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0" r:id="rId8"/>
    <p:sldId id="266" r:id="rId9"/>
    <p:sldId id="265" r:id="rId10"/>
    <p:sldId id="267" r:id="rId11"/>
    <p:sldId id="269" r:id="rId12"/>
    <p:sldId id="270" r:id="rId13"/>
    <p:sldId id="272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1" r:id="rId22"/>
    <p:sldId id="286" r:id="rId23"/>
    <p:sldId id="287" r:id="rId24"/>
    <p:sldId id="282" r:id="rId25"/>
    <p:sldId id="283" r:id="rId26"/>
    <p:sldId id="284" r:id="rId27"/>
    <p:sldId id="290" r:id="rId28"/>
    <p:sldId id="288" r:id="rId2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69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456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219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416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661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620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11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709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513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997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090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C4DF9-F8C8-4F98-9F77-49BAE349EDED}" type="datetimeFigureOut">
              <a:rPr lang="ar-SA" smtClean="0"/>
              <a:t>15/02/36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06E2F-0EC6-4960-BE6E-D99B8A5C62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93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0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25.png"/><Relationship Id="rId4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5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7.png"/><Relationship Id="rId4" Type="http://schemas.openxmlformats.org/officeDocument/2006/relationships/image" Target="../media/image4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5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638175"/>
            <a:ext cx="7248525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76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64784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- 2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2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12352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2654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06974" y="412061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- 2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04048" y="451550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1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( 1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4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59558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- 2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604826" y="3212976"/>
            <a:ext cx="1450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 4,6 ,  - 2 )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55625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- 2,6 , - 2 )</a:t>
            </a:r>
            <a:endParaRPr lang="ar-SA" sz="2000" b="1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861143" y="1761985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3,6</a:t>
            </a:r>
            <a:endParaRPr lang="ar-SA" sz="2000" b="1" dirty="0"/>
          </a:p>
        </p:txBody>
      </p:sp>
      <p:grpSp>
        <p:nvGrpSpPr>
          <p:cNvPr id="85" name="مجموعة 84"/>
          <p:cNvGrpSpPr/>
          <p:nvPr/>
        </p:nvGrpSpPr>
        <p:grpSpPr>
          <a:xfrm>
            <a:off x="4644008" y="5445224"/>
            <a:ext cx="2556284" cy="667661"/>
            <a:chOff x="208540" y="4494903"/>
            <a:chExt cx="2556284" cy="667661"/>
          </a:xfrm>
        </p:grpSpPr>
        <p:sp>
          <p:nvSpPr>
            <p:cNvPr id="93" name="مربع نص 92"/>
            <p:cNvSpPr txBox="1"/>
            <p:nvPr/>
          </p:nvSpPr>
          <p:spPr>
            <a:xfrm>
              <a:off x="20854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+ 2  = 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94" name="مجموعة 93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95" name="مربع نص 94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96" name="مربع نص 95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97" name="رابط مستقيم 96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8" name="مجموعة 97"/>
          <p:cNvGrpSpPr/>
          <p:nvPr/>
        </p:nvGrpSpPr>
        <p:grpSpPr>
          <a:xfrm>
            <a:off x="4686988" y="6059193"/>
            <a:ext cx="2556284" cy="667661"/>
            <a:chOff x="251520" y="4494903"/>
            <a:chExt cx="2556284" cy="667661"/>
          </a:xfrm>
        </p:grpSpPr>
        <p:sp>
          <p:nvSpPr>
            <p:cNvPr id="99" name="مربع نص 98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+ 2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-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00" name="مجموعة 99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101" name="مربع نص 100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102" name="مربع نص 101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103" name="رابط مستقيم 102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مجموعة 2"/>
          <p:cNvGrpSpPr/>
          <p:nvPr/>
        </p:nvGrpSpPr>
        <p:grpSpPr>
          <a:xfrm>
            <a:off x="4831154" y="437535"/>
            <a:ext cx="3888432" cy="864096"/>
            <a:chOff x="4831154" y="437535"/>
            <a:chExt cx="3888432" cy="864096"/>
          </a:xfrm>
        </p:grpSpPr>
        <p:grpSp>
          <p:nvGrpSpPr>
            <p:cNvPr id="73" name="مجموعة 72"/>
            <p:cNvGrpSpPr/>
            <p:nvPr/>
          </p:nvGrpSpPr>
          <p:grpSpPr>
            <a:xfrm>
              <a:off x="4831154" y="437535"/>
              <a:ext cx="1324886" cy="864096"/>
              <a:chOff x="2224202" y="1626953"/>
              <a:chExt cx="1324886" cy="864096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x </a:t>
                </a:r>
                <a:r>
                  <a:rPr lang="en-US" sz="2400" b="1" dirty="0" smtClean="0"/>
                  <a:t>– 1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مجموعة 76"/>
            <p:cNvGrpSpPr/>
            <p:nvPr/>
          </p:nvGrpSpPr>
          <p:grpSpPr>
            <a:xfrm>
              <a:off x="6530604" y="437535"/>
              <a:ext cx="1324886" cy="864096"/>
              <a:chOff x="2224202" y="1626953"/>
              <a:chExt cx="1324886" cy="864096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y + 2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79" name="مربع نص 78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4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80" name="رابط مستقيم 79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مربع نص 80"/>
            <p:cNvSpPr txBox="1"/>
            <p:nvPr/>
          </p:nvSpPr>
          <p:spPr>
            <a:xfrm>
              <a:off x="6012310" y="639339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82" name="مربع نص 81"/>
            <p:cNvSpPr txBox="1"/>
            <p:nvPr/>
          </p:nvSpPr>
          <p:spPr>
            <a:xfrm>
              <a:off x="7768833" y="644842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83" name="مربع نص 82"/>
            <p:cNvSpPr txBox="1"/>
            <p:nvPr/>
          </p:nvSpPr>
          <p:spPr>
            <a:xfrm>
              <a:off x="8128873" y="644842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pic>
        <p:nvPicPr>
          <p:cNvPr id="8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56" y="2752563"/>
            <a:ext cx="3816000" cy="3808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1504463" y="498471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3462852" y="498471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2990962" y="4694586"/>
            <a:ext cx="2135724" cy="9936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371511" y="4694585"/>
            <a:ext cx="2135724" cy="993601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950684" y="4660252"/>
            <a:ext cx="1620000" cy="1080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677166" y="498762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3304663" y="498471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971600" y="4044261"/>
            <a:ext cx="3563002" cy="2296997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971600" y="4039665"/>
            <a:ext cx="3480256" cy="227256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498623" y="498414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63210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69" grpId="0"/>
      <p:bldP spid="70" grpId="0"/>
      <p:bldP spid="11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788377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539552" y="1494850"/>
            <a:ext cx="1990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( 2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12 x )</a:t>
            </a:r>
            <a:endParaRPr lang="ar-SA" sz="24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355041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771800" y="1412776"/>
            <a:ext cx="8631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y</a:t>
            </a:r>
            <a:r>
              <a:rPr lang="en-US" sz="2800" b="1" baseline="40000" dirty="0" smtClean="0"/>
              <a:t>2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491880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3880386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713506" y="2319263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6 x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235504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771800" y="2276872"/>
            <a:ext cx="92145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y</a:t>
            </a:r>
            <a:r>
              <a:rPr lang="en-US" sz="2800" b="1" baseline="40000" dirty="0" smtClean="0"/>
              <a:t>2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3448765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383727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13506" y="3227490"/>
            <a:ext cx="23463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6 x  + 9 )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2843808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260566" y="3140968"/>
            <a:ext cx="82202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y</a:t>
            </a:r>
            <a:r>
              <a:rPr lang="en-US" sz="2800" b="1" baseline="40000" dirty="0" smtClean="0"/>
              <a:t>2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923928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4312434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4816490" y="3227490"/>
            <a:ext cx="842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+ 18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20468" y="4119463"/>
            <a:ext cx="16345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x – 3 )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2123728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2454875" y="4104949"/>
            <a:ext cx="1757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( y - 0 )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4067944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4456450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54</a:t>
            </a:r>
            <a:endParaRPr lang="ar-SA" sz="2400" b="1" dirty="0"/>
          </a:p>
        </p:txBody>
      </p:sp>
      <p:grpSp>
        <p:nvGrpSpPr>
          <p:cNvPr id="30" name="مجموعة 29"/>
          <p:cNvGrpSpPr/>
          <p:nvPr/>
        </p:nvGrpSpPr>
        <p:grpSpPr>
          <a:xfrm>
            <a:off x="755576" y="5229200"/>
            <a:ext cx="1324886" cy="864096"/>
            <a:chOff x="2224202" y="1626953"/>
            <a:chExt cx="1324886" cy="864096"/>
          </a:xfrm>
        </p:grpSpPr>
        <p:sp>
          <p:nvSpPr>
            <p:cNvPr id="31" name="مربع نص 30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– 3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27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33" name="رابط مستقيم 32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مجموعة 33"/>
          <p:cNvGrpSpPr/>
          <p:nvPr/>
        </p:nvGrpSpPr>
        <p:grpSpPr>
          <a:xfrm>
            <a:off x="2455026" y="5229200"/>
            <a:ext cx="1324886" cy="864096"/>
            <a:chOff x="2224202" y="1626953"/>
            <a:chExt cx="1324886" cy="864096"/>
          </a:xfrm>
        </p:grpSpPr>
        <p:sp>
          <p:nvSpPr>
            <p:cNvPr id="35" name="مربع نص 34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- 0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36" name="مربع نص 35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18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37" name="رابط مستقيم 36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مربع نص 37"/>
          <p:cNvSpPr txBox="1"/>
          <p:nvPr/>
        </p:nvSpPr>
        <p:spPr>
          <a:xfrm>
            <a:off x="1936732" y="5431004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369325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405329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400" b="1" dirty="0"/>
          </a:p>
        </p:txBody>
      </p:sp>
      <p:cxnSp>
        <p:nvCxnSpPr>
          <p:cNvPr id="4" name="رابط مستقيم 3"/>
          <p:cNvCxnSpPr/>
          <p:nvPr/>
        </p:nvCxnSpPr>
        <p:spPr>
          <a:xfrm flipH="1">
            <a:off x="935744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 flipH="1">
            <a:off x="2699792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 flipH="1">
            <a:off x="4543020" y="4581128"/>
            <a:ext cx="43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1249462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54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3002765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54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4442363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54</a:t>
            </a:r>
            <a:endParaRPr lang="ar-SA" sz="24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166" y="721162"/>
            <a:ext cx="3312000" cy="39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20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8" grpId="0"/>
      <p:bldP spid="39" grpId="0"/>
      <p:bldP spid="40" grpId="0"/>
      <p:bldP spid="44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83654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5,2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4,2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12352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2654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06974" y="412061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0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04048" y="451550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3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( 3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716016" y="2204864"/>
            <a:ext cx="11959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8,2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16016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- 2,2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604826" y="3212976"/>
            <a:ext cx="1450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 9,7 ,  0 )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55625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- 3,7 ,  0 )</a:t>
            </a:r>
            <a:endParaRPr lang="ar-SA" sz="2000" b="1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861143" y="1761985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6,7</a:t>
            </a:r>
            <a:endParaRPr lang="ar-SA" sz="2000" b="1" dirty="0"/>
          </a:p>
        </p:txBody>
      </p:sp>
      <p:grpSp>
        <p:nvGrpSpPr>
          <p:cNvPr id="85" name="مجموعة 84"/>
          <p:cNvGrpSpPr/>
          <p:nvPr/>
        </p:nvGrpSpPr>
        <p:grpSpPr>
          <a:xfrm>
            <a:off x="4788024" y="5445224"/>
            <a:ext cx="2556284" cy="667661"/>
            <a:chOff x="352556" y="4494903"/>
            <a:chExt cx="2556284" cy="667661"/>
          </a:xfrm>
        </p:grpSpPr>
        <p:sp>
          <p:nvSpPr>
            <p:cNvPr id="93" name="مربع نص 92"/>
            <p:cNvSpPr txBox="1"/>
            <p:nvPr/>
          </p:nvSpPr>
          <p:spPr>
            <a:xfrm>
              <a:off x="352556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  =    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- 3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94" name="مجموعة 93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95" name="مربع نص 94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4,2</a:t>
                </a:r>
                <a:endParaRPr lang="ar-SA" sz="2000" b="1" dirty="0"/>
              </a:p>
            </p:txBody>
          </p:sp>
          <p:sp>
            <p:nvSpPr>
              <p:cNvPr id="96" name="مربع نص 95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5,2</a:t>
                </a:r>
                <a:endParaRPr lang="ar-SA" sz="2000" b="1" dirty="0"/>
              </a:p>
            </p:txBody>
          </p:sp>
          <p:cxnSp>
            <p:nvCxnSpPr>
              <p:cNvPr id="97" name="رابط مستقيم 96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8" name="مجموعة 97"/>
          <p:cNvGrpSpPr/>
          <p:nvPr/>
        </p:nvGrpSpPr>
        <p:grpSpPr>
          <a:xfrm>
            <a:off x="4817052" y="6059193"/>
            <a:ext cx="2556284" cy="667661"/>
            <a:chOff x="381584" y="4494903"/>
            <a:chExt cx="2556284" cy="667661"/>
          </a:xfrm>
        </p:grpSpPr>
        <p:sp>
          <p:nvSpPr>
            <p:cNvPr id="99" name="مربع نص 98"/>
            <p:cNvSpPr txBox="1"/>
            <p:nvPr/>
          </p:nvSpPr>
          <p:spPr>
            <a:xfrm>
              <a:off x="381584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  =  -  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- 3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00" name="مجموعة 99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101" name="مربع نص 100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4,2</a:t>
                </a:r>
                <a:endParaRPr lang="ar-SA" sz="2000" b="1" dirty="0"/>
              </a:p>
            </p:txBody>
          </p:sp>
          <p:sp>
            <p:nvSpPr>
              <p:cNvPr id="102" name="مربع نص 101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5,2</a:t>
                </a:r>
                <a:endParaRPr lang="ar-SA" sz="2000" b="1" dirty="0"/>
              </a:p>
            </p:txBody>
          </p:sp>
          <p:cxnSp>
            <p:nvCxnSpPr>
              <p:cNvPr id="103" name="رابط مستقيم 102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مجموعة 13"/>
          <p:cNvGrpSpPr/>
          <p:nvPr/>
        </p:nvGrpSpPr>
        <p:grpSpPr>
          <a:xfrm>
            <a:off x="5045814" y="343033"/>
            <a:ext cx="3888432" cy="864096"/>
            <a:chOff x="5045814" y="343033"/>
            <a:chExt cx="3888432" cy="864096"/>
          </a:xfrm>
        </p:grpSpPr>
        <p:grpSp>
          <p:nvGrpSpPr>
            <p:cNvPr id="71" name="مجموعة 70"/>
            <p:cNvGrpSpPr/>
            <p:nvPr/>
          </p:nvGrpSpPr>
          <p:grpSpPr>
            <a:xfrm>
              <a:off x="5045814" y="343033"/>
              <a:ext cx="1324886" cy="864096"/>
              <a:chOff x="2224202" y="1626953"/>
              <a:chExt cx="1324886" cy="864096"/>
            </a:xfrm>
          </p:grpSpPr>
          <p:sp>
            <p:nvSpPr>
              <p:cNvPr id="104" name="مربع نص 103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x </a:t>
                </a:r>
                <a:r>
                  <a:rPr lang="en-US" sz="2400" b="1" dirty="0" smtClean="0"/>
                  <a:t>– 3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05" name="مربع نص 104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27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06" name="رابط مستقيم 105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مجموعة 106"/>
            <p:cNvGrpSpPr/>
            <p:nvPr/>
          </p:nvGrpSpPr>
          <p:grpSpPr>
            <a:xfrm>
              <a:off x="6745264" y="343033"/>
              <a:ext cx="1324886" cy="864096"/>
              <a:chOff x="2224202" y="1626953"/>
              <a:chExt cx="1324886" cy="864096"/>
            </a:xfrm>
          </p:grpSpPr>
          <p:sp>
            <p:nvSpPr>
              <p:cNvPr id="108" name="مربع نص 107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y - 0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09" name="مربع نص 108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18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11" name="رابط مستقيم 110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مربع نص 111"/>
            <p:cNvSpPr txBox="1"/>
            <p:nvPr/>
          </p:nvSpPr>
          <p:spPr>
            <a:xfrm>
              <a:off x="6226970" y="544837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113" name="مربع نص 112"/>
            <p:cNvSpPr txBox="1"/>
            <p:nvPr/>
          </p:nvSpPr>
          <p:spPr>
            <a:xfrm>
              <a:off x="7983493" y="550340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114" name="مربع نص 113"/>
            <p:cNvSpPr txBox="1"/>
            <p:nvPr/>
          </p:nvSpPr>
          <p:spPr>
            <a:xfrm>
              <a:off x="8343533" y="550340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66" y="2708919"/>
            <a:ext cx="3852000" cy="386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1489949" y="443711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4067723" y="443711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3463027" y="4134742"/>
            <a:ext cx="2160000" cy="1008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438695" y="4174572"/>
            <a:ext cx="2160000" cy="1008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2037206" y="4077200"/>
            <a:ext cx="2016000" cy="1152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777981" y="443711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3779691" y="443711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rot="-60000" flipH="1">
            <a:off x="971600" y="3471980"/>
            <a:ext cx="4174055" cy="234432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971600" y="3501008"/>
            <a:ext cx="4102900" cy="2291683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786093" y="443655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4049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69" grpId="0"/>
      <p:bldP spid="70" grpId="0"/>
      <p:bldP spid="11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248" y="620688"/>
            <a:ext cx="3132000" cy="40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56103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مربع نص 47"/>
          <p:cNvSpPr txBox="1"/>
          <p:nvPr/>
        </p:nvSpPr>
        <p:spPr>
          <a:xfrm>
            <a:off x="713506" y="1494850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6 x )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2355041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2771800" y="1492139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( 4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8 y )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4528885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4917391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27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713506" y="2319263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6 x )</a:t>
            </a:r>
            <a:endParaRPr lang="ar-SA" sz="2400" b="1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235504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2771800" y="2304749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2 y )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4528885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491739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27</a:t>
            </a:r>
            <a:endParaRPr lang="ar-SA" sz="24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713506" y="3227490"/>
            <a:ext cx="23463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6 x  + 9 )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2843808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3260566" y="3212976"/>
            <a:ext cx="22475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2 y + 1 )</a:t>
            </a:r>
            <a:endParaRPr lang="ar-SA" sz="24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320973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5709479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27</a:t>
            </a:r>
            <a:endParaRPr lang="ar-SA" sz="24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13535" y="3227490"/>
            <a:ext cx="842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+ 9</a:t>
            </a:r>
            <a:endParaRPr lang="ar-SA" sz="24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6876256" y="3231119"/>
            <a:ext cx="720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–</a:t>
            </a:r>
            <a:r>
              <a:rPr lang="en-US" sz="2400" b="1" dirty="0"/>
              <a:t> </a:t>
            </a:r>
            <a:r>
              <a:rPr lang="en-US" sz="2400" b="1" dirty="0" smtClean="0"/>
              <a:t>4</a:t>
            </a:r>
            <a:endParaRPr lang="ar-SA" sz="24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720468" y="4119463"/>
            <a:ext cx="16345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  ( x – 3 )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2123728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2454875" y="4104949"/>
            <a:ext cx="1757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y + 1 )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067944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456450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32</a:t>
            </a:r>
            <a:endParaRPr lang="ar-SA" sz="2400" b="1" dirty="0"/>
          </a:p>
        </p:txBody>
      </p:sp>
      <p:grpSp>
        <p:nvGrpSpPr>
          <p:cNvPr id="70" name="مجموعة 69"/>
          <p:cNvGrpSpPr/>
          <p:nvPr/>
        </p:nvGrpSpPr>
        <p:grpSpPr>
          <a:xfrm>
            <a:off x="755576" y="5229200"/>
            <a:ext cx="1324886" cy="864096"/>
            <a:chOff x="2224202" y="1626953"/>
            <a:chExt cx="1324886" cy="864096"/>
          </a:xfrm>
        </p:grpSpPr>
        <p:sp>
          <p:nvSpPr>
            <p:cNvPr id="71" name="مربع نص 70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– 3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72" name="مربع نص 71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32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73" name="رابط مستقيم 72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مجموعة 73"/>
          <p:cNvGrpSpPr/>
          <p:nvPr/>
        </p:nvGrpSpPr>
        <p:grpSpPr>
          <a:xfrm>
            <a:off x="2455026" y="5229200"/>
            <a:ext cx="1324886" cy="864096"/>
            <a:chOff x="2224202" y="1626953"/>
            <a:chExt cx="1324886" cy="864096"/>
          </a:xfrm>
        </p:grpSpPr>
        <p:sp>
          <p:nvSpPr>
            <p:cNvPr id="75" name="مربع نص 74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+ 1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76" name="مربع نص 75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8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77" name="رابط مستقيم 76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مربع نص 77"/>
          <p:cNvSpPr txBox="1"/>
          <p:nvPr/>
        </p:nvSpPr>
        <p:spPr>
          <a:xfrm>
            <a:off x="1936732" y="5431004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79" name="مربع نص 78"/>
          <p:cNvSpPr txBox="1"/>
          <p:nvPr/>
        </p:nvSpPr>
        <p:spPr>
          <a:xfrm>
            <a:off x="369325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80" name="مربع نص 79"/>
          <p:cNvSpPr txBox="1"/>
          <p:nvPr/>
        </p:nvSpPr>
        <p:spPr>
          <a:xfrm>
            <a:off x="405329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400" b="1" dirty="0"/>
          </a:p>
        </p:txBody>
      </p:sp>
      <p:cxnSp>
        <p:nvCxnSpPr>
          <p:cNvPr id="81" name="رابط مستقيم 80"/>
          <p:cNvCxnSpPr/>
          <p:nvPr/>
        </p:nvCxnSpPr>
        <p:spPr>
          <a:xfrm flipH="1">
            <a:off x="935744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رابط مستقيم 81"/>
          <p:cNvCxnSpPr/>
          <p:nvPr/>
        </p:nvCxnSpPr>
        <p:spPr>
          <a:xfrm flipH="1">
            <a:off x="2699792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رابط مستقيم 82"/>
          <p:cNvCxnSpPr/>
          <p:nvPr/>
        </p:nvCxnSpPr>
        <p:spPr>
          <a:xfrm flipH="1">
            <a:off x="4543020" y="4581128"/>
            <a:ext cx="43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مربع نص 83"/>
          <p:cNvSpPr txBox="1"/>
          <p:nvPr/>
        </p:nvSpPr>
        <p:spPr>
          <a:xfrm>
            <a:off x="1249462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32</a:t>
            </a:r>
            <a:endParaRPr lang="ar-SA" sz="2400" b="1" dirty="0"/>
          </a:p>
        </p:txBody>
      </p:sp>
      <p:sp>
        <p:nvSpPr>
          <p:cNvPr id="85" name="مربع نص 84"/>
          <p:cNvSpPr txBox="1"/>
          <p:nvPr/>
        </p:nvSpPr>
        <p:spPr>
          <a:xfrm>
            <a:off x="3002765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32</a:t>
            </a:r>
            <a:endParaRPr lang="ar-SA" sz="24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4442363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32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79847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8" grpId="0"/>
      <p:bldP spid="79" grpId="0"/>
      <p:bldP spid="80" grpId="0"/>
      <p:bldP spid="84" grpId="0"/>
      <p:bldP spid="85" grpId="0"/>
      <p:bldP spid="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211866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- 1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5,7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2,8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12352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2654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06974" y="412061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- 1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04048" y="451550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( 3 </a:t>
            </a:r>
            <a:r>
              <a:rPr lang="en-US" sz="2000" b="1" dirty="0"/>
              <a:t>, </a:t>
            </a:r>
            <a:r>
              <a:rPr lang="en-US" sz="2000" b="1" dirty="0" smtClean="0"/>
              <a:t>- 1 )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658522" y="2237979"/>
            <a:ext cx="13115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8,7 </a:t>
            </a:r>
            <a:r>
              <a:rPr lang="en-US" sz="2000" b="1" dirty="0"/>
              <a:t>, </a:t>
            </a:r>
            <a:r>
              <a:rPr lang="en-US" sz="2000" b="1" dirty="0" smtClean="0"/>
              <a:t>- 1 )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644008" y="2708920"/>
            <a:ext cx="136193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- 2,7 </a:t>
            </a:r>
            <a:r>
              <a:rPr lang="en-US" sz="2000" b="1" dirty="0"/>
              <a:t>, </a:t>
            </a:r>
            <a:r>
              <a:rPr lang="en-US" sz="2000" b="1" dirty="0" smtClean="0"/>
              <a:t>- 1 )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604826" y="3212976"/>
            <a:ext cx="1450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 9,3 ,  - 1 )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55625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- 3,3 , - 1 )</a:t>
            </a:r>
            <a:endParaRPr lang="ar-SA" sz="2000" b="1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861143" y="1761985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6,3</a:t>
            </a:r>
            <a:endParaRPr lang="ar-SA" sz="2000" b="1" dirty="0"/>
          </a:p>
        </p:txBody>
      </p:sp>
      <p:grpSp>
        <p:nvGrpSpPr>
          <p:cNvPr id="85" name="مجموعة 84"/>
          <p:cNvGrpSpPr/>
          <p:nvPr/>
        </p:nvGrpSpPr>
        <p:grpSpPr>
          <a:xfrm>
            <a:off x="4644008" y="5445224"/>
            <a:ext cx="2556284" cy="667661"/>
            <a:chOff x="208540" y="4494903"/>
            <a:chExt cx="2556284" cy="667661"/>
          </a:xfrm>
        </p:grpSpPr>
        <p:sp>
          <p:nvSpPr>
            <p:cNvPr id="93" name="مربع نص 92"/>
            <p:cNvSpPr txBox="1"/>
            <p:nvPr/>
          </p:nvSpPr>
          <p:spPr>
            <a:xfrm>
              <a:off x="20854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+ 1  = 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- 3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94" name="مجموعة 93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95" name="مربع نص 94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2,8</a:t>
                </a:r>
                <a:endParaRPr lang="ar-SA" sz="2000" b="1" dirty="0"/>
              </a:p>
            </p:txBody>
          </p:sp>
          <p:sp>
            <p:nvSpPr>
              <p:cNvPr id="96" name="مربع نص 95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5,7</a:t>
                </a:r>
                <a:endParaRPr lang="ar-SA" sz="2000" b="1" dirty="0"/>
              </a:p>
            </p:txBody>
          </p:sp>
          <p:cxnSp>
            <p:nvCxnSpPr>
              <p:cNvPr id="97" name="رابط مستقيم 96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8" name="مجموعة 97"/>
          <p:cNvGrpSpPr/>
          <p:nvPr/>
        </p:nvGrpSpPr>
        <p:grpSpPr>
          <a:xfrm>
            <a:off x="4686988" y="6059193"/>
            <a:ext cx="2556284" cy="667661"/>
            <a:chOff x="251520" y="4494903"/>
            <a:chExt cx="2556284" cy="667661"/>
          </a:xfrm>
        </p:grpSpPr>
        <p:sp>
          <p:nvSpPr>
            <p:cNvPr id="99" name="مربع نص 98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+ 1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- 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- 3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00" name="مجموعة 99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101" name="مربع نص 100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2,8</a:t>
                </a:r>
                <a:endParaRPr lang="ar-SA" sz="2000" b="1" dirty="0"/>
              </a:p>
            </p:txBody>
          </p:sp>
          <p:sp>
            <p:nvSpPr>
              <p:cNvPr id="102" name="مربع نص 101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5,7</a:t>
                </a:r>
                <a:endParaRPr lang="ar-SA" sz="2000" b="1" dirty="0"/>
              </a:p>
            </p:txBody>
          </p:sp>
          <p:cxnSp>
            <p:nvCxnSpPr>
              <p:cNvPr id="103" name="رابط مستقيم 102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مجموعة 7"/>
          <p:cNvGrpSpPr/>
          <p:nvPr/>
        </p:nvGrpSpPr>
        <p:grpSpPr>
          <a:xfrm>
            <a:off x="5031135" y="352567"/>
            <a:ext cx="3888432" cy="864096"/>
            <a:chOff x="5031135" y="352567"/>
            <a:chExt cx="3888432" cy="864096"/>
          </a:xfrm>
        </p:grpSpPr>
        <p:grpSp>
          <p:nvGrpSpPr>
            <p:cNvPr id="71" name="مجموعة 70"/>
            <p:cNvGrpSpPr/>
            <p:nvPr/>
          </p:nvGrpSpPr>
          <p:grpSpPr>
            <a:xfrm>
              <a:off x="5031135" y="352567"/>
              <a:ext cx="1324886" cy="864096"/>
              <a:chOff x="2224202" y="1626953"/>
              <a:chExt cx="1324886" cy="864096"/>
            </a:xfrm>
          </p:grpSpPr>
          <p:sp>
            <p:nvSpPr>
              <p:cNvPr id="104" name="مربع نص 103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x </a:t>
                </a:r>
                <a:r>
                  <a:rPr lang="en-US" sz="2400" b="1" dirty="0" smtClean="0"/>
                  <a:t>– 3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05" name="مربع نص 104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32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06" name="رابط مستقيم 105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مجموعة 106"/>
            <p:cNvGrpSpPr/>
            <p:nvPr/>
          </p:nvGrpSpPr>
          <p:grpSpPr>
            <a:xfrm>
              <a:off x="6730585" y="352567"/>
              <a:ext cx="1324886" cy="864096"/>
              <a:chOff x="2224202" y="1626953"/>
              <a:chExt cx="1324886" cy="864096"/>
            </a:xfrm>
          </p:grpSpPr>
          <p:sp>
            <p:nvSpPr>
              <p:cNvPr id="108" name="مربع نص 107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y + 1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09" name="مربع نص 108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8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11" name="رابط مستقيم 110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مربع نص 111"/>
            <p:cNvSpPr txBox="1"/>
            <p:nvPr/>
          </p:nvSpPr>
          <p:spPr>
            <a:xfrm>
              <a:off x="6212291" y="55437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113" name="مربع نص 112"/>
            <p:cNvSpPr txBox="1"/>
            <p:nvPr/>
          </p:nvSpPr>
          <p:spPr>
            <a:xfrm>
              <a:off x="7968814" y="55987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114" name="مربع نص 113"/>
            <p:cNvSpPr txBox="1"/>
            <p:nvPr/>
          </p:nvSpPr>
          <p:spPr>
            <a:xfrm>
              <a:off x="8328854" y="55987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pic>
        <p:nvPicPr>
          <p:cNvPr id="1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66" y="2708919"/>
            <a:ext cx="3852000" cy="386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1576471" y="46246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3981201" y="46246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3679456" y="4525962"/>
            <a:ext cx="1456725" cy="593794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962362" y="4336750"/>
            <a:ext cx="2160000" cy="1008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706194" y="462758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3851699" y="46246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1403714" y="4025151"/>
            <a:ext cx="3398068" cy="1565544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>
            <a:stCxn id="91" idx="2"/>
          </p:cNvCxnSpPr>
          <p:nvPr/>
        </p:nvCxnSpPr>
        <p:spPr>
          <a:xfrm>
            <a:off x="1374686" y="4091586"/>
            <a:ext cx="3344544" cy="1513623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772362" y="462410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924686" y="4541586"/>
            <a:ext cx="1476000" cy="576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26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69" grpId="0"/>
      <p:bldP spid="70" grpId="0"/>
      <p:bldP spid="110" grpId="0"/>
      <p:bldP spid="88" grpId="0"/>
      <p:bldP spid="89" grpId="0"/>
      <p:bldP spid="90" grpId="0" animBg="1"/>
      <p:bldP spid="2" grpId="0" animBg="1"/>
      <p:bldP spid="87" grpId="0"/>
      <p:bldP spid="86" grpId="0"/>
      <p:bldP spid="72" grpId="0"/>
      <p:bldP spid="9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869684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40"/>
            <a:ext cx="3564000" cy="355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08582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48680"/>
            <a:ext cx="12763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000" y="1106601"/>
            <a:ext cx="3816000" cy="2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1447424" y="390402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1448593" y="5936974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4" name="شكل حر 23"/>
          <p:cNvSpPr/>
          <p:nvPr/>
        </p:nvSpPr>
        <p:spPr>
          <a:xfrm>
            <a:off x="882321" y="3572782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حر 24"/>
          <p:cNvSpPr/>
          <p:nvPr/>
        </p:nvSpPr>
        <p:spPr>
          <a:xfrm flipV="1">
            <a:off x="882321" y="6151802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خماسي 8"/>
          <p:cNvSpPr/>
          <p:nvPr/>
        </p:nvSpPr>
        <p:spPr>
          <a:xfrm rot="5400000">
            <a:off x="4858196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خماسي 50"/>
          <p:cNvSpPr/>
          <p:nvPr/>
        </p:nvSpPr>
        <p:spPr>
          <a:xfrm rot="5400000">
            <a:off x="5597138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خماسي 51"/>
          <p:cNvSpPr/>
          <p:nvPr/>
        </p:nvSpPr>
        <p:spPr>
          <a:xfrm rot="5400000">
            <a:off x="4977716" y="2853007"/>
            <a:ext cx="756000" cy="468000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32040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,  - 6 )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935849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 ,  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4971111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5140570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5162016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4971111" y="347139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5690400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خماسي 52"/>
          <p:cNvSpPr/>
          <p:nvPr/>
        </p:nvSpPr>
        <p:spPr>
          <a:xfrm rot="5400000">
            <a:off x="5708342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خماسي 55"/>
          <p:cNvSpPr/>
          <p:nvPr/>
        </p:nvSpPr>
        <p:spPr>
          <a:xfrm rot="5400000">
            <a:off x="7627133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ربع نص 57"/>
          <p:cNvSpPr txBox="1"/>
          <p:nvPr/>
        </p:nvSpPr>
        <p:spPr>
          <a:xfrm>
            <a:off x="6962035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,  - 6 )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965844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 ,  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7" name="خماسي 66"/>
          <p:cNvSpPr/>
          <p:nvPr/>
        </p:nvSpPr>
        <p:spPr>
          <a:xfrm rot="5400000">
            <a:off x="7738337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7912091" y="2966184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7735700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4" name="رابط مستقيم 63"/>
          <p:cNvCxnSpPr/>
          <p:nvPr/>
        </p:nvCxnSpPr>
        <p:spPr>
          <a:xfrm flipH="1">
            <a:off x="7890645" y="3039370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7778632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4494730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+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9" name="مربع نص 68"/>
          <p:cNvSpPr txBox="1"/>
          <p:nvPr/>
        </p:nvSpPr>
        <p:spPr>
          <a:xfrm>
            <a:off x="8225194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>
            <a:off x="7231559" y="3501008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2" name="خماسي 71"/>
          <p:cNvSpPr/>
          <p:nvPr/>
        </p:nvSpPr>
        <p:spPr>
          <a:xfrm rot="5400000">
            <a:off x="5398132" y="4383103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مربع نص 72"/>
          <p:cNvSpPr txBox="1"/>
          <p:nvPr/>
        </p:nvSpPr>
        <p:spPr>
          <a:xfrm>
            <a:off x="4733034" y="4492669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,  - 7 )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4" name="مربع نص 73"/>
          <p:cNvSpPr txBox="1"/>
          <p:nvPr/>
        </p:nvSpPr>
        <p:spPr>
          <a:xfrm>
            <a:off x="4736843" y="4060621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- 3   ,   3 )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5" name="خماسي 74"/>
          <p:cNvSpPr/>
          <p:nvPr/>
        </p:nvSpPr>
        <p:spPr>
          <a:xfrm rot="5400000">
            <a:off x="5509336" y="5348520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مربع نص 75"/>
          <p:cNvSpPr txBox="1"/>
          <p:nvPr/>
        </p:nvSpPr>
        <p:spPr>
          <a:xfrm>
            <a:off x="5683090" y="5470013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5506699" y="5139590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78" name="رابط مستقيم 77"/>
          <p:cNvCxnSpPr/>
          <p:nvPr/>
        </p:nvCxnSpPr>
        <p:spPr>
          <a:xfrm flipH="1">
            <a:off x="5661644" y="5528685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مربع نص 78"/>
          <p:cNvSpPr txBox="1"/>
          <p:nvPr/>
        </p:nvSpPr>
        <p:spPr>
          <a:xfrm>
            <a:off x="5549631" y="5975220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5996193" y="4047936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1" name="خماسي 80"/>
          <p:cNvSpPr/>
          <p:nvPr/>
        </p:nvSpPr>
        <p:spPr>
          <a:xfrm>
            <a:off x="5002558" y="6004837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6672752" y="4075055"/>
            <a:ext cx="2075712" cy="507012"/>
            <a:chOff x="6672752" y="4075055"/>
            <a:chExt cx="2075712" cy="507012"/>
          </a:xfrm>
        </p:grpSpPr>
        <p:sp>
          <p:nvSpPr>
            <p:cNvPr id="82" name="مربع نص 81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3" name="مربع نص 82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4" name="مربع نص 83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5" name="مربع نص 84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6" name="مربع نص 85"/>
            <p:cNvSpPr txBox="1"/>
            <p:nvPr/>
          </p:nvSpPr>
          <p:spPr>
            <a:xfrm>
              <a:off x="772113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94" name="مربع نص 93"/>
          <p:cNvSpPr txBox="1"/>
          <p:nvPr/>
        </p:nvSpPr>
        <p:spPr>
          <a:xfrm>
            <a:off x="6658238" y="4611026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16  +  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5" name="مربع نص 94"/>
          <p:cNvSpPr txBox="1"/>
          <p:nvPr/>
        </p:nvSpPr>
        <p:spPr>
          <a:xfrm>
            <a:off x="6658238" y="508515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25  -  16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6" name="مربع نص 95"/>
          <p:cNvSpPr txBox="1"/>
          <p:nvPr/>
        </p:nvSpPr>
        <p:spPr>
          <a:xfrm>
            <a:off x="6754728" y="5559623"/>
            <a:ext cx="18206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     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8" name="مربع نص 97"/>
          <p:cNvSpPr txBox="1"/>
          <p:nvPr/>
        </p:nvSpPr>
        <p:spPr>
          <a:xfrm>
            <a:off x="2776803" y="2137593"/>
            <a:ext cx="4173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449552" y="3514960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291656" y="3514960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7318118" y="5975220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" name="خماسي 101"/>
          <p:cNvSpPr/>
          <p:nvPr/>
        </p:nvSpPr>
        <p:spPr>
          <a:xfrm>
            <a:off x="6771045" y="6004837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sp>
        <p:nvSpPr>
          <p:cNvPr id="103" name="مربع نص 102"/>
          <p:cNvSpPr txBox="1"/>
          <p:nvPr/>
        </p:nvSpPr>
        <p:spPr>
          <a:xfrm>
            <a:off x="2733383" y="1688952"/>
            <a:ext cx="381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4" name="مربع نص 103"/>
          <p:cNvSpPr txBox="1"/>
          <p:nvPr/>
        </p:nvSpPr>
        <p:spPr>
          <a:xfrm>
            <a:off x="1051236" y="1693957"/>
            <a:ext cx="381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5" name="مربع نص 104"/>
          <p:cNvSpPr txBox="1"/>
          <p:nvPr/>
        </p:nvSpPr>
        <p:spPr>
          <a:xfrm>
            <a:off x="3014312" y="1690442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1250897" y="1703466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7" name="مربع نص 106"/>
          <p:cNvSpPr txBox="1"/>
          <p:nvPr/>
        </p:nvSpPr>
        <p:spPr>
          <a:xfrm>
            <a:off x="2910956" y="3463465"/>
            <a:ext cx="8997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رأسي</a:t>
            </a:r>
            <a:endParaRPr lang="ar-SA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5867582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676677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5846136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55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000"/>
                            </p:stCondLst>
                            <p:childTnLst>
                              <p:par>
                                <p:cTn id="29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000"/>
                            </p:stCondLst>
                            <p:childTnLst>
                              <p:par>
                                <p:cTn id="40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9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  <p:bldP spid="25" grpId="0" animBg="1"/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9" grpId="0" animBg="1"/>
      <p:bldP spid="51" grpId="0" animBg="1"/>
      <p:bldP spid="52" grpId="0" animBg="1"/>
      <p:bldP spid="38" grpId="0"/>
      <p:bldP spid="39" grpId="0"/>
      <p:bldP spid="42" grpId="0"/>
      <p:bldP spid="44" grpId="0"/>
      <p:bldP spid="48" grpId="0"/>
      <p:bldP spid="49" grpId="0"/>
      <p:bldP spid="53" grpId="0" animBg="1"/>
      <p:bldP spid="56" grpId="0" animBg="1"/>
      <p:bldP spid="58" grpId="0"/>
      <p:bldP spid="59" grpId="0"/>
      <p:bldP spid="67" grpId="0" animBg="1"/>
      <p:bldP spid="54" grpId="0"/>
      <p:bldP spid="63" grpId="0"/>
      <p:bldP spid="66" grpId="0"/>
      <p:bldP spid="68" grpId="0"/>
      <p:bldP spid="69" grpId="0"/>
      <p:bldP spid="40" grpId="0" animBg="1"/>
      <p:bldP spid="71" grpId="0"/>
      <p:bldP spid="72" grpId="0" animBg="1"/>
      <p:bldP spid="73" grpId="0"/>
      <p:bldP spid="74" grpId="0"/>
      <p:bldP spid="75" grpId="0" animBg="1"/>
      <p:bldP spid="76" grpId="0"/>
      <p:bldP spid="77" grpId="0"/>
      <p:bldP spid="79" grpId="0"/>
      <p:bldP spid="80" grpId="0"/>
      <p:bldP spid="81" grpId="0" animBg="1"/>
      <p:bldP spid="94" grpId="0"/>
      <p:bldP spid="95" grpId="0"/>
      <p:bldP spid="96" grpId="0"/>
      <p:bldP spid="98" grpId="0"/>
      <p:bldP spid="99" grpId="0" animBg="1"/>
      <p:bldP spid="100" grpId="0" animBg="1"/>
      <p:bldP spid="101" grpId="0"/>
      <p:bldP spid="102" grpId="0" animBg="1"/>
      <p:bldP spid="103" grpId="0"/>
      <p:bldP spid="104" grpId="0"/>
      <p:bldP spid="105" grpId="0"/>
      <p:bldP spid="106" grpId="0"/>
      <p:bldP spid="107" grpId="0"/>
      <p:bldP spid="47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85688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40"/>
            <a:ext cx="3564000" cy="355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64" y="608582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2957406" y="289591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2958575" y="391854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4" name="شكل حر 23"/>
          <p:cNvSpPr/>
          <p:nvPr/>
        </p:nvSpPr>
        <p:spPr>
          <a:xfrm>
            <a:off x="2436541" y="2558652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حر 24"/>
          <p:cNvSpPr/>
          <p:nvPr/>
        </p:nvSpPr>
        <p:spPr>
          <a:xfrm flipV="1">
            <a:off x="2408513" y="4126217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خماسي 8"/>
          <p:cNvSpPr/>
          <p:nvPr/>
        </p:nvSpPr>
        <p:spPr>
          <a:xfrm rot="5400000">
            <a:off x="4858196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خماسي 50"/>
          <p:cNvSpPr/>
          <p:nvPr/>
        </p:nvSpPr>
        <p:spPr>
          <a:xfrm rot="5400000">
            <a:off x="5597138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خماسي 51"/>
          <p:cNvSpPr/>
          <p:nvPr/>
        </p:nvSpPr>
        <p:spPr>
          <a:xfrm rot="5400000">
            <a:off x="4977716" y="2853007"/>
            <a:ext cx="756000" cy="468000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32040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3  ,   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935849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3   ,   6 )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000139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5140570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5162016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5000139" y="347139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5748456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خماسي 52"/>
          <p:cNvSpPr/>
          <p:nvPr/>
        </p:nvSpPr>
        <p:spPr>
          <a:xfrm rot="5400000">
            <a:off x="5708342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خماسي 55"/>
          <p:cNvSpPr/>
          <p:nvPr/>
        </p:nvSpPr>
        <p:spPr>
          <a:xfrm rot="5400000">
            <a:off x="7627133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ربع نص 57"/>
          <p:cNvSpPr txBox="1"/>
          <p:nvPr/>
        </p:nvSpPr>
        <p:spPr>
          <a:xfrm>
            <a:off x="6962035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 3  ,   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965844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 3   ,   6 )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7" name="خماسي 66"/>
          <p:cNvSpPr/>
          <p:nvPr/>
        </p:nvSpPr>
        <p:spPr>
          <a:xfrm rot="5400000">
            <a:off x="7738337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7912091" y="2966184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7735700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4" name="رابط مستقيم 63"/>
          <p:cNvCxnSpPr/>
          <p:nvPr/>
        </p:nvCxnSpPr>
        <p:spPr>
          <a:xfrm flipH="1">
            <a:off x="7890645" y="3039370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7778632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4494730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+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9" name="مربع نص 68"/>
          <p:cNvSpPr txBox="1"/>
          <p:nvPr/>
        </p:nvSpPr>
        <p:spPr>
          <a:xfrm>
            <a:off x="8225194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>
            <a:off x="7231559" y="3501008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1" name="مجموعة 40"/>
          <p:cNvGrpSpPr/>
          <p:nvPr/>
        </p:nvGrpSpPr>
        <p:grpSpPr>
          <a:xfrm>
            <a:off x="7020272" y="4075055"/>
            <a:ext cx="1512168" cy="507012"/>
            <a:chOff x="7236296" y="4075055"/>
            <a:chExt cx="1512168" cy="507012"/>
          </a:xfrm>
        </p:grpSpPr>
        <p:sp>
          <p:nvSpPr>
            <p:cNvPr id="84" name="مربع نص 83"/>
            <p:cNvSpPr txBox="1"/>
            <p:nvPr/>
          </p:nvSpPr>
          <p:spPr>
            <a:xfrm>
              <a:off x="723629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 b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5" name="مربع نص 84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10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6" name="مربع نص 85"/>
            <p:cNvSpPr txBox="1"/>
            <p:nvPr/>
          </p:nvSpPr>
          <p:spPr>
            <a:xfrm>
              <a:off x="7797846" y="4120402"/>
              <a:ext cx="4558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98" name="مربع نص 97"/>
          <p:cNvSpPr txBox="1"/>
          <p:nvPr/>
        </p:nvSpPr>
        <p:spPr>
          <a:xfrm>
            <a:off x="2659684" y="2137593"/>
            <a:ext cx="5923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449552" y="3514960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291656" y="3514960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7651761" y="4609416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" name="خماسي 101"/>
          <p:cNvSpPr/>
          <p:nvPr/>
        </p:nvSpPr>
        <p:spPr>
          <a:xfrm>
            <a:off x="7104688" y="4682575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3014312" y="1690442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1250897" y="1703466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7" name="مربع نص 106"/>
          <p:cNvSpPr txBox="1"/>
          <p:nvPr/>
        </p:nvSpPr>
        <p:spPr>
          <a:xfrm>
            <a:off x="1079975" y="3563724"/>
            <a:ext cx="8997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رأسي</a:t>
            </a:r>
            <a:endParaRPr lang="ar-SA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5867582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724128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5846136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51206"/>
            <a:ext cx="4788000" cy="333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563194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5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000"/>
                            </p:stCondLst>
                            <p:childTnLst>
                              <p:par>
                                <p:cTn id="2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00"/>
                            </p:stCondLst>
                            <p:childTnLst>
                              <p:par>
                                <p:cTn id="31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8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  <p:bldP spid="25" grpId="0" animBg="1"/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9" grpId="0" animBg="1"/>
      <p:bldP spid="51" grpId="0" animBg="1"/>
      <p:bldP spid="52" grpId="0" animBg="1"/>
      <p:bldP spid="38" grpId="0"/>
      <p:bldP spid="39" grpId="0"/>
      <p:bldP spid="42" grpId="0"/>
      <p:bldP spid="44" grpId="0"/>
      <p:bldP spid="48" grpId="0"/>
      <p:bldP spid="49" grpId="0"/>
      <p:bldP spid="53" grpId="0" animBg="1"/>
      <p:bldP spid="56" grpId="0" animBg="1"/>
      <p:bldP spid="58" grpId="0"/>
      <p:bldP spid="59" grpId="0"/>
      <p:bldP spid="67" grpId="0" animBg="1"/>
      <p:bldP spid="54" grpId="0"/>
      <p:bldP spid="63" grpId="0"/>
      <p:bldP spid="66" grpId="0"/>
      <p:bldP spid="68" grpId="0"/>
      <p:bldP spid="69" grpId="0"/>
      <p:bldP spid="40" grpId="0" animBg="1"/>
      <p:bldP spid="71" grpId="0"/>
      <p:bldP spid="98" grpId="0"/>
      <p:bldP spid="99" grpId="0" animBg="1"/>
      <p:bldP spid="100" grpId="0" animBg="1"/>
      <p:bldP spid="101" grpId="0"/>
      <p:bldP spid="102" grpId="0" animBg="1"/>
      <p:bldP spid="105" grpId="0"/>
      <p:bldP spid="106" grpId="0"/>
      <p:bldP spid="107" grpId="0"/>
      <p:bldP spid="47" grpId="0"/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966923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487" y="608582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x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خماسي 8"/>
          <p:cNvSpPr/>
          <p:nvPr/>
        </p:nvSpPr>
        <p:spPr>
          <a:xfrm rot="5400000">
            <a:off x="4858196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خماسي 50"/>
          <p:cNvSpPr/>
          <p:nvPr/>
        </p:nvSpPr>
        <p:spPr>
          <a:xfrm rot="5400000">
            <a:off x="5597138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خماسي 51"/>
          <p:cNvSpPr/>
          <p:nvPr/>
        </p:nvSpPr>
        <p:spPr>
          <a:xfrm rot="5400000">
            <a:off x="4977716" y="2853007"/>
            <a:ext cx="756000" cy="468000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32040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2   ,  - 2 )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935849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( 12  ,  - 2 )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4971111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5140570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5162016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5000139" y="347139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5646858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خماسي 52"/>
          <p:cNvSpPr/>
          <p:nvPr/>
        </p:nvSpPr>
        <p:spPr>
          <a:xfrm rot="5400000">
            <a:off x="5708342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مربع نص 67"/>
          <p:cNvSpPr txBox="1"/>
          <p:nvPr/>
        </p:nvSpPr>
        <p:spPr>
          <a:xfrm>
            <a:off x="4494730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+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2" name="خماسي 71"/>
          <p:cNvSpPr/>
          <p:nvPr/>
        </p:nvSpPr>
        <p:spPr>
          <a:xfrm rot="5400000">
            <a:off x="4703833" y="4383103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مربع نص 72"/>
          <p:cNvSpPr txBox="1"/>
          <p:nvPr/>
        </p:nvSpPr>
        <p:spPr>
          <a:xfrm>
            <a:off x="4733034" y="4492669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2   ,  - 2 )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4" name="مربع نص 73"/>
          <p:cNvSpPr txBox="1"/>
          <p:nvPr/>
        </p:nvSpPr>
        <p:spPr>
          <a:xfrm>
            <a:off x="4736843" y="4060621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( 12  ,  - 2 )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5" name="خماسي 74"/>
          <p:cNvSpPr/>
          <p:nvPr/>
        </p:nvSpPr>
        <p:spPr>
          <a:xfrm rot="5400000">
            <a:off x="4815037" y="5348520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مربع نص 75"/>
          <p:cNvSpPr txBox="1"/>
          <p:nvPr/>
        </p:nvSpPr>
        <p:spPr>
          <a:xfrm>
            <a:off x="4988791" y="5470013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4841428" y="5139590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78" name="رابط مستقيم 77"/>
          <p:cNvCxnSpPr/>
          <p:nvPr/>
        </p:nvCxnSpPr>
        <p:spPr>
          <a:xfrm flipH="1">
            <a:off x="4996373" y="5528685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مربع نص 78"/>
          <p:cNvSpPr txBox="1"/>
          <p:nvPr/>
        </p:nvSpPr>
        <p:spPr>
          <a:xfrm>
            <a:off x="4855332" y="5975220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4399518" y="4047936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1" name="خماسي 80"/>
          <p:cNvSpPr/>
          <p:nvPr/>
        </p:nvSpPr>
        <p:spPr>
          <a:xfrm>
            <a:off x="4499992" y="6004837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sp>
        <p:nvSpPr>
          <p:cNvPr id="98" name="مربع نص 97"/>
          <p:cNvSpPr txBox="1"/>
          <p:nvPr/>
        </p:nvSpPr>
        <p:spPr>
          <a:xfrm>
            <a:off x="2776803" y="2137593"/>
            <a:ext cx="4173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478580" y="3514960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248114" y="3514960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4" name="مربع نص 103"/>
          <p:cNvSpPr txBox="1"/>
          <p:nvPr/>
        </p:nvSpPr>
        <p:spPr>
          <a:xfrm>
            <a:off x="2757286" y="1690710"/>
            <a:ext cx="381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5" name="مربع نص 104"/>
          <p:cNvSpPr txBox="1"/>
          <p:nvPr/>
        </p:nvSpPr>
        <p:spPr>
          <a:xfrm>
            <a:off x="1331640" y="1701709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2959358" y="1700219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5867582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676677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5846136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896" y="980728"/>
            <a:ext cx="58674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592222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84" y="2742498"/>
            <a:ext cx="3672000" cy="3713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" name="مربع نص 106"/>
          <p:cNvSpPr txBox="1"/>
          <p:nvPr/>
        </p:nvSpPr>
        <p:spPr>
          <a:xfrm>
            <a:off x="2910956" y="3463465"/>
            <a:ext cx="8997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722197" y="490109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2437654" y="489818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4" name="شكل حر 23"/>
          <p:cNvSpPr/>
          <p:nvPr/>
        </p:nvSpPr>
        <p:spPr>
          <a:xfrm rot="5400000">
            <a:off x="3155516" y="4869590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حر 24"/>
          <p:cNvSpPr/>
          <p:nvPr/>
        </p:nvSpPr>
        <p:spPr>
          <a:xfrm rot="5400000" flipV="1">
            <a:off x="1887838" y="4838568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1" name="مربع نص 130"/>
          <p:cNvSpPr txBox="1"/>
          <p:nvPr/>
        </p:nvSpPr>
        <p:spPr>
          <a:xfrm>
            <a:off x="418760" y="4142609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a  =  4 b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32" name="مجموعة 131"/>
          <p:cNvGrpSpPr/>
          <p:nvPr/>
        </p:nvGrpSpPr>
        <p:grpSpPr>
          <a:xfrm>
            <a:off x="579053" y="3404440"/>
            <a:ext cx="1158887" cy="748546"/>
            <a:chOff x="7164288" y="2664789"/>
            <a:chExt cx="1158887" cy="748546"/>
          </a:xfrm>
        </p:grpSpPr>
        <p:grpSp>
          <p:nvGrpSpPr>
            <p:cNvPr id="133" name="مجموعة 132"/>
            <p:cNvGrpSpPr/>
            <p:nvPr/>
          </p:nvGrpSpPr>
          <p:grpSpPr>
            <a:xfrm>
              <a:off x="7841388" y="2664789"/>
              <a:ext cx="481787" cy="748546"/>
              <a:chOff x="7841388" y="2664789"/>
              <a:chExt cx="481787" cy="748546"/>
            </a:xfrm>
          </p:grpSpPr>
          <p:sp>
            <p:nvSpPr>
              <p:cNvPr id="139" name="مربع نص 138"/>
              <p:cNvSpPr txBox="1"/>
              <p:nvPr/>
            </p:nvSpPr>
            <p:spPr>
              <a:xfrm>
                <a:off x="7897577" y="2951670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4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40" name="مربع نص 139"/>
              <p:cNvSpPr txBox="1"/>
              <p:nvPr/>
            </p:nvSpPr>
            <p:spPr>
              <a:xfrm>
                <a:off x="7841388" y="2664789"/>
                <a:ext cx="48178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3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41" name="رابط مستقيم 140"/>
              <p:cNvCxnSpPr/>
              <p:nvPr/>
            </p:nvCxnSpPr>
            <p:spPr>
              <a:xfrm flipH="1">
                <a:off x="7934922" y="3039370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4" name="مجموعة 133"/>
            <p:cNvGrpSpPr/>
            <p:nvPr/>
          </p:nvGrpSpPr>
          <p:grpSpPr>
            <a:xfrm>
              <a:off x="7164288" y="2664789"/>
              <a:ext cx="481787" cy="705004"/>
              <a:chOff x="7841388" y="2664789"/>
              <a:chExt cx="481787" cy="705004"/>
            </a:xfrm>
          </p:grpSpPr>
          <p:sp>
            <p:nvSpPr>
              <p:cNvPr id="136" name="مربع نص 135"/>
              <p:cNvSpPr txBox="1"/>
              <p:nvPr/>
            </p:nvSpPr>
            <p:spPr>
              <a:xfrm>
                <a:off x="7883063" y="2908128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a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37" name="مربع نص 136"/>
              <p:cNvSpPr txBox="1"/>
              <p:nvPr/>
            </p:nvSpPr>
            <p:spPr>
              <a:xfrm>
                <a:off x="7841388" y="2664789"/>
                <a:ext cx="48178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38" name="رابط مستقيم 137"/>
              <p:cNvCxnSpPr/>
              <p:nvPr/>
            </p:nvCxnSpPr>
            <p:spPr>
              <a:xfrm flipH="1">
                <a:off x="7934922" y="3039370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مربع نص 134"/>
            <p:cNvSpPr txBox="1"/>
            <p:nvPr/>
          </p:nvSpPr>
          <p:spPr>
            <a:xfrm>
              <a:off x="7553356" y="2794023"/>
              <a:ext cx="33745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pic>
        <p:nvPicPr>
          <p:cNvPr id="142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64" y="3000851"/>
            <a:ext cx="11239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" name="مجموعة 142"/>
          <p:cNvGrpSpPr/>
          <p:nvPr/>
        </p:nvGrpSpPr>
        <p:grpSpPr>
          <a:xfrm>
            <a:off x="709859" y="4678230"/>
            <a:ext cx="1224136" cy="777574"/>
            <a:chOff x="1838763" y="2370075"/>
            <a:chExt cx="1224136" cy="777574"/>
          </a:xfrm>
        </p:grpSpPr>
        <p:sp>
          <p:nvSpPr>
            <p:cNvPr id="144" name="مربع نص 143"/>
            <p:cNvSpPr txBox="1"/>
            <p:nvPr/>
          </p:nvSpPr>
          <p:spPr>
            <a:xfrm>
              <a:off x="1838763" y="2535287"/>
              <a:ext cx="72240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400" b="1" dirty="0" smtClean="0"/>
                <a:t>a  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145" name="مجموعة 144"/>
            <p:cNvGrpSpPr/>
            <p:nvPr/>
          </p:nvGrpSpPr>
          <p:grpSpPr>
            <a:xfrm>
              <a:off x="2381890" y="2370075"/>
              <a:ext cx="681009" cy="777574"/>
              <a:chOff x="3491880" y="3861048"/>
              <a:chExt cx="681009" cy="777574"/>
            </a:xfrm>
          </p:grpSpPr>
          <p:sp>
            <p:nvSpPr>
              <p:cNvPr id="146" name="مربع نص 145"/>
              <p:cNvSpPr txBox="1"/>
              <p:nvPr/>
            </p:nvSpPr>
            <p:spPr>
              <a:xfrm>
                <a:off x="3624729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3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47" name="مربع نص 146"/>
              <p:cNvSpPr txBox="1"/>
              <p:nvPr/>
            </p:nvSpPr>
            <p:spPr>
              <a:xfrm>
                <a:off x="3491880" y="3861048"/>
                <a:ext cx="68100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4 b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48" name="رابط مستقيم 147"/>
              <p:cNvCxnSpPr/>
              <p:nvPr/>
            </p:nvCxnSpPr>
            <p:spPr>
              <a:xfrm flipH="1">
                <a:off x="3646825" y="4250143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9" name="مجموعة 148"/>
          <p:cNvGrpSpPr/>
          <p:nvPr/>
        </p:nvGrpSpPr>
        <p:grpSpPr>
          <a:xfrm>
            <a:off x="653137" y="5314899"/>
            <a:ext cx="1565823" cy="777574"/>
            <a:chOff x="1782041" y="3006744"/>
            <a:chExt cx="1565823" cy="777574"/>
          </a:xfrm>
        </p:grpSpPr>
        <p:sp>
          <p:nvSpPr>
            <p:cNvPr id="150" name="مربع نص 149"/>
            <p:cNvSpPr txBox="1"/>
            <p:nvPr/>
          </p:nvSpPr>
          <p:spPr>
            <a:xfrm>
              <a:off x="1782041" y="3171956"/>
              <a:ext cx="87420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r>
                <a:rPr lang="en-US" sz="2400" b="1" dirty="0" smtClean="0"/>
                <a:t> 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151" name="مجموعة 150"/>
            <p:cNvGrpSpPr/>
            <p:nvPr/>
          </p:nvGrpSpPr>
          <p:grpSpPr>
            <a:xfrm>
              <a:off x="2379815" y="3006744"/>
              <a:ext cx="968049" cy="777574"/>
              <a:chOff x="3491879" y="3861048"/>
              <a:chExt cx="968049" cy="777574"/>
            </a:xfrm>
          </p:grpSpPr>
          <p:sp>
            <p:nvSpPr>
              <p:cNvPr id="152" name="مربع نص 151"/>
              <p:cNvSpPr txBox="1"/>
              <p:nvPr/>
            </p:nvSpPr>
            <p:spPr>
              <a:xfrm>
                <a:off x="3742915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53" name="مربع نص 152"/>
              <p:cNvSpPr txBox="1"/>
              <p:nvPr/>
            </p:nvSpPr>
            <p:spPr>
              <a:xfrm>
                <a:off x="3491879" y="3861048"/>
                <a:ext cx="96804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 b</a:t>
                </a:r>
                <a:r>
                  <a:rPr lang="en-US" sz="2800" b="1" baseline="40000" dirty="0" smtClean="0"/>
                  <a:t>2</a:t>
                </a:r>
                <a:endParaRPr lang="ar-SA" sz="2800" b="1" i="1" baseline="4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54" name="رابط مستقيم 153"/>
              <p:cNvCxnSpPr/>
              <p:nvPr/>
            </p:nvCxnSpPr>
            <p:spPr>
              <a:xfrm flipH="1">
                <a:off x="3675853" y="4250143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4" name="مجموعة 123"/>
          <p:cNvGrpSpPr/>
          <p:nvPr/>
        </p:nvGrpSpPr>
        <p:grpSpPr>
          <a:xfrm>
            <a:off x="6887497" y="4001726"/>
            <a:ext cx="2075712" cy="507012"/>
            <a:chOff x="6672752" y="4075055"/>
            <a:chExt cx="2075712" cy="507012"/>
          </a:xfrm>
        </p:grpSpPr>
        <p:sp>
          <p:nvSpPr>
            <p:cNvPr id="125" name="مربع نص 124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26" name="مربع نص 125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27" name="مربع نص 126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28" name="مربع نص 127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29" name="مربع نص 128"/>
            <p:cNvSpPr txBox="1"/>
            <p:nvPr/>
          </p:nvSpPr>
          <p:spPr>
            <a:xfrm>
              <a:off x="772113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170" name="مربع نص 169"/>
          <p:cNvSpPr txBox="1"/>
          <p:nvPr/>
        </p:nvSpPr>
        <p:spPr>
          <a:xfrm>
            <a:off x="6660232" y="5527812"/>
            <a:ext cx="22647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25 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25 ( 9 )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71" name="مربع نص 170"/>
          <p:cNvSpPr txBox="1"/>
          <p:nvPr/>
        </p:nvSpPr>
        <p:spPr>
          <a:xfrm>
            <a:off x="7635525" y="6237312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72" name="خماسي 171"/>
          <p:cNvSpPr/>
          <p:nvPr/>
        </p:nvSpPr>
        <p:spPr>
          <a:xfrm>
            <a:off x="7088452" y="6266929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grpSp>
        <p:nvGrpSpPr>
          <p:cNvPr id="173" name="مجموعة 172"/>
          <p:cNvGrpSpPr/>
          <p:nvPr/>
        </p:nvGrpSpPr>
        <p:grpSpPr>
          <a:xfrm>
            <a:off x="6573710" y="4375684"/>
            <a:ext cx="2304423" cy="777574"/>
            <a:chOff x="5306594" y="1932531"/>
            <a:chExt cx="2304423" cy="777574"/>
          </a:xfrm>
        </p:grpSpPr>
        <p:sp>
          <p:nvSpPr>
            <p:cNvPr id="174" name="مربع نص 173"/>
            <p:cNvSpPr txBox="1"/>
            <p:nvPr/>
          </p:nvSpPr>
          <p:spPr>
            <a:xfrm>
              <a:off x="6041356" y="2088725"/>
              <a:ext cx="15696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+  b</a:t>
              </a:r>
              <a:r>
                <a:rPr lang="en-US" sz="2800" b="1" baseline="40000" dirty="0" smtClean="0"/>
                <a:t>2</a:t>
              </a:r>
              <a:r>
                <a:rPr lang="en-US" sz="2400" b="1" dirty="0" smtClean="0"/>
                <a:t>  =  25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175" name="مجموعة 174"/>
            <p:cNvGrpSpPr/>
            <p:nvPr/>
          </p:nvGrpSpPr>
          <p:grpSpPr>
            <a:xfrm>
              <a:off x="5306594" y="1932531"/>
              <a:ext cx="968049" cy="777574"/>
              <a:chOff x="3491879" y="3861048"/>
              <a:chExt cx="968049" cy="777574"/>
            </a:xfrm>
          </p:grpSpPr>
          <p:sp>
            <p:nvSpPr>
              <p:cNvPr id="176" name="مربع نص 175"/>
              <p:cNvSpPr txBox="1"/>
              <p:nvPr/>
            </p:nvSpPr>
            <p:spPr>
              <a:xfrm>
                <a:off x="3742915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77" name="مربع نص 176"/>
              <p:cNvSpPr txBox="1"/>
              <p:nvPr/>
            </p:nvSpPr>
            <p:spPr>
              <a:xfrm>
                <a:off x="3491879" y="3861048"/>
                <a:ext cx="96804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 b</a:t>
                </a:r>
                <a:r>
                  <a:rPr lang="en-US" sz="2800" b="1" baseline="40000" dirty="0" smtClean="0"/>
                  <a:t>2</a:t>
                </a:r>
                <a:endParaRPr lang="ar-SA" sz="2800" b="1" i="1" baseline="4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78" name="رابط مستقيم 177"/>
              <p:cNvCxnSpPr/>
              <p:nvPr/>
            </p:nvCxnSpPr>
            <p:spPr>
              <a:xfrm flipH="1">
                <a:off x="3675853" y="4250143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9" name="مجموعة 178"/>
          <p:cNvGrpSpPr/>
          <p:nvPr/>
        </p:nvGrpSpPr>
        <p:grpSpPr>
          <a:xfrm>
            <a:off x="7125253" y="4879740"/>
            <a:ext cx="1738199" cy="777574"/>
            <a:chOff x="5858137" y="2698453"/>
            <a:chExt cx="1738199" cy="777574"/>
          </a:xfrm>
        </p:grpSpPr>
        <p:grpSp>
          <p:nvGrpSpPr>
            <p:cNvPr id="180" name="مجموعة 179"/>
            <p:cNvGrpSpPr/>
            <p:nvPr/>
          </p:nvGrpSpPr>
          <p:grpSpPr>
            <a:xfrm>
              <a:off x="5858137" y="2698453"/>
              <a:ext cx="968049" cy="777574"/>
              <a:chOff x="3491879" y="3861048"/>
              <a:chExt cx="968049" cy="777574"/>
            </a:xfrm>
          </p:grpSpPr>
          <p:sp>
            <p:nvSpPr>
              <p:cNvPr id="182" name="مربع نص 181"/>
              <p:cNvSpPr txBox="1"/>
              <p:nvPr/>
            </p:nvSpPr>
            <p:spPr>
              <a:xfrm>
                <a:off x="3742915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83" name="مربع نص 182"/>
              <p:cNvSpPr txBox="1"/>
              <p:nvPr/>
            </p:nvSpPr>
            <p:spPr>
              <a:xfrm>
                <a:off x="3491879" y="3861048"/>
                <a:ext cx="96804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25 b</a:t>
                </a:r>
                <a:r>
                  <a:rPr lang="en-US" sz="2800" b="1" baseline="40000" dirty="0" smtClean="0"/>
                  <a:t>2</a:t>
                </a:r>
                <a:endParaRPr lang="ar-SA" sz="2800" b="1" i="1" baseline="4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84" name="رابط مستقيم 183"/>
              <p:cNvCxnSpPr/>
              <p:nvPr/>
            </p:nvCxnSpPr>
            <p:spPr>
              <a:xfrm flipH="1">
                <a:off x="3675853" y="4250143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1" name="مربع نص 180"/>
            <p:cNvSpPr txBox="1"/>
            <p:nvPr/>
          </p:nvSpPr>
          <p:spPr>
            <a:xfrm>
              <a:off x="6811506" y="2836873"/>
              <a:ext cx="78483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  25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185" name="مربع نص 184"/>
          <p:cNvSpPr txBox="1"/>
          <p:nvPr/>
        </p:nvSpPr>
        <p:spPr>
          <a:xfrm>
            <a:off x="7066100" y="5877272"/>
            <a:ext cx="1124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1" name="مربع نص 200"/>
          <p:cNvSpPr txBox="1"/>
          <p:nvPr/>
        </p:nvSpPr>
        <p:spPr>
          <a:xfrm>
            <a:off x="7511558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2" name="خماسي 201"/>
          <p:cNvSpPr/>
          <p:nvPr/>
        </p:nvSpPr>
        <p:spPr>
          <a:xfrm>
            <a:off x="6964485" y="3501008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203" name="مربع نص 202"/>
          <p:cNvSpPr txBox="1"/>
          <p:nvPr/>
        </p:nvSpPr>
        <p:spPr>
          <a:xfrm>
            <a:off x="6925293" y="2965378"/>
            <a:ext cx="13775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  16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04" name="مجموعة 203"/>
          <p:cNvGrpSpPr/>
          <p:nvPr/>
        </p:nvGrpSpPr>
        <p:grpSpPr>
          <a:xfrm>
            <a:off x="7018611" y="1669234"/>
            <a:ext cx="1565823" cy="777574"/>
            <a:chOff x="1690019" y="4293096"/>
            <a:chExt cx="1565823" cy="777574"/>
          </a:xfrm>
        </p:grpSpPr>
        <p:sp>
          <p:nvSpPr>
            <p:cNvPr id="205" name="مربع نص 204"/>
            <p:cNvSpPr txBox="1"/>
            <p:nvPr/>
          </p:nvSpPr>
          <p:spPr>
            <a:xfrm>
              <a:off x="1690019" y="4458308"/>
              <a:ext cx="87420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r>
                <a:rPr lang="en-US" sz="2400" b="1" dirty="0" smtClean="0"/>
                <a:t> 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206" name="مجموعة 205"/>
            <p:cNvGrpSpPr/>
            <p:nvPr/>
          </p:nvGrpSpPr>
          <p:grpSpPr>
            <a:xfrm>
              <a:off x="2287793" y="4293096"/>
              <a:ext cx="968049" cy="777574"/>
              <a:chOff x="3491879" y="3861048"/>
              <a:chExt cx="968049" cy="777574"/>
            </a:xfrm>
          </p:grpSpPr>
          <p:sp>
            <p:nvSpPr>
              <p:cNvPr id="207" name="مربع نص 206"/>
              <p:cNvSpPr txBox="1"/>
              <p:nvPr/>
            </p:nvSpPr>
            <p:spPr>
              <a:xfrm>
                <a:off x="3742915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208" name="مربع نص 207"/>
              <p:cNvSpPr txBox="1"/>
              <p:nvPr/>
            </p:nvSpPr>
            <p:spPr>
              <a:xfrm>
                <a:off x="3491879" y="3861048"/>
                <a:ext cx="96804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 b</a:t>
                </a:r>
                <a:r>
                  <a:rPr lang="en-US" sz="2800" b="1" baseline="40000" dirty="0" smtClean="0"/>
                  <a:t>2</a:t>
                </a:r>
                <a:endParaRPr lang="ar-SA" sz="2800" b="1" i="1" baseline="4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209" name="رابط مستقيم 208"/>
              <p:cNvCxnSpPr/>
              <p:nvPr/>
            </p:nvCxnSpPr>
            <p:spPr>
              <a:xfrm flipH="1">
                <a:off x="3675853" y="4250143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0" name="مجموعة 209"/>
          <p:cNvGrpSpPr/>
          <p:nvPr/>
        </p:nvGrpSpPr>
        <p:grpSpPr>
          <a:xfrm>
            <a:off x="7004005" y="2273764"/>
            <a:ext cx="1672451" cy="835630"/>
            <a:chOff x="1675413" y="4897626"/>
            <a:chExt cx="1672451" cy="835630"/>
          </a:xfrm>
        </p:grpSpPr>
        <p:sp>
          <p:nvSpPr>
            <p:cNvPr id="211" name="مربع نص 210"/>
            <p:cNvSpPr txBox="1"/>
            <p:nvPr/>
          </p:nvSpPr>
          <p:spPr>
            <a:xfrm>
              <a:off x="1675413" y="5120894"/>
              <a:ext cx="87420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r>
                <a:rPr lang="en-US" sz="2400" b="1" dirty="0" smtClean="0"/>
                <a:t> 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212" name="مجموعة 211"/>
            <p:cNvGrpSpPr/>
            <p:nvPr/>
          </p:nvGrpSpPr>
          <p:grpSpPr>
            <a:xfrm>
              <a:off x="2273187" y="4897626"/>
              <a:ext cx="1074677" cy="835630"/>
              <a:chOff x="3491879" y="3802992"/>
              <a:chExt cx="1074677" cy="835630"/>
            </a:xfrm>
          </p:grpSpPr>
          <p:sp>
            <p:nvSpPr>
              <p:cNvPr id="213" name="مربع نص 212"/>
              <p:cNvSpPr txBox="1"/>
              <p:nvPr/>
            </p:nvSpPr>
            <p:spPr>
              <a:xfrm>
                <a:off x="3742915" y="4176957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214" name="مربع نص 213"/>
              <p:cNvSpPr txBox="1"/>
              <p:nvPr/>
            </p:nvSpPr>
            <p:spPr>
              <a:xfrm>
                <a:off x="3491879" y="3802992"/>
                <a:ext cx="107467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 ( 9 )</a:t>
                </a:r>
                <a:endParaRPr lang="ar-SA" sz="2800" b="1" i="1" baseline="4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215" name="رابط مستقيم 214"/>
              <p:cNvCxnSpPr/>
              <p:nvPr/>
            </p:nvCxnSpPr>
            <p:spPr>
              <a:xfrm flipH="1">
                <a:off x="3675853" y="4250143"/>
                <a:ext cx="79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66568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000"/>
                            </p:stCondLst>
                            <p:childTnLst>
                              <p:par>
                                <p:cTn id="36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000"/>
                            </p:stCondLst>
                            <p:childTnLst>
                              <p:par>
                                <p:cTn id="41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9" grpId="0" animBg="1"/>
      <p:bldP spid="51" grpId="0" animBg="1"/>
      <p:bldP spid="52" grpId="0" animBg="1"/>
      <p:bldP spid="38" grpId="0"/>
      <p:bldP spid="39" grpId="0"/>
      <p:bldP spid="42" grpId="0"/>
      <p:bldP spid="44" grpId="0"/>
      <p:bldP spid="48" grpId="0"/>
      <p:bldP spid="49" grpId="0"/>
      <p:bldP spid="53" grpId="0" animBg="1"/>
      <p:bldP spid="68" grpId="0"/>
      <p:bldP spid="71" grpId="0"/>
      <p:bldP spid="72" grpId="0" animBg="1"/>
      <p:bldP spid="73" grpId="0"/>
      <p:bldP spid="74" grpId="0"/>
      <p:bldP spid="75" grpId="0" animBg="1"/>
      <p:bldP spid="76" grpId="0"/>
      <p:bldP spid="77" grpId="0"/>
      <p:bldP spid="79" grpId="0"/>
      <p:bldP spid="80" grpId="0"/>
      <p:bldP spid="81" grpId="0" animBg="1"/>
      <p:bldP spid="98" grpId="0"/>
      <p:bldP spid="99" grpId="0" animBg="1"/>
      <p:bldP spid="100" grpId="0" animBg="1"/>
      <p:bldP spid="104" grpId="0"/>
      <p:bldP spid="105" grpId="0"/>
      <p:bldP spid="106" grpId="0"/>
      <p:bldP spid="47" grpId="0"/>
      <p:bldP spid="45" grpId="0"/>
      <p:bldP spid="107" grpId="0"/>
      <p:bldP spid="22" grpId="0"/>
      <p:bldP spid="23" grpId="0"/>
      <p:bldP spid="24" grpId="0" animBg="1"/>
      <p:bldP spid="25" grpId="0" animBg="1"/>
      <p:bldP spid="131" grpId="0"/>
      <p:bldP spid="170" grpId="0"/>
      <p:bldP spid="171" grpId="0"/>
      <p:bldP spid="172" grpId="0" animBg="1"/>
      <p:bldP spid="185" grpId="0"/>
      <p:bldP spid="201" grpId="0"/>
      <p:bldP spid="202" grpId="0" animBg="1"/>
      <p:bldP spid="2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580056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264" y="608582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21884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خماسي 8"/>
          <p:cNvSpPr/>
          <p:nvPr/>
        </p:nvSpPr>
        <p:spPr>
          <a:xfrm rot="5400000">
            <a:off x="4858196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خماسي 50"/>
          <p:cNvSpPr/>
          <p:nvPr/>
        </p:nvSpPr>
        <p:spPr>
          <a:xfrm rot="5400000">
            <a:off x="5597138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خماسي 51"/>
          <p:cNvSpPr/>
          <p:nvPr/>
        </p:nvSpPr>
        <p:spPr>
          <a:xfrm rot="5400000">
            <a:off x="4977716" y="2853007"/>
            <a:ext cx="756000" cy="468000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32040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- 1  ,  - 7 )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935849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- 1  ,   9 )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000139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5140570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5162016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5000139" y="347139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- 1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5733942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خماسي 52"/>
          <p:cNvSpPr/>
          <p:nvPr/>
        </p:nvSpPr>
        <p:spPr>
          <a:xfrm rot="5400000">
            <a:off x="5708342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خماسي 55"/>
          <p:cNvSpPr/>
          <p:nvPr/>
        </p:nvSpPr>
        <p:spPr>
          <a:xfrm rot="5400000">
            <a:off x="5354590" y="4369276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ربع نص 57"/>
          <p:cNvSpPr txBox="1"/>
          <p:nvPr/>
        </p:nvSpPr>
        <p:spPr>
          <a:xfrm>
            <a:off x="4733034" y="4493356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- 1  ,  - 7 )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4736843" y="4061308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- 1   ,   9 )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7" name="خماسي 66"/>
          <p:cNvSpPr/>
          <p:nvPr/>
        </p:nvSpPr>
        <p:spPr>
          <a:xfrm rot="5400000">
            <a:off x="5465794" y="5349207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5639548" y="5470700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5463157" y="5140277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4" name="رابط مستقيم 63"/>
          <p:cNvCxnSpPr/>
          <p:nvPr/>
        </p:nvCxnSpPr>
        <p:spPr>
          <a:xfrm flipH="1">
            <a:off x="5618102" y="5543886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5506089" y="5975907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4494730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+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9" name="مربع نص 68"/>
          <p:cNvSpPr txBox="1"/>
          <p:nvPr/>
        </p:nvSpPr>
        <p:spPr>
          <a:xfrm>
            <a:off x="5996193" y="4048623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>
            <a:off x="5002558" y="600552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1" name="مجموعة 40"/>
          <p:cNvGrpSpPr/>
          <p:nvPr/>
        </p:nvGrpSpPr>
        <p:grpSpPr>
          <a:xfrm>
            <a:off x="7020272" y="4665222"/>
            <a:ext cx="1512168" cy="507012"/>
            <a:chOff x="7236296" y="4075055"/>
            <a:chExt cx="1512168" cy="507012"/>
          </a:xfrm>
        </p:grpSpPr>
        <p:sp>
          <p:nvSpPr>
            <p:cNvPr id="84" name="مربع نص 83"/>
            <p:cNvSpPr txBox="1"/>
            <p:nvPr/>
          </p:nvSpPr>
          <p:spPr>
            <a:xfrm>
              <a:off x="723629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 b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5" name="مربع نص 84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14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6" name="مربع نص 85"/>
            <p:cNvSpPr txBox="1"/>
            <p:nvPr/>
          </p:nvSpPr>
          <p:spPr>
            <a:xfrm>
              <a:off x="7797846" y="4120402"/>
              <a:ext cx="4558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98" name="مربع نص 97"/>
          <p:cNvSpPr txBox="1"/>
          <p:nvPr/>
        </p:nvSpPr>
        <p:spPr>
          <a:xfrm>
            <a:off x="2659684" y="2094051"/>
            <a:ext cx="5923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449552" y="3514960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213670" y="3514960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7651761" y="5199583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" name="خماسي 101"/>
          <p:cNvSpPr/>
          <p:nvPr/>
        </p:nvSpPr>
        <p:spPr>
          <a:xfrm>
            <a:off x="7104688" y="5272742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3014312" y="1690442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1250897" y="1703466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5867582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724128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5846136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789" y="1052736"/>
            <a:ext cx="45624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73326"/>
            <a:ext cx="3672000" cy="368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1994567" y="5689714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1990253" y="2763013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4" name="شكل حر 23"/>
          <p:cNvSpPr/>
          <p:nvPr/>
        </p:nvSpPr>
        <p:spPr>
          <a:xfrm>
            <a:off x="1451295" y="2618587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حر 24"/>
          <p:cNvSpPr/>
          <p:nvPr/>
        </p:nvSpPr>
        <p:spPr>
          <a:xfrm flipV="1">
            <a:off x="1441433" y="5689714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7" name="مربع نص 106"/>
          <p:cNvSpPr txBox="1"/>
          <p:nvPr/>
        </p:nvSpPr>
        <p:spPr>
          <a:xfrm>
            <a:off x="1079975" y="3563724"/>
            <a:ext cx="8997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رأسي</a:t>
            </a:r>
            <a:endParaRPr lang="ar-SA" b="1" dirty="0"/>
          </a:p>
        </p:txBody>
      </p:sp>
      <p:grpSp>
        <p:nvGrpSpPr>
          <p:cNvPr id="70" name="مجموعة 69"/>
          <p:cNvGrpSpPr/>
          <p:nvPr/>
        </p:nvGrpSpPr>
        <p:grpSpPr>
          <a:xfrm>
            <a:off x="6672752" y="1556792"/>
            <a:ext cx="2075712" cy="507012"/>
            <a:chOff x="6672752" y="4075055"/>
            <a:chExt cx="2075712" cy="507012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73" name="مربع نص 72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74" name="مربع نص 73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75" name="مربع نص 74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76" name="مربع نص 75"/>
            <p:cNvSpPr txBox="1"/>
            <p:nvPr/>
          </p:nvSpPr>
          <p:spPr>
            <a:xfrm>
              <a:off x="772113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77" name="مربع نص 76"/>
          <p:cNvSpPr txBox="1"/>
          <p:nvPr/>
        </p:nvSpPr>
        <p:spPr>
          <a:xfrm>
            <a:off x="6703774" y="2092763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baseline="40000" dirty="0" smtClean="0"/>
              <a:t> </a:t>
            </a:r>
            <a:r>
              <a:rPr lang="en-US" sz="2400" b="1" dirty="0" smtClean="0"/>
              <a:t>+  49  =  64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8" name="مربع نص 77"/>
          <p:cNvSpPr txBox="1"/>
          <p:nvPr/>
        </p:nvSpPr>
        <p:spPr>
          <a:xfrm>
            <a:off x="6658238" y="2566894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64  -  49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9" name="مربع نص 78"/>
          <p:cNvSpPr txBox="1"/>
          <p:nvPr/>
        </p:nvSpPr>
        <p:spPr>
          <a:xfrm>
            <a:off x="6754728" y="3070388"/>
            <a:ext cx="18206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     15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1" name="خماسي 80"/>
          <p:cNvSpPr/>
          <p:nvPr/>
        </p:nvSpPr>
        <p:spPr>
          <a:xfrm>
            <a:off x="6871519" y="3515602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82" name="مجموعة 81"/>
          <p:cNvGrpSpPr/>
          <p:nvPr/>
        </p:nvGrpSpPr>
        <p:grpSpPr>
          <a:xfrm>
            <a:off x="7603823" y="3449176"/>
            <a:ext cx="620434" cy="461665"/>
            <a:chOff x="1878545" y="519652"/>
            <a:chExt cx="620434" cy="461665"/>
          </a:xfrm>
        </p:grpSpPr>
        <p:grpSp>
          <p:nvGrpSpPr>
            <p:cNvPr id="83" name="مجموعة 82"/>
            <p:cNvGrpSpPr/>
            <p:nvPr/>
          </p:nvGrpSpPr>
          <p:grpSpPr>
            <a:xfrm>
              <a:off x="1878545" y="631118"/>
              <a:ext cx="414014" cy="252001"/>
              <a:chOff x="2375760" y="631117"/>
              <a:chExt cx="414014" cy="252001"/>
            </a:xfrm>
          </p:grpSpPr>
          <p:cxnSp>
            <p:nvCxnSpPr>
              <p:cNvPr id="89" name="رابط مستقيم 88"/>
              <p:cNvCxnSpPr/>
              <p:nvPr/>
            </p:nvCxnSpPr>
            <p:spPr>
              <a:xfrm>
                <a:off x="2537774" y="631117"/>
                <a:ext cx="25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رابط مستقيم 89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رابط مستقيم 90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رابط مستقيم 91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مربع نص 87"/>
            <p:cNvSpPr txBox="1"/>
            <p:nvPr/>
          </p:nvSpPr>
          <p:spPr>
            <a:xfrm>
              <a:off x="1908266" y="519652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15</a:t>
              </a:r>
              <a:endParaRPr lang="ar-SA" sz="2400" b="1" dirty="0"/>
            </a:p>
          </p:txBody>
        </p:sp>
      </p:grpSp>
      <p:sp>
        <p:nvSpPr>
          <p:cNvPr id="93" name="مربع نص 92"/>
          <p:cNvSpPr txBox="1"/>
          <p:nvPr/>
        </p:nvSpPr>
        <p:spPr>
          <a:xfrm>
            <a:off x="2750501" y="1693957"/>
            <a:ext cx="381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728" y="4255231"/>
            <a:ext cx="2133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620688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470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000"/>
                            </p:stCondLst>
                            <p:childTnLst>
                              <p:par>
                                <p:cTn id="31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9" grpId="0" animBg="1"/>
      <p:bldP spid="51" grpId="0" animBg="1"/>
      <p:bldP spid="52" grpId="0" animBg="1"/>
      <p:bldP spid="38" grpId="0"/>
      <p:bldP spid="39" grpId="0"/>
      <p:bldP spid="42" grpId="0"/>
      <p:bldP spid="44" grpId="0"/>
      <p:bldP spid="48" grpId="0"/>
      <p:bldP spid="49" grpId="0"/>
      <p:bldP spid="53" grpId="0" animBg="1"/>
      <p:bldP spid="56" grpId="0" animBg="1"/>
      <p:bldP spid="58" grpId="0"/>
      <p:bldP spid="59" grpId="0"/>
      <p:bldP spid="67" grpId="0" animBg="1"/>
      <p:bldP spid="54" grpId="0"/>
      <p:bldP spid="63" grpId="0"/>
      <p:bldP spid="66" grpId="0"/>
      <p:bldP spid="68" grpId="0"/>
      <p:bldP spid="69" grpId="0"/>
      <p:bldP spid="40" grpId="0" animBg="1"/>
      <p:bldP spid="71" grpId="0"/>
      <p:bldP spid="98" grpId="0"/>
      <p:bldP spid="99" grpId="0" animBg="1"/>
      <p:bldP spid="100" grpId="0" animBg="1"/>
      <p:bldP spid="101" grpId="0"/>
      <p:bldP spid="102" grpId="0" animBg="1"/>
      <p:bldP spid="105" grpId="0"/>
      <p:bldP spid="106" grpId="0"/>
      <p:bldP spid="47" grpId="0"/>
      <p:bldP spid="45" grpId="0"/>
      <p:bldP spid="22" grpId="0"/>
      <p:bldP spid="23" grpId="0"/>
      <p:bldP spid="24" grpId="0" animBg="1"/>
      <p:bldP spid="25" grpId="0" animBg="1"/>
      <p:bldP spid="107" grpId="0"/>
      <p:bldP spid="77" grpId="0"/>
      <p:bldP spid="78" grpId="0"/>
      <p:bldP spid="79" grpId="0"/>
      <p:bldP spid="81" grpId="0" animBg="1"/>
      <p:bldP spid="9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358126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608582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x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خماسي 8"/>
          <p:cNvSpPr/>
          <p:nvPr/>
        </p:nvSpPr>
        <p:spPr>
          <a:xfrm rot="5400000">
            <a:off x="4858196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خماسي 50"/>
          <p:cNvSpPr/>
          <p:nvPr/>
        </p:nvSpPr>
        <p:spPr>
          <a:xfrm rot="5400000">
            <a:off x="5597138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خماسي 51"/>
          <p:cNvSpPr/>
          <p:nvPr/>
        </p:nvSpPr>
        <p:spPr>
          <a:xfrm rot="5400000">
            <a:off x="4977716" y="2853007"/>
            <a:ext cx="756000" cy="468000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4932040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- 5  ,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935849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7   , 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4971111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5140570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5162016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4971111" y="347139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5690400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خماسي 52"/>
          <p:cNvSpPr/>
          <p:nvPr/>
        </p:nvSpPr>
        <p:spPr>
          <a:xfrm rot="5400000">
            <a:off x="5708342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خماسي 55"/>
          <p:cNvSpPr/>
          <p:nvPr/>
        </p:nvSpPr>
        <p:spPr>
          <a:xfrm rot="5400000">
            <a:off x="6931352" y="1864760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ربع نص 57"/>
          <p:cNvSpPr txBox="1"/>
          <p:nvPr/>
        </p:nvSpPr>
        <p:spPr>
          <a:xfrm>
            <a:off x="6962035" y="198884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- 5  ,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965844" y="155679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7   , 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7" name="خماسي 66"/>
          <p:cNvSpPr/>
          <p:nvPr/>
        </p:nvSpPr>
        <p:spPr>
          <a:xfrm rot="5400000">
            <a:off x="7042556" y="2844691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7216310" y="2966184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7059343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64" name="رابط مستقيم 63"/>
          <p:cNvCxnSpPr/>
          <p:nvPr/>
        </p:nvCxnSpPr>
        <p:spPr>
          <a:xfrm flipH="1">
            <a:off x="7194864" y="3039370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7078328" y="347139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4494730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+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9" name="مربع نص 68"/>
          <p:cNvSpPr txBox="1"/>
          <p:nvPr/>
        </p:nvSpPr>
        <p:spPr>
          <a:xfrm>
            <a:off x="6574272" y="1544107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 flipH="1">
            <a:off x="7663608" y="3501008"/>
            <a:ext cx="5808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2" name="خماسي 71"/>
          <p:cNvSpPr/>
          <p:nvPr/>
        </p:nvSpPr>
        <p:spPr>
          <a:xfrm rot="5400000">
            <a:off x="4840435" y="4383103"/>
            <a:ext cx="978408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مربع نص 72"/>
          <p:cNvSpPr txBox="1"/>
          <p:nvPr/>
        </p:nvSpPr>
        <p:spPr>
          <a:xfrm>
            <a:off x="4859851" y="4492669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- 9   ,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4" name="مربع نص 73"/>
          <p:cNvSpPr txBox="1"/>
          <p:nvPr/>
        </p:nvSpPr>
        <p:spPr>
          <a:xfrm>
            <a:off x="4863660" y="4060621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( 11   ,   5 )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5" name="خماسي 74"/>
          <p:cNvSpPr/>
          <p:nvPr/>
        </p:nvSpPr>
        <p:spPr>
          <a:xfrm rot="5400000">
            <a:off x="4951639" y="5348520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6" name="مربع نص 75"/>
          <p:cNvSpPr txBox="1"/>
          <p:nvPr/>
        </p:nvSpPr>
        <p:spPr>
          <a:xfrm>
            <a:off x="5125393" y="5470013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7" name="مربع نص 76"/>
          <p:cNvSpPr txBox="1"/>
          <p:nvPr/>
        </p:nvSpPr>
        <p:spPr>
          <a:xfrm>
            <a:off x="4972335" y="5139590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78" name="رابط مستقيم 77"/>
          <p:cNvCxnSpPr/>
          <p:nvPr/>
        </p:nvCxnSpPr>
        <p:spPr>
          <a:xfrm flipH="1">
            <a:off x="5103947" y="5528685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مربع نص 78"/>
          <p:cNvSpPr txBox="1"/>
          <p:nvPr/>
        </p:nvSpPr>
        <p:spPr>
          <a:xfrm>
            <a:off x="4989534" y="5960706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4511259" y="4047936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1" name="خماسي 80"/>
          <p:cNvSpPr/>
          <p:nvPr/>
        </p:nvSpPr>
        <p:spPr>
          <a:xfrm>
            <a:off x="4572000" y="6004837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6672752" y="4075055"/>
            <a:ext cx="2075712" cy="507012"/>
            <a:chOff x="6672752" y="4075055"/>
            <a:chExt cx="2075712" cy="507012"/>
          </a:xfrm>
        </p:grpSpPr>
        <p:sp>
          <p:nvSpPr>
            <p:cNvPr id="82" name="مربع نص 81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3" name="مربع نص 82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4" name="مربع نص 83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5" name="مربع نص 84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86" name="مربع نص 85"/>
            <p:cNvSpPr txBox="1"/>
            <p:nvPr/>
          </p:nvSpPr>
          <p:spPr>
            <a:xfrm>
              <a:off x="772113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94" name="مربع نص 93"/>
          <p:cNvSpPr txBox="1"/>
          <p:nvPr/>
        </p:nvSpPr>
        <p:spPr>
          <a:xfrm>
            <a:off x="6773789" y="4611026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 +  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5" name="مربع نص 94"/>
          <p:cNvSpPr txBox="1"/>
          <p:nvPr/>
        </p:nvSpPr>
        <p:spPr>
          <a:xfrm>
            <a:off x="6658238" y="508515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=  100  -  36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6" name="مربع نص 95"/>
          <p:cNvSpPr txBox="1"/>
          <p:nvPr/>
        </p:nvSpPr>
        <p:spPr>
          <a:xfrm>
            <a:off x="6711186" y="5559623"/>
            <a:ext cx="18206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=       64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8" name="مربع نص 97"/>
          <p:cNvSpPr txBox="1"/>
          <p:nvPr/>
        </p:nvSpPr>
        <p:spPr>
          <a:xfrm>
            <a:off x="2674198" y="2137593"/>
            <a:ext cx="5788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567263" y="3514960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156176" y="3514960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7318118" y="5946192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" name="خماسي 101"/>
          <p:cNvSpPr/>
          <p:nvPr/>
        </p:nvSpPr>
        <p:spPr>
          <a:xfrm>
            <a:off x="6771045" y="6004837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3014312" y="1715661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1250897" y="1728685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5867582" y="2996952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676677" y="2635761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5846136" y="3053884"/>
            <a:ext cx="39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151" y="980728"/>
            <a:ext cx="38576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73326"/>
            <a:ext cx="3672000" cy="368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3462687" y="350100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1258849" y="350100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4" name="شكل حر 23"/>
          <p:cNvSpPr/>
          <p:nvPr/>
        </p:nvSpPr>
        <p:spPr>
          <a:xfrm rot="5400000">
            <a:off x="3199058" y="3441093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حر 24"/>
          <p:cNvSpPr/>
          <p:nvPr/>
        </p:nvSpPr>
        <p:spPr>
          <a:xfrm rot="5400000" flipV="1">
            <a:off x="440081" y="3426874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7" name="مربع نص 106"/>
          <p:cNvSpPr txBox="1"/>
          <p:nvPr/>
        </p:nvSpPr>
        <p:spPr>
          <a:xfrm>
            <a:off x="1997707" y="4160668"/>
            <a:ext cx="8997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620688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14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000"/>
                            </p:stCondLst>
                            <p:childTnLst>
                              <p:par>
                                <p:cTn id="2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000"/>
                            </p:stCondLst>
                            <p:childTnLst>
                              <p:par>
                                <p:cTn id="40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9" grpId="0" animBg="1"/>
      <p:bldP spid="51" grpId="0" animBg="1"/>
      <p:bldP spid="52" grpId="0" animBg="1"/>
      <p:bldP spid="38" grpId="0"/>
      <p:bldP spid="39" grpId="0"/>
      <p:bldP spid="42" grpId="0"/>
      <p:bldP spid="44" grpId="0"/>
      <p:bldP spid="48" grpId="0"/>
      <p:bldP spid="49" grpId="0"/>
      <p:bldP spid="53" grpId="0" animBg="1"/>
      <p:bldP spid="56" grpId="0" animBg="1"/>
      <p:bldP spid="58" grpId="0"/>
      <p:bldP spid="59" grpId="0"/>
      <p:bldP spid="67" grpId="0" animBg="1"/>
      <p:bldP spid="54" grpId="0"/>
      <p:bldP spid="63" grpId="0"/>
      <p:bldP spid="66" grpId="0"/>
      <p:bldP spid="68" grpId="0"/>
      <p:bldP spid="69" grpId="0"/>
      <p:bldP spid="40" grpId="0" animBg="1"/>
      <p:bldP spid="71" grpId="0"/>
      <p:bldP spid="72" grpId="0" animBg="1"/>
      <p:bldP spid="73" grpId="0"/>
      <p:bldP spid="74" grpId="0"/>
      <p:bldP spid="75" grpId="0" animBg="1"/>
      <p:bldP spid="76" grpId="0"/>
      <p:bldP spid="77" grpId="0"/>
      <p:bldP spid="79" grpId="0"/>
      <p:bldP spid="80" grpId="0"/>
      <p:bldP spid="81" grpId="0" animBg="1"/>
      <p:bldP spid="94" grpId="0"/>
      <p:bldP spid="95" grpId="0"/>
      <p:bldP spid="96" grpId="0"/>
      <p:bldP spid="98" grpId="0"/>
      <p:bldP spid="99" grpId="0" animBg="1"/>
      <p:bldP spid="100" grpId="0" animBg="1"/>
      <p:bldP spid="101" grpId="0"/>
      <p:bldP spid="102" grpId="0" animBg="1"/>
      <p:bldP spid="105" grpId="0"/>
      <p:bldP spid="106" grpId="0"/>
      <p:bldP spid="47" grpId="0"/>
      <p:bldP spid="45" grpId="0"/>
      <p:bldP spid="22" grpId="0"/>
      <p:bldP spid="23" grpId="0"/>
      <p:bldP spid="24" grpId="0" animBg="1"/>
      <p:bldP spid="25" grpId="0" animBg="1"/>
      <p:bldP spid="10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283706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140728"/>
                <a:gridCol w="4535488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57555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107961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- 1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943708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447764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- 2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57555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107961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943708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447764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4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460990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3965046" y="1776016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5</a:t>
            </a:r>
            <a:endParaRPr lang="ar-SA" sz="2000" b="1" dirty="0"/>
          </a:p>
        </p:txBody>
      </p:sp>
      <p:pic>
        <p:nvPicPr>
          <p:cNvPr id="53" name="صورة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142" y="2996952"/>
            <a:ext cx="3060000" cy="296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381596" y="4523931"/>
              <a:ext cx="523483" cy="616134"/>
              <a:chOff x="1878676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878676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879425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1993696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07787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47276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121962" y="407707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</a:t>
            </a:r>
            <a:r>
              <a:rPr lang="en-US" sz="2000" b="1" dirty="0" smtClean="0"/>
              <a:t>- 2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119036" y="447196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- 1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- 1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2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59558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- 4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860713" y="3212976"/>
            <a:ext cx="10681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4 </a:t>
            </a:r>
            <a:r>
              <a:rPr lang="en-US" sz="2000" b="1" dirty="0"/>
              <a:t>, </a:t>
            </a:r>
            <a:r>
              <a:rPr lang="en-US" sz="2000" b="1" dirty="0" smtClean="0"/>
              <a:t>- 2 )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831686" y="3654069"/>
            <a:ext cx="114522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- 6 </a:t>
            </a:r>
            <a:r>
              <a:rPr lang="en-US" sz="2000" b="1" dirty="0"/>
              <a:t>, </a:t>
            </a:r>
            <a:r>
              <a:rPr lang="en-US" sz="2000" b="1" dirty="0" smtClean="0"/>
              <a:t>-2 )</a:t>
            </a:r>
            <a:endParaRPr lang="ar-SA" sz="2000" b="1" dirty="0"/>
          </a:p>
        </p:txBody>
      </p:sp>
      <p:grpSp>
        <p:nvGrpSpPr>
          <p:cNvPr id="73" name="مجموعة 72"/>
          <p:cNvGrpSpPr/>
          <p:nvPr/>
        </p:nvGrpSpPr>
        <p:grpSpPr>
          <a:xfrm>
            <a:off x="4801781" y="5445224"/>
            <a:ext cx="2556284" cy="667661"/>
            <a:chOff x="251520" y="4494903"/>
            <a:chExt cx="2556284" cy="667661"/>
          </a:xfrm>
        </p:grpSpPr>
        <p:sp>
          <p:nvSpPr>
            <p:cNvPr id="74" name="مربع نص 73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+ 2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+ 1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75" name="مجموعة 74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76" name="مربع نص 75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</a:t>
                </a:r>
                <a:endParaRPr lang="ar-SA" sz="2000" b="1" dirty="0"/>
              </a:p>
            </p:txBody>
          </p:sp>
          <p:sp>
            <p:nvSpPr>
              <p:cNvPr id="77" name="مربع نص 76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78" name="رابط مستقيم 77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مجموعة 78"/>
          <p:cNvGrpSpPr/>
          <p:nvPr/>
        </p:nvGrpSpPr>
        <p:grpSpPr>
          <a:xfrm>
            <a:off x="4801781" y="6059193"/>
            <a:ext cx="2556284" cy="667661"/>
            <a:chOff x="251520" y="4494903"/>
            <a:chExt cx="2556284" cy="667661"/>
          </a:xfrm>
        </p:grpSpPr>
        <p:sp>
          <p:nvSpPr>
            <p:cNvPr id="80" name="مربع نص 79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+ 2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-       </a:t>
              </a:r>
              <a:r>
                <a:rPr lang="en-US" sz="2000" b="1" dirty="0"/>
                <a:t>( x </a:t>
              </a:r>
              <a:r>
                <a:rPr lang="en-US" sz="2000" b="1" dirty="0" smtClean="0"/>
                <a:t>+ 1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81" name="مجموعة 80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82" name="مربع نص 81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</a:t>
                </a:r>
                <a:endParaRPr lang="ar-SA" sz="2000" b="1" dirty="0"/>
              </a:p>
            </p:txBody>
          </p:sp>
          <p:sp>
            <p:nvSpPr>
              <p:cNvPr id="83" name="مربع نص 82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84" name="رابط مستقيم 83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92695"/>
            <a:ext cx="5292000" cy="401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709384"/>
            <a:ext cx="1247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755576" y="476014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3290711" y="475936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2064974" y="4758077"/>
            <a:ext cx="2392414" cy="375435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165924" y="4766699"/>
            <a:ext cx="2360058" cy="3744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569880" y="3973925"/>
            <a:ext cx="1476000" cy="1981322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274146" y="476014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786655" y="475936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rot="-60000" flipH="1">
            <a:off x="1396246" y="3622693"/>
            <a:ext cx="1951056" cy="251123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1245339" y="3573815"/>
            <a:ext cx="2001329" cy="2648983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036985" y="476014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68470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52" grpId="0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4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57634"/>
              </p:ext>
            </p:extLst>
          </p:nvPr>
        </p:nvGraphicFramePr>
        <p:xfrm>
          <a:off x="323528" y="1541016"/>
          <a:ext cx="8496944" cy="497779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24236"/>
                <a:gridCol w="2124236"/>
                <a:gridCol w="4248472"/>
              </a:tblGrid>
              <a:tr h="1146267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356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816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8680"/>
            <a:ext cx="4428000" cy="28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998497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548128" y="1675028"/>
            <a:ext cx="3834880" cy="670102"/>
            <a:chOff x="2653005" y="1124744"/>
            <a:chExt cx="3834880" cy="670102"/>
          </a:xfrm>
        </p:grpSpPr>
        <p:sp>
          <p:nvSpPr>
            <p:cNvPr id="28" name="مربع نص 27"/>
            <p:cNvSpPr txBox="1"/>
            <p:nvPr/>
          </p:nvSpPr>
          <p:spPr>
            <a:xfrm>
              <a:off x="2653005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x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 flipH="1">
              <a:off x="2853881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مربع نص 29"/>
            <p:cNvSpPr txBox="1"/>
            <p:nvPr/>
          </p:nvSpPr>
          <p:spPr>
            <a:xfrm>
              <a:off x="3952821" y="1326254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637471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897172" y="1333181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40542" y="1124744"/>
              <a:ext cx="15276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 –     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41418" y="1585258"/>
              <a:ext cx="11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مربع نص 34"/>
          <p:cNvSpPr txBox="1"/>
          <p:nvPr/>
        </p:nvSpPr>
        <p:spPr>
          <a:xfrm>
            <a:off x="2930524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42987" y="1688953"/>
            <a:ext cx="565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2659684" y="2136398"/>
            <a:ext cx="70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892307" y="2132856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- 7  ,  2 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965844" y="2836682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a  =  10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6" name="مربع نص 65"/>
          <p:cNvSpPr txBox="1"/>
          <p:nvPr/>
        </p:nvSpPr>
        <p:spPr>
          <a:xfrm>
            <a:off x="7668344" y="3399383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>
            <a:off x="7088744" y="3455726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954955" y="212632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8" name="مربع نص 97"/>
          <p:cNvSpPr txBox="1"/>
          <p:nvPr/>
        </p:nvSpPr>
        <p:spPr>
          <a:xfrm>
            <a:off x="2674198" y="2137593"/>
            <a:ext cx="5788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9" name="خماسي 98"/>
          <p:cNvSpPr/>
          <p:nvPr/>
        </p:nvSpPr>
        <p:spPr>
          <a:xfrm>
            <a:off x="4567263" y="220486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h</a:t>
            </a:r>
            <a:endParaRPr lang="ar-SA" sz="2400" b="1" dirty="0"/>
          </a:p>
        </p:txBody>
      </p:sp>
      <p:sp>
        <p:nvSpPr>
          <p:cNvPr id="100" name="خماسي 99"/>
          <p:cNvSpPr/>
          <p:nvPr/>
        </p:nvSpPr>
        <p:spPr>
          <a:xfrm flipH="1">
            <a:off x="6155151" y="2183668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/>
              <a:t>k</a:t>
            </a:r>
            <a:endParaRPr lang="ar-SA" sz="24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7318118" y="5386579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2" name="خماسي 101"/>
          <p:cNvSpPr/>
          <p:nvPr/>
        </p:nvSpPr>
        <p:spPr>
          <a:xfrm>
            <a:off x="6871519" y="5448312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3014312" y="1715661"/>
            <a:ext cx="4193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6" name="مربع نص 105"/>
          <p:cNvSpPr txBox="1"/>
          <p:nvPr/>
        </p:nvSpPr>
        <p:spPr>
          <a:xfrm>
            <a:off x="1250897" y="1714171"/>
            <a:ext cx="5578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560786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214" y="888827"/>
            <a:ext cx="4591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مربع نص 88"/>
          <p:cNvSpPr txBox="1"/>
          <p:nvPr/>
        </p:nvSpPr>
        <p:spPr>
          <a:xfrm>
            <a:off x="4914972" y="1628800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المركز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91" name="مجموعة 90"/>
          <p:cNvGrpSpPr/>
          <p:nvPr/>
        </p:nvGrpSpPr>
        <p:grpSpPr>
          <a:xfrm>
            <a:off x="7088744" y="4624670"/>
            <a:ext cx="1158887" cy="748546"/>
            <a:chOff x="7164288" y="2664789"/>
            <a:chExt cx="1158887" cy="748546"/>
          </a:xfrm>
        </p:grpSpPr>
        <p:grpSp>
          <p:nvGrpSpPr>
            <p:cNvPr id="92" name="مجموعة 91"/>
            <p:cNvGrpSpPr/>
            <p:nvPr/>
          </p:nvGrpSpPr>
          <p:grpSpPr>
            <a:xfrm>
              <a:off x="7841388" y="2664789"/>
              <a:ext cx="481787" cy="748546"/>
              <a:chOff x="7841388" y="2664789"/>
              <a:chExt cx="481787" cy="748546"/>
            </a:xfrm>
          </p:grpSpPr>
          <p:sp>
            <p:nvSpPr>
              <p:cNvPr id="109" name="مربع نص 108"/>
              <p:cNvSpPr txBox="1"/>
              <p:nvPr/>
            </p:nvSpPr>
            <p:spPr>
              <a:xfrm>
                <a:off x="7897577" y="2951670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5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10" name="مربع نص 109"/>
              <p:cNvSpPr txBox="1"/>
              <p:nvPr/>
            </p:nvSpPr>
            <p:spPr>
              <a:xfrm>
                <a:off x="7841388" y="2664789"/>
                <a:ext cx="48178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7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11" name="رابط مستقيم 110"/>
              <p:cNvCxnSpPr/>
              <p:nvPr/>
            </p:nvCxnSpPr>
            <p:spPr>
              <a:xfrm flipH="1">
                <a:off x="7934922" y="3039370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مجموعة 92"/>
            <p:cNvGrpSpPr/>
            <p:nvPr/>
          </p:nvGrpSpPr>
          <p:grpSpPr>
            <a:xfrm>
              <a:off x="7164288" y="2664789"/>
              <a:ext cx="481787" cy="705004"/>
              <a:chOff x="7841388" y="2664789"/>
              <a:chExt cx="481787" cy="705004"/>
            </a:xfrm>
          </p:grpSpPr>
          <p:sp>
            <p:nvSpPr>
              <p:cNvPr id="103" name="مربع نص 102"/>
              <p:cNvSpPr txBox="1"/>
              <p:nvPr/>
            </p:nvSpPr>
            <p:spPr>
              <a:xfrm>
                <a:off x="7883063" y="2908128"/>
                <a:ext cx="37621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a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04" name="مربع نص 103"/>
              <p:cNvSpPr txBox="1"/>
              <p:nvPr/>
            </p:nvSpPr>
            <p:spPr>
              <a:xfrm>
                <a:off x="7841388" y="2664789"/>
                <a:ext cx="48178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08" name="رابط مستقيم 107"/>
              <p:cNvCxnSpPr/>
              <p:nvPr/>
            </p:nvCxnSpPr>
            <p:spPr>
              <a:xfrm flipH="1">
                <a:off x="7934922" y="3039370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مربع نص 96"/>
            <p:cNvSpPr txBox="1"/>
            <p:nvPr/>
          </p:nvSpPr>
          <p:spPr>
            <a:xfrm>
              <a:off x="7553356" y="2794023"/>
              <a:ext cx="33745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81" y="4149080"/>
            <a:ext cx="11334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3" name="مربع نص 112"/>
          <p:cNvSpPr txBox="1"/>
          <p:nvPr/>
        </p:nvSpPr>
        <p:spPr>
          <a:xfrm>
            <a:off x="6734751" y="1601256"/>
            <a:ext cx="194170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المحور القاطع أفقي وطوله </a:t>
            </a:r>
            <a:r>
              <a:rPr lang="en-US" sz="2400" b="1" dirty="0" smtClean="0"/>
              <a:t>10 </a:t>
            </a:r>
            <a:r>
              <a:rPr lang="ar-SA" sz="2400" b="1" dirty="0" smtClean="0"/>
              <a:t>وحدات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4" name="مربع نص 113"/>
          <p:cNvSpPr txBox="1"/>
          <p:nvPr/>
        </p:nvSpPr>
        <p:spPr>
          <a:xfrm>
            <a:off x="2234905" y="3030050"/>
            <a:ext cx="2193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المحور القاطع أفقي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5" name="مربع نص 114"/>
          <p:cNvSpPr txBox="1"/>
          <p:nvPr/>
        </p:nvSpPr>
        <p:spPr>
          <a:xfrm>
            <a:off x="954955" y="3903439"/>
            <a:ext cx="34730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وهذا يعني أن اتجاه القطع </a:t>
            </a:r>
            <a:r>
              <a:rPr lang="ar-SA" sz="2400" b="1" dirty="0" smtClean="0">
                <a:solidFill>
                  <a:srgbClr val="FF0000"/>
                </a:solidFill>
              </a:rPr>
              <a:t>أفقي</a:t>
            </a:r>
            <a:r>
              <a:rPr lang="ar-SA" sz="2400" b="1" dirty="0" smtClean="0"/>
              <a:t> .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6" name="مربع نص 115"/>
          <p:cNvSpPr txBox="1"/>
          <p:nvPr/>
        </p:nvSpPr>
        <p:spPr>
          <a:xfrm>
            <a:off x="1058122" y="1693957"/>
            <a:ext cx="381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926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35" grpId="0"/>
      <p:bldP spid="35" grpId="1"/>
      <p:bldP spid="36" grpId="0"/>
      <p:bldP spid="36" grpId="1"/>
      <p:bldP spid="37" grpId="0"/>
      <p:bldP spid="37" grpId="1"/>
      <p:bldP spid="39" grpId="0"/>
      <p:bldP spid="59" grpId="0"/>
      <p:bldP spid="66" grpId="0"/>
      <p:bldP spid="40" grpId="0" animBg="1"/>
      <p:bldP spid="71" grpId="0"/>
      <p:bldP spid="98" grpId="0"/>
      <p:bldP spid="99" grpId="0" animBg="1"/>
      <p:bldP spid="100" grpId="0" animBg="1"/>
      <p:bldP spid="101" grpId="0"/>
      <p:bldP spid="102" grpId="0" animBg="1"/>
      <p:bldP spid="105" grpId="0"/>
      <p:bldP spid="106" grpId="0"/>
      <p:bldP spid="89" grpId="0"/>
      <p:bldP spid="113" grpId="0"/>
      <p:bldP spid="114" grpId="0"/>
      <p:bldP spid="115" grpId="0"/>
      <p:bldP spid="1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579922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مربع نص 108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1" name="رابط مستقيم 110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مربع نص 103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7" name="مربع نص 96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7" name="مجموعة 46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53" name="مربع نص 52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48  +  36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899" y="788318"/>
            <a:ext cx="17430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356" y="788318"/>
            <a:ext cx="55054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6872"/>
            <a:ext cx="2916000" cy="6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مربع نص 61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48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خماسي 67"/>
          <p:cNvSpPr/>
          <p:nvPr/>
        </p:nvSpPr>
        <p:spPr>
          <a:xfrm>
            <a:off x="4317005" y="3054446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69" name="مجموعة 68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73" name="رابط مستقيم 72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رابط مستقيم 73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رابط مستقيم 74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رابط مستقيم 75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مربع نص 71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48</a:t>
              </a:r>
              <a:endParaRPr lang="ar-SA" sz="2400" b="1" dirty="0"/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8" name="مجموعة 77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80" name="رابط مستقيم 79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رابط مستقيم 82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مربع نص 78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48</a:t>
              </a:r>
              <a:endParaRPr lang="ar-SA" sz="2400" b="1" dirty="0"/>
            </a:p>
          </p:txBody>
        </p:sp>
      </p:grpSp>
      <p:sp>
        <p:nvSpPr>
          <p:cNvPr id="84" name="مربع نص 83"/>
          <p:cNvSpPr txBox="1"/>
          <p:nvPr/>
        </p:nvSpPr>
        <p:spPr>
          <a:xfrm>
            <a:off x="4211960" y="4190909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36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3" name="مربع نص 12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84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خماسي 124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126" name="مجموعة 125"/>
          <p:cNvGrpSpPr/>
          <p:nvPr/>
        </p:nvGrpSpPr>
        <p:grpSpPr>
          <a:xfrm>
            <a:off x="7229997" y="4235040"/>
            <a:ext cx="649462" cy="461665"/>
            <a:chOff x="1878545" y="529093"/>
            <a:chExt cx="649462" cy="461665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29" name="رابط مستقيم 128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رابط مستقيم 129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رابط مستقيم 130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رابط مستقيم 131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مربع نص 127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84</a:t>
              </a:r>
              <a:endParaRPr lang="ar-SA" sz="2400" b="1" dirty="0"/>
            </a:p>
          </p:txBody>
        </p:sp>
      </p:grpSp>
      <p:grpSp>
        <p:nvGrpSpPr>
          <p:cNvPr id="133" name="مجموعة 132"/>
          <p:cNvGrpSpPr/>
          <p:nvPr/>
        </p:nvGrpSpPr>
        <p:grpSpPr>
          <a:xfrm>
            <a:off x="7230568" y="4235602"/>
            <a:ext cx="649462" cy="461665"/>
            <a:chOff x="1878545" y="529093"/>
            <a:chExt cx="649462" cy="461665"/>
          </a:xfrm>
        </p:grpSpPr>
        <p:grpSp>
          <p:nvGrpSpPr>
            <p:cNvPr id="134" name="مجموعة 133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36" name="رابط مستقيم 135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رابط مستقيم 136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رابط مستقيم 137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رابط مستقيم 138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مربع نص 134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84</a:t>
              </a:r>
              <a:endParaRPr lang="ar-SA" sz="2400" b="1" dirty="0"/>
            </a:p>
          </p:txBody>
        </p:sp>
      </p:grpSp>
      <p:sp>
        <p:nvSpPr>
          <p:cNvPr id="140" name="مربع نص 139"/>
          <p:cNvSpPr txBox="1"/>
          <p:nvPr/>
        </p:nvSpPr>
        <p:spPr>
          <a:xfrm>
            <a:off x="1807230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1,32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222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19653E-6 L -0.26372 0.1132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5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6185E-6 L -0.5073 -0.1195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-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0" grpId="0"/>
      <p:bldP spid="110" grpId="1"/>
      <p:bldP spid="104" grpId="0"/>
      <p:bldP spid="97" grpId="0"/>
      <p:bldP spid="53" grpId="0"/>
      <p:bldP spid="62" grpId="0"/>
      <p:bldP spid="68" grpId="0" animBg="1"/>
      <p:bldP spid="84" grpId="0"/>
      <p:bldP spid="123" grpId="0"/>
      <p:bldP spid="125" grpId="0" animBg="1"/>
      <p:bldP spid="1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906806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مربع نص 108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1" name="رابط مستقيم 110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مربع نص 103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7" name="مربع نص 96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7" name="مجموعة 46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53" name="مربع نص 52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64  +  80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64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خماسي 67"/>
          <p:cNvSpPr/>
          <p:nvPr/>
        </p:nvSpPr>
        <p:spPr>
          <a:xfrm>
            <a:off x="4317005" y="306919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84" name="مربع نص 83"/>
          <p:cNvSpPr txBox="1"/>
          <p:nvPr/>
        </p:nvSpPr>
        <p:spPr>
          <a:xfrm>
            <a:off x="4211959" y="4190909"/>
            <a:ext cx="12241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80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3" name="مربع نص 12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144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خماسي 124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sp>
        <p:nvSpPr>
          <p:cNvPr id="140" name="مربع نص 139"/>
          <p:cNvSpPr txBox="1"/>
          <p:nvPr/>
        </p:nvSpPr>
        <p:spPr>
          <a:xfrm>
            <a:off x="1778202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1,5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46" y="983010"/>
            <a:ext cx="36004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977655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2484000" cy="60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مربع نص 55"/>
          <p:cNvSpPr txBox="1"/>
          <p:nvPr/>
        </p:nvSpPr>
        <p:spPr>
          <a:xfrm>
            <a:off x="4831004" y="3026093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7073066" y="4241721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4831004" y="3026093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7073066" y="4235602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578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-0.25382 0.1053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91" y="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49896 -0.11968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48" y="-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0" grpId="0"/>
      <p:bldP spid="110" grpId="1"/>
      <p:bldP spid="104" grpId="0"/>
      <p:bldP spid="97" grpId="0"/>
      <p:bldP spid="53" grpId="0"/>
      <p:bldP spid="62" grpId="0"/>
      <p:bldP spid="68" grpId="0" animBg="1"/>
      <p:bldP spid="84" grpId="0"/>
      <p:bldP spid="123" grpId="0"/>
      <p:bldP spid="125" grpId="0" animBg="1"/>
      <p:bldP spid="140" grpId="0"/>
      <p:bldP spid="56" grpId="0"/>
      <p:bldP spid="57" grpId="0"/>
      <p:bldP spid="58" grpId="0"/>
      <p:bldP spid="58" grpId="1"/>
      <p:bldP spid="59" grpId="0"/>
      <p:bldP spid="5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108681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مربع نص 108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1" name="رابط مستقيم 110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مربع نص 103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7" name="مربع نص 96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7" name="مجموعة 46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53" name="مربع نص 52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15  +  75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15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خماسي 67"/>
          <p:cNvSpPr/>
          <p:nvPr/>
        </p:nvSpPr>
        <p:spPr>
          <a:xfrm>
            <a:off x="4317005" y="3054446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69" name="مجموعة 68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73" name="رابط مستقيم 72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رابط مستقيم 73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رابط مستقيم 74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رابط مستقيم 75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مربع نص 71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15</a:t>
              </a:r>
              <a:endParaRPr lang="ar-SA" sz="2400" b="1" dirty="0"/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5004048" y="2995801"/>
            <a:ext cx="649462" cy="461665"/>
            <a:chOff x="1878545" y="529093"/>
            <a:chExt cx="649462" cy="461665"/>
          </a:xfrm>
        </p:grpSpPr>
        <p:grpSp>
          <p:nvGrpSpPr>
            <p:cNvPr id="78" name="مجموعة 77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80" name="رابط مستقيم 79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رابط مستقيم 82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مربع نص 78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15</a:t>
              </a:r>
              <a:endParaRPr lang="ar-SA" sz="2400" b="1" dirty="0"/>
            </a:p>
          </p:txBody>
        </p:sp>
      </p:grpSp>
      <p:sp>
        <p:nvSpPr>
          <p:cNvPr id="84" name="مربع نص 83"/>
          <p:cNvSpPr txBox="1"/>
          <p:nvPr/>
        </p:nvSpPr>
        <p:spPr>
          <a:xfrm>
            <a:off x="4211960" y="4190909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75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3" name="مربع نص 12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90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خماسي 124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126" name="مجموعة 125"/>
          <p:cNvGrpSpPr/>
          <p:nvPr/>
        </p:nvGrpSpPr>
        <p:grpSpPr>
          <a:xfrm>
            <a:off x="7229997" y="4235040"/>
            <a:ext cx="649462" cy="461665"/>
            <a:chOff x="1878545" y="529093"/>
            <a:chExt cx="649462" cy="461665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29" name="رابط مستقيم 128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رابط مستقيم 129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رابط مستقيم 130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رابط مستقيم 131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مربع نص 127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90</a:t>
              </a:r>
              <a:endParaRPr lang="ar-SA" sz="2400" b="1" dirty="0"/>
            </a:p>
          </p:txBody>
        </p:sp>
      </p:grpSp>
      <p:grpSp>
        <p:nvGrpSpPr>
          <p:cNvPr id="133" name="مجموعة 132"/>
          <p:cNvGrpSpPr/>
          <p:nvPr/>
        </p:nvGrpSpPr>
        <p:grpSpPr>
          <a:xfrm>
            <a:off x="7230568" y="4235602"/>
            <a:ext cx="649462" cy="461665"/>
            <a:chOff x="1878545" y="529093"/>
            <a:chExt cx="649462" cy="461665"/>
          </a:xfrm>
        </p:grpSpPr>
        <p:grpSp>
          <p:nvGrpSpPr>
            <p:cNvPr id="134" name="مجموعة 133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36" name="رابط مستقيم 135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رابط مستقيم 136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رابط مستقيم 137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رابط مستقيم 138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مربع نص 134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90</a:t>
              </a:r>
              <a:endParaRPr lang="ar-SA" sz="2400" b="1" dirty="0"/>
            </a:p>
          </p:txBody>
        </p:sp>
      </p:grpSp>
      <p:sp>
        <p:nvSpPr>
          <p:cNvPr id="140" name="مربع نص 139"/>
          <p:cNvSpPr txBox="1"/>
          <p:nvPr/>
        </p:nvSpPr>
        <p:spPr>
          <a:xfrm>
            <a:off x="1807230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2,4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91386"/>
            <a:ext cx="2448000" cy="59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46" y="983010"/>
            <a:ext cx="36004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977655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065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19653E-6 L -0.26372 0.1132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5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6185E-6 L -0.5073 -0.1195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-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0" grpId="0"/>
      <p:bldP spid="110" grpId="1"/>
      <p:bldP spid="104" grpId="0"/>
      <p:bldP spid="97" grpId="0"/>
      <p:bldP spid="53" grpId="0"/>
      <p:bldP spid="62" grpId="0"/>
      <p:bldP spid="68" grpId="0" animBg="1"/>
      <p:bldP spid="84" grpId="0"/>
      <p:bldP spid="123" grpId="0"/>
      <p:bldP spid="125" grpId="0" animBg="1"/>
      <p:bldP spid="1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013783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مربع نص 108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1" name="رابط مستقيم 110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مربع نص 103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7" name="مربع نص 96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7" name="مجموعة 46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53" name="مربع نص 52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10  +  13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10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خماسي 67"/>
          <p:cNvSpPr/>
          <p:nvPr/>
        </p:nvSpPr>
        <p:spPr>
          <a:xfrm>
            <a:off x="4317005" y="3054446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69" name="مجموعة 68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73" name="رابط مستقيم 72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رابط مستقيم 73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رابط مستقيم 74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رابط مستقيم 75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مربع نص 71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10</a:t>
              </a:r>
              <a:endParaRPr lang="ar-SA" sz="2400" b="1" dirty="0"/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8" name="مجموعة 77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80" name="رابط مستقيم 79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رابط مستقيم 82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مربع نص 78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10</a:t>
              </a:r>
              <a:endParaRPr lang="ar-SA" sz="2400" b="1" dirty="0"/>
            </a:p>
          </p:txBody>
        </p:sp>
      </p:grpSp>
      <p:sp>
        <p:nvSpPr>
          <p:cNvPr id="84" name="مربع نص 83"/>
          <p:cNvSpPr txBox="1"/>
          <p:nvPr/>
        </p:nvSpPr>
        <p:spPr>
          <a:xfrm>
            <a:off x="4211960" y="4190909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13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3" name="مربع نص 12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خماسي 124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126" name="مجموعة 125"/>
          <p:cNvGrpSpPr/>
          <p:nvPr/>
        </p:nvGrpSpPr>
        <p:grpSpPr>
          <a:xfrm>
            <a:off x="7229997" y="4235040"/>
            <a:ext cx="649462" cy="461665"/>
            <a:chOff x="1878545" y="529093"/>
            <a:chExt cx="649462" cy="461665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29" name="رابط مستقيم 128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رابط مستقيم 129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رابط مستقيم 130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رابط مستقيم 131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مربع نص 127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23</a:t>
              </a:r>
              <a:endParaRPr lang="ar-SA" sz="2400" b="1" dirty="0"/>
            </a:p>
          </p:txBody>
        </p:sp>
      </p:grpSp>
      <p:grpSp>
        <p:nvGrpSpPr>
          <p:cNvPr id="133" name="مجموعة 132"/>
          <p:cNvGrpSpPr/>
          <p:nvPr/>
        </p:nvGrpSpPr>
        <p:grpSpPr>
          <a:xfrm>
            <a:off x="7230568" y="4235602"/>
            <a:ext cx="649462" cy="461665"/>
            <a:chOff x="1878545" y="529093"/>
            <a:chExt cx="649462" cy="461665"/>
          </a:xfrm>
        </p:grpSpPr>
        <p:grpSp>
          <p:nvGrpSpPr>
            <p:cNvPr id="134" name="مجموعة 133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36" name="رابط مستقيم 135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رابط مستقيم 136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رابط مستقيم 137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رابط مستقيم 138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مربع نص 134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23</a:t>
              </a:r>
              <a:endParaRPr lang="ar-SA" sz="2400" b="1" dirty="0"/>
            </a:p>
          </p:txBody>
        </p:sp>
      </p:grpSp>
      <p:sp>
        <p:nvSpPr>
          <p:cNvPr id="140" name="مربع نص 139"/>
          <p:cNvSpPr txBox="1"/>
          <p:nvPr/>
        </p:nvSpPr>
        <p:spPr>
          <a:xfrm>
            <a:off x="1807230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1,5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895372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8666"/>
            <a:ext cx="2736000" cy="653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76" y="925860"/>
            <a:ext cx="48482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488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19653E-6 L -0.26372 0.1132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5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6185E-6 L -0.5073 -0.1195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-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0" grpId="0"/>
      <p:bldP spid="110" grpId="1"/>
      <p:bldP spid="104" grpId="0"/>
      <p:bldP spid="97" grpId="0"/>
      <p:bldP spid="53" grpId="0"/>
      <p:bldP spid="62" grpId="0"/>
      <p:bldP spid="68" grpId="0" animBg="1"/>
      <p:bldP spid="84" grpId="0"/>
      <p:bldP spid="123" grpId="0"/>
      <p:bldP spid="125" grpId="0" animBg="1"/>
      <p:bldP spid="1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411519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مربع نص 108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1" name="رابط مستقيم 110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مربع نص 103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7" name="مربع نص 96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47" name="مجموعة 46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48" name="مربع نص 47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53" name="مربع نص 52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24  +  15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24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8" name="خماسي 67"/>
          <p:cNvSpPr/>
          <p:nvPr/>
        </p:nvSpPr>
        <p:spPr>
          <a:xfrm>
            <a:off x="4317005" y="3054446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69" name="مجموعة 68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73" name="رابط مستقيم 72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رابط مستقيم 73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رابط مستقيم 74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رابط مستقيم 75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مربع نص 71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24</a:t>
              </a:r>
              <a:endParaRPr lang="ar-SA" sz="2400" b="1" dirty="0"/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78" name="مجموعة 77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80" name="رابط مستقيم 79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رابط مستقيم 82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مربع نص 78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24</a:t>
              </a:r>
              <a:endParaRPr lang="ar-SA" sz="2400" b="1" dirty="0"/>
            </a:p>
          </p:txBody>
        </p:sp>
      </p:grpSp>
      <p:sp>
        <p:nvSpPr>
          <p:cNvPr id="84" name="مربع نص 83"/>
          <p:cNvSpPr txBox="1"/>
          <p:nvPr/>
        </p:nvSpPr>
        <p:spPr>
          <a:xfrm>
            <a:off x="4211960" y="4190909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15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3" name="مربع نص 12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39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خماسي 124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126" name="مجموعة 125"/>
          <p:cNvGrpSpPr/>
          <p:nvPr/>
        </p:nvGrpSpPr>
        <p:grpSpPr>
          <a:xfrm>
            <a:off x="7229997" y="4235040"/>
            <a:ext cx="649462" cy="461665"/>
            <a:chOff x="1878545" y="529093"/>
            <a:chExt cx="649462" cy="461665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29" name="رابط مستقيم 128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رابط مستقيم 129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رابط مستقيم 130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رابط مستقيم 131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مربع نص 127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39</a:t>
              </a:r>
              <a:endParaRPr lang="ar-SA" sz="2400" b="1" dirty="0"/>
            </a:p>
          </p:txBody>
        </p:sp>
      </p:grpSp>
      <p:grpSp>
        <p:nvGrpSpPr>
          <p:cNvPr id="133" name="مجموعة 132"/>
          <p:cNvGrpSpPr/>
          <p:nvPr/>
        </p:nvGrpSpPr>
        <p:grpSpPr>
          <a:xfrm>
            <a:off x="7230568" y="4235602"/>
            <a:ext cx="649462" cy="461665"/>
            <a:chOff x="1878545" y="529093"/>
            <a:chExt cx="649462" cy="461665"/>
          </a:xfrm>
        </p:grpSpPr>
        <p:grpSp>
          <p:nvGrpSpPr>
            <p:cNvPr id="134" name="مجموعة 133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36" name="رابط مستقيم 135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رابط مستقيم 136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رابط مستقيم 137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رابط مستقيم 138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مربع نص 134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39</a:t>
              </a:r>
              <a:endParaRPr lang="ar-SA" sz="2400" b="1" dirty="0"/>
            </a:p>
          </p:txBody>
        </p:sp>
      </p:grpSp>
      <p:sp>
        <p:nvSpPr>
          <p:cNvPr id="140" name="مربع نص 139"/>
          <p:cNvSpPr txBox="1"/>
          <p:nvPr/>
        </p:nvSpPr>
        <p:spPr>
          <a:xfrm>
            <a:off x="1807230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1,3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895372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76" y="925860"/>
            <a:ext cx="48482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05891"/>
            <a:ext cx="2664000" cy="59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933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19653E-6 L -0.26372 0.1132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5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6185E-6 L -0.5073 -0.1195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-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0" grpId="0"/>
      <p:bldP spid="110" grpId="1"/>
      <p:bldP spid="104" grpId="0"/>
      <p:bldP spid="97" grpId="0"/>
      <p:bldP spid="53" grpId="0"/>
      <p:bldP spid="62" grpId="0"/>
      <p:bldP spid="68" grpId="0" animBg="1"/>
      <p:bldP spid="84" grpId="0"/>
      <p:bldP spid="123" grpId="0"/>
      <p:bldP spid="125" grpId="0" animBg="1"/>
      <p:bldP spid="14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771" y="692696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76" y="723184"/>
            <a:ext cx="48482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210099"/>
            <a:ext cx="3096000" cy="3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مربع نص 54"/>
          <p:cNvSpPr txBox="1"/>
          <p:nvPr/>
        </p:nvSpPr>
        <p:spPr>
          <a:xfrm>
            <a:off x="611560" y="1919543"/>
            <a:ext cx="19186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( 3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12 x )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2355041" y="193134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2771800" y="1916832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( 2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12 y )</a:t>
            </a:r>
            <a:endParaRPr lang="ar-SA" sz="24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4528885" y="193134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4917391" y="193134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42</a:t>
            </a:r>
            <a:endParaRPr lang="ar-SA" sz="24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713506" y="2743956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4 x )</a:t>
            </a:r>
            <a:endParaRPr lang="ar-SA" sz="24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2355041" y="27439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2771800" y="2729442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6 y )</a:t>
            </a:r>
            <a:endParaRPr lang="ar-SA" sz="24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4528885" y="27439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4917391" y="27439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42</a:t>
            </a:r>
            <a:endParaRPr lang="ar-SA" sz="24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713506" y="3652183"/>
            <a:ext cx="23463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4 x  + 4 )</a:t>
            </a:r>
            <a:endParaRPr lang="ar-SA" sz="24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2843808" y="365218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3260566" y="3637669"/>
            <a:ext cx="22475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6 y + 9 )</a:t>
            </a:r>
            <a:endParaRPr lang="ar-SA" sz="2400" b="1" dirty="0"/>
          </a:p>
        </p:txBody>
      </p:sp>
      <p:sp>
        <p:nvSpPr>
          <p:cNvPr id="85" name="مربع نص 84"/>
          <p:cNvSpPr txBox="1"/>
          <p:nvPr/>
        </p:nvSpPr>
        <p:spPr>
          <a:xfrm>
            <a:off x="5320973" y="365218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5709479" y="365218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42</a:t>
            </a:r>
            <a:endParaRPr lang="ar-SA" sz="2400" b="1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6213535" y="3652183"/>
            <a:ext cx="842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+ 12</a:t>
            </a:r>
            <a:endParaRPr lang="ar-SA" sz="2400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6876256" y="3655812"/>
            <a:ext cx="720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–</a:t>
            </a:r>
            <a:r>
              <a:rPr lang="en-US" sz="2400" b="1" dirty="0"/>
              <a:t> </a:t>
            </a:r>
            <a:r>
              <a:rPr lang="en-US" sz="2400" b="1" dirty="0" smtClean="0"/>
              <a:t>18</a:t>
            </a:r>
            <a:endParaRPr lang="ar-SA" sz="24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720468" y="4544156"/>
            <a:ext cx="16345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 ( x + 2 )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90" name="مربع نص 89"/>
          <p:cNvSpPr txBox="1"/>
          <p:nvPr/>
        </p:nvSpPr>
        <p:spPr>
          <a:xfrm>
            <a:off x="2123728" y="45441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2454875" y="4529642"/>
            <a:ext cx="1757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( y + 3 )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92" name="مربع نص 91"/>
          <p:cNvSpPr txBox="1"/>
          <p:nvPr/>
        </p:nvSpPr>
        <p:spPr>
          <a:xfrm>
            <a:off x="4067944" y="45441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93" name="مربع نص 92"/>
          <p:cNvSpPr txBox="1"/>
          <p:nvPr/>
        </p:nvSpPr>
        <p:spPr>
          <a:xfrm>
            <a:off x="4456450" y="4544156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cxnSp>
        <p:nvCxnSpPr>
          <p:cNvPr id="107" name="رابط مستقيم 106"/>
          <p:cNvCxnSpPr/>
          <p:nvPr/>
        </p:nvCxnSpPr>
        <p:spPr>
          <a:xfrm flipH="1">
            <a:off x="935744" y="5005821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رابط مستقيم 107"/>
          <p:cNvCxnSpPr/>
          <p:nvPr/>
        </p:nvCxnSpPr>
        <p:spPr>
          <a:xfrm flipH="1">
            <a:off x="2699792" y="5005821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رابط مستقيم 111"/>
          <p:cNvCxnSpPr/>
          <p:nvPr/>
        </p:nvCxnSpPr>
        <p:spPr>
          <a:xfrm flipH="1">
            <a:off x="4543020" y="5005821"/>
            <a:ext cx="43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مربع نص 112"/>
          <p:cNvSpPr txBox="1"/>
          <p:nvPr/>
        </p:nvSpPr>
        <p:spPr>
          <a:xfrm>
            <a:off x="1249462" y="4962841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114" name="مربع نص 113"/>
          <p:cNvSpPr txBox="1"/>
          <p:nvPr/>
        </p:nvSpPr>
        <p:spPr>
          <a:xfrm>
            <a:off x="3002765" y="4962841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115" name="مربع نص 114"/>
          <p:cNvSpPr txBox="1"/>
          <p:nvPr/>
        </p:nvSpPr>
        <p:spPr>
          <a:xfrm>
            <a:off x="4442363" y="4962841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graphicFrame>
        <p:nvGraphicFramePr>
          <p:cNvPr id="116" name="جدول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021940"/>
              </p:ext>
            </p:extLst>
          </p:nvPr>
        </p:nvGraphicFramePr>
        <p:xfrm>
          <a:off x="323528" y="2090465"/>
          <a:ext cx="8496944" cy="32107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9237"/>
                <a:gridCol w="2409237"/>
                <a:gridCol w="3678470"/>
              </a:tblGrid>
              <a:tr h="1019742">
                <a:tc row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563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537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7" name="مربع نص 116"/>
          <p:cNvSpPr txBox="1"/>
          <p:nvPr/>
        </p:nvSpPr>
        <p:spPr>
          <a:xfrm>
            <a:off x="2663262" y="3705401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8" name="مربع نص 117"/>
          <p:cNvSpPr txBox="1"/>
          <p:nvPr/>
        </p:nvSpPr>
        <p:spPr>
          <a:xfrm>
            <a:off x="2607073" y="3414486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c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119" name="رابط مستقيم 118"/>
          <p:cNvCxnSpPr/>
          <p:nvPr/>
        </p:nvCxnSpPr>
        <p:spPr>
          <a:xfrm flipH="1">
            <a:off x="2606330" y="3807615"/>
            <a:ext cx="5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مربع نص 119"/>
          <p:cNvSpPr txBox="1"/>
          <p:nvPr/>
        </p:nvSpPr>
        <p:spPr>
          <a:xfrm>
            <a:off x="1835696" y="3572427"/>
            <a:ext cx="4817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1" name="مربع نص 120"/>
          <p:cNvSpPr txBox="1"/>
          <p:nvPr/>
        </p:nvSpPr>
        <p:spPr>
          <a:xfrm>
            <a:off x="2224764" y="3562268"/>
            <a:ext cx="3374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22" name="مجموعة 121"/>
          <p:cNvGrpSpPr/>
          <p:nvPr/>
        </p:nvGrpSpPr>
        <p:grpSpPr>
          <a:xfrm>
            <a:off x="6418189" y="2305900"/>
            <a:ext cx="2114251" cy="477984"/>
            <a:chOff x="5967186" y="4104083"/>
            <a:chExt cx="2114251" cy="477984"/>
          </a:xfrm>
        </p:grpSpPr>
        <p:sp>
          <p:nvSpPr>
            <p:cNvPr id="124" name="مربع نص 123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41" name="مربع نص 140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42" name="مربع نص 141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43" name="مربع نص 142"/>
            <p:cNvSpPr txBox="1"/>
            <p:nvPr/>
          </p:nvSpPr>
          <p:spPr>
            <a:xfrm>
              <a:off x="5967186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44" name="مربع نص 143"/>
            <p:cNvSpPr txBox="1"/>
            <p:nvPr/>
          </p:nvSpPr>
          <p:spPr>
            <a:xfrm>
              <a:off x="629819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145" name="مربع نص 144"/>
          <p:cNvSpPr txBox="1"/>
          <p:nvPr/>
        </p:nvSpPr>
        <p:spPr>
          <a:xfrm>
            <a:off x="6501702" y="2895327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12  +  18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6" name="مربع نص 145"/>
          <p:cNvSpPr txBox="1"/>
          <p:nvPr/>
        </p:nvSpPr>
        <p:spPr>
          <a:xfrm>
            <a:off x="4211960" y="2305900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12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7" name="خماسي 146"/>
          <p:cNvSpPr/>
          <p:nvPr/>
        </p:nvSpPr>
        <p:spPr>
          <a:xfrm>
            <a:off x="4317005" y="3054446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grpSp>
        <p:nvGrpSpPr>
          <p:cNvPr id="148" name="مجموعة 147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149" name="مجموعة 148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51" name="رابط مستقيم 150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رابط مستقيم 151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رابط مستقيم 152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رابط مستقيم 153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مربع نص 149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12</a:t>
              </a:r>
              <a:endParaRPr lang="ar-SA" sz="2400" b="1" dirty="0"/>
            </a:p>
          </p:txBody>
        </p:sp>
      </p:grpSp>
      <p:grpSp>
        <p:nvGrpSpPr>
          <p:cNvPr id="155" name="مجموعة 154"/>
          <p:cNvGrpSpPr/>
          <p:nvPr/>
        </p:nvGrpSpPr>
        <p:grpSpPr>
          <a:xfrm>
            <a:off x="5004048" y="2996952"/>
            <a:ext cx="649462" cy="461665"/>
            <a:chOff x="1878545" y="529093"/>
            <a:chExt cx="649462" cy="461665"/>
          </a:xfrm>
        </p:grpSpPr>
        <p:grpSp>
          <p:nvGrpSpPr>
            <p:cNvPr id="156" name="مجموعة 155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58" name="رابط مستقيم 157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رابط مستقيم 158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رابط مستقيم 159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رابط مستقيم 160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7" name="مربع نص 156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12</a:t>
              </a:r>
              <a:endParaRPr lang="ar-SA" sz="2400" b="1" dirty="0"/>
            </a:p>
          </p:txBody>
        </p:sp>
      </p:grpSp>
      <p:sp>
        <p:nvSpPr>
          <p:cNvPr id="162" name="مربع نص 161"/>
          <p:cNvSpPr txBox="1"/>
          <p:nvPr/>
        </p:nvSpPr>
        <p:spPr>
          <a:xfrm>
            <a:off x="4211960" y="4190909"/>
            <a:ext cx="12961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18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3" name="مربع نص 162"/>
          <p:cNvSpPr txBox="1"/>
          <p:nvPr/>
        </p:nvSpPr>
        <p:spPr>
          <a:xfrm>
            <a:off x="6501702" y="3543399"/>
            <a:ext cx="20757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C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 =  30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4" name="خماسي 163"/>
          <p:cNvSpPr/>
          <p:nvPr/>
        </p:nvSpPr>
        <p:spPr>
          <a:xfrm>
            <a:off x="6542954" y="4292534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165" name="مجموعة 164"/>
          <p:cNvGrpSpPr/>
          <p:nvPr/>
        </p:nvGrpSpPr>
        <p:grpSpPr>
          <a:xfrm>
            <a:off x="7229997" y="4235040"/>
            <a:ext cx="649462" cy="461665"/>
            <a:chOff x="1878545" y="529093"/>
            <a:chExt cx="649462" cy="461665"/>
          </a:xfrm>
        </p:grpSpPr>
        <p:grpSp>
          <p:nvGrpSpPr>
            <p:cNvPr id="166" name="مجموعة 165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68" name="رابط مستقيم 167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رابط مستقيم 168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رابط مستقيم 169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رابط مستقيم 170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مربع نص 166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30</a:t>
              </a:r>
              <a:endParaRPr lang="ar-SA" sz="2400" b="1" dirty="0"/>
            </a:p>
          </p:txBody>
        </p:sp>
      </p:grpSp>
      <p:grpSp>
        <p:nvGrpSpPr>
          <p:cNvPr id="172" name="مجموعة 171"/>
          <p:cNvGrpSpPr/>
          <p:nvPr/>
        </p:nvGrpSpPr>
        <p:grpSpPr>
          <a:xfrm>
            <a:off x="7230568" y="4234451"/>
            <a:ext cx="649462" cy="461665"/>
            <a:chOff x="1878545" y="529093"/>
            <a:chExt cx="649462" cy="461665"/>
          </a:xfrm>
        </p:grpSpPr>
        <p:grpSp>
          <p:nvGrpSpPr>
            <p:cNvPr id="173" name="مجموعة 172"/>
            <p:cNvGrpSpPr/>
            <p:nvPr/>
          </p:nvGrpSpPr>
          <p:grpSpPr>
            <a:xfrm>
              <a:off x="1878545" y="631118"/>
              <a:ext cx="558014" cy="252001"/>
              <a:chOff x="2375760" y="631117"/>
              <a:chExt cx="558014" cy="252001"/>
            </a:xfrm>
          </p:grpSpPr>
          <p:cxnSp>
            <p:nvCxnSpPr>
              <p:cNvPr id="175" name="رابط مستقيم 174"/>
              <p:cNvCxnSpPr/>
              <p:nvPr/>
            </p:nvCxnSpPr>
            <p:spPr>
              <a:xfrm>
                <a:off x="2537774" y="631117"/>
                <a:ext cx="3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رابط مستقيم 175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رابط مستقيم 176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رابط مستقيم 177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مربع نص 173"/>
            <p:cNvSpPr txBox="1"/>
            <p:nvPr/>
          </p:nvSpPr>
          <p:spPr>
            <a:xfrm>
              <a:off x="1937294" y="529093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30</a:t>
              </a:r>
              <a:endParaRPr lang="ar-SA" sz="2400" b="1" dirty="0"/>
            </a:p>
          </p:txBody>
        </p:sp>
      </p:grpSp>
      <p:sp>
        <p:nvSpPr>
          <p:cNvPr id="179" name="مربع نص 178"/>
          <p:cNvSpPr txBox="1"/>
          <p:nvPr/>
        </p:nvSpPr>
        <p:spPr>
          <a:xfrm>
            <a:off x="1807230" y="4421741"/>
            <a:ext cx="1555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e  ≈  1,6</a:t>
            </a:r>
            <a:endParaRPr lang="ar-SA" sz="2800" b="1" i="1" baseline="40000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94" name="مجموعة 93"/>
          <p:cNvGrpSpPr/>
          <p:nvPr/>
        </p:nvGrpSpPr>
        <p:grpSpPr>
          <a:xfrm>
            <a:off x="755576" y="5653893"/>
            <a:ext cx="1324886" cy="864096"/>
            <a:chOff x="2224202" y="1626953"/>
            <a:chExt cx="1324886" cy="864096"/>
          </a:xfrm>
        </p:grpSpPr>
        <p:sp>
          <p:nvSpPr>
            <p:cNvPr id="95" name="مربع نص 94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+ 2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96" name="مربع نص 95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12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98" name="رابط مستقيم 97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مجموعة 98"/>
          <p:cNvGrpSpPr/>
          <p:nvPr/>
        </p:nvGrpSpPr>
        <p:grpSpPr>
          <a:xfrm>
            <a:off x="2455026" y="5653893"/>
            <a:ext cx="1324886" cy="864096"/>
            <a:chOff x="2224202" y="1626953"/>
            <a:chExt cx="1324886" cy="864096"/>
          </a:xfrm>
        </p:grpSpPr>
        <p:sp>
          <p:nvSpPr>
            <p:cNvPr id="100" name="مربع نص 99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+ 3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101" name="مربع نص 100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18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102" name="رابط مستقيم 101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مربع نص 102"/>
          <p:cNvSpPr txBox="1"/>
          <p:nvPr/>
        </p:nvSpPr>
        <p:spPr>
          <a:xfrm>
            <a:off x="1936732" y="585569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105" name="مربع نص 104"/>
          <p:cNvSpPr txBox="1"/>
          <p:nvPr/>
        </p:nvSpPr>
        <p:spPr>
          <a:xfrm>
            <a:off x="3693255" y="586120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106" name="مربع نص 105"/>
          <p:cNvSpPr txBox="1"/>
          <p:nvPr/>
        </p:nvSpPr>
        <p:spPr>
          <a:xfrm>
            <a:off x="4053295" y="586120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23652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98844E-6 L -0.04878 -0.50242 " pathEditMode="relative" rAng="0" ptsTypes="AA">
                                      <p:cBhvr>
                                        <p:cTn id="32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-25133"/>
                                    </p:animMotion>
                                  </p:childTnLst>
                                </p:cTn>
                              </p:par>
                              <p:par>
                                <p:cTn id="32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98844E-6 L -0.05122 -0.50242 " pathEditMode="relative" rAng="0" ptsTypes="AA">
                                      <p:cBhvr>
                                        <p:cTn id="322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9" y="-25133"/>
                                    </p:animMotion>
                                  </p:childTnLst>
                                </p:cTn>
                              </p:par>
                              <p:par>
                                <p:cTn id="3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98844E-6 L -0.05347 -0.50242 " pathEditMode="relative" rAng="0" ptsTypes="AA">
                                      <p:cBhvr>
                                        <p:cTn id="324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4" y="-25133"/>
                                    </p:animMotion>
                                  </p:childTnLst>
                                </p:cTn>
                              </p:par>
                              <p:par>
                                <p:cTn id="32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36994E-6 L -0.06215 -0.50312 " pathEditMode="relative" rAng="0" ptsTypes="AA">
                                      <p:cBhvr>
                                        <p:cTn id="32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" y="-25156"/>
                                    </p:animMotion>
                                  </p:childTnLst>
                                </p:cTn>
                              </p:par>
                              <p:par>
                                <p:cTn id="32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994E-6 L -0.06215 -0.50312 " pathEditMode="relative" rAng="0" ptsTypes="AA">
                                      <p:cBhvr>
                                        <p:cTn id="328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" y="-25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19653E-6 L -0.26372 0.11329 " pathEditMode="relative" rAng="0" ptsTypes="AA">
                                      <p:cBhvr>
                                        <p:cTn id="383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5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2000"/>
                            </p:stCondLst>
                            <p:childTnLst>
                              <p:par>
                                <p:cTn id="38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6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2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16185E-6 L -0.5073 -0.11953 " pathEditMode="relative" rAng="0" ptsTypes="AA">
                                      <p:cBhvr>
                                        <p:cTn id="438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-59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4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2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0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71" grpId="0"/>
      <p:bldP spid="71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113" grpId="0"/>
      <p:bldP spid="113" grpId="1"/>
      <p:bldP spid="114" grpId="0"/>
      <p:bldP spid="114" grpId="1"/>
      <p:bldP spid="115" grpId="0"/>
      <p:bldP spid="115" grpId="1"/>
      <p:bldP spid="117" grpId="0"/>
      <p:bldP spid="117" grpId="1"/>
      <p:bldP spid="118" grpId="0"/>
      <p:bldP spid="118" grpId="1"/>
      <p:bldP spid="120" grpId="0"/>
      <p:bldP spid="121" grpId="0"/>
      <p:bldP spid="145" grpId="0"/>
      <p:bldP spid="146" grpId="0"/>
      <p:bldP spid="147" grpId="0" animBg="1"/>
      <p:bldP spid="162" grpId="0"/>
      <p:bldP spid="163" grpId="0"/>
      <p:bldP spid="164" grpId="0" animBg="1"/>
      <p:bldP spid="179" grpId="0"/>
      <p:bldP spid="103" grpId="0"/>
      <p:bldP spid="103" grpId="1"/>
      <p:bldP spid="105" grpId="0"/>
      <p:bldP spid="105" grpId="1"/>
      <p:bldP spid="106" grpId="0"/>
      <p:bldP spid="10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0783"/>
            <a:ext cx="355282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مربع نص 15"/>
          <p:cNvSpPr txBox="1"/>
          <p:nvPr/>
        </p:nvSpPr>
        <p:spPr>
          <a:xfrm>
            <a:off x="3142588" y="35302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738832" y="35302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2436017" y="3530271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6" name="شكل حر 25"/>
          <p:cNvSpPr/>
          <p:nvPr/>
        </p:nvSpPr>
        <p:spPr>
          <a:xfrm rot="5400000">
            <a:off x="2143126" y="3455608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ربع نص 26"/>
          <p:cNvSpPr txBox="1"/>
          <p:nvPr/>
        </p:nvSpPr>
        <p:spPr>
          <a:xfrm>
            <a:off x="1458444" y="3530271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28" name="شكل حر 27"/>
          <p:cNvSpPr/>
          <p:nvPr/>
        </p:nvSpPr>
        <p:spPr>
          <a:xfrm rot="5400000" flipV="1">
            <a:off x="625162" y="3441389"/>
            <a:ext cx="1630943" cy="54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2" name="جدول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389360"/>
              </p:ext>
            </p:extLst>
          </p:nvPr>
        </p:nvGraphicFramePr>
        <p:xfrm>
          <a:off x="4164682" y="2066111"/>
          <a:ext cx="4818474" cy="344585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00026"/>
                <a:gridCol w="2118448"/>
              </a:tblGrid>
              <a:tr h="930841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15017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5" name="مجموعة 4"/>
          <p:cNvGrpSpPr/>
          <p:nvPr/>
        </p:nvGrpSpPr>
        <p:grpSpPr>
          <a:xfrm>
            <a:off x="2183968" y="3256545"/>
            <a:ext cx="498836" cy="487998"/>
            <a:chOff x="3238500" y="3024595"/>
            <a:chExt cx="498836" cy="487998"/>
          </a:xfrm>
        </p:grpSpPr>
        <p:sp>
          <p:nvSpPr>
            <p:cNvPr id="4" name="قوس كبير أيسر 3"/>
            <p:cNvSpPr/>
            <p:nvPr/>
          </p:nvSpPr>
          <p:spPr>
            <a:xfrm rot="5400000">
              <a:off x="3431336" y="3206593"/>
              <a:ext cx="144000" cy="468000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" name="مربع نص 22"/>
            <p:cNvSpPr txBox="1"/>
            <p:nvPr/>
          </p:nvSpPr>
          <p:spPr>
            <a:xfrm>
              <a:off x="3238500" y="3024595"/>
              <a:ext cx="48178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1688802" y="3258218"/>
            <a:ext cx="498836" cy="487998"/>
            <a:chOff x="3238500" y="3024595"/>
            <a:chExt cx="498836" cy="487998"/>
          </a:xfrm>
        </p:grpSpPr>
        <p:sp>
          <p:nvSpPr>
            <p:cNvPr id="30" name="قوس كبير أيسر 29"/>
            <p:cNvSpPr/>
            <p:nvPr/>
          </p:nvSpPr>
          <p:spPr>
            <a:xfrm rot="5400000">
              <a:off x="3431336" y="3206593"/>
              <a:ext cx="144000" cy="468000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3238500" y="3024595"/>
              <a:ext cx="48178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977655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553" y="550565"/>
            <a:ext cx="53530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مربع نص 35"/>
          <p:cNvSpPr txBox="1"/>
          <p:nvPr/>
        </p:nvSpPr>
        <p:spPr>
          <a:xfrm>
            <a:off x="4499992" y="2060848"/>
            <a:ext cx="1509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 a  =  80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" name="خماسي 37"/>
          <p:cNvSpPr/>
          <p:nvPr/>
        </p:nvSpPr>
        <p:spPr>
          <a:xfrm>
            <a:off x="4622892" y="2552751"/>
            <a:ext cx="579600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a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292080" y="2492896"/>
            <a:ext cx="553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خماسي 39"/>
          <p:cNvSpPr/>
          <p:nvPr/>
        </p:nvSpPr>
        <p:spPr>
          <a:xfrm rot="5400000">
            <a:off x="4593858" y="3304616"/>
            <a:ext cx="978408" cy="625598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4385004" y="3484665"/>
            <a:ext cx="187220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-100  ,  0 )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4485478" y="3052617"/>
            <a:ext cx="16525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 100  ,  0 )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3" name="خماسي 42"/>
          <p:cNvSpPr/>
          <p:nvPr/>
        </p:nvSpPr>
        <p:spPr>
          <a:xfrm rot="5400000">
            <a:off x="4721663" y="4340516"/>
            <a:ext cx="756000" cy="484632"/>
          </a:xfrm>
          <a:prstGeom prst="homePlat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ربع نص 43"/>
          <p:cNvSpPr txBox="1"/>
          <p:nvPr/>
        </p:nvSpPr>
        <p:spPr>
          <a:xfrm>
            <a:off x="4895417" y="4462009"/>
            <a:ext cx="3762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4742359" y="4131586"/>
            <a:ext cx="6810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200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4859457" y="4520681"/>
            <a:ext cx="46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مربع نص 46"/>
          <p:cNvSpPr txBox="1"/>
          <p:nvPr/>
        </p:nvSpPr>
        <p:spPr>
          <a:xfrm>
            <a:off x="4759558" y="4952702"/>
            <a:ext cx="6672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4067944" y="2996952"/>
            <a:ext cx="667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endParaRPr lang="ar-SA" sz="54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خماسي 48"/>
          <p:cNvSpPr/>
          <p:nvPr/>
        </p:nvSpPr>
        <p:spPr>
          <a:xfrm>
            <a:off x="4182932" y="4996833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c</a:t>
            </a:r>
            <a:endParaRPr lang="ar-SA" sz="2400" b="1" dirty="0"/>
          </a:p>
        </p:txBody>
      </p:sp>
      <p:grpSp>
        <p:nvGrpSpPr>
          <p:cNvPr id="50" name="مجموعة 49"/>
          <p:cNvGrpSpPr/>
          <p:nvPr/>
        </p:nvGrpSpPr>
        <p:grpSpPr>
          <a:xfrm>
            <a:off x="6386714" y="2181330"/>
            <a:ext cx="2075712" cy="507012"/>
            <a:chOff x="6672752" y="4075055"/>
            <a:chExt cx="2075712" cy="507012"/>
          </a:xfrm>
        </p:grpSpPr>
        <p:sp>
          <p:nvSpPr>
            <p:cNvPr id="51" name="مربع نص 50"/>
            <p:cNvSpPr txBox="1"/>
            <p:nvPr/>
          </p:nvSpPr>
          <p:spPr>
            <a:xfrm>
              <a:off x="667275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a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2" name="مربع نص 51"/>
            <p:cNvSpPr txBox="1"/>
            <p:nvPr/>
          </p:nvSpPr>
          <p:spPr>
            <a:xfrm>
              <a:off x="7164288" y="4120402"/>
              <a:ext cx="38096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+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3" name="مربع نص 52"/>
            <p:cNvSpPr txBox="1"/>
            <p:nvPr/>
          </p:nvSpPr>
          <p:spPr>
            <a:xfrm>
              <a:off x="7380312" y="4104083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4" name="مربع نص 53"/>
            <p:cNvSpPr txBox="1"/>
            <p:nvPr/>
          </p:nvSpPr>
          <p:spPr>
            <a:xfrm>
              <a:off x="8047339" y="4075055"/>
              <a:ext cx="70112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c</a:t>
              </a:r>
              <a:r>
                <a:rPr lang="en-US" sz="2800" b="1" baseline="40000" dirty="0" smtClean="0"/>
                <a:t>2</a:t>
              </a:r>
              <a:endParaRPr lang="ar-SA" sz="2800" b="1" i="1" baseline="40000" dirty="0"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7721138" y="4120402"/>
              <a:ext cx="6672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62" name="مربع نص 61"/>
          <p:cNvSpPr txBox="1"/>
          <p:nvPr/>
        </p:nvSpPr>
        <p:spPr>
          <a:xfrm>
            <a:off x="6300192" y="2852936"/>
            <a:ext cx="262075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1600 +  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=  10000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6372200" y="3471391"/>
            <a:ext cx="26642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=  10000  -  1600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6425148" y="4119463"/>
            <a:ext cx="18206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b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=       8400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5" name="مربع نص 64"/>
          <p:cNvSpPr txBox="1"/>
          <p:nvPr/>
        </p:nvSpPr>
        <p:spPr>
          <a:xfrm>
            <a:off x="7032079" y="4695527"/>
            <a:ext cx="7633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91,7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6" name="خماسي 65"/>
          <p:cNvSpPr/>
          <p:nvPr/>
        </p:nvSpPr>
        <p:spPr>
          <a:xfrm>
            <a:off x="6485007" y="4754172"/>
            <a:ext cx="580801" cy="360040"/>
          </a:xfrm>
          <a:prstGeom prst="homePlate">
            <a:avLst>
              <a:gd name="adj" fmla="val 74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/>
              <a:t>b</a:t>
            </a:r>
            <a:endParaRPr lang="ar-SA" sz="24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892771" y="1916832"/>
            <a:ext cx="2887141" cy="864096"/>
            <a:chOff x="351360" y="5373216"/>
            <a:chExt cx="2887141" cy="864096"/>
          </a:xfrm>
        </p:grpSpPr>
        <p:grpSp>
          <p:nvGrpSpPr>
            <p:cNvPr id="67" name="مجموعة 66"/>
            <p:cNvGrpSpPr/>
            <p:nvPr/>
          </p:nvGrpSpPr>
          <p:grpSpPr>
            <a:xfrm>
              <a:off x="351360" y="5430121"/>
              <a:ext cx="1080120" cy="807191"/>
              <a:chOff x="2324042" y="1683858"/>
              <a:chExt cx="1080120" cy="807191"/>
            </a:xfrm>
          </p:grpSpPr>
          <p:sp>
            <p:nvSpPr>
              <p:cNvPr id="68" name="مربع نص 67"/>
              <p:cNvSpPr txBox="1"/>
              <p:nvPr/>
            </p:nvSpPr>
            <p:spPr>
              <a:xfrm>
                <a:off x="2666357" y="1683858"/>
                <a:ext cx="56651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x</a:t>
                </a:r>
                <a:r>
                  <a:rPr lang="en-US" sz="2800" b="1" baseline="40000" dirty="0" smtClean="0"/>
                  <a:t>2</a:t>
                </a:r>
                <a:endParaRPr lang="ar-SA" sz="2800" b="1" baseline="40000" dirty="0"/>
              </a:p>
            </p:txBody>
          </p:sp>
          <p:sp>
            <p:nvSpPr>
              <p:cNvPr id="69" name="مربع نص 68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1600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70" name="رابط مستقيم 69"/>
              <p:cNvCxnSpPr/>
              <p:nvPr/>
            </p:nvCxnSpPr>
            <p:spPr>
              <a:xfrm flipH="1">
                <a:off x="2576796" y="20874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مجموعة 70"/>
            <p:cNvGrpSpPr/>
            <p:nvPr/>
          </p:nvGrpSpPr>
          <p:grpSpPr>
            <a:xfrm>
              <a:off x="1619672" y="5373216"/>
              <a:ext cx="1080120" cy="864096"/>
              <a:chOff x="2324042" y="1626953"/>
              <a:chExt cx="1080120" cy="864096"/>
            </a:xfrm>
          </p:grpSpPr>
          <p:sp>
            <p:nvSpPr>
              <p:cNvPr id="72" name="مربع نص 71"/>
              <p:cNvSpPr txBox="1"/>
              <p:nvPr/>
            </p:nvSpPr>
            <p:spPr>
              <a:xfrm>
                <a:off x="2607204" y="1626953"/>
                <a:ext cx="63990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y</a:t>
                </a:r>
                <a:r>
                  <a:rPr lang="en-US" sz="2800" b="1" baseline="40000" dirty="0" smtClean="0"/>
                  <a:t>2</a:t>
                </a:r>
                <a:endParaRPr lang="ar-SA" sz="2800" b="1" baseline="40000" dirty="0"/>
              </a:p>
            </p:txBody>
          </p:sp>
          <p:sp>
            <p:nvSpPr>
              <p:cNvPr id="73" name="مربع نص 72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8400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74" name="رابط مستقيم 73"/>
              <p:cNvCxnSpPr/>
              <p:nvPr/>
            </p:nvCxnSpPr>
            <p:spPr>
              <a:xfrm flipH="1">
                <a:off x="2570004" y="20874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مربع نص 74"/>
            <p:cNvSpPr txBox="1"/>
            <p:nvPr/>
          </p:nvSpPr>
          <p:spPr>
            <a:xfrm>
              <a:off x="1403648" y="5575020"/>
              <a:ext cx="33170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76" name="مربع نص 75"/>
            <p:cNvSpPr txBox="1"/>
            <p:nvPr/>
          </p:nvSpPr>
          <p:spPr>
            <a:xfrm>
              <a:off x="2584805" y="5580523"/>
              <a:ext cx="3845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77" name="مربع نص 76"/>
            <p:cNvSpPr txBox="1"/>
            <p:nvPr/>
          </p:nvSpPr>
          <p:spPr>
            <a:xfrm>
              <a:off x="2915817" y="5580523"/>
              <a:ext cx="3226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sp>
        <p:nvSpPr>
          <p:cNvPr id="78" name="مربع نص 77"/>
          <p:cNvSpPr txBox="1"/>
          <p:nvPr/>
        </p:nvSpPr>
        <p:spPr>
          <a:xfrm>
            <a:off x="1580110" y="4362418"/>
            <a:ext cx="11851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a  =  40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سهم إلى اليسار 7"/>
          <p:cNvSpPr/>
          <p:nvPr/>
        </p:nvSpPr>
        <p:spPr>
          <a:xfrm rot="16200000">
            <a:off x="1926911" y="4850398"/>
            <a:ext cx="551285" cy="461665"/>
          </a:xfrm>
          <a:prstGeom prst="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9" name="مربع نص 78"/>
          <p:cNvSpPr txBox="1"/>
          <p:nvPr/>
        </p:nvSpPr>
        <p:spPr>
          <a:xfrm>
            <a:off x="2862066" y="5387730"/>
            <a:ext cx="11660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الرأسان 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738832" y="5373216"/>
            <a:ext cx="22896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( 40 , 0 )  , ( - 40 , 0 )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1" name="سهم إلى اليسار 80"/>
          <p:cNvSpPr/>
          <p:nvPr/>
        </p:nvSpPr>
        <p:spPr>
          <a:xfrm>
            <a:off x="5012484" y="6122324"/>
            <a:ext cx="711644" cy="461665"/>
          </a:xfrm>
          <a:prstGeom prst="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2" name="مربع نص 81"/>
          <p:cNvSpPr txBox="1"/>
          <p:nvPr/>
        </p:nvSpPr>
        <p:spPr>
          <a:xfrm>
            <a:off x="5724128" y="5877272"/>
            <a:ext cx="33123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موقع السفينة يمثل نقطة على المنحنى وعلى المستقيم الواصل بين البؤرتين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4" name="مربع نص 83"/>
          <p:cNvSpPr txBox="1"/>
          <p:nvPr/>
        </p:nvSpPr>
        <p:spPr>
          <a:xfrm>
            <a:off x="35496" y="6136838"/>
            <a:ext cx="1192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( 40 , 0 )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5" name="مربع نص 84"/>
          <p:cNvSpPr txBox="1"/>
          <p:nvPr/>
        </p:nvSpPr>
        <p:spPr>
          <a:xfrm>
            <a:off x="3268771" y="5894160"/>
            <a:ext cx="166326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السفينة تقع على رأس القطع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6" name="سهم إلى اليسار 85"/>
          <p:cNvSpPr/>
          <p:nvPr/>
        </p:nvSpPr>
        <p:spPr>
          <a:xfrm>
            <a:off x="2636220" y="6122324"/>
            <a:ext cx="711644" cy="461665"/>
          </a:xfrm>
          <a:prstGeom prst="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3" name="مربع نص 82"/>
          <p:cNvSpPr txBox="1"/>
          <p:nvPr/>
        </p:nvSpPr>
        <p:spPr>
          <a:xfrm>
            <a:off x="1115616" y="6197242"/>
            <a:ext cx="147179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احداثيي السفينة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وسيلة شرح مستطيلة مستديرة الزوايا 1"/>
          <p:cNvSpPr/>
          <p:nvPr/>
        </p:nvSpPr>
        <p:spPr>
          <a:xfrm>
            <a:off x="3251733" y="2701953"/>
            <a:ext cx="914400" cy="612648"/>
          </a:xfrm>
          <a:prstGeom prst="wedgeRoundRectCallout">
            <a:avLst>
              <a:gd name="adj1" fmla="val -108134"/>
              <a:gd name="adj2" fmla="val 1146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موقع السفينة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13197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5" grpId="0"/>
      <p:bldP spid="26" grpId="0" animBg="1"/>
      <p:bldP spid="27" grpId="0"/>
      <p:bldP spid="28" grpId="0" animBg="1"/>
      <p:bldP spid="36" grpId="0"/>
      <p:bldP spid="38" grpId="0" animBg="1"/>
      <p:bldP spid="39" grpId="0"/>
      <p:bldP spid="40" grpId="0" animBg="1"/>
      <p:bldP spid="41" grpId="0"/>
      <p:bldP spid="42" grpId="0"/>
      <p:bldP spid="43" grpId="0" animBg="1"/>
      <p:bldP spid="44" grpId="0"/>
      <p:bldP spid="45" grpId="0"/>
      <p:bldP spid="47" grpId="0"/>
      <p:bldP spid="48" grpId="0"/>
      <p:bldP spid="49" grpId="0" animBg="1"/>
      <p:bldP spid="62" grpId="0"/>
      <p:bldP spid="63" grpId="0"/>
      <p:bldP spid="64" grpId="0"/>
      <p:bldP spid="65" grpId="0"/>
      <p:bldP spid="66" grpId="0" animBg="1"/>
      <p:bldP spid="78" grpId="0"/>
      <p:bldP spid="8" grpId="0" animBg="1"/>
      <p:bldP spid="79" grpId="0"/>
      <p:bldP spid="80" grpId="0"/>
      <p:bldP spid="81" grpId="0" animBg="1"/>
      <p:bldP spid="82" grpId="0"/>
      <p:bldP spid="84" grpId="0"/>
      <p:bldP spid="85" grpId="0"/>
      <p:bldP spid="86" grpId="0" animBg="1"/>
      <p:bldP spid="83" grpId="0"/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16632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4" name="جدول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205045"/>
              </p:ext>
            </p:extLst>
          </p:nvPr>
        </p:nvGraphicFramePr>
        <p:xfrm>
          <a:off x="110773" y="692696"/>
          <a:ext cx="8864396" cy="59757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69344"/>
                <a:gridCol w="3166437"/>
                <a:gridCol w="3328615"/>
              </a:tblGrid>
              <a:tr h="160537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2900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3762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80120">
                <a:tc grid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45" name="مجموعة 44"/>
          <p:cNvGrpSpPr/>
          <p:nvPr/>
        </p:nvGrpSpPr>
        <p:grpSpPr>
          <a:xfrm>
            <a:off x="179512" y="1686856"/>
            <a:ext cx="3347950" cy="864096"/>
            <a:chOff x="755576" y="5653893"/>
            <a:chExt cx="3347950" cy="864096"/>
          </a:xfrm>
        </p:grpSpPr>
        <p:grpSp>
          <p:nvGrpSpPr>
            <p:cNvPr id="58" name="مجموعة 57"/>
            <p:cNvGrpSpPr/>
            <p:nvPr/>
          </p:nvGrpSpPr>
          <p:grpSpPr>
            <a:xfrm>
              <a:off x="755576" y="5653893"/>
              <a:ext cx="1324886" cy="864096"/>
              <a:chOff x="2224202" y="1626953"/>
              <a:chExt cx="1324886" cy="864096"/>
            </a:xfrm>
          </p:grpSpPr>
          <p:sp>
            <p:nvSpPr>
              <p:cNvPr id="66" name="مربع نص 65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0 - 4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67" name="مربع نص 66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68" name="رابط مستقيم 67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مجموعة 58"/>
            <p:cNvGrpSpPr/>
            <p:nvPr/>
          </p:nvGrpSpPr>
          <p:grpSpPr>
            <a:xfrm>
              <a:off x="2195736" y="5653893"/>
              <a:ext cx="1324886" cy="864096"/>
              <a:chOff x="2224202" y="1626953"/>
              <a:chExt cx="1324886" cy="864096"/>
            </a:xfrm>
          </p:grpSpPr>
          <p:sp>
            <p:nvSpPr>
              <p:cNvPr id="63" name="مربع نص 62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0 - 5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64" name="مربع نص 63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r>
                  <a:rPr lang="en-US" sz="2800" b="1" baseline="30000" dirty="0" smtClean="0"/>
                  <a:t>2</a:t>
                </a:r>
                <a:endParaRPr lang="ar-SA" sz="2800" b="1" i="1" baseline="3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65" name="رابط مستقيم 64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مربع نص 59"/>
            <p:cNvSpPr txBox="1"/>
            <p:nvPr/>
          </p:nvSpPr>
          <p:spPr>
            <a:xfrm>
              <a:off x="1835696" y="5855697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3275856" y="5861200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3512813" y="5846686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grpSp>
        <p:nvGrpSpPr>
          <p:cNvPr id="69" name="مجموعة 68"/>
          <p:cNvGrpSpPr/>
          <p:nvPr/>
        </p:nvGrpSpPr>
        <p:grpSpPr>
          <a:xfrm>
            <a:off x="192471" y="2478944"/>
            <a:ext cx="3347950" cy="820554"/>
            <a:chOff x="755576" y="5697435"/>
            <a:chExt cx="3347950" cy="820554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755576" y="5697435"/>
              <a:ext cx="1324886" cy="820554"/>
              <a:chOff x="2224202" y="1670495"/>
              <a:chExt cx="1324886" cy="820554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</a:t>
                </a:r>
                <a:endParaRPr lang="ar-SA" sz="2800" b="1" baseline="40000" dirty="0"/>
              </a:p>
            </p:txBody>
          </p:sp>
          <p:sp>
            <p:nvSpPr>
              <p:cNvPr id="79" name="مربع نص 78"/>
              <p:cNvSpPr txBox="1"/>
              <p:nvPr/>
            </p:nvSpPr>
            <p:spPr>
              <a:xfrm>
                <a:off x="2622018" y="2029384"/>
                <a:ext cx="53047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80" name="رابط مستقيم 79"/>
              <p:cNvCxnSpPr/>
              <p:nvPr/>
            </p:nvCxnSpPr>
            <p:spPr>
              <a:xfrm flipH="1">
                <a:off x="2694636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مجموعة 70"/>
            <p:cNvGrpSpPr/>
            <p:nvPr/>
          </p:nvGrpSpPr>
          <p:grpSpPr>
            <a:xfrm>
              <a:off x="2195736" y="5697435"/>
              <a:ext cx="1324886" cy="820554"/>
              <a:chOff x="2224202" y="1670495"/>
              <a:chExt cx="1324886" cy="820554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25</a:t>
                </a:r>
                <a:endParaRPr lang="ar-SA" sz="2800" b="1" baseline="40000" dirty="0"/>
              </a:p>
            </p:txBody>
          </p:sp>
          <p:sp>
            <p:nvSpPr>
              <p:cNvPr id="76" name="مربع نص 75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r>
                  <a:rPr lang="en-US" sz="2800" b="1" baseline="30000" dirty="0" smtClean="0"/>
                  <a:t>2</a:t>
                </a:r>
                <a:endParaRPr lang="ar-SA" sz="2800" b="1" i="1" baseline="3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77" name="رابط مستقيم 76"/>
              <p:cNvCxnSpPr/>
              <p:nvPr/>
            </p:nvCxnSpPr>
            <p:spPr>
              <a:xfrm flipH="1">
                <a:off x="2680122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مربع نص 71"/>
            <p:cNvSpPr txBox="1"/>
            <p:nvPr/>
          </p:nvSpPr>
          <p:spPr>
            <a:xfrm>
              <a:off x="1835696" y="5855697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73" name="مربع نص 72"/>
            <p:cNvSpPr txBox="1"/>
            <p:nvPr/>
          </p:nvSpPr>
          <p:spPr>
            <a:xfrm>
              <a:off x="3275856" y="5861200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74" name="مربع نص 73"/>
            <p:cNvSpPr txBox="1"/>
            <p:nvPr/>
          </p:nvSpPr>
          <p:spPr>
            <a:xfrm>
              <a:off x="3512813" y="5846686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grpSp>
        <p:nvGrpSpPr>
          <p:cNvPr id="81" name="مجموعة 80"/>
          <p:cNvGrpSpPr/>
          <p:nvPr/>
        </p:nvGrpSpPr>
        <p:grpSpPr>
          <a:xfrm>
            <a:off x="288303" y="3271032"/>
            <a:ext cx="2909062" cy="820554"/>
            <a:chOff x="755576" y="3688566"/>
            <a:chExt cx="2909062" cy="820554"/>
          </a:xfrm>
        </p:grpSpPr>
        <p:grpSp>
          <p:nvGrpSpPr>
            <p:cNvPr id="82" name="مجموعة 81"/>
            <p:cNvGrpSpPr/>
            <p:nvPr/>
          </p:nvGrpSpPr>
          <p:grpSpPr>
            <a:xfrm>
              <a:off x="1763688" y="3688566"/>
              <a:ext cx="1324886" cy="820554"/>
              <a:chOff x="2224202" y="1670495"/>
              <a:chExt cx="1324886" cy="820554"/>
            </a:xfrm>
          </p:grpSpPr>
          <p:sp>
            <p:nvSpPr>
              <p:cNvPr id="90" name="مربع نص 89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16</a:t>
                </a:r>
                <a:endParaRPr lang="ar-SA" sz="2800" b="1" baseline="40000" dirty="0"/>
              </a:p>
            </p:txBody>
          </p:sp>
          <p:sp>
            <p:nvSpPr>
              <p:cNvPr id="91" name="مربع نص 90"/>
              <p:cNvSpPr txBox="1"/>
              <p:nvPr/>
            </p:nvSpPr>
            <p:spPr>
              <a:xfrm>
                <a:off x="2622018" y="2029384"/>
                <a:ext cx="53047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92" name="رابط مستقيم 91"/>
              <p:cNvCxnSpPr/>
              <p:nvPr/>
            </p:nvCxnSpPr>
            <p:spPr>
              <a:xfrm flipH="1">
                <a:off x="2694636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مجموعة 82"/>
            <p:cNvGrpSpPr/>
            <p:nvPr/>
          </p:nvGrpSpPr>
          <p:grpSpPr>
            <a:xfrm>
              <a:off x="755576" y="3688566"/>
              <a:ext cx="1324886" cy="820554"/>
              <a:chOff x="2224202" y="1670495"/>
              <a:chExt cx="1324886" cy="820554"/>
            </a:xfrm>
          </p:grpSpPr>
          <p:sp>
            <p:nvSpPr>
              <p:cNvPr id="87" name="مربع نص 86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25</a:t>
                </a:r>
                <a:endParaRPr lang="ar-SA" sz="2800" b="1" baseline="40000" dirty="0"/>
              </a:p>
            </p:txBody>
          </p:sp>
          <p:sp>
            <p:nvSpPr>
              <p:cNvPr id="88" name="مربع نص 87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r>
                  <a:rPr lang="en-US" sz="2800" b="1" baseline="30000" dirty="0" smtClean="0"/>
                  <a:t>2</a:t>
                </a:r>
                <a:endParaRPr lang="ar-SA" sz="2800" b="1" i="1" baseline="3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89" name="رابط مستقيم 88"/>
              <p:cNvCxnSpPr/>
              <p:nvPr/>
            </p:nvCxnSpPr>
            <p:spPr>
              <a:xfrm flipH="1">
                <a:off x="2680122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مربع نص 83"/>
            <p:cNvSpPr txBox="1"/>
            <p:nvPr/>
          </p:nvSpPr>
          <p:spPr>
            <a:xfrm>
              <a:off x="2656391" y="3861342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85" name="مربع نص 84"/>
            <p:cNvSpPr txBox="1"/>
            <p:nvPr/>
          </p:nvSpPr>
          <p:spPr>
            <a:xfrm>
              <a:off x="1605023" y="3866845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86" name="مربع نص 85"/>
            <p:cNvSpPr txBox="1"/>
            <p:nvPr/>
          </p:nvSpPr>
          <p:spPr>
            <a:xfrm>
              <a:off x="3073925" y="3837817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grpSp>
        <p:nvGrpSpPr>
          <p:cNvPr id="93" name="مجموعة 92"/>
          <p:cNvGrpSpPr/>
          <p:nvPr/>
        </p:nvGrpSpPr>
        <p:grpSpPr>
          <a:xfrm>
            <a:off x="273789" y="4063120"/>
            <a:ext cx="2332998" cy="820554"/>
            <a:chOff x="741062" y="4408646"/>
            <a:chExt cx="2332998" cy="820554"/>
          </a:xfrm>
        </p:grpSpPr>
        <p:grpSp>
          <p:nvGrpSpPr>
            <p:cNvPr id="94" name="مجموعة 93"/>
            <p:cNvGrpSpPr/>
            <p:nvPr/>
          </p:nvGrpSpPr>
          <p:grpSpPr>
            <a:xfrm>
              <a:off x="1749174" y="4408646"/>
              <a:ext cx="1324886" cy="820554"/>
              <a:chOff x="2224202" y="1670495"/>
              <a:chExt cx="1324886" cy="820554"/>
            </a:xfrm>
          </p:grpSpPr>
          <p:sp>
            <p:nvSpPr>
              <p:cNvPr id="100" name="مربع نص 99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7</a:t>
                </a:r>
                <a:endParaRPr lang="ar-SA" sz="2800" b="1" baseline="40000" dirty="0"/>
              </a:p>
            </p:txBody>
          </p:sp>
          <p:sp>
            <p:nvSpPr>
              <p:cNvPr id="101" name="مربع نص 100"/>
              <p:cNvSpPr txBox="1"/>
              <p:nvPr/>
            </p:nvSpPr>
            <p:spPr>
              <a:xfrm>
                <a:off x="2622018" y="2029384"/>
                <a:ext cx="53047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02" name="رابط مستقيم 101"/>
              <p:cNvCxnSpPr/>
              <p:nvPr/>
            </p:nvCxnSpPr>
            <p:spPr>
              <a:xfrm flipH="1">
                <a:off x="2694636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مجموعة 94"/>
            <p:cNvGrpSpPr/>
            <p:nvPr/>
          </p:nvGrpSpPr>
          <p:grpSpPr>
            <a:xfrm>
              <a:off x="741062" y="4408646"/>
              <a:ext cx="1324886" cy="820554"/>
              <a:chOff x="2224202" y="1670495"/>
              <a:chExt cx="1324886" cy="820554"/>
            </a:xfrm>
          </p:grpSpPr>
          <p:sp>
            <p:nvSpPr>
              <p:cNvPr id="97" name="مربع نص 96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25</a:t>
                </a:r>
                <a:endParaRPr lang="ar-SA" sz="2800" b="1" baseline="40000" dirty="0"/>
              </a:p>
            </p:txBody>
          </p:sp>
          <p:sp>
            <p:nvSpPr>
              <p:cNvPr id="98" name="مربع نص 97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r>
                  <a:rPr lang="en-US" sz="2800" b="1" baseline="30000" dirty="0" smtClean="0"/>
                  <a:t>2</a:t>
                </a:r>
                <a:endParaRPr lang="ar-SA" sz="2800" b="1" i="1" baseline="3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99" name="رابط مستقيم 98"/>
              <p:cNvCxnSpPr/>
              <p:nvPr/>
            </p:nvCxnSpPr>
            <p:spPr>
              <a:xfrm flipH="1">
                <a:off x="2680122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مربع نص 95"/>
            <p:cNvSpPr txBox="1"/>
            <p:nvPr/>
          </p:nvSpPr>
          <p:spPr>
            <a:xfrm>
              <a:off x="1590509" y="4586925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</p:grpSp>
      <p:sp>
        <p:nvSpPr>
          <p:cNvPr id="103" name="مربع نص 102"/>
          <p:cNvSpPr txBox="1"/>
          <p:nvPr/>
        </p:nvSpPr>
        <p:spPr>
          <a:xfrm>
            <a:off x="623224" y="4927216"/>
            <a:ext cx="1692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/>
              <a:t>7 b</a:t>
            </a:r>
            <a:r>
              <a:rPr lang="en-US" sz="2800" b="1" baseline="30000" dirty="0" smtClean="0"/>
              <a:t>2</a:t>
            </a:r>
            <a:r>
              <a:rPr lang="en-US" sz="2400" b="1" dirty="0" smtClean="0"/>
              <a:t>  = 225</a:t>
            </a:r>
            <a:endParaRPr lang="ar-SA" sz="24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813187" y="5344750"/>
            <a:ext cx="1718237" cy="820554"/>
            <a:chOff x="813187" y="5344750"/>
            <a:chExt cx="1718237" cy="820554"/>
          </a:xfrm>
        </p:grpSpPr>
        <p:sp>
          <p:nvSpPr>
            <p:cNvPr id="104" name="مربع نص 103"/>
            <p:cNvSpPr txBox="1"/>
            <p:nvPr/>
          </p:nvSpPr>
          <p:spPr>
            <a:xfrm>
              <a:off x="813187" y="5531184"/>
              <a:ext cx="90076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400" b="1" dirty="0" smtClean="0"/>
                <a:t>b</a:t>
              </a:r>
              <a:r>
                <a:rPr lang="en-US" sz="2800" b="1" baseline="30000" dirty="0" smtClean="0"/>
                <a:t>2</a:t>
              </a:r>
              <a:r>
                <a:rPr lang="en-US" sz="2400" b="1" dirty="0" smtClean="0"/>
                <a:t>  =</a:t>
              </a:r>
              <a:endParaRPr lang="ar-SA" sz="2400" b="1" i="1" dirty="0">
                <a:latin typeface="Andalus" pitchFamily="18" charset="-78"/>
                <a:cs typeface="Andalus" pitchFamily="18" charset="-78"/>
              </a:endParaRPr>
            </a:p>
          </p:txBody>
        </p:sp>
        <p:grpSp>
          <p:nvGrpSpPr>
            <p:cNvPr id="105" name="مجموعة 104"/>
            <p:cNvGrpSpPr/>
            <p:nvPr/>
          </p:nvGrpSpPr>
          <p:grpSpPr>
            <a:xfrm>
              <a:off x="1206538" y="5344750"/>
              <a:ext cx="1324886" cy="820554"/>
              <a:chOff x="2224202" y="1670495"/>
              <a:chExt cx="1324886" cy="820554"/>
            </a:xfrm>
          </p:grpSpPr>
          <p:sp>
            <p:nvSpPr>
              <p:cNvPr id="106" name="مربع نص 105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225</a:t>
                </a:r>
                <a:endParaRPr lang="ar-SA" sz="2800" b="1" baseline="40000" dirty="0"/>
              </a:p>
            </p:txBody>
          </p:sp>
          <p:sp>
            <p:nvSpPr>
              <p:cNvPr id="107" name="مربع نص 106"/>
              <p:cNvSpPr txBox="1"/>
              <p:nvPr/>
            </p:nvSpPr>
            <p:spPr>
              <a:xfrm>
                <a:off x="2622018" y="2029384"/>
                <a:ext cx="53047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7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08" name="رابط مستقيم 107"/>
              <p:cNvCxnSpPr/>
              <p:nvPr/>
            </p:nvCxnSpPr>
            <p:spPr>
              <a:xfrm flipH="1">
                <a:off x="2694636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مربع نص 108"/>
          <p:cNvSpPr txBox="1"/>
          <p:nvPr/>
        </p:nvSpPr>
        <p:spPr>
          <a:xfrm>
            <a:off x="1296415" y="733941"/>
            <a:ext cx="21399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عند</a:t>
            </a:r>
            <a:r>
              <a:rPr lang="en-US" sz="2000" b="1" dirty="0" smtClean="0"/>
              <a:t>  ( </a:t>
            </a:r>
            <a:r>
              <a:rPr lang="en-US" sz="2000" b="1" dirty="0"/>
              <a:t>0 , 0 </a:t>
            </a:r>
            <a:r>
              <a:rPr lang="en-US" sz="2000" b="1" dirty="0" smtClean="0"/>
              <a:t>)</a:t>
            </a:r>
            <a:r>
              <a:rPr lang="en-US" sz="2000" b="1" i="1" dirty="0" smtClean="0">
                <a:latin typeface="Andalus" pitchFamily="18" charset="-78"/>
                <a:cs typeface="Andalus" pitchFamily="18" charset="-78"/>
              </a:rPr>
              <a:t>   </a:t>
            </a:r>
            <a:r>
              <a:rPr lang="ar-SA" sz="2000" b="1" dirty="0" smtClean="0"/>
              <a:t> فإن :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0" name="مربع نص 109"/>
          <p:cNvSpPr txBox="1"/>
          <p:nvPr/>
        </p:nvSpPr>
        <p:spPr>
          <a:xfrm>
            <a:off x="395536" y="1124744"/>
            <a:ext cx="19608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 smtClean="0"/>
              <a:t>X = 0     ,      y = 0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12" name="مجموعة 111"/>
          <p:cNvGrpSpPr/>
          <p:nvPr/>
        </p:nvGrpSpPr>
        <p:grpSpPr>
          <a:xfrm>
            <a:off x="3384290" y="1556792"/>
            <a:ext cx="3347950" cy="864096"/>
            <a:chOff x="755576" y="5653893"/>
            <a:chExt cx="3347950" cy="864096"/>
          </a:xfrm>
        </p:grpSpPr>
        <p:grpSp>
          <p:nvGrpSpPr>
            <p:cNvPr id="113" name="مجموعة 112"/>
            <p:cNvGrpSpPr/>
            <p:nvPr/>
          </p:nvGrpSpPr>
          <p:grpSpPr>
            <a:xfrm>
              <a:off x="755576" y="5653893"/>
              <a:ext cx="1324886" cy="864096"/>
              <a:chOff x="2224202" y="1626953"/>
              <a:chExt cx="1324886" cy="864096"/>
            </a:xfrm>
          </p:grpSpPr>
          <p:sp>
            <p:nvSpPr>
              <p:cNvPr id="121" name="مربع نص 120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y - 4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22" name="مربع نص 121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23" name="رابط مستقيم 122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مجموعة 113"/>
            <p:cNvGrpSpPr/>
            <p:nvPr/>
          </p:nvGrpSpPr>
          <p:grpSpPr>
            <a:xfrm>
              <a:off x="2195736" y="5653893"/>
              <a:ext cx="1324886" cy="864096"/>
              <a:chOff x="2224202" y="1626953"/>
              <a:chExt cx="1324886" cy="864096"/>
            </a:xfrm>
          </p:grpSpPr>
          <p:sp>
            <p:nvSpPr>
              <p:cNvPr id="118" name="مربع نص 117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x - 5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19" name="مربع نص 118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b</a:t>
                </a:r>
                <a:r>
                  <a:rPr lang="en-US" sz="2800" b="1" baseline="30000" dirty="0" smtClean="0"/>
                  <a:t>2</a:t>
                </a:r>
                <a:endParaRPr lang="ar-SA" sz="2800" b="1" i="1" baseline="30000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20" name="رابط مستقيم 119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مربع نص 114"/>
            <p:cNvSpPr txBox="1"/>
            <p:nvPr/>
          </p:nvSpPr>
          <p:spPr>
            <a:xfrm>
              <a:off x="1835696" y="5855697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116" name="مربع نص 115"/>
            <p:cNvSpPr txBox="1"/>
            <p:nvPr/>
          </p:nvSpPr>
          <p:spPr>
            <a:xfrm>
              <a:off x="3275856" y="5861200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117" name="مربع نص 116"/>
            <p:cNvSpPr txBox="1"/>
            <p:nvPr/>
          </p:nvSpPr>
          <p:spPr>
            <a:xfrm>
              <a:off x="3512813" y="5846686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</p:grpSp>
      <p:sp>
        <p:nvSpPr>
          <p:cNvPr id="124" name="مربع نص 123"/>
          <p:cNvSpPr txBox="1"/>
          <p:nvPr/>
        </p:nvSpPr>
        <p:spPr>
          <a:xfrm>
            <a:off x="3931252" y="868650"/>
            <a:ext cx="2492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معادلة القطع على الصورة :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5" name="مربع نص 124"/>
          <p:cNvSpPr txBox="1"/>
          <p:nvPr/>
        </p:nvSpPr>
        <p:spPr>
          <a:xfrm>
            <a:off x="3931252" y="3316922"/>
            <a:ext cx="2492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معادلة القطع هي :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3384290" y="3861048"/>
            <a:ext cx="3347950" cy="1216317"/>
            <a:chOff x="3384290" y="4077072"/>
            <a:chExt cx="3347950" cy="1216317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3384290" y="4077072"/>
              <a:ext cx="1324886" cy="864096"/>
              <a:chOff x="2224202" y="1626953"/>
              <a:chExt cx="1324886" cy="864096"/>
            </a:xfrm>
          </p:grpSpPr>
          <p:sp>
            <p:nvSpPr>
              <p:cNvPr id="135" name="مربع نص 134"/>
              <p:cNvSpPr txBox="1"/>
              <p:nvPr/>
            </p:nvSpPr>
            <p:spPr>
              <a:xfrm>
                <a:off x="2224202" y="1626953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 </a:t>
                </a:r>
                <a:r>
                  <a:rPr lang="en-US" sz="2400" b="1" dirty="0"/>
                  <a:t>( </a:t>
                </a:r>
                <a:r>
                  <a:rPr lang="en-US" sz="2400" b="1" dirty="0" smtClean="0"/>
                  <a:t>y - 4 </a:t>
                </a:r>
                <a:r>
                  <a:rPr lang="en-US" sz="2400" b="1" dirty="0"/>
                  <a:t>)</a:t>
                </a:r>
                <a:r>
                  <a:rPr lang="en-US" sz="2800" b="1" baseline="40000" dirty="0"/>
                  <a:t>2</a:t>
                </a:r>
                <a:endParaRPr lang="ar-SA" sz="2800" b="1" baseline="40000" dirty="0"/>
              </a:p>
            </p:txBody>
          </p:sp>
          <p:sp>
            <p:nvSpPr>
              <p:cNvPr id="136" name="مربع نص 135"/>
              <p:cNvSpPr txBox="1"/>
              <p:nvPr/>
            </p:nvSpPr>
            <p:spPr>
              <a:xfrm>
                <a:off x="2324042" y="202938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9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37" name="رابط مستقيم 136"/>
              <p:cNvCxnSpPr/>
              <p:nvPr/>
            </p:nvCxnSpPr>
            <p:spPr>
              <a:xfrm flipH="1">
                <a:off x="2396050" y="2087467"/>
                <a:ext cx="100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2" name="مربع نص 131"/>
            <p:cNvSpPr txBox="1"/>
            <p:nvPr/>
          </p:nvSpPr>
          <p:spPr>
            <a:xfrm>
              <a:off x="4824450" y="4077072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x - 5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cxnSp>
          <p:nvCxnSpPr>
            <p:cNvPr id="134" name="رابط مستقيم 133"/>
            <p:cNvCxnSpPr/>
            <p:nvPr/>
          </p:nvCxnSpPr>
          <p:spPr>
            <a:xfrm flipH="1">
              <a:off x="4996298" y="4537586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مربع نص 128"/>
            <p:cNvSpPr txBox="1"/>
            <p:nvPr/>
          </p:nvSpPr>
          <p:spPr>
            <a:xfrm>
              <a:off x="4464410" y="4278876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–</a:t>
              </a:r>
              <a:endParaRPr lang="ar-SA" sz="2400" b="1" dirty="0"/>
            </a:p>
          </p:txBody>
        </p:sp>
        <p:sp>
          <p:nvSpPr>
            <p:cNvPr id="130" name="مربع نص 129"/>
            <p:cNvSpPr txBox="1"/>
            <p:nvPr/>
          </p:nvSpPr>
          <p:spPr>
            <a:xfrm>
              <a:off x="5904570" y="4284379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=</a:t>
              </a:r>
              <a:endParaRPr lang="ar-SA" sz="2400" b="1" dirty="0"/>
            </a:p>
          </p:txBody>
        </p:sp>
        <p:sp>
          <p:nvSpPr>
            <p:cNvPr id="131" name="مربع نص 130"/>
            <p:cNvSpPr txBox="1"/>
            <p:nvPr/>
          </p:nvSpPr>
          <p:spPr>
            <a:xfrm>
              <a:off x="6141527" y="4269865"/>
              <a:ext cx="59071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1</a:t>
              </a:r>
              <a:endParaRPr lang="ar-SA" sz="2400" b="1" dirty="0"/>
            </a:p>
          </p:txBody>
        </p:sp>
        <p:grpSp>
          <p:nvGrpSpPr>
            <p:cNvPr id="138" name="مجموعة 137"/>
            <p:cNvGrpSpPr/>
            <p:nvPr/>
          </p:nvGrpSpPr>
          <p:grpSpPr>
            <a:xfrm>
              <a:off x="4788024" y="4472835"/>
              <a:ext cx="1324886" cy="820554"/>
              <a:chOff x="2224202" y="1670495"/>
              <a:chExt cx="1324886" cy="820554"/>
            </a:xfrm>
          </p:grpSpPr>
          <p:sp>
            <p:nvSpPr>
              <p:cNvPr id="139" name="مربع نص 138"/>
              <p:cNvSpPr txBox="1"/>
              <p:nvPr/>
            </p:nvSpPr>
            <p:spPr>
              <a:xfrm>
                <a:off x="2224202" y="1670495"/>
                <a:ext cx="132488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225</a:t>
                </a:r>
                <a:endParaRPr lang="ar-SA" sz="2800" b="1" baseline="40000" dirty="0"/>
              </a:p>
            </p:txBody>
          </p:sp>
          <p:sp>
            <p:nvSpPr>
              <p:cNvPr id="140" name="مربع نص 139"/>
              <p:cNvSpPr txBox="1"/>
              <p:nvPr/>
            </p:nvSpPr>
            <p:spPr>
              <a:xfrm>
                <a:off x="2622018" y="2029384"/>
                <a:ext cx="53047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400" b="1" dirty="0" smtClean="0"/>
                  <a:t>7</a:t>
                </a:r>
                <a:endParaRPr lang="ar-SA" sz="2000" b="1" i="1" dirty="0">
                  <a:latin typeface="Andalus" pitchFamily="18" charset="-78"/>
                  <a:cs typeface="Andalus" pitchFamily="18" charset="-78"/>
                </a:endParaRPr>
              </a:p>
            </p:txBody>
          </p:sp>
          <p:cxnSp>
            <p:nvCxnSpPr>
              <p:cNvPr id="141" name="رابط مستقيم 140"/>
              <p:cNvCxnSpPr/>
              <p:nvPr/>
            </p:nvCxnSpPr>
            <p:spPr>
              <a:xfrm flipH="1">
                <a:off x="2694636" y="20874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مربع نص 110"/>
          <p:cNvSpPr txBox="1"/>
          <p:nvPr/>
        </p:nvSpPr>
        <p:spPr>
          <a:xfrm>
            <a:off x="3556138" y="5696790"/>
            <a:ext cx="15183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000" b="1" dirty="0" smtClean="0"/>
              <a:t>=  أقصر عرض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2" name="مربع نص 141"/>
          <p:cNvSpPr txBox="1"/>
          <p:nvPr/>
        </p:nvSpPr>
        <p:spPr>
          <a:xfrm>
            <a:off x="4925846" y="5668662"/>
            <a:ext cx="97872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000" b="1" dirty="0" smtClean="0"/>
              <a:t>=  </a:t>
            </a:r>
            <a:r>
              <a:rPr lang="en-US" sz="2200" b="1" dirty="0" smtClean="0"/>
              <a:t>2 a</a:t>
            </a:r>
            <a:endParaRPr lang="ar-SA" sz="22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3" name="مربع نص 142"/>
          <p:cNvSpPr txBox="1"/>
          <p:nvPr/>
        </p:nvSpPr>
        <p:spPr>
          <a:xfrm>
            <a:off x="5652120" y="5668662"/>
            <a:ext cx="4607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200" b="1" dirty="0" smtClean="0"/>
              <a:t>6</a:t>
            </a:r>
            <a:endParaRPr lang="ar-SA" sz="22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4" name="مربع نص 143"/>
          <p:cNvSpPr txBox="1"/>
          <p:nvPr/>
        </p:nvSpPr>
        <p:spPr>
          <a:xfrm>
            <a:off x="3556137" y="6124334"/>
            <a:ext cx="23263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000" b="1" dirty="0" smtClean="0"/>
              <a:t>=  أقصر عرض بالقدم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5" name="مربع نص 144"/>
          <p:cNvSpPr txBox="1"/>
          <p:nvPr/>
        </p:nvSpPr>
        <p:spPr>
          <a:xfrm>
            <a:off x="5536570" y="6096206"/>
            <a:ext cx="144635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000" b="1" dirty="0" smtClean="0"/>
              <a:t>= </a:t>
            </a:r>
            <a:r>
              <a:rPr lang="en-US" sz="2200" b="1" dirty="0" smtClean="0"/>
              <a:t>6 ( 15 )</a:t>
            </a:r>
            <a:r>
              <a:rPr lang="en-US" sz="2000" b="1" dirty="0" smtClean="0"/>
              <a:t>  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6" name="مربع نص 145"/>
          <p:cNvSpPr txBox="1"/>
          <p:nvPr/>
        </p:nvSpPr>
        <p:spPr>
          <a:xfrm>
            <a:off x="6756853" y="6096206"/>
            <a:ext cx="83948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200" b="1" dirty="0" smtClean="0"/>
              <a:t>90 ft</a:t>
            </a:r>
            <a:endParaRPr lang="ar-SA" sz="2200" b="1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22" y="3226928"/>
            <a:ext cx="22098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8" name="مربع نص 147"/>
          <p:cNvSpPr txBox="1"/>
          <p:nvPr/>
        </p:nvSpPr>
        <p:spPr>
          <a:xfrm>
            <a:off x="7480559" y="4348269"/>
            <a:ext cx="123159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 • ( 5 , 4 )</a:t>
            </a:r>
            <a:endParaRPr lang="ar-SA" sz="1600" b="1" i="1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9" name="مربع نص 148"/>
          <p:cNvSpPr txBox="1"/>
          <p:nvPr/>
        </p:nvSpPr>
        <p:spPr>
          <a:xfrm>
            <a:off x="7913858" y="4048829"/>
            <a:ext cx="3090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h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50" name="مربع نص 149"/>
          <p:cNvSpPr txBox="1"/>
          <p:nvPr/>
        </p:nvSpPr>
        <p:spPr>
          <a:xfrm>
            <a:off x="8173148" y="4048829"/>
            <a:ext cx="3090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k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51" name="مجموعة 150"/>
          <p:cNvGrpSpPr/>
          <p:nvPr/>
        </p:nvGrpSpPr>
        <p:grpSpPr>
          <a:xfrm>
            <a:off x="7014254" y="4520710"/>
            <a:ext cx="422763" cy="540000"/>
            <a:chOff x="6732240" y="4917429"/>
            <a:chExt cx="422763" cy="540000"/>
          </a:xfrm>
        </p:grpSpPr>
        <p:sp>
          <p:nvSpPr>
            <p:cNvPr id="152" name="قوس كبير أيمن 151"/>
            <p:cNvSpPr/>
            <p:nvPr/>
          </p:nvSpPr>
          <p:spPr>
            <a:xfrm>
              <a:off x="6732240" y="4917429"/>
              <a:ext cx="155448" cy="540000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3" name="مربع نص 152"/>
            <p:cNvSpPr txBox="1"/>
            <p:nvPr/>
          </p:nvSpPr>
          <p:spPr>
            <a:xfrm>
              <a:off x="6845971" y="4972860"/>
              <a:ext cx="30903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000" b="1" dirty="0" smtClean="0"/>
                <a:t>a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154" name="مربع نص 153"/>
          <p:cNvSpPr txBox="1"/>
          <p:nvPr/>
        </p:nvSpPr>
        <p:spPr>
          <a:xfrm>
            <a:off x="6571706" y="4587796"/>
            <a:ext cx="3090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8" name="Picture 4" descr="C:\Users\4D11~1\AppData\Local\Temp\SNAGHTML3e00188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530" y="720981"/>
            <a:ext cx="226695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6717726" y="3947570"/>
            <a:ext cx="1128849" cy="1152000"/>
            <a:chOff x="2189987" y="4284673"/>
            <a:chExt cx="1128849" cy="1152000"/>
          </a:xfrm>
        </p:grpSpPr>
        <p:cxnSp>
          <p:nvCxnSpPr>
            <p:cNvPr id="5" name="رابط كسهم مستقيم 4"/>
            <p:cNvCxnSpPr/>
            <p:nvPr/>
          </p:nvCxnSpPr>
          <p:spPr>
            <a:xfrm>
              <a:off x="3290505" y="4284673"/>
              <a:ext cx="0" cy="1152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مربع نص 154"/>
            <p:cNvSpPr txBox="1"/>
            <p:nvPr/>
          </p:nvSpPr>
          <p:spPr>
            <a:xfrm>
              <a:off x="2189987" y="4528601"/>
              <a:ext cx="112884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ar-SA" b="1" dirty="0" smtClean="0"/>
                <a:t>أقصر عرض</a:t>
              </a:r>
              <a:endParaRPr lang="ar-SA" b="1" i="1" dirty="0">
                <a:latin typeface="Andalus" pitchFamily="18" charset="-78"/>
                <a:cs typeface="Andalus" pitchFamily="18" charset="-78"/>
              </a:endParaRPr>
            </a:p>
          </p:txBody>
        </p:sp>
      </p:grpSp>
      <p:pic>
        <p:nvPicPr>
          <p:cNvPr id="12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254" y="128939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479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9" grpId="0"/>
      <p:bldP spid="110" grpId="0"/>
      <p:bldP spid="124" grpId="0"/>
      <p:bldP spid="125" grpId="0"/>
      <p:bldP spid="111" grpId="0"/>
      <p:bldP spid="142" grpId="0"/>
      <p:bldP spid="143" grpId="0"/>
      <p:bldP spid="144" grpId="0"/>
      <p:bldP spid="145" grpId="0"/>
      <p:bldP spid="146" grpId="0"/>
      <p:bldP spid="148" grpId="0"/>
      <p:bldP spid="149" grpId="0"/>
      <p:bldP spid="150" grpId="0"/>
      <p:bldP spid="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514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2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1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53" name="صورة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142" y="2996952"/>
            <a:ext cx="3060000" cy="296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106899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2654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121962" y="407707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0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119036" y="447196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( 0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2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59558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- 2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grpSp>
        <p:nvGrpSpPr>
          <p:cNvPr id="73" name="مجموعة 72"/>
          <p:cNvGrpSpPr/>
          <p:nvPr/>
        </p:nvGrpSpPr>
        <p:grpSpPr>
          <a:xfrm>
            <a:off x="4801781" y="5445224"/>
            <a:ext cx="2556284" cy="667661"/>
            <a:chOff x="251520" y="4494903"/>
            <a:chExt cx="2556284" cy="667661"/>
          </a:xfrm>
        </p:grpSpPr>
        <p:sp>
          <p:nvSpPr>
            <p:cNvPr id="74" name="مربع نص 73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=          x</a:t>
              </a:r>
              <a:endParaRPr lang="ar-SA" sz="2000" b="1" dirty="0"/>
            </a:p>
          </p:txBody>
        </p:sp>
        <p:grpSp>
          <p:nvGrpSpPr>
            <p:cNvPr id="75" name="مجموعة 74"/>
            <p:cNvGrpSpPr/>
            <p:nvPr/>
          </p:nvGrpSpPr>
          <p:grpSpPr>
            <a:xfrm>
              <a:off x="1370464" y="4494903"/>
              <a:ext cx="523483" cy="667661"/>
              <a:chOff x="1867544" y="4842149"/>
              <a:chExt cx="523483" cy="667661"/>
            </a:xfrm>
          </p:grpSpPr>
          <p:sp>
            <p:nvSpPr>
              <p:cNvPr id="76" name="مربع نص 75"/>
              <p:cNvSpPr txBox="1"/>
              <p:nvPr/>
            </p:nvSpPr>
            <p:spPr>
              <a:xfrm>
                <a:off x="1867544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77" name="مربع نص 76"/>
              <p:cNvSpPr txBox="1"/>
              <p:nvPr/>
            </p:nvSpPr>
            <p:spPr>
              <a:xfrm>
                <a:off x="1868293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cxnSp>
            <p:nvCxnSpPr>
              <p:cNvPr id="78" name="رابط مستقيم 77"/>
              <p:cNvCxnSpPr/>
              <p:nvPr/>
            </p:nvCxnSpPr>
            <p:spPr>
              <a:xfrm flipH="1">
                <a:off x="2011592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مجموعة 78"/>
          <p:cNvGrpSpPr/>
          <p:nvPr/>
        </p:nvGrpSpPr>
        <p:grpSpPr>
          <a:xfrm>
            <a:off x="4801781" y="6059193"/>
            <a:ext cx="2556284" cy="667661"/>
            <a:chOff x="251520" y="4494903"/>
            <a:chExt cx="2556284" cy="667661"/>
          </a:xfrm>
        </p:grpSpPr>
        <p:sp>
          <p:nvSpPr>
            <p:cNvPr id="80" name="مربع نص 79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 =  -        x</a:t>
              </a:r>
              <a:endParaRPr lang="ar-SA" sz="2000" b="1" dirty="0"/>
            </a:p>
          </p:txBody>
        </p:sp>
        <p:grpSp>
          <p:nvGrpSpPr>
            <p:cNvPr id="81" name="مجموعة 80"/>
            <p:cNvGrpSpPr/>
            <p:nvPr/>
          </p:nvGrpSpPr>
          <p:grpSpPr>
            <a:xfrm>
              <a:off x="1514480" y="4494903"/>
              <a:ext cx="523483" cy="667661"/>
              <a:chOff x="2011560" y="4842149"/>
              <a:chExt cx="523483" cy="667661"/>
            </a:xfrm>
          </p:grpSpPr>
          <p:sp>
            <p:nvSpPr>
              <p:cNvPr id="82" name="مربع نص 81"/>
              <p:cNvSpPr txBox="1"/>
              <p:nvPr/>
            </p:nvSpPr>
            <p:spPr>
              <a:xfrm>
                <a:off x="2011560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83" name="مربع نص 82"/>
              <p:cNvSpPr txBox="1"/>
              <p:nvPr/>
            </p:nvSpPr>
            <p:spPr>
              <a:xfrm>
                <a:off x="2012309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cxnSp>
            <p:nvCxnSpPr>
              <p:cNvPr id="84" name="رابط مستقيم 83"/>
              <p:cNvCxnSpPr/>
              <p:nvPr/>
            </p:nvCxnSpPr>
            <p:spPr>
              <a:xfrm flipH="1">
                <a:off x="2155608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1691459" y="4308172"/>
            <a:ext cx="5042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/>
              <a:t>•</a:t>
            </a:r>
            <a:endParaRPr lang="ar-SA" sz="16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2887350" y="4311082"/>
            <a:ext cx="5042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/>
              <a:t>•</a:t>
            </a:r>
            <a:endParaRPr lang="ar-SA" sz="16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2987951" y="3936520"/>
            <a:ext cx="1224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870692" y="3940640"/>
            <a:ext cx="1224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2048906" y="4250116"/>
            <a:ext cx="1008000" cy="468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782255" y="4310374"/>
            <a:ext cx="5042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/>
              <a:t>•</a:t>
            </a:r>
            <a:endParaRPr lang="ar-SA" sz="16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801169" y="4308172"/>
            <a:ext cx="5042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/>
              <a:t>•</a:t>
            </a:r>
            <a:endParaRPr lang="ar-SA" sz="16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899592" y="3725515"/>
            <a:ext cx="3342297" cy="1460143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 rot="60000">
            <a:off x="827584" y="3746060"/>
            <a:ext cx="3388765" cy="142230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280976" y="4308172"/>
            <a:ext cx="5042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600" b="1" dirty="0" smtClean="0"/>
              <a:t>•</a:t>
            </a:r>
            <a:endParaRPr lang="ar-SA" sz="16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280" y="504154"/>
            <a:ext cx="1332000" cy="53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631117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9" name="مجموعة 18"/>
          <p:cNvGrpSpPr/>
          <p:nvPr/>
        </p:nvGrpSpPr>
        <p:grpSpPr>
          <a:xfrm>
            <a:off x="3947044" y="1761985"/>
            <a:ext cx="590713" cy="400110"/>
            <a:chOff x="1835696" y="563194"/>
            <a:chExt cx="590713" cy="400110"/>
          </a:xfrm>
        </p:grpSpPr>
        <p:grpSp>
          <p:nvGrpSpPr>
            <p:cNvPr id="17" name="مجموعة 16"/>
            <p:cNvGrpSpPr/>
            <p:nvPr/>
          </p:nvGrpSpPr>
          <p:grpSpPr>
            <a:xfrm>
              <a:off x="1878545" y="631118"/>
              <a:ext cx="414014" cy="252001"/>
              <a:chOff x="2375760" y="631117"/>
              <a:chExt cx="414014" cy="252001"/>
            </a:xfrm>
          </p:grpSpPr>
          <p:cxnSp>
            <p:nvCxnSpPr>
              <p:cNvPr id="9" name="رابط مستقيم 8"/>
              <p:cNvCxnSpPr/>
              <p:nvPr/>
            </p:nvCxnSpPr>
            <p:spPr>
              <a:xfrm>
                <a:off x="2537774" y="631117"/>
                <a:ext cx="25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رابط مستقيم 70"/>
              <p:cNvCxnSpPr/>
              <p:nvPr/>
            </p:nvCxnSpPr>
            <p:spPr>
              <a:xfrm flipV="1">
                <a:off x="2447764" y="631118"/>
                <a:ext cx="108012" cy="25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رابط مستقيم 84"/>
              <p:cNvCxnSpPr/>
              <p:nvPr/>
            </p:nvCxnSpPr>
            <p:spPr>
              <a:xfrm flipH="1" flipV="1">
                <a:off x="2411581" y="692696"/>
                <a:ext cx="28645" cy="18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رابط مستقيم 92"/>
              <p:cNvCxnSpPr/>
              <p:nvPr/>
            </p:nvCxnSpPr>
            <p:spPr>
              <a:xfrm flipV="1">
                <a:off x="2375760" y="709581"/>
                <a:ext cx="36000" cy="72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مربع نص 93"/>
            <p:cNvSpPr txBox="1"/>
            <p:nvPr/>
          </p:nvSpPr>
          <p:spPr>
            <a:xfrm>
              <a:off x="1835696" y="563194"/>
              <a:ext cx="59071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000" b="1" dirty="0" smtClean="0"/>
                <a:t>5</a:t>
              </a:r>
              <a:endParaRPr lang="ar-SA" sz="2000" b="1" dirty="0"/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4759558" y="3212976"/>
            <a:ext cx="1246381" cy="441093"/>
            <a:chOff x="4759558" y="3212976"/>
            <a:chExt cx="1246381" cy="441093"/>
          </a:xfrm>
        </p:grpSpPr>
        <p:sp>
          <p:nvSpPr>
            <p:cNvPr id="69" name="مربع نص 68"/>
            <p:cNvSpPr txBox="1"/>
            <p:nvPr/>
          </p:nvSpPr>
          <p:spPr>
            <a:xfrm>
              <a:off x="4759558" y="3212976"/>
              <a:ext cx="124638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000" b="1" dirty="0"/>
                <a:t>( </a:t>
              </a:r>
              <a:r>
                <a:rPr lang="en-US" sz="2000" b="1" dirty="0" smtClean="0"/>
                <a:t>       ,  0  )</a:t>
              </a:r>
              <a:endParaRPr lang="ar-SA" sz="2000" b="1" dirty="0"/>
            </a:p>
          </p:txBody>
        </p:sp>
        <p:grpSp>
          <p:nvGrpSpPr>
            <p:cNvPr id="95" name="مجموعة 94"/>
            <p:cNvGrpSpPr/>
            <p:nvPr/>
          </p:nvGrpSpPr>
          <p:grpSpPr>
            <a:xfrm>
              <a:off x="4974885" y="3253959"/>
              <a:ext cx="590713" cy="400110"/>
              <a:chOff x="1835696" y="563194"/>
              <a:chExt cx="590713" cy="400110"/>
            </a:xfrm>
          </p:grpSpPr>
          <p:grpSp>
            <p:nvGrpSpPr>
              <p:cNvPr id="96" name="مجموعة 95"/>
              <p:cNvGrpSpPr/>
              <p:nvPr/>
            </p:nvGrpSpPr>
            <p:grpSpPr>
              <a:xfrm>
                <a:off x="1878545" y="631118"/>
                <a:ext cx="414014" cy="252001"/>
                <a:chOff x="2375760" y="631117"/>
                <a:chExt cx="414014" cy="252001"/>
              </a:xfrm>
            </p:grpSpPr>
            <p:cxnSp>
              <p:nvCxnSpPr>
                <p:cNvPr id="98" name="رابط مستقيم 97"/>
                <p:cNvCxnSpPr/>
                <p:nvPr/>
              </p:nvCxnSpPr>
              <p:spPr>
                <a:xfrm>
                  <a:off x="2537774" y="631117"/>
                  <a:ext cx="25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رابط مستقيم 98"/>
                <p:cNvCxnSpPr/>
                <p:nvPr/>
              </p:nvCxnSpPr>
              <p:spPr>
                <a:xfrm flipV="1">
                  <a:off x="2447764" y="631118"/>
                  <a:ext cx="108012" cy="252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رابط مستقيم 99"/>
                <p:cNvCxnSpPr/>
                <p:nvPr/>
              </p:nvCxnSpPr>
              <p:spPr>
                <a:xfrm flipH="1" flipV="1">
                  <a:off x="2411581" y="692696"/>
                  <a:ext cx="28645" cy="180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رابط مستقيم 100"/>
                <p:cNvCxnSpPr/>
                <p:nvPr/>
              </p:nvCxnSpPr>
              <p:spPr>
                <a:xfrm flipV="1">
                  <a:off x="2375760" y="709581"/>
                  <a:ext cx="36000" cy="72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مربع نص 96"/>
              <p:cNvSpPr txBox="1"/>
              <p:nvPr/>
            </p:nvSpPr>
            <p:spPr>
              <a:xfrm>
                <a:off x="1835696" y="563194"/>
                <a:ext cx="59071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</a:t>
                </a:r>
                <a:endParaRPr lang="ar-SA" sz="2000" b="1" dirty="0"/>
              </a:p>
            </p:txBody>
          </p:sp>
        </p:grpSp>
      </p:grpSp>
      <p:grpSp>
        <p:nvGrpSpPr>
          <p:cNvPr id="10" name="مجموعة 9"/>
          <p:cNvGrpSpPr/>
          <p:nvPr/>
        </p:nvGrpSpPr>
        <p:grpSpPr>
          <a:xfrm>
            <a:off x="4541111" y="3654069"/>
            <a:ext cx="1538812" cy="423003"/>
            <a:chOff x="4541111" y="3654069"/>
            <a:chExt cx="1538812" cy="423003"/>
          </a:xfrm>
        </p:grpSpPr>
        <p:sp>
          <p:nvSpPr>
            <p:cNvPr id="70" name="مربع نص 69"/>
            <p:cNvSpPr txBox="1"/>
            <p:nvPr/>
          </p:nvSpPr>
          <p:spPr>
            <a:xfrm>
              <a:off x="4541111" y="3654069"/>
              <a:ext cx="153881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000" b="1" dirty="0"/>
                <a:t>( </a:t>
              </a:r>
              <a:r>
                <a:rPr lang="en-US" sz="2000" b="1" dirty="0" smtClean="0"/>
                <a:t>-          , 0 )</a:t>
              </a:r>
              <a:endParaRPr lang="ar-SA" sz="2000" b="1" dirty="0"/>
            </a:p>
          </p:txBody>
        </p:sp>
        <p:grpSp>
          <p:nvGrpSpPr>
            <p:cNvPr id="102" name="مجموعة 101"/>
            <p:cNvGrpSpPr/>
            <p:nvPr/>
          </p:nvGrpSpPr>
          <p:grpSpPr>
            <a:xfrm>
              <a:off x="5004048" y="3676962"/>
              <a:ext cx="590713" cy="400110"/>
              <a:chOff x="1850210" y="563194"/>
              <a:chExt cx="590713" cy="400110"/>
            </a:xfrm>
          </p:grpSpPr>
          <p:grpSp>
            <p:nvGrpSpPr>
              <p:cNvPr id="103" name="مجموعة 102"/>
              <p:cNvGrpSpPr/>
              <p:nvPr/>
            </p:nvGrpSpPr>
            <p:grpSpPr>
              <a:xfrm>
                <a:off x="1878545" y="631118"/>
                <a:ext cx="414014" cy="252001"/>
                <a:chOff x="2375760" y="631117"/>
                <a:chExt cx="414014" cy="252001"/>
              </a:xfrm>
            </p:grpSpPr>
            <p:cxnSp>
              <p:nvCxnSpPr>
                <p:cNvPr id="105" name="رابط مستقيم 104"/>
                <p:cNvCxnSpPr/>
                <p:nvPr/>
              </p:nvCxnSpPr>
              <p:spPr>
                <a:xfrm>
                  <a:off x="2537774" y="631117"/>
                  <a:ext cx="25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رابط مستقيم 105"/>
                <p:cNvCxnSpPr/>
                <p:nvPr/>
              </p:nvCxnSpPr>
              <p:spPr>
                <a:xfrm flipV="1">
                  <a:off x="2447764" y="631118"/>
                  <a:ext cx="108012" cy="252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رابط مستقيم 106"/>
                <p:cNvCxnSpPr/>
                <p:nvPr/>
              </p:nvCxnSpPr>
              <p:spPr>
                <a:xfrm flipH="1" flipV="1">
                  <a:off x="2411581" y="692696"/>
                  <a:ext cx="28645" cy="180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رابط مستقيم 107"/>
                <p:cNvCxnSpPr/>
                <p:nvPr/>
              </p:nvCxnSpPr>
              <p:spPr>
                <a:xfrm flipV="1">
                  <a:off x="2375760" y="709581"/>
                  <a:ext cx="36000" cy="72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مربع نص 103"/>
              <p:cNvSpPr txBox="1"/>
              <p:nvPr/>
            </p:nvSpPr>
            <p:spPr>
              <a:xfrm>
                <a:off x="1850210" y="563194"/>
                <a:ext cx="59071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</a:t>
                </a:r>
                <a:endParaRPr lang="ar-SA" sz="20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534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078755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- 1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- 4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8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9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≈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392422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</a:t>
            </a:r>
            <a:r>
              <a:rPr lang="en-US" sz="2000" b="1" dirty="0" smtClean="0"/>
              <a:t>h , k </a:t>
            </a:r>
            <a:r>
              <a:rPr lang="en-US" sz="2000" b="1" dirty="0"/>
              <a:t>± a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11686" y="3457466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</a:t>
            </a:r>
            <a:r>
              <a:rPr lang="en-US" sz="2000" b="1" dirty="0" smtClean="0"/>
              <a:t>h , k </a:t>
            </a:r>
            <a:r>
              <a:rPr lang="en-US" sz="2000" b="1" dirty="0"/>
              <a:t>± c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07787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x </a:t>
            </a:r>
            <a:r>
              <a:rPr lang="en-US" sz="2000" b="1" dirty="0"/>
              <a:t>= </a:t>
            </a:r>
            <a:r>
              <a:rPr lang="en-US" sz="2000" b="1" dirty="0" smtClean="0"/>
              <a:t>h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01789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</a:t>
            </a:r>
            <a:r>
              <a:rPr lang="en-US" sz="2000" b="1" dirty="0"/>
              <a:t>= </a:t>
            </a:r>
            <a:r>
              <a:rPr lang="en-US" sz="2000" b="1" dirty="0" smtClean="0"/>
              <a:t>k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121962" y="4106100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x = - 1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119036" y="4500990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</a:t>
            </a:r>
            <a:r>
              <a:rPr lang="en-US" sz="2000" b="1" dirty="0"/>
              <a:t>= </a:t>
            </a:r>
            <a:r>
              <a:rPr lang="en-US" sz="2000" b="1" dirty="0" smtClean="0"/>
              <a:t>- 4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- 1 </a:t>
            </a:r>
            <a:r>
              <a:rPr lang="en-US" sz="2000" b="1" dirty="0"/>
              <a:t>, </a:t>
            </a:r>
            <a:r>
              <a:rPr lang="en-US" sz="2000" b="1" dirty="0" smtClean="0"/>
              <a:t>- 4 )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- 1 </a:t>
            </a:r>
            <a:r>
              <a:rPr lang="en-US" sz="2000" b="1" dirty="0"/>
              <a:t>, </a:t>
            </a:r>
            <a:r>
              <a:rPr lang="en-US" sz="2000" b="1" dirty="0" smtClean="0"/>
              <a:t>4 )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644008" y="2708920"/>
            <a:ext cx="136193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- 1 </a:t>
            </a:r>
            <a:r>
              <a:rPr lang="en-US" sz="2000" b="1" dirty="0"/>
              <a:t>, </a:t>
            </a:r>
            <a:r>
              <a:rPr lang="en-US" sz="2000" b="1" dirty="0" smtClean="0"/>
              <a:t>- 12 )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رأسي</a:t>
            </a:r>
            <a:endParaRPr lang="ar-SA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631117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مربع نص 93"/>
          <p:cNvSpPr txBox="1"/>
          <p:nvPr/>
        </p:nvSpPr>
        <p:spPr>
          <a:xfrm>
            <a:off x="3900938" y="1758864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12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759558" y="3212976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- 1 ,  8 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41111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- 1 , - 16 )</a:t>
            </a:r>
            <a:endParaRPr lang="ar-SA" sz="2000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800" y="541460"/>
            <a:ext cx="2016000" cy="458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80928"/>
            <a:ext cx="3888000" cy="3729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2195174" y="562117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2184489" y="383202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>
            <a:off x="589859" y="3255548"/>
            <a:ext cx="3780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flipV="1">
            <a:off x="582532" y="5538062"/>
            <a:ext cx="3780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749736" y="4350062"/>
            <a:ext cx="1368000" cy="1188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2195736" y="530411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199003" y="412005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538991" y="3143874"/>
            <a:ext cx="4075427" cy="3376649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459233" y="3270062"/>
            <a:ext cx="3982271" cy="330986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195736" y="471410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grpSp>
        <p:nvGrpSpPr>
          <p:cNvPr id="109" name="مجموعة 108"/>
          <p:cNvGrpSpPr/>
          <p:nvPr/>
        </p:nvGrpSpPr>
        <p:grpSpPr>
          <a:xfrm>
            <a:off x="4686988" y="5445224"/>
            <a:ext cx="2556284" cy="667661"/>
            <a:chOff x="251520" y="4494903"/>
            <a:chExt cx="2556284" cy="667661"/>
          </a:xfrm>
        </p:grpSpPr>
        <p:sp>
          <p:nvSpPr>
            <p:cNvPr id="110" name="مربع نص 109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+ 4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+ 1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11" name="مجموعة 110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112" name="مربع نص 111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8</a:t>
                </a:r>
                <a:endParaRPr lang="ar-SA" sz="2000" b="1" dirty="0"/>
              </a:p>
            </p:txBody>
          </p:sp>
          <p:sp>
            <p:nvSpPr>
              <p:cNvPr id="113" name="مربع نص 112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9</a:t>
                </a:r>
                <a:endParaRPr lang="ar-SA" sz="2000" b="1" dirty="0"/>
              </a:p>
            </p:txBody>
          </p:sp>
          <p:cxnSp>
            <p:nvCxnSpPr>
              <p:cNvPr id="114" name="رابط مستقيم 113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5" name="مجموعة 114"/>
          <p:cNvGrpSpPr/>
          <p:nvPr/>
        </p:nvGrpSpPr>
        <p:grpSpPr>
          <a:xfrm>
            <a:off x="4686988" y="6059193"/>
            <a:ext cx="2556284" cy="667661"/>
            <a:chOff x="251520" y="4494903"/>
            <a:chExt cx="2556284" cy="667661"/>
          </a:xfrm>
        </p:grpSpPr>
        <p:sp>
          <p:nvSpPr>
            <p:cNvPr id="116" name="مربع نص 115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+ 4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-       </a:t>
              </a:r>
              <a:r>
                <a:rPr lang="en-US" sz="2000" b="1" dirty="0"/>
                <a:t>( x </a:t>
              </a:r>
              <a:r>
                <a:rPr lang="en-US" sz="2000" b="1" dirty="0" smtClean="0"/>
                <a:t>+ 1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17" name="مجموعة 116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118" name="مربع نص 117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8</a:t>
                </a:r>
                <a:endParaRPr lang="ar-SA" sz="2000" b="1" dirty="0"/>
              </a:p>
            </p:txBody>
          </p:sp>
          <p:sp>
            <p:nvSpPr>
              <p:cNvPr id="119" name="مربع نص 118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9</a:t>
                </a:r>
                <a:endParaRPr lang="ar-SA" sz="2000" b="1" dirty="0"/>
              </a:p>
            </p:txBody>
          </p:sp>
          <p:cxnSp>
            <p:nvCxnSpPr>
              <p:cNvPr id="120" name="رابط مستقيم 119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4448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94" grpId="0"/>
      <p:bldP spid="69" grpId="0"/>
      <p:bldP spid="7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280364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2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63758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4,1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≈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685669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392422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</a:t>
            </a:r>
            <a:r>
              <a:rPr lang="en-US" sz="2000" b="1" dirty="0" smtClean="0"/>
              <a:t>h , k </a:t>
            </a:r>
            <a:r>
              <a:rPr lang="en-US" sz="2000" b="1" dirty="0"/>
              <a:t>± a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11686" y="3457466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</a:t>
            </a:r>
            <a:r>
              <a:rPr lang="en-US" sz="2000" b="1" dirty="0" smtClean="0"/>
              <a:t>h , k </a:t>
            </a:r>
            <a:r>
              <a:rPr lang="en-US" sz="2000" b="1" dirty="0"/>
              <a:t>± c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07787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x </a:t>
            </a:r>
            <a:r>
              <a:rPr lang="en-US" sz="2000" b="1" dirty="0"/>
              <a:t>= </a:t>
            </a:r>
            <a:r>
              <a:rPr lang="en-US" sz="2000" b="1" dirty="0" smtClean="0"/>
              <a:t>h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47276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</a:t>
            </a:r>
            <a:r>
              <a:rPr lang="en-US" sz="2000" b="1" dirty="0"/>
              <a:t>= </a:t>
            </a:r>
            <a:r>
              <a:rPr lang="en-US" sz="2000" b="1" dirty="0" smtClean="0"/>
              <a:t>k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4992460" y="407707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x  =  0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4975020" y="4471962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 =  0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743726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( 0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802538" y="2179923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0 </a:t>
            </a:r>
            <a:r>
              <a:rPr lang="en-US" sz="2000" b="1" dirty="0"/>
              <a:t>, </a:t>
            </a:r>
            <a:r>
              <a:rPr lang="en-US" sz="2000" b="1" dirty="0" smtClean="0"/>
              <a:t>2 )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644008" y="2708920"/>
            <a:ext cx="136193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( 0 , - 2 )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رأسي</a:t>
            </a:r>
            <a:endParaRPr lang="ar-SA" b="1" dirty="0"/>
          </a:p>
        </p:txBody>
      </p:sp>
      <p:sp>
        <p:nvSpPr>
          <p:cNvPr id="94" name="مربع نص 93"/>
          <p:cNvSpPr txBox="1"/>
          <p:nvPr/>
        </p:nvSpPr>
        <p:spPr>
          <a:xfrm>
            <a:off x="3900938" y="1758864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4,6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759558" y="3212976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0 ,  4,6  )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41111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0 , - 4,6)</a:t>
            </a:r>
            <a:endParaRPr lang="ar-SA" sz="2000" b="1" dirty="0"/>
          </a:p>
        </p:txBody>
      </p:sp>
      <p:grpSp>
        <p:nvGrpSpPr>
          <p:cNvPr id="109" name="مجموعة 108"/>
          <p:cNvGrpSpPr/>
          <p:nvPr/>
        </p:nvGrpSpPr>
        <p:grpSpPr>
          <a:xfrm>
            <a:off x="4686988" y="5445224"/>
            <a:ext cx="2556284" cy="667661"/>
            <a:chOff x="251520" y="4494903"/>
            <a:chExt cx="2556284" cy="667661"/>
          </a:xfrm>
        </p:grpSpPr>
        <p:sp>
          <p:nvSpPr>
            <p:cNvPr id="110" name="مربع نص 109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 smtClean="0"/>
                <a:t>Y  =         x</a:t>
              </a:r>
              <a:endParaRPr lang="ar-SA" sz="2000" b="1" dirty="0"/>
            </a:p>
          </p:txBody>
        </p:sp>
        <p:grpSp>
          <p:nvGrpSpPr>
            <p:cNvPr id="111" name="مجموعة 110"/>
            <p:cNvGrpSpPr/>
            <p:nvPr/>
          </p:nvGrpSpPr>
          <p:grpSpPr>
            <a:xfrm>
              <a:off x="1413249" y="4494903"/>
              <a:ext cx="523483" cy="667661"/>
              <a:chOff x="1910329" y="4842149"/>
              <a:chExt cx="523483" cy="667661"/>
            </a:xfrm>
          </p:grpSpPr>
          <p:sp>
            <p:nvSpPr>
              <p:cNvPr id="112" name="مربع نص 111"/>
              <p:cNvSpPr txBox="1"/>
              <p:nvPr/>
            </p:nvSpPr>
            <p:spPr>
              <a:xfrm>
                <a:off x="1910329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113" name="مربع نص 112"/>
              <p:cNvSpPr txBox="1"/>
              <p:nvPr/>
            </p:nvSpPr>
            <p:spPr>
              <a:xfrm>
                <a:off x="1911078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4,1</a:t>
                </a:r>
                <a:endParaRPr lang="ar-SA" sz="2000" b="1" dirty="0"/>
              </a:p>
            </p:txBody>
          </p:sp>
          <p:cxnSp>
            <p:nvCxnSpPr>
              <p:cNvPr id="114" name="رابط مستقيم 113"/>
              <p:cNvCxnSpPr/>
              <p:nvPr/>
            </p:nvCxnSpPr>
            <p:spPr>
              <a:xfrm flipH="1">
                <a:off x="2054377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5" name="مجموعة 114"/>
          <p:cNvGrpSpPr/>
          <p:nvPr/>
        </p:nvGrpSpPr>
        <p:grpSpPr>
          <a:xfrm>
            <a:off x="4686988" y="6059193"/>
            <a:ext cx="2556284" cy="667661"/>
            <a:chOff x="251520" y="4494903"/>
            <a:chExt cx="2556284" cy="667661"/>
          </a:xfrm>
        </p:grpSpPr>
        <p:sp>
          <p:nvSpPr>
            <p:cNvPr id="116" name="مربع نص 115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 =  -        x</a:t>
              </a:r>
              <a:endParaRPr lang="ar-SA" sz="2000" b="1" dirty="0"/>
            </a:p>
          </p:txBody>
        </p:sp>
        <p:grpSp>
          <p:nvGrpSpPr>
            <p:cNvPr id="117" name="مجموعة 116"/>
            <p:cNvGrpSpPr/>
            <p:nvPr/>
          </p:nvGrpSpPr>
          <p:grpSpPr>
            <a:xfrm>
              <a:off x="1485257" y="4494903"/>
              <a:ext cx="523483" cy="667661"/>
              <a:chOff x="1982337" y="4842149"/>
              <a:chExt cx="523483" cy="667661"/>
            </a:xfrm>
          </p:grpSpPr>
          <p:sp>
            <p:nvSpPr>
              <p:cNvPr id="118" name="مربع نص 117"/>
              <p:cNvSpPr txBox="1"/>
              <p:nvPr/>
            </p:nvSpPr>
            <p:spPr>
              <a:xfrm>
                <a:off x="1982337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119" name="مربع نص 118"/>
              <p:cNvSpPr txBox="1"/>
              <p:nvPr/>
            </p:nvSpPr>
            <p:spPr>
              <a:xfrm>
                <a:off x="1983086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4,1</a:t>
                </a:r>
                <a:endParaRPr lang="ar-SA" sz="2000" b="1" dirty="0"/>
              </a:p>
            </p:txBody>
          </p:sp>
          <p:cxnSp>
            <p:nvCxnSpPr>
              <p:cNvPr id="120" name="رابط مستقيم 119"/>
              <p:cNvCxnSpPr/>
              <p:nvPr/>
            </p:nvCxnSpPr>
            <p:spPr>
              <a:xfrm flipH="1">
                <a:off x="2126385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248" y="516494"/>
            <a:ext cx="1368000" cy="56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56103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صورة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3744000" cy="3632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2292722" y="583720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2296551" y="306896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>
            <a:off x="597046" y="3569543"/>
            <a:ext cx="3888000" cy="468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flipV="1">
            <a:off x="611560" y="5272742"/>
            <a:ext cx="3888000" cy="468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266956" y="4063358"/>
            <a:ext cx="2592000" cy="1188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2293284" y="504164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296551" y="3846534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467545" y="3752006"/>
            <a:ext cx="4073566" cy="1878759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582532" y="3752006"/>
            <a:ext cx="3958579" cy="179921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296551" y="445162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11244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94" grpId="0"/>
      <p:bldP spid="69" grpId="0"/>
      <p:bldP spid="7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58240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7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5,5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07787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47276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06974" y="412061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0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04048" y="451550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( 0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7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59558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- 7 </a:t>
            </a:r>
            <a:r>
              <a:rPr lang="en-US" sz="2000" b="1" dirty="0"/>
              <a:t>, </a:t>
            </a:r>
            <a:r>
              <a:rPr lang="en-US" sz="2000" b="1" dirty="0" smtClean="0"/>
              <a:t>0 )</a:t>
            </a:r>
            <a:endParaRPr lang="ar-SA" sz="2000" b="1" dirty="0"/>
          </a:p>
        </p:txBody>
      </p:sp>
      <p:grpSp>
        <p:nvGrpSpPr>
          <p:cNvPr id="73" name="مجموعة 72"/>
          <p:cNvGrpSpPr/>
          <p:nvPr/>
        </p:nvGrpSpPr>
        <p:grpSpPr>
          <a:xfrm>
            <a:off x="4801781" y="5445224"/>
            <a:ext cx="2556284" cy="667661"/>
            <a:chOff x="251520" y="4494903"/>
            <a:chExt cx="2556284" cy="667661"/>
          </a:xfrm>
        </p:grpSpPr>
        <p:sp>
          <p:nvSpPr>
            <p:cNvPr id="74" name="مربع نص 73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=          x</a:t>
              </a:r>
              <a:endParaRPr lang="ar-SA" sz="2000" b="1" dirty="0"/>
            </a:p>
          </p:txBody>
        </p:sp>
        <p:grpSp>
          <p:nvGrpSpPr>
            <p:cNvPr id="75" name="مجموعة 74"/>
            <p:cNvGrpSpPr/>
            <p:nvPr/>
          </p:nvGrpSpPr>
          <p:grpSpPr>
            <a:xfrm>
              <a:off x="1370464" y="4494903"/>
              <a:ext cx="523483" cy="667661"/>
              <a:chOff x="1867544" y="4842149"/>
              <a:chExt cx="523483" cy="667661"/>
            </a:xfrm>
          </p:grpSpPr>
          <p:sp>
            <p:nvSpPr>
              <p:cNvPr id="76" name="مربع نص 75"/>
              <p:cNvSpPr txBox="1"/>
              <p:nvPr/>
            </p:nvSpPr>
            <p:spPr>
              <a:xfrm>
                <a:off x="1867544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5,5</a:t>
                </a:r>
                <a:endParaRPr lang="ar-SA" sz="2000" b="1" dirty="0"/>
              </a:p>
            </p:txBody>
          </p:sp>
          <p:sp>
            <p:nvSpPr>
              <p:cNvPr id="77" name="مربع نص 76"/>
              <p:cNvSpPr txBox="1"/>
              <p:nvPr/>
            </p:nvSpPr>
            <p:spPr>
              <a:xfrm>
                <a:off x="1868293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7</a:t>
                </a:r>
                <a:endParaRPr lang="ar-SA" sz="2000" b="1" dirty="0"/>
              </a:p>
            </p:txBody>
          </p:sp>
          <p:cxnSp>
            <p:nvCxnSpPr>
              <p:cNvPr id="78" name="رابط مستقيم 77"/>
              <p:cNvCxnSpPr/>
              <p:nvPr/>
            </p:nvCxnSpPr>
            <p:spPr>
              <a:xfrm flipH="1">
                <a:off x="2011592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مجموعة 78"/>
          <p:cNvGrpSpPr/>
          <p:nvPr/>
        </p:nvGrpSpPr>
        <p:grpSpPr>
          <a:xfrm>
            <a:off x="4801781" y="6059193"/>
            <a:ext cx="2556284" cy="667661"/>
            <a:chOff x="251520" y="4494903"/>
            <a:chExt cx="2556284" cy="667661"/>
          </a:xfrm>
        </p:grpSpPr>
        <p:sp>
          <p:nvSpPr>
            <p:cNvPr id="80" name="مربع نص 79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 =  -        x</a:t>
              </a:r>
              <a:endParaRPr lang="ar-SA" sz="2000" b="1" dirty="0"/>
            </a:p>
          </p:txBody>
        </p:sp>
        <p:grpSp>
          <p:nvGrpSpPr>
            <p:cNvPr id="81" name="مجموعة 80"/>
            <p:cNvGrpSpPr/>
            <p:nvPr/>
          </p:nvGrpSpPr>
          <p:grpSpPr>
            <a:xfrm>
              <a:off x="1514480" y="4494903"/>
              <a:ext cx="523483" cy="667661"/>
              <a:chOff x="2011560" y="4842149"/>
              <a:chExt cx="523483" cy="667661"/>
            </a:xfrm>
          </p:grpSpPr>
          <p:sp>
            <p:nvSpPr>
              <p:cNvPr id="82" name="مربع نص 81"/>
              <p:cNvSpPr txBox="1"/>
              <p:nvPr/>
            </p:nvSpPr>
            <p:spPr>
              <a:xfrm>
                <a:off x="2011560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5,5</a:t>
                </a:r>
                <a:endParaRPr lang="ar-SA" sz="2000" b="1" dirty="0"/>
              </a:p>
            </p:txBody>
          </p:sp>
          <p:sp>
            <p:nvSpPr>
              <p:cNvPr id="83" name="مربع نص 82"/>
              <p:cNvSpPr txBox="1"/>
              <p:nvPr/>
            </p:nvSpPr>
            <p:spPr>
              <a:xfrm>
                <a:off x="2012309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7</a:t>
                </a:r>
                <a:endParaRPr lang="ar-SA" sz="2000" b="1" dirty="0"/>
              </a:p>
            </p:txBody>
          </p:sp>
          <p:cxnSp>
            <p:nvCxnSpPr>
              <p:cNvPr id="84" name="رابط مستقيم 83"/>
              <p:cNvCxnSpPr/>
              <p:nvPr/>
            </p:nvCxnSpPr>
            <p:spPr>
              <a:xfrm flipH="1">
                <a:off x="2155608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759558" y="3212976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 8,9 ,  0 )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55625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- 8,9 , 0 )</a:t>
            </a:r>
            <a:endParaRPr lang="ar-SA" sz="2000" b="1" dirty="0"/>
          </a:p>
        </p:txBody>
      </p:sp>
      <p:pic>
        <p:nvPicPr>
          <p:cNvPr id="10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56103"/>
            <a:ext cx="1990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248" y="539805"/>
            <a:ext cx="1584000" cy="60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" name="مربع نص 109"/>
          <p:cNvSpPr txBox="1"/>
          <p:nvPr/>
        </p:nvSpPr>
        <p:spPr>
          <a:xfrm>
            <a:off x="3861143" y="1761985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8,9</a:t>
            </a:r>
            <a:endParaRPr lang="ar-SA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75" y="2788808"/>
            <a:ext cx="3672000" cy="3713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985552" y="4424284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3419651" y="44260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2497815" y="4106003"/>
            <a:ext cx="2808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-367991" y="4105441"/>
            <a:ext cx="2808000" cy="108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598292" y="3983572"/>
            <a:ext cx="1764000" cy="1332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317126" y="4425508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3103153" y="4426070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453030" y="3154920"/>
            <a:ext cx="3984312" cy="301137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467544" y="3109030"/>
            <a:ext cx="3984312" cy="3056274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2205112" y="4437112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71448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69" grpId="0"/>
      <p:bldP spid="70" grpId="0"/>
      <p:bldP spid="11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4868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" y="1129705"/>
            <a:ext cx="8172000" cy="631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" y="2154188"/>
            <a:ext cx="3816000" cy="351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" y="2924944"/>
            <a:ext cx="4284000" cy="34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" y="3644971"/>
            <a:ext cx="3888000" cy="364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" y="4365104"/>
            <a:ext cx="6876000" cy="38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" y="5157141"/>
            <a:ext cx="3744000" cy="34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877272"/>
            <a:ext cx="3060000" cy="650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231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759713"/>
              </p:ext>
            </p:extLst>
          </p:nvPr>
        </p:nvGraphicFramePr>
        <p:xfrm>
          <a:off x="300210" y="1314451"/>
          <a:ext cx="8304238" cy="53549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84618"/>
                <a:gridCol w="1126564"/>
                <a:gridCol w="116840"/>
                <a:gridCol w="1287184"/>
                <a:gridCol w="4389032"/>
              </a:tblGrid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الاتجاه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المركز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707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الرأسان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56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البؤرتان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7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القاطع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637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المحور المرافق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خطا التقارب</a:t>
                      </a:r>
                      <a:endParaRPr lang="ar-SA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459">
                <a:tc vMerge="1"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467544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h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971600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- 2</a:t>
            </a:r>
            <a:endParaRPr lang="ar-SA" sz="2000" b="1" dirty="0"/>
          </a:p>
        </p:txBody>
      </p:sp>
      <p:sp>
        <p:nvSpPr>
          <p:cNvPr id="42" name="مستطيل مستدير الزوايا 41"/>
          <p:cNvSpPr/>
          <p:nvPr/>
        </p:nvSpPr>
        <p:spPr>
          <a:xfrm>
            <a:off x="1835696" y="1433315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k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39752" y="1475891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3</a:t>
            </a:r>
            <a:endParaRPr lang="ar-SA" sz="2000" b="1" dirty="0"/>
          </a:p>
        </p:txBody>
      </p:sp>
      <p:sp>
        <p:nvSpPr>
          <p:cNvPr id="45" name="مستطيل مستدير الزوايا 44"/>
          <p:cNvSpPr/>
          <p:nvPr/>
        </p:nvSpPr>
        <p:spPr>
          <a:xfrm>
            <a:off x="467544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a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971600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4</a:t>
            </a:r>
            <a:endParaRPr lang="ar-SA" sz="2000" b="1" dirty="0"/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1835696" y="2035696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b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339752" y="2078272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5</a:t>
            </a:r>
            <a:endParaRPr lang="ar-SA" sz="2000" b="1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352978" y="1733440"/>
            <a:ext cx="1188132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C   =</a:t>
            </a:r>
            <a:endParaRPr lang="ar-SA" sz="2000" b="1" dirty="0">
              <a:solidFill>
                <a:schemeClr val="tx1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4801781" y="4898188"/>
            <a:ext cx="2556284" cy="616134"/>
            <a:chOff x="251520" y="4523931"/>
            <a:chExt cx="2556284" cy="616134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– </a:t>
              </a:r>
              <a:r>
                <a:rPr lang="en-US" sz="2000" b="1" dirty="0" smtClean="0"/>
                <a:t>k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±       </a:t>
              </a:r>
              <a:r>
                <a:rPr lang="en-US" sz="2000" b="1" dirty="0"/>
                <a:t>( x – h )</a:t>
              </a:r>
              <a:endParaRPr lang="ar-SA" sz="2000" b="1" dirty="0"/>
            </a:p>
          </p:txBody>
        </p:sp>
        <p:grpSp>
          <p:nvGrpSpPr>
            <p:cNvPr id="56" name="مجموعة 55"/>
            <p:cNvGrpSpPr/>
            <p:nvPr/>
          </p:nvGrpSpPr>
          <p:grpSpPr>
            <a:xfrm>
              <a:off x="1410624" y="4523931"/>
              <a:ext cx="523483" cy="616134"/>
              <a:chOff x="1907704" y="4871177"/>
              <a:chExt cx="523483" cy="616134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1907704" y="4871177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b</a:t>
                </a:r>
                <a:endParaRPr lang="ar-SA" sz="2000" b="1" dirty="0"/>
              </a:p>
            </p:txBody>
          </p:sp>
          <p:sp>
            <p:nvSpPr>
              <p:cNvPr id="58" name="مربع نص 57"/>
              <p:cNvSpPr txBox="1"/>
              <p:nvPr/>
            </p:nvSpPr>
            <p:spPr>
              <a:xfrm>
                <a:off x="1908453" y="5087201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a</a:t>
                </a:r>
                <a:endParaRPr lang="ar-SA" sz="2000" b="1" dirty="0"/>
              </a:p>
            </p:txBody>
          </p:sp>
          <p:cxnSp>
            <p:nvCxnSpPr>
              <p:cNvPr id="59" name="رابط مستقيم 58"/>
              <p:cNvCxnSpPr/>
              <p:nvPr/>
            </p:nvCxnSpPr>
            <p:spPr>
              <a:xfrm flipH="1">
                <a:off x="2022724" y="5218644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مربع نص 5"/>
          <p:cNvSpPr txBox="1"/>
          <p:nvPr/>
        </p:nvSpPr>
        <p:spPr>
          <a:xfrm>
            <a:off x="6195341" y="1714646"/>
            <a:ext cx="89693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h , k </a:t>
            </a:r>
            <a:r>
              <a:rPr lang="en-US" sz="2000" b="1" dirty="0" smtClean="0"/>
              <a:t>)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5916449" y="2580873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a , k )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5960542" y="3501008"/>
            <a:ext cx="1349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( h ± c , k )</a:t>
            </a:r>
            <a:endParaRPr lang="ar-SA" sz="20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6206889" y="4077871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Y = k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203963" y="452654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h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06974" y="412061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 smtClean="0"/>
              <a:t>Y = 3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04048" y="4515504"/>
            <a:ext cx="8569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000" b="1" dirty="0"/>
              <a:t>X = </a:t>
            </a:r>
            <a:r>
              <a:rPr lang="en-US" sz="2000" b="1" dirty="0" smtClean="0"/>
              <a:t>0</a:t>
            </a:r>
            <a:endParaRPr lang="ar-SA" sz="20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4801782" y="1715129"/>
            <a:ext cx="11851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- 2 </a:t>
            </a:r>
            <a:r>
              <a:rPr lang="en-US" sz="2000" b="1" dirty="0"/>
              <a:t>, </a:t>
            </a:r>
            <a:r>
              <a:rPr lang="en-US" sz="2000" b="1" dirty="0" smtClean="0"/>
              <a:t>3 )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4918769" y="2237979"/>
            <a:ext cx="10367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2 </a:t>
            </a:r>
            <a:r>
              <a:rPr lang="en-US" sz="2000" b="1" dirty="0"/>
              <a:t>, </a:t>
            </a:r>
            <a:r>
              <a:rPr lang="en-US" sz="2000" b="1" dirty="0" smtClean="0"/>
              <a:t>3 )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759558" y="2708920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- 6 </a:t>
            </a:r>
            <a:r>
              <a:rPr lang="en-US" sz="2000" b="1" dirty="0"/>
              <a:t>, </a:t>
            </a:r>
            <a:r>
              <a:rPr lang="en-US" sz="2000" b="1" dirty="0" smtClean="0"/>
              <a:t>3 )</a:t>
            </a:r>
            <a:endParaRPr lang="ar-SA" sz="20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292080" y="1331766"/>
            <a:ext cx="15121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أفقي</a:t>
            </a:r>
            <a:endParaRPr lang="ar-SA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4759558" y="3212976"/>
            <a:ext cx="12463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(  4,4 ,  3 )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555625" y="3654069"/>
            <a:ext cx="15388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/>
              <a:t>( </a:t>
            </a:r>
            <a:r>
              <a:rPr lang="en-US" sz="2000" b="1" dirty="0" smtClean="0"/>
              <a:t>- 8,4 , 3 )</a:t>
            </a:r>
            <a:endParaRPr lang="ar-SA" sz="2000" b="1" dirty="0"/>
          </a:p>
        </p:txBody>
      </p:sp>
      <p:sp>
        <p:nvSpPr>
          <p:cNvPr id="110" name="مربع نص 109"/>
          <p:cNvSpPr txBox="1"/>
          <p:nvPr/>
        </p:nvSpPr>
        <p:spPr>
          <a:xfrm>
            <a:off x="3861143" y="1761985"/>
            <a:ext cx="59071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6,4</a:t>
            </a:r>
            <a:endParaRPr lang="ar-SA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75" y="2788808"/>
            <a:ext cx="3672000" cy="3713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مربع نص 87"/>
          <p:cNvSpPr txBox="1"/>
          <p:nvPr/>
        </p:nvSpPr>
        <p:spPr>
          <a:xfrm>
            <a:off x="1057901" y="404860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2858322" y="404860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90" name="شكل حر 89"/>
          <p:cNvSpPr/>
          <p:nvPr/>
        </p:nvSpPr>
        <p:spPr>
          <a:xfrm rot="5400000">
            <a:off x="1580409" y="3807272"/>
            <a:ext cx="3240000" cy="90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شكل حر 90"/>
          <p:cNvSpPr/>
          <p:nvPr/>
        </p:nvSpPr>
        <p:spPr>
          <a:xfrm rot="5400000" flipV="1">
            <a:off x="-378318" y="3807272"/>
            <a:ext cx="3240000" cy="900000"/>
          </a:xfrm>
          <a:custGeom>
            <a:avLst/>
            <a:gdLst>
              <a:gd name="connsiteX0" fmla="*/ 936703 w 936703"/>
              <a:gd name="connsiteY0" fmla="*/ 0 h 1427356"/>
              <a:gd name="connsiteX1" fmla="*/ 457200 w 936703"/>
              <a:gd name="connsiteY1" fmla="*/ 1427356 h 1427356"/>
              <a:gd name="connsiteX2" fmla="*/ 0 w 936703"/>
              <a:gd name="connsiteY2" fmla="*/ 0 h 142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6703" h="1427356">
                <a:moveTo>
                  <a:pt x="936703" y="0"/>
                </a:moveTo>
                <a:cubicBezTo>
                  <a:pt x="775010" y="713678"/>
                  <a:pt x="613317" y="1427356"/>
                  <a:pt x="457200" y="1427356"/>
                </a:cubicBezTo>
                <a:cubicBezTo>
                  <a:pt x="301083" y="1427356"/>
                  <a:pt x="150541" y="713678"/>
                  <a:pt x="0" y="0"/>
                </a:cubicBezTo>
              </a:path>
            </a:pathLst>
          </a:custGeom>
          <a:noFill/>
          <a:ln w="28575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/>
          <p:cNvSpPr/>
          <p:nvPr/>
        </p:nvSpPr>
        <p:spPr>
          <a:xfrm>
            <a:off x="1727880" y="3645024"/>
            <a:ext cx="1008000" cy="126000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ربع نص 86"/>
          <p:cNvSpPr txBox="1"/>
          <p:nvPr/>
        </p:nvSpPr>
        <p:spPr>
          <a:xfrm>
            <a:off x="1432455" y="405151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483206" y="4048606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755576" y="2580033"/>
            <a:ext cx="2808312" cy="3450132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كسهم مستقيم 91"/>
          <p:cNvCxnSpPr/>
          <p:nvPr/>
        </p:nvCxnSpPr>
        <p:spPr>
          <a:xfrm>
            <a:off x="899592" y="2623575"/>
            <a:ext cx="2664296" cy="334227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مربع نص 71"/>
          <p:cNvSpPr txBox="1"/>
          <p:nvPr/>
        </p:nvSpPr>
        <p:spPr>
          <a:xfrm>
            <a:off x="1951246" y="4048044"/>
            <a:ext cx="5042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•</a:t>
            </a:r>
            <a:endParaRPr lang="ar-SA" sz="2000" b="1" dirty="0"/>
          </a:p>
        </p:txBody>
      </p:sp>
      <p:pic>
        <p:nvPicPr>
          <p:cNvPr id="7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280" y="380111"/>
            <a:ext cx="3060000" cy="650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5" name="مجموعة 84"/>
          <p:cNvGrpSpPr/>
          <p:nvPr/>
        </p:nvGrpSpPr>
        <p:grpSpPr>
          <a:xfrm>
            <a:off x="4686988" y="5445224"/>
            <a:ext cx="2556284" cy="667661"/>
            <a:chOff x="251520" y="4494903"/>
            <a:chExt cx="2556284" cy="667661"/>
          </a:xfrm>
        </p:grpSpPr>
        <p:sp>
          <p:nvSpPr>
            <p:cNvPr id="93" name="مربع نص 92"/>
            <p:cNvSpPr txBox="1"/>
            <p:nvPr/>
          </p:nvSpPr>
          <p:spPr>
            <a:xfrm>
              <a:off x="251520" y="4629928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- 3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       ( </a:t>
              </a:r>
              <a:r>
                <a:rPr lang="en-US" sz="2000" b="1" dirty="0"/>
                <a:t>x </a:t>
              </a:r>
              <a:r>
                <a:rPr lang="en-US" sz="2000" b="1" dirty="0" smtClean="0"/>
                <a:t>+ 2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94" name="مجموعة 93"/>
            <p:cNvGrpSpPr/>
            <p:nvPr/>
          </p:nvGrpSpPr>
          <p:grpSpPr>
            <a:xfrm>
              <a:off x="1245875" y="4494903"/>
              <a:ext cx="523483" cy="667661"/>
              <a:chOff x="1742955" y="4842149"/>
              <a:chExt cx="523483" cy="667661"/>
            </a:xfrm>
          </p:grpSpPr>
          <p:sp>
            <p:nvSpPr>
              <p:cNvPr id="95" name="مربع نص 94"/>
              <p:cNvSpPr txBox="1"/>
              <p:nvPr/>
            </p:nvSpPr>
            <p:spPr>
              <a:xfrm>
                <a:off x="1742955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</a:t>
                </a:r>
                <a:endParaRPr lang="ar-SA" sz="2000" b="1" dirty="0"/>
              </a:p>
            </p:txBody>
          </p:sp>
          <p:sp>
            <p:nvSpPr>
              <p:cNvPr id="96" name="مربع نص 95"/>
              <p:cNvSpPr txBox="1"/>
              <p:nvPr/>
            </p:nvSpPr>
            <p:spPr>
              <a:xfrm>
                <a:off x="1743704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</a:t>
                </a:r>
                <a:endParaRPr lang="ar-SA" sz="2000" b="1" dirty="0"/>
              </a:p>
            </p:txBody>
          </p:sp>
          <p:cxnSp>
            <p:nvCxnSpPr>
              <p:cNvPr id="97" name="رابط مستقيم 96"/>
              <p:cNvCxnSpPr/>
              <p:nvPr/>
            </p:nvCxnSpPr>
            <p:spPr>
              <a:xfrm flipH="1">
                <a:off x="1887003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8" name="مجموعة 97"/>
          <p:cNvGrpSpPr/>
          <p:nvPr/>
        </p:nvGrpSpPr>
        <p:grpSpPr>
          <a:xfrm>
            <a:off x="4686988" y="6059193"/>
            <a:ext cx="2556284" cy="667661"/>
            <a:chOff x="251520" y="4494903"/>
            <a:chExt cx="2556284" cy="667661"/>
          </a:xfrm>
        </p:grpSpPr>
        <p:sp>
          <p:nvSpPr>
            <p:cNvPr id="99" name="مربع نص 98"/>
            <p:cNvSpPr txBox="1"/>
            <p:nvPr/>
          </p:nvSpPr>
          <p:spPr>
            <a:xfrm>
              <a:off x="251520" y="4601014"/>
              <a:ext cx="255628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defRPr/>
              </a:pPr>
              <a:r>
                <a:rPr lang="en-US" sz="2000" b="1" dirty="0"/>
                <a:t>Y </a:t>
              </a:r>
              <a:r>
                <a:rPr lang="en-US" sz="2000" b="1" dirty="0" smtClean="0"/>
                <a:t>- 3  </a:t>
              </a:r>
              <a:r>
                <a:rPr lang="en-US" sz="2000" b="1" dirty="0"/>
                <a:t>= </a:t>
              </a:r>
              <a:r>
                <a:rPr lang="en-US" sz="2000" b="1" dirty="0" smtClean="0"/>
                <a:t> -       </a:t>
              </a:r>
              <a:r>
                <a:rPr lang="en-US" sz="2000" b="1" dirty="0"/>
                <a:t>( x </a:t>
              </a:r>
              <a:r>
                <a:rPr lang="en-US" sz="2000" b="1" dirty="0" smtClean="0"/>
                <a:t>+ 2 </a:t>
              </a:r>
              <a:r>
                <a:rPr lang="en-US" sz="2000" b="1" dirty="0"/>
                <a:t>)</a:t>
              </a:r>
              <a:endParaRPr lang="ar-SA" sz="2000" b="1" dirty="0"/>
            </a:p>
          </p:txBody>
        </p:sp>
        <p:grpSp>
          <p:nvGrpSpPr>
            <p:cNvPr id="100" name="مجموعة 99"/>
            <p:cNvGrpSpPr/>
            <p:nvPr/>
          </p:nvGrpSpPr>
          <p:grpSpPr>
            <a:xfrm>
              <a:off x="1346911" y="4494903"/>
              <a:ext cx="523483" cy="667661"/>
              <a:chOff x="1843991" y="4842149"/>
              <a:chExt cx="523483" cy="667661"/>
            </a:xfrm>
          </p:grpSpPr>
          <p:sp>
            <p:nvSpPr>
              <p:cNvPr id="101" name="مربع نص 100"/>
              <p:cNvSpPr txBox="1"/>
              <p:nvPr/>
            </p:nvSpPr>
            <p:spPr>
              <a:xfrm>
                <a:off x="1843991" y="4842149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5</a:t>
                </a:r>
                <a:endParaRPr lang="ar-SA" sz="2000" b="1" dirty="0"/>
              </a:p>
            </p:txBody>
          </p:sp>
          <p:sp>
            <p:nvSpPr>
              <p:cNvPr id="102" name="مربع نص 101"/>
              <p:cNvSpPr txBox="1"/>
              <p:nvPr/>
            </p:nvSpPr>
            <p:spPr>
              <a:xfrm>
                <a:off x="1844740" y="5109700"/>
                <a:ext cx="52273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en-US" sz="2000" b="1" dirty="0" smtClean="0"/>
                  <a:t>4</a:t>
                </a:r>
                <a:endParaRPr lang="ar-SA" sz="2000" b="1" dirty="0"/>
              </a:p>
            </p:txBody>
          </p:sp>
          <p:cxnSp>
            <p:nvCxnSpPr>
              <p:cNvPr id="103" name="رابط مستقيم 102"/>
              <p:cNvCxnSpPr/>
              <p:nvPr/>
            </p:nvCxnSpPr>
            <p:spPr>
              <a:xfrm flipH="1">
                <a:off x="1988039" y="5189616"/>
                <a:ext cx="28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1597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 animBg="1"/>
      <p:bldP spid="43" grpId="0"/>
      <p:bldP spid="45" grpId="0" animBg="1"/>
      <p:bldP spid="46" grpId="0"/>
      <p:bldP spid="48" grpId="0" animBg="1"/>
      <p:bldP spid="49" grpId="0"/>
      <p:bldP spid="51" grpId="0" animBg="1"/>
      <p:bldP spid="6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4" grpId="0"/>
      <p:bldP spid="69" grpId="0"/>
      <p:bldP spid="70" grpId="0"/>
      <p:bldP spid="110" grpId="0"/>
      <p:bldP spid="88" grpId="0"/>
      <p:bldP spid="89" grpId="0"/>
      <p:bldP spid="90" grpId="0" animBg="1"/>
      <p:bldP spid="91" grpId="0" animBg="1"/>
      <p:bldP spid="2" grpId="0" animBg="1"/>
      <p:bldP spid="87" grpId="0"/>
      <p:bldP spid="86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88640"/>
            <a:ext cx="1836000" cy="32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009" y="788377"/>
            <a:ext cx="1584000" cy="27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723559"/>
            <a:ext cx="3420000" cy="37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713506" y="1494850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( 4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8 x )</a:t>
            </a:r>
            <a:endParaRPr lang="ar-SA" sz="24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355041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771800" y="1492139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( 9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36 y )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4528885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917391" y="150665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68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713506" y="2319263"/>
            <a:ext cx="18167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2 x )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235504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771800" y="2304749"/>
            <a:ext cx="19741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4 y )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528885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4917391" y="23192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68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13506" y="3227490"/>
            <a:ext cx="23463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x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–  2 x  + 1 )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2843808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260566" y="3212976"/>
            <a:ext cx="22475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 ( y</a:t>
            </a:r>
            <a:r>
              <a:rPr lang="en-US" sz="2800" b="1" baseline="40000" dirty="0" smtClean="0"/>
              <a:t>2</a:t>
            </a:r>
            <a:r>
              <a:rPr lang="en-US" sz="2400" b="1" dirty="0" smtClean="0"/>
              <a:t> +  4 y + 4 )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320973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5709479" y="3227490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68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6213535" y="3227490"/>
            <a:ext cx="842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+ 4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6876256" y="3231119"/>
            <a:ext cx="720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–</a:t>
            </a:r>
            <a:r>
              <a:rPr lang="en-US" sz="2400" b="1" dirty="0"/>
              <a:t> </a:t>
            </a:r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20468" y="4119463"/>
            <a:ext cx="16345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4 ( x –1 )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2123728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2454875" y="4104949"/>
            <a:ext cx="1757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9 ( y + 2 )</a:t>
            </a:r>
            <a:r>
              <a:rPr lang="en-US" sz="2800" b="1" baseline="40000" dirty="0" smtClean="0"/>
              <a:t>2</a:t>
            </a:r>
            <a:endParaRPr lang="ar-SA" sz="2800" b="1" baseline="400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4067944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4456450" y="4119463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grpSp>
        <p:nvGrpSpPr>
          <p:cNvPr id="30" name="مجموعة 29"/>
          <p:cNvGrpSpPr/>
          <p:nvPr/>
        </p:nvGrpSpPr>
        <p:grpSpPr>
          <a:xfrm>
            <a:off x="755576" y="5229200"/>
            <a:ext cx="1324886" cy="864096"/>
            <a:chOff x="2224202" y="1626953"/>
            <a:chExt cx="1324886" cy="864096"/>
          </a:xfrm>
        </p:grpSpPr>
        <p:sp>
          <p:nvSpPr>
            <p:cNvPr id="31" name="مربع نص 30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x </a:t>
              </a:r>
              <a:r>
                <a:rPr lang="en-US" sz="2400" b="1" dirty="0" smtClean="0"/>
                <a:t>– 1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/>
                <a:t>9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33" name="رابط مستقيم 32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مجموعة 33"/>
          <p:cNvGrpSpPr/>
          <p:nvPr/>
        </p:nvGrpSpPr>
        <p:grpSpPr>
          <a:xfrm>
            <a:off x="2455026" y="5229200"/>
            <a:ext cx="1324886" cy="864096"/>
            <a:chOff x="2224202" y="1626953"/>
            <a:chExt cx="1324886" cy="864096"/>
          </a:xfrm>
        </p:grpSpPr>
        <p:sp>
          <p:nvSpPr>
            <p:cNvPr id="35" name="مربع نص 34"/>
            <p:cNvSpPr txBox="1"/>
            <p:nvPr/>
          </p:nvSpPr>
          <p:spPr>
            <a:xfrm>
              <a:off x="2224202" y="1626953"/>
              <a:ext cx="132488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 </a:t>
              </a:r>
              <a:r>
                <a:rPr lang="en-US" sz="2400" b="1" dirty="0"/>
                <a:t>( </a:t>
              </a:r>
              <a:r>
                <a:rPr lang="en-US" sz="2400" b="1" dirty="0" smtClean="0"/>
                <a:t>y + 2 </a:t>
              </a:r>
              <a:r>
                <a:rPr lang="en-US" sz="2400" b="1" dirty="0"/>
                <a:t>)</a:t>
              </a:r>
              <a:r>
                <a:rPr lang="en-US" sz="2800" b="1" baseline="40000" dirty="0"/>
                <a:t>2</a:t>
              </a:r>
              <a:endParaRPr lang="ar-SA" sz="2800" b="1" baseline="40000" dirty="0"/>
            </a:p>
          </p:txBody>
        </p:sp>
        <p:sp>
          <p:nvSpPr>
            <p:cNvPr id="36" name="مربع نص 35"/>
            <p:cNvSpPr txBox="1"/>
            <p:nvPr/>
          </p:nvSpPr>
          <p:spPr>
            <a:xfrm>
              <a:off x="2324042" y="2029384"/>
              <a:ext cx="108012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2400" b="1" dirty="0" smtClean="0"/>
                <a:t>4</a:t>
              </a:r>
              <a:endParaRPr lang="ar-SA" sz="2000" b="1" i="1" dirty="0">
                <a:latin typeface="Andalus" pitchFamily="18" charset="-78"/>
                <a:cs typeface="Andalus" pitchFamily="18" charset="-78"/>
              </a:endParaRPr>
            </a:p>
          </p:txBody>
        </p:sp>
        <p:cxnSp>
          <p:nvCxnSpPr>
            <p:cNvPr id="37" name="رابط مستقيم 36"/>
            <p:cNvCxnSpPr/>
            <p:nvPr/>
          </p:nvCxnSpPr>
          <p:spPr>
            <a:xfrm flipH="1">
              <a:off x="2396050" y="2087467"/>
              <a:ext cx="100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مربع نص 37"/>
          <p:cNvSpPr txBox="1"/>
          <p:nvPr/>
        </p:nvSpPr>
        <p:spPr>
          <a:xfrm>
            <a:off x="1936732" y="5431004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–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369325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4053295" y="5436507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</a:t>
            </a:r>
            <a:endParaRPr lang="ar-SA" sz="2400" b="1" dirty="0"/>
          </a:p>
        </p:txBody>
      </p:sp>
      <p:cxnSp>
        <p:nvCxnSpPr>
          <p:cNvPr id="4" name="رابط مستقيم 3"/>
          <p:cNvCxnSpPr/>
          <p:nvPr/>
        </p:nvCxnSpPr>
        <p:spPr>
          <a:xfrm flipH="1">
            <a:off x="935744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 flipH="1">
            <a:off x="2699792" y="4581128"/>
            <a:ext cx="12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 flipH="1">
            <a:off x="4543020" y="4581128"/>
            <a:ext cx="43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1249462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3002765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4442363" y="4538148"/>
            <a:ext cx="590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36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34178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8" grpId="0"/>
      <p:bldP spid="39" grpId="0"/>
      <p:bldP spid="40" grpId="0"/>
      <p:bldP spid="44" grpId="0"/>
      <p:bldP spid="45" grpId="0"/>
      <p:bldP spid="4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2534</Words>
  <Application>Microsoft Office PowerPoint</Application>
  <PresentationFormat>عرض على الشاشة (3:4)‏</PresentationFormat>
  <Paragraphs>1063</Paragraphs>
  <Slides>28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167</cp:revision>
  <dcterms:created xsi:type="dcterms:W3CDTF">2014-11-23T14:15:02Z</dcterms:created>
  <dcterms:modified xsi:type="dcterms:W3CDTF">2014-12-07T14:01:01Z</dcterms:modified>
</cp:coreProperties>
</file>