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0" r:id="rId1"/>
  </p:sldMasterIdLst>
  <p:sldIdLst>
    <p:sldId id="271" r:id="rId2"/>
    <p:sldId id="256" r:id="rId3"/>
    <p:sldId id="257" r:id="rId4"/>
    <p:sldId id="258" r:id="rId5"/>
    <p:sldId id="268" r:id="rId6"/>
    <p:sldId id="259" r:id="rId7"/>
    <p:sldId id="260" r:id="rId8"/>
    <p:sldId id="269" r:id="rId9"/>
    <p:sldId id="261" r:id="rId10"/>
    <p:sldId id="262" r:id="rId11"/>
    <p:sldId id="264" r:id="rId12"/>
    <p:sldId id="265" r:id="rId13"/>
    <p:sldId id="266" r:id="rId14"/>
    <p:sldId id="267" r:id="rId15"/>
    <p:sldId id="270" r:id="rId16"/>
    <p:sldId id="272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7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C03856-92CF-4BDD-B6C7-F119E8A9A1E9}" type="doc">
      <dgm:prSet loTypeId="urn:microsoft.com/office/officeart/2005/8/layout/orgChart1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pPr rtl="1"/>
          <a:endParaRPr lang="ar-SA"/>
        </a:p>
      </dgm:t>
    </dgm:pt>
    <dgm:pt modelId="{8F241892-87E6-4F57-82D1-B97203E93035}">
      <dgm:prSet phldrT="[نص]"/>
      <dgm:spPr/>
      <dgm:t>
        <a:bodyPr/>
        <a:lstStyle/>
        <a:p>
          <a:pPr rtl="1"/>
          <a:r>
            <a:rPr lang="ar-SA" b="1" dirty="0" smtClean="0"/>
            <a:t>أنواع أنظمة التشفير  </a:t>
          </a:r>
          <a:endParaRPr lang="ar-SA" dirty="0"/>
        </a:p>
      </dgm:t>
    </dgm:pt>
    <dgm:pt modelId="{552FC5B5-6081-42A0-BD2E-E0C887C18F6B}" type="parTrans" cxnId="{6ECDC7E9-FC02-4C8B-85E6-4E21B1E8C2FA}">
      <dgm:prSet/>
      <dgm:spPr/>
      <dgm:t>
        <a:bodyPr/>
        <a:lstStyle/>
        <a:p>
          <a:pPr rtl="1"/>
          <a:endParaRPr lang="ar-SA"/>
        </a:p>
      </dgm:t>
    </dgm:pt>
    <dgm:pt modelId="{EFCE2773-E384-481A-8A81-D746184D2295}" type="sibTrans" cxnId="{6ECDC7E9-FC02-4C8B-85E6-4E21B1E8C2FA}">
      <dgm:prSet/>
      <dgm:spPr/>
      <dgm:t>
        <a:bodyPr/>
        <a:lstStyle/>
        <a:p>
          <a:pPr rtl="1"/>
          <a:endParaRPr lang="ar-SA"/>
        </a:p>
      </dgm:t>
    </dgm:pt>
    <dgm:pt modelId="{FDC0AB7C-F2E0-4F3E-A854-D3FCFAB337C7}">
      <dgm:prSet phldrT="[نص]"/>
      <dgm:spPr/>
      <dgm:t>
        <a:bodyPr/>
        <a:lstStyle/>
        <a:p>
          <a:pPr rtl="1"/>
          <a:r>
            <a:rPr lang="ar-SA" b="0" dirty="0" smtClean="0"/>
            <a:t>التشفير الغير متماثل </a:t>
          </a:r>
          <a:endParaRPr lang="ar-SA" b="0" dirty="0"/>
        </a:p>
      </dgm:t>
    </dgm:pt>
    <dgm:pt modelId="{0E60BF0B-04F8-42B2-92C3-5897EEBB2625}" type="parTrans" cxnId="{DF17C7D5-6A46-4F15-BB96-445A4C46D1B4}">
      <dgm:prSet/>
      <dgm:spPr/>
      <dgm:t>
        <a:bodyPr/>
        <a:lstStyle/>
        <a:p>
          <a:pPr rtl="1"/>
          <a:endParaRPr lang="ar-SA"/>
        </a:p>
      </dgm:t>
    </dgm:pt>
    <dgm:pt modelId="{61542148-52A0-4768-9CFA-99A269CFC8A7}" type="sibTrans" cxnId="{DF17C7D5-6A46-4F15-BB96-445A4C46D1B4}">
      <dgm:prSet/>
      <dgm:spPr/>
      <dgm:t>
        <a:bodyPr/>
        <a:lstStyle/>
        <a:p>
          <a:pPr rtl="1"/>
          <a:endParaRPr lang="ar-SA"/>
        </a:p>
      </dgm:t>
    </dgm:pt>
    <dgm:pt modelId="{AFBCEB4F-38EE-4001-A75E-3F3EA01C8DF3}">
      <dgm:prSet phldrT="[نص]"/>
      <dgm:spPr/>
      <dgm:t>
        <a:bodyPr/>
        <a:lstStyle/>
        <a:p>
          <a:pPr rtl="1"/>
          <a:r>
            <a:rPr lang="ar-SA" b="0" dirty="0" smtClean="0"/>
            <a:t>التشفير المتماثل </a:t>
          </a:r>
          <a:endParaRPr lang="ar-SA" b="0" dirty="0"/>
        </a:p>
      </dgm:t>
    </dgm:pt>
    <dgm:pt modelId="{61770EC4-5F0E-4793-A22F-6A60963963A4}" type="parTrans" cxnId="{BC06FB08-9BD7-4955-8C00-A230C00EF1BB}">
      <dgm:prSet/>
      <dgm:spPr/>
      <dgm:t>
        <a:bodyPr/>
        <a:lstStyle/>
        <a:p>
          <a:pPr rtl="1"/>
          <a:endParaRPr lang="ar-SA"/>
        </a:p>
      </dgm:t>
    </dgm:pt>
    <dgm:pt modelId="{05A229C1-3ACA-423D-AC21-3B8A854136BE}" type="sibTrans" cxnId="{BC06FB08-9BD7-4955-8C00-A230C00EF1BB}">
      <dgm:prSet/>
      <dgm:spPr/>
      <dgm:t>
        <a:bodyPr/>
        <a:lstStyle/>
        <a:p>
          <a:pPr rtl="1"/>
          <a:endParaRPr lang="ar-SA"/>
        </a:p>
      </dgm:t>
    </dgm:pt>
    <dgm:pt modelId="{016BCA4A-22C9-48CD-BDFA-43E1FB09C528}" type="pres">
      <dgm:prSet presAssocID="{37C03856-92CF-4BDD-B6C7-F119E8A9A1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19D24C36-CF85-4F8B-826A-02E6182CB7D5}" type="pres">
      <dgm:prSet presAssocID="{8F241892-87E6-4F57-82D1-B97203E93035}" presName="hierRoot1" presStyleCnt="0">
        <dgm:presLayoutVars>
          <dgm:hierBranch val="init"/>
        </dgm:presLayoutVars>
      </dgm:prSet>
      <dgm:spPr/>
    </dgm:pt>
    <dgm:pt modelId="{97D3260D-C879-407C-8E32-F78FC3E77A15}" type="pres">
      <dgm:prSet presAssocID="{8F241892-87E6-4F57-82D1-B97203E93035}" presName="rootComposite1" presStyleCnt="0"/>
      <dgm:spPr/>
    </dgm:pt>
    <dgm:pt modelId="{4DB9670A-FCEB-4A09-AF61-C8FD9EB21BA9}" type="pres">
      <dgm:prSet presAssocID="{8F241892-87E6-4F57-82D1-B97203E93035}" presName="rootText1" presStyleLbl="node0" presStyleIdx="0" presStyleCnt="1" custScaleX="123167" custScaleY="4347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BDAA21C-7093-43EE-9AF9-34E68C7DE093}" type="pres">
      <dgm:prSet presAssocID="{8F241892-87E6-4F57-82D1-B97203E93035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8EDF9410-C3D3-4C37-AF3E-308879AED084}" type="pres">
      <dgm:prSet presAssocID="{8F241892-87E6-4F57-82D1-B97203E93035}" presName="hierChild2" presStyleCnt="0"/>
      <dgm:spPr/>
    </dgm:pt>
    <dgm:pt modelId="{8E7F566B-CD29-451C-BACD-303A1C7E38DB}" type="pres">
      <dgm:prSet presAssocID="{0E60BF0B-04F8-42B2-92C3-5897EEBB2625}" presName="Name37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4F96A750-AE63-4AF6-9495-18301FC64F86}" type="pres">
      <dgm:prSet presAssocID="{FDC0AB7C-F2E0-4F3E-A854-D3FCFAB337C7}" presName="hierRoot2" presStyleCnt="0">
        <dgm:presLayoutVars>
          <dgm:hierBranch val="init"/>
        </dgm:presLayoutVars>
      </dgm:prSet>
      <dgm:spPr/>
    </dgm:pt>
    <dgm:pt modelId="{69099291-8D83-420B-9657-8B8A5D9ACAA3}" type="pres">
      <dgm:prSet presAssocID="{FDC0AB7C-F2E0-4F3E-A854-D3FCFAB337C7}" presName="rootComposite" presStyleCnt="0"/>
      <dgm:spPr/>
    </dgm:pt>
    <dgm:pt modelId="{70130BB5-5E82-404C-B6C7-90832894AEAC}" type="pres">
      <dgm:prSet presAssocID="{FDC0AB7C-F2E0-4F3E-A854-D3FCFAB337C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CC2C103-F753-4FBF-9B56-5396BC540F9B}" type="pres">
      <dgm:prSet presAssocID="{FDC0AB7C-F2E0-4F3E-A854-D3FCFAB337C7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3E4BC831-F716-4B1B-9953-51A25A9E3307}" type="pres">
      <dgm:prSet presAssocID="{FDC0AB7C-F2E0-4F3E-A854-D3FCFAB337C7}" presName="hierChild4" presStyleCnt="0"/>
      <dgm:spPr/>
    </dgm:pt>
    <dgm:pt modelId="{DD358E36-80ED-4D58-9ED9-36205F951DE0}" type="pres">
      <dgm:prSet presAssocID="{FDC0AB7C-F2E0-4F3E-A854-D3FCFAB337C7}" presName="hierChild5" presStyleCnt="0"/>
      <dgm:spPr/>
    </dgm:pt>
    <dgm:pt modelId="{36A73414-BF6E-4FF0-B1C1-4F46CD5A743F}" type="pres">
      <dgm:prSet presAssocID="{61770EC4-5F0E-4793-A22F-6A60963963A4}" presName="Name37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273F8704-EBA0-4300-A561-F38FA812AD5A}" type="pres">
      <dgm:prSet presAssocID="{AFBCEB4F-38EE-4001-A75E-3F3EA01C8DF3}" presName="hierRoot2" presStyleCnt="0">
        <dgm:presLayoutVars>
          <dgm:hierBranch val="init"/>
        </dgm:presLayoutVars>
      </dgm:prSet>
      <dgm:spPr/>
    </dgm:pt>
    <dgm:pt modelId="{E7A4CC49-4E1F-407E-A5BC-8224BBF38204}" type="pres">
      <dgm:prSet presAssocID="{AFBCEB4F-38EE-4001-A75E-3F3EA01C8DF3}" presName="rootComposite" presStyleCnt="0"/>
      <dgm:spPr/>
    </dgm:pt>
    <dgm:pt modelId="{D61E04C6-CAB2-4E49-BA79-9D6F8A3786EA}" type="pres">
      <dgm:prSet presAssocID="{AFBCEB4F-38EE-4001-A75E-3F3EA01C8DF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C2B5348-89F7-45C8-92CE-C04B8C448410}" type="pres">
      <dgm:prSet presAssocID="{AFBCEB4F-38EE-4001-A75E-3F3EA01C8DF3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9ACF725A-61D2-4C9F-B036-27B8219D42A4}" type="pres">
      <dgm:prSet presAssocID="{AFBCEB4F-38EE-4001-A75E-3F3EA01C8DF3}" presName="hierChild4" presStyleCnt="0"/>
      <dgm:spPr/>
    </dgm:pt>
    <dgm:pt modelId="{753DE7E3-21BB-426D-A288-5C4D16EDA1D6}" type="pres">
      <dgm:prSet presAssocID="{AFBCEB4F-38EE-4001-A75E-3F3EA01C8DF3}" presName="hierChild5" presStyleCnt="0"/>
      <dgm:spPr/>
    </dgm:pt>
    <dgm:pt modelId="{241BE6CD-6B1D-48A0-A9C4-D51D81D067F6}" type="pres">
      <dgm:prSet presAssocID="{8F241892-87E6-4F57-82D1-B97203E93035}" presName="hierChild3" presStyleCnt="0"/>
      <dgm:spPr/>
    </dgm:pt>
  </dgm:ptLst>
  <dgm:cxnLst>
    <dgm:cxn modelId="{E97C82A7-42F9-40DB-9A42-812E0F5316DB}" type="presOf" srcId="{8F241892-87E6-4F57-82D1-B97203E93035}" destId="{ABDAA21C-7093-43EE-9AF9-34E68C7DE093}" srcOrd="1" destOrd="0" presId="urn:microsoft.com/office/officeart/2005/8/layout/orgChart1"/>
    <dgm:cxn modelId="{BC06FB08-9BD7-4955-8C00-A230C00EF1BB}" srcId="{8F241892-87E6-4F57-82D1-B97203E93035}" destId="{AFBCEB4F-38EE-4001-A75E-3F3EA01C8DF3}" srcOrd="1" destOrd="0" parTransId="{61770EC4-5F0E-4793-A22F-6A60963963A4}" sibTransId="{05A229C1-3ACA-423D-AC21-3B8A854136BE}"/>
    <dgm:cxn modelId="{112CBD2C-7771-471F-A628-89239FE5A548}" type="presOf" srcId="{FDC0AB7C-F2E0-4F3E-A854-D3FCFAB337C7}" destId="{CCC2C103-F753-4FBF-9B56-5396BC540F9B}" srcOrd="1" destOrd="0" presId="urn:microsoft.com/office/officeart/2005/8/layout/orgChart1"/>
    <dgm:cxn modelId="{02DC9C68-F194-46DE-86A6-15B84997EBB2}" type="presOf" srcId="{AFBCEB4F-38EE-4001-A75E-3F3EA01C8DF3}" destId="{D61E04C6-CAB2-4E49-BA79-9D6F8A3786EA}" srcOrd="0" destOrd="0" presId="urn:microsoft.com/office/officeart/2005/8/layout/orgChart1"/>
    <dgm:cxn modelId="{B27C350D-2570-4427-A2F9-3EA834412B63}" type="presOf" srcId="{8F241892-87E6-4F57-82D1-B97203E93035}" destId="{4DB9670A-FCEB-4A09-AF61-C8FD9EB21BA9}" srcOrd="0" destOrd="0" presId="urn:microsoft.com/office/officeart/2005/8/layout/orgChart1"/>
    <dgm:cxn modelId="{DF17C7D5-6A46-4F15-BB96-445A4C46D1B4}" srcId="{8F241892-87E6-4F57-82D1-B97203E93035}" destId="{FDC0AB7C-F2E0-4F3E-A854-D3FCFAB337C7}" srcOrd="0" destOrd="0" parTransId="{0E60BF0B-04F8-42B2-92C3-5897EEBB2625}" sibTransId="{61542148-52A0-4768-9CFA-99A269CFC8A7}"/>
    <dgm:cxn modelId="{13525A97-5AB1-4893-8B17-6A1466BAAB4B}" type="presOf" srcId="{61770EC4-5F0E-4793-A22F-6A60963963A4}" destId="{36A73414-BF6E-4FF0-B1C1-4F46CD5A743F}" srcOrd="0" destOrd="0" presId="urn:microsoft.com/office/officeart/2005/8/layout/orgChart1"/>
    <dgm:cxn modelId="{C8FE1E15-C270-469D-B68B-DFCCE96F3B40}" type="presOf" srcId="{FDC0AB7C-F2E0-4F3E-A854-D3FCFAB337C7}" destId="{70130BB5-5E82-404C-B6C7-90832894AEAC}" srcOrd="0" destOrd="0" presId="urn:microsoft.com/office/officeart/2005/8/layout/orgChart1"/>
    <dgm:cxn modelId="{6D7FD4AB-3395-4484-91C2-05D231CED205}" type="presOf" srcId="{0E60BF0B-04F8-42B2-92C3-5897EEBB2625}" destId="{8E7F566B-CD29-451C-BACD-303A1C7E38DB}" srcOrd="0" destOrd="0" presId="urn:microsoft.com/office/officeart/2005/8/layout/orgChart1"/>
    <dgm:cxn modelId="{99E4B2B7-76BC-4B6F-94DF-20B7BC83AC8A}" type="presOf" srcId="{37C03856-92CF-4BDD-B6C7-F119E8A9A1E9}" destId="{016BCA4A-22C9-48CD-BDFA-43E1FB09C528}" srcOrd="0" destOrd="0" presId="urn:microsoft.com/office/officeart/2005/8/layout/orgChart1"/>
    <dgm:cxn modelId="{6ECDC7E9-FC02-4C8B-85E6-4E21B1E8C2FA}" srcId="{37C03856-92CF-4BDD-B6C7-F119E8A9A1E9}" destId="{8F241892-87E6-4F57-82D1-B97203E93035}" srcOrd="0" destOrd="0" parTransId="{552FC5B5-6081-42A0-BD2E-E0C887C18F6B}" sibTransId="{EFCE2773-E384-481A-8A81-D746184D2295}"/>
    <dgm:cxn modelId="{DA7799E8-3873-43FC-B068-2E8DE55F8750}" type="presOf" srcId="{AFBCEB4F-38EE-4001-A75E-3F3EA01C8DF3}" destId="{AC2B5348-89F7-45C8-92CE-C04B8C448410}" srcOrd="1" destOrd="0" presId="urn:microsoft.com/office/officeart/2005/8/layout/orgChart1"/>
    <dgm:cxn modelId="{633A0557-1401-4002-B183-1D954E20D8DF}" type="presParOf" srcId="{016BCA4A-22C9-48CD-BDFA-43E1FB09C528}" destId="{19D24C36-CF85-4F8B-826A-02E6182CB7D5}" srcOrd="0" destOrd="0" presId="urn:microsoft.com/office/officeart/2005/8/layout/orgChart1"/>
    <dgm:cxn modelId="{AC41BBA2-B4B6-4FBC-950C-723A56693C59}" type="presParOf" srcId="{19D24C36-CF85-4F8B-826A-02E6182CB7D5}" destId="{97D3260D-C879-407C-8E32-F78FC3E77A15}" srcOrd="0" destOrd="0" presId="urn:microsoft.com/office/officeart/2005/8/layout/orgChart1"/>
    <dgm:cxn modelId="{C6A4FC5F-DB1B-4844-AE6A-3BE7209CBD29}" type="presParOf" srcId="{97D3260D-C879-407C-8E32-F78FC3E77A15}" destId="{4DB9670A-FCEB-4A09-AF61-C8FD9EB21BA9}" srcOrd="0" destOrd="0" presId="urn:microsoft.com/office/officeart/2005/8/layout/orgChart1"/>
    <dgm:cxn modelId="{BE3E9D3F-A2C9-41B7-8F20-C299079CE86A}" type="presParOf" srcId="{97D3260D-C879-407C-8E32-F78FC3E77A15}" destId="{ABDAA21C-7093-43EE-9AF9-34E68C7DE093}" srcOrd="1" destOrd="0" presId="urn:microsoft.com/office/officeart/2005/8/layout/orgChart1"/>
    <dgm:cxn modelId="{43557110-D7B7-46E1-BA2D-01AFE2383550}" type="presParOf" srcId="{19D24C36-CF85-4F8B-826A-02E6182CB7D5}" destId="{8EDF9410-C3D3-4C37-AF3E-308879AED084}" srcOrd="1" destOrd="0" presId="urn:microsoft.com/office/officeart/2005/8/layout/orgChart1"/>
    <dgm:cxn modelId="{D8C82875-FE74-4C64-BCF1-8ACCBB3C2EA6}" type="presParOf" srcId="{8EDF9410-C3D3-4C37-AF3E-308879AED084}" destId="{8E7F566B-CD29-451C-BACD-303A1C7E38DB}" srcOrd="0" destOrd="0" presId="urn:microsoft.com/office/officeart/2005/8/layout/orgChart1"/>
    <dgm:cxn modelId="{A6B0867D-DC1A-4AC9-8234-5822154DE9C1}" type="presParOf" srcId="{8EDF9410-C3D3-4C37-AF3E-308879AED084}" destId="{4F96A750-AE63-4AF6-9495-18301FC64F86}" srcOrd="1" destOrd="0" presId="urn:microsoft.com/office/officeart/2005/8/layout/orgChart1"/>
    <dgm:cxn modelId="{F6A23C00-FCF2-493C-B97A-CFD54C691E04}" type="presParOf" srcId="{4F96A750-AE63-4AF6-9495-18301FC64F86}" destId="{69099291-8D83-420B-9657-8B8A5D9ACAA3}" srcOrd="0" destOrd="0" presId="urn:microsoft.com/office/officeart/2005/8/layout/orgChart1"/>
    <dgm:cxn modelId="{903A1099-0E4D-4C91-957E-B6FDE4580E70}" type="presParOf" srcId="{69099291-8D83-420B-9657-8B8A5D9ACAA3}" destId="{70130BB5-5E82-404C-B6C7-90832894AEAC}" srcOrd="0" destOrd="0" presId="urn:microsoft.com/office/officeart/2005/8/layout/orgChart1"/>
    <dgm:cxn modelId="{6AA05323-A2B2-4FEB-AD62-8A618E134126}" type="presParOf" srcId="{69099291-8D83-420B-9657-8B8A5D9ACAA3}" destId="{CCC2C103-F753-4FBF-9B56-5396BC540F9B}" srcOrd="1" destOrd="0" presId="urn:microsoft.com/office/officeart/2005/8/layout/orgChart1"/>
    <dgm:cxn modelId="{1A47F8C2-3538-4A78-B60E-7086CCE8D353}" type="presParOf" srcId="{4F96A750-AE63-4AF6-9495-18301FC64F86}" destId="{3E4BC831-F716-4B1B-9953-51A25A9E3307}" srcOrd="1" destOrd="0" presId="urn:microsoft.com/office/officeart/2005/8/layout/orgChart1"/>
    <dgm:cxn modelId="{A3E005F3-FA90-40C2-94C8-286FE867E715}" type="presParOf" srcId="{4F96A750-AE63-4AF6-9495-18301FC64F86}" destId="{DD358E36-80ED-4D58-9ED9-36205F951DE0}" srcOrd="2" destOrd="0" presId="urn:microsoft.com/office/officeart/2005/8/layout/orgChart1"/>
    <dgm:cxn modelId="{5CB22947-A4C5-4FCB-8539-8F9D0826E6CE}" type="presParOf" srcId="{8EDF9410-C3D3-4C37-AF3E-308879AED084}" destId="{36A73414-BF6E-4FF0-B1C1-4F46CD5A743F}" srcOrd="2" destOrd="0" presId="urn:microsoft.com/office/officeart/2005/8/layout/orgChart1"/>
    <dgm:cxn modelId="{823A6142-7BB8-48D5-856C-4DACF51F9F39}" type="presParOf" srcId="{8EDF9410-C3D3-4C37-AF3E-308879AED084}" destId="{273F8704-EBA0-4300-A561-F38FA812AD5A}" srcOrd="3" destOrd="0" presId="urn:microsoft.com/office/officeart/2005/8/layout/orgChart1"/>
    <dgm:cxn modelId="{0F3E2D56-8B11-4AD2-AA69-797B889CC245}" type="presParOf" srcId="{273F8704-EBA0-4300-A561-F38FA812AD5A}" destId="{E7A4CC49-4E1F-407E-A5BC-8224BBF38204}" srcOrd="0" destOrd="0" presId="urn:microsoft.com/office/officeart/2005/8/layout/orgChart1"/>
    <dgm:cxn modelId="{F9250689-39A1-4C65-AFC7-9D349B809CF9}" type="presParOf" srcId="{E7A4CC49-4E1F-407E-A5BC-8224BBF38204}" destId="{D61E04C6-CAB2-4E49-BA79-9D6F8A3786EA}" srcOrd="0" destOrd="0" presId="urn:microsoft.com/office/officeart/2005/8/layout/orgChart1"/>
    <dgm:cxn modelId="{B6F91BFC-D556-4889-B4D8-F965A5A31C53}" type="presParOf" srcId="{E7A4CC49-4E1F-407E-A5BC-8224BBF38204}" destId="{AC2B5348-89F7-45C8-92CE-C04B8C448410}" srcOrd="1" destOrd="0" presId="urn:microsoft.com/office/officeart/2005/8/layout/orgChart1"/>
    <dgm:cxn modelId="{39524067-0ADB-4029-8DAC-D48BC793F830}" type="presParOf" srcId="{273F8704-EBA0-4300-A561-F38FA812AD5A}" destId="{9ACF725A-61D2-4C9F-B036-27B8219D42A4}" srcOrd="1" destOrd="0" presId="urn:microsoft.com/office/officeart/2005/8/layout/orgChart1"/>
    <dgm:cxn modelId="{1F0F2FD0-C906-49CA-876D-D944385DAEFB}" type="presParOf" srcId="{273F8704-EBA0-4300-A561-F38FA812AD5A}" destId="{753DE7E3-21BB-426D-A288-5C4D16EDA1D6}" srcOrd="2" destOrd="0" presId="urn:microsoft.com/office/officeart/2005/8/layout/orgChart1"/>
    <dgm:cxn modelId="{E63DED51-6BC3-4673-83B2-539F12E340A4}" type="presParOf" srcId="{19D24C36-CF85-4F8B-826A-02E6182CB7D5}" destId="{241BE6CD-6B1D-48A0-A9C4-D51D81D067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CBB5AD-F0FA-4417-BFB6-CF98487E331F}" type="doc">
      <dgm:prSet loTypeId="urn:microsoft.com/office/officeart/2005/8/layout/orgChart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5FEA447-298B-4A33-AEC9-8FF8E031DA9D}">
      <dgm:prSet phldrT="[نص]" custT="1"/>
      <dgm:spPr/>
      <dgm:t>
        <a:bodyPr/>
        <a:lstStyle/>
        <a:p>
          <a:pPr rtl="1"/>
          <a:r>
            <a:rPr lang="ar-SA" sz="2800" b="0" dirty="0" smtClean="0">
              <a:cs typeface="+mj-cs"/>
            </a:rPr>
            <a:t>أنواع أنظمة تشفير الشبكات اللاسلكية </a:t>
          </a:r>
          <a:endParaRPr lang="ar-SA" sz="2800" b="0" dirty="0"/>
        </a:p>
      </dgm:t>
    </dgm:pt>
    <dgm:pt modelId="{F59AAB82-AC82-40F2-A0C5-F4DBA2D02466}" type="parTrans" cxnId="{809A516E-53BA-46E4-9402-5C0456DD26E6}">
      <dgm:prSet/>
      <dgm:spPr/>
      <dgm:t>
        <a:bodyPr/>
        <a:lstStyle/>
        <a:p>
          <a:pPr rtl="1"/>
          <a:endParaRPr lang="ar-SA"/>
        </a:p>
      </dgm:t>
    </dgm:pt>
    <dgm:pt modelId="{A958B9C6-8118-4A14-8BA4-1136B0CF83E9}" type="sibTrans" cxnId="{809A516E-53BA-46E4-9402-5C0456DD26E6}">
      <dgm:prSet/>
      <dgm:spPr/>
      <dgm:t>
        <a:bodyPr/>
        <a:lstStyle/>
        <a:p>
          <a:pPr rtl="1"/>
          <a:endParaRPr lang="ar-SA"/>
        </a:p>
      </dgm:t>
    </dgm:pt>
    <dgm:pt modelId="{5A501AFD-2ED6-49DB-BA0E-9BED6130768B}">
      <dgm:prSet phldrT="[نص]" custT="1"/>
      <dgm:spPr/>
      <dgm:t>
        <a:bodyPr/>
        <a:lstStyle/>
        <a:p>
          <a:pPr rtl="1"/>
          <a:r>
            <a:rPr lang="ar-SA" sz="2400" b="1" dirty="0" smtClean="0"/>
            <a:t>نظام التشفير </a:t>
          </a:r>
          <a:r>
            <a:rPr lang="en-US" sz="2400" b="1" dirty="0" smtClean="0"/>
            <a:t>WPA2</a:t>
          </a:r>
          <a:endParaRPr lang="ar-SA" sz="2400" b="1" dirty="0"/>
        </a:p>
      </dgm:t>
    </dgm:pt>
    <dgm:pt modelId="{BA9098B5-6CD8-4A7F-AEEC-864E42A71996}" type="parTrans" cxnId="{F675786F-D0F6-4C85-B26B-645628E12E91}">
      <dgm:prSet/>
      <dgm:spPr/>
      <dgm:t>
        <a:bodyPr/>
        <a:lstStyle/>
        <a:p>
          <a:pPr rtl="1"/>
          <a:endParaRPr lang="ar-SA"/>
        </a:p>
      </dgm:t>
    </dgm:pt>
    <dgm:pt modelId="{D77A9F58-2047-4875-A8F9-F2F7EE005839}" type="sibTrans" cxnId="{F675786F-D0F6-4C85-B26B-645628E12E91}">
      <dgm:prSet/>
      <dgm:spPr/>
      <dgm:t>
        <a:bodyPr/>
        <a:lstStyle/>
        <a:p>
          <a:pPr rtl="1"/>
          <a:endParaRPr lang="ar-SA"/>
        </a:p>
      </dgm:t>
    </dgm:pt>
    <dgm:pt modelId="{7A807FA4-6454-4EB6-95C1-ABBF36278BC3}">
      <dgm:prSet phldrT="[نص]" custT="1"/>
      <dgm:spPr/>
      <dgm:t>
        <a:bodyPr/>
        <a:lstStyle/>
        <a:p>
          <a:pPr rtl="1"/>
          <a:r>
            <a:rPr lang="ar-SA" sz="2400" b="1" dirty="0" smtClean="0"/>
            <a:t>نظام التشفير </a:t>
          </a:r>
          <a:r>
            <a:rPr lang="en-US" sz="2400" b="1" dirty="0" smtClean="0"/>
            <a:t>WPA</a:t>
          </a:r>
          <a:endParaRPr lang="ar-SA" sz="2400" b="1" dirty="0"/>
        </a:p>
      </dgm:t>
    </dgm:pt>
    <dgm:pt modelId="{2C7D885A-F515-4F9E-A22A-28974D9AFE63}" type="parTrans" cxnId="{CC2736BB-FE8A-4E33-838C-6F7BF7520914}">
      <dgm:prSet/>
      <dgm:spPr/>
      <dgm:t>
        <a:bodyPr/>
        <a:lstStyle/>
        <a:p>
          <a:pPr rtl="1"/>
          <a:endParaRPr lang="ar-SA"/>
        </a:p>
      </dgm:t>
    </dgm:pt>
    <dgm:pt modelId="{CBC72765-B278-49C8-B02E-1106BA8E58FD}" type="sibTrans" cxnId="{CC2736BB-FE8A-4E33-838C-6F7BF7520914}">
      <dgm:prSet/>
      <dgm:spPr/>
      <dgm:t>
        <a:bodyPr/>
        <a:lstStyle/>
        <a:p>
          <a:pPr rtl="1"/>
          <a:endParaRPr lang="ar-SA"/>
        </a:p>
      </dgm:t>
    </dgm:pt>
    <dgm:pt modelId="{A1F9F541-FEBD-4E5F-866D-AE282FC229E5}">
      <dgm:prSet phldrT="[نص]" custT="1"/>
      <dgm:spPr/>
      <dgm:t>
        <a:bodyPr/>
        <a:lstStyle/>
        <a:p>
          <a:pPr rtl="1"/>
          <a:r>
            <a:rPr lang="ar-SA" sz="2400" b="1" dirty="0" smtClean="0"/>
            <a:t>نظام التشفير </a:t>
          </a:r>
          <a:r>
            <a:rPr lang="en-US" sz="2400" b="1" dirty="0" smtClean="0"/>
            <a:t>WEP</a:t>
          </a:r>
          <a:endParaRPr lang="ar-SA" sz="2400" b="1" dirty="0"/>
        </a:p>
      </dgm:t>
    </dgm:pt>
    <dgm:pt modelId="{45F6C5D9-903A-4D2A-AF4E-22090F22D94A}" type="parTrans" cxnId="{1F8E4396-28AF-432E-A16B-8774AA10086F}">
      <dgm:prSet/>
      <dgm:spPr/>
      <dgm:t>
        <a:bodyPr/>
        <a:lstStyle/>
        <a:p>
          <a:pPr rtl="1"/>
          <a:endParaRPr lang="ar-SA"/>
        </a:p>
      </dgm:t>
    </dgm:pt>
    <dgm:pt modelId="{34AA9F7E-0C61-432B-B94A-4E7DFF743BED}" type="sibTrans" cxnId="{1F8E4396-28AF-432E-A16B-8774AA10086F}">
      <dgm:prSet/>
      <dgm:spPr/>
      <dgm:t>
        <a:bodyPr/>
        <a:lstStyle/>
        <a:p>
          <a:pPr rtl="1"/>
          <a:endParaRPr lang="ar-SA"/>
        </a:p>
      </dgm:t>
    </dgm:pt>
    <dgm:pt modelId="{6D040016-2387-4A6C-9AB5-98D64D559AA3}">
      <dgm:prSet custT="1"/>
      <dgm:spPr/>
      <dgm:t>
        <a:bodyPr/>
        <a:lstStyle/>
        <a:p>
          <a:pPr rtl="1"/>
          <a:r>
            <a:rPr lang="en-US" sz="2000" b="1" u="sng" dirty="0" smtClean="0"/>
            <a:t>64 Bit WEP</a:t>
          </a:r>
          <a:endParaRPr lang="ar-SA" sz="2000" b="1" u="sng" dirty="0" smtClean="0"/>
        </a:p>
        <a:p>
          <a:pPr rtl="1"/>
          <a:r>
            <a:rPr lang="ar-SA" sz="2000" b="1" dirty="0" smtClean="0"/>
            <a:t>يسمى بمفتاح التشفير المشترك</a:t>
          </a:r>
          <a:endParaRPr lang="ar-SA" sz="2000" b="1" dirty="0"/>
        </a:p>
      </dgm:t>
    </dgm:pt>
    <dgm:pt modelId="{26641D34-6600-4C57-AFF5-03A5B3D90CC9}" type="parTrans" cxnId="{26C88759-9B9C-46ED-9ECB-C5EEC0DC5AE4}">
      <dgm:prSet/>
      <dgm:spPr/>
      <dgm:t>
        <a:bodyPr/>
        <a:lstStyle/>
        <a:p>
          <a:pPr rtl="1"/>
          <a:endParaRPr lang="ar-SA"/>
        </a:p>
      </dgm:t>
    </dgm:pt>
    <dgm:pt modelId="{187CEA38-3192-488A-8DB2-2F1AD5A59CB4}" type="sibTrans" cxnId="{26C88759-9B9C-46ED-9ECB-C5EEC0DC5AE4}">
      <dgm:prSet/>
      <dgm:spPr/>
      <dgm:t>
        <a:bodyPr/>
        <a:lstStyle/>
        <a:p>
          <a:pPr rtl="1"/>
          <a:endParaRPr lang="ar-SA"/>
        </a:p>
      </dgm:t>
    </dgm:pt>
    <dgm:pt modelId="{67E1FBC6-3FD7-4717-9640-65ECC1B3C064}">
      <dgm:prSet custT="1"/>
      <dgm:spPr/>
      <dgm:t>
        <a:bodyPr/>
        <a:lstStyle/>
        <a:p>
          <a:pPr rtl="1"/>
          <a:r>
            <a:rPr lang="en-US" sz="2000" b="1" u="sng" dirty="0" smtClean="0"/>
            <a:t>128 Bit WEP</a:t>
          </a:r>
          <a:endParaRPr lang="ar-SA" sz="2000" b="1" u="sng" dirty="0"/>
        </a:p>
      </dgm:t>
    </dgm:pt>
    <dgm:pt modelId="{5746DB12-D8D9-4D60-A995-7232F6828C69}" type="parTrans" cxnId="{23E793E1-82AD-448A-B309-E1C51C1D95CD}">
      <dgm:prSet/>
      <dgm:spPr/>
      <dgm:t>
        <a:bodyPr/>
        <a:lstStyle/>
        <a:p>
          <a:pPr rtl="1"/>
          <a:endParaRPr lang="ar-SA"/>
        </a:p>
      </dgm:t>
    </dgm:pt>
    <dgm:pt modelId="{2FAAEC0F-91C0-44D7-AB3E-BEC1650D32C8}" type="sibTrans" cxnId="{23E793E1-82AD-448A-B309-E1C51C1D95CD}">
      <dgm:prSet/>
      <dgm:spPr/>
      <dgm:t>
        <a:bodyPr/>
        <a:lstStyle/>
        <a:p>
          <a:pPr rtl="1"/>
          <a:endParaRPr lang="ar-SA"/>
        </a:p>
      </dgm:t>
    </dgm:pt>
    <dgm:pt modelId="{4305FD97-4C59-4857-9F25-460F276AD96A}">
      <dgm:prSet/>
      <dgm:spPr/>
      <dgm:t>
        <a:bodyPr/>
        <a:lstStyle/>
        <a:p>
          <a:pPr rtl="1"/>
          <a:r>
            <a:rPr lang="ar-SA" dirty="0" smtClean="0"/>
            <a:t>-يتكون من 10 خانات</a:t>
          </a:r>
        </a:p>
        <a:p>
          <a:pPr rtl="1"/>
          <a:r>
            <a:rPr lang="ar-SA" dirty="0" smtClean="0"/>
            <a:t>- يستخدم لكتابته الأرقام من </a:t>
          </a:r>
          <a:r>
            <a:rPr lang="en-US" dirty="0" smtClean="0"/>
            <a:t>0-9</a:t>
          </a:r>
          <a:endParaRPr lang="ar-SA" dirty="0" smtClean="0"/>
        </a:p>
        <a:p>
          <a:pPr rtl="1"/>
          <a:r>
            <a:rPr lang="ar-SA" dirty="0" smtClean="0"/>
            <a:t>-الحروف </a:t>
          </a:r>
          <a:r>
            <a:rPr lang="en-US" dirty="0" smtClean="0"/>
            <a:t>A-F</a:t>
          </a:r>
          <a:endParaRPr lang="ar-SA" dirty="0"/>
        </a:p>
      </dgm:t>
    </dgm:pt>
    <dgm:pt modelId="{8AF98F3F-74D2-4819-9EEE-ADC29CB1705B}" type="parTrans" cxnId="{33873ED2-B4C2-4234-B692-54A5362C01E2}">
      <dgm:prSet/>
      <dgm:spPr/>
      <dgm:t>
        <a:bodyPr/>
        <a:lstStyle/>
        <a:p>
          <a:pPr rtl="1"/>
          <a:endParaRPr lang="ar-SA"/>
        </a:p>
      </dgm:t>
    </dgm:pt>
    <dgm:pt modelId="{0055E524-78C5-47FA-8347-E432B0A1F09E}" type="sibTrans" cxnId="{33873ED2-B4C2-4234-B692-54A5362C01E2}">
      <dgm:prSet/>
      <dgm:spPr/>
      <dgm:t>
        <a:bodyPr/>
        <a:lstStyle/>
        <a:p>
          <a:pPr rtl="1"/>
          <a:endParaRPr lang="ar-SA"/>
        </a:p>
      </dgm:t>
    </dgm:pt>
    <dgm:pt modelId="{C0AD25EC-0F2C-4CAD-A0BE-B015648CBDCC}">
      <dgm:prSet/>
      <dgm:spPr/>
      <dgm:t>
        <a:bodyPr/>
        <a:lstStyle/>
        <a:p>
          <a:pPr rtl="1"/>
          <a:r>
            <a:rPr lang="ar-SA" dirty="0" smtClean="0"/>
            <a:t>-يتكون من 26 خانة</a:t>
          </a:r>
        </a:p>
        <a:p>
          <a:pPr rtl="1"/>
          <a:r>
            <a:rPr lang="ar-SA" dirty="0" smtClean="0"/>
            <a:t>- يستخدم لكتابته الأرقام من</a:t>
          </a:r>
          <a:r>
            <a:rPr lang="en-US" dirty="0" smtClean="0"/>
            <a:t>0-9 </a:t>
          </a:r>
          <a:endParaRPr lang="ar-SA" dirty="0" smtClean="0"/>
        </a:p>
        <a:p>
          <a:pPr rtl="1"/>
          <a:r>
            <a:rPr lang="ar-SA" dirty="0" smtClean="0"/>
            <a:t>-الحروف </a:t>
          </a:r>
          <a:r>
            <a:rPr lang="en-US" dirty="0" smtClean="0"/>
            <a:t>A-F</a:t>
          </a:r>
          <a:endParaRPr lang="ar-SA" dirty="0"/>
        </a:p>
      </dgm:t>
    </dgm:pt>
    <dgm:pt modelId="{49314A11-0E93-4CE7-9C3B-BEB5987148BE}" type="parTrans" cxnId="{7BDC1568-2E0A-4A0E-BCC3-191F16BFFEE3}">
      <dgm:prSet/>
      <dgm:spPr/>
      <dgm:t>
        <a:bodyPr/>
        <a:lstStyle/>
        <a:p>
          <a:pPr rtl="1"/>
          <a:endParaRPr lang="ar-SA"/>
        </a:p>
      </dgm:t>
    </dgm:pt>
    <dgm:pt modelId="{22834F1A-2094-4FF8-9061-02DF94CD6743}" type="sibTrans" cxnId="{7BDC1568-2E0A-4A0E-BCC3-191F16BFFEE3}">
      <dgm:prSet/>
      <dgm:spPr/>
      <dgm:t>
        <a:bodyPr/>
        <a:lstStyle/>
        <a:p>
          <a:pPr rtl="1"/>
          <a:endParaRPr lang="ar-SA"/>
        </a:p>
      </dgm:t>
    </dgm:pt>
    <dgm:pt modelId="{F9370F23-676B-48B9-B4F4-02991A805B84}">
      <dgm:prSet custT="1"/>
      <dgm:spPr/>
      <dgm:t>
        <a:bodyPr/>
        <a:lstStyle/>
        <a:p>
          <a:pPr rtl="1"/>
          <a:r>
            <a:rPr lang="ar-SA" sz="1800" dirty="0" smtClean="0"/>
            <a:t>- 8 خانات </a:t>
          </a:r>
        </a:p>
        <a:p>
          <a:pPr rtl="1"/>
          <a:r>
            <a:rPr lang="ar-SA" sz="1800" dirty="0" smtClean="0"/>
            <a:t>- جميع </a:t>
          </a:r>
          <a:r>
            <a:rPr lang="ar-SA" sz="1800" smtClean="0"/>
            <a:t>الأحرف </a:t>
          </a:r>
          <a:r>
            <a:rPr lang="ar-SA" sz="1800" smtClean="0"/>
            <a:t>الإنجليزية و الارقام</a:t>
          </a:r>
          <a:endParaRPr lang="ar-SA" sz="1800" dirty="0"/>
        </a:p>
      </dgm:t>
    </dgm:pt>
    <dgm:pt modelId="{C784E3B8-7BCE-4508-A194-7DE93B0B113C}" type="parTrans" cxnId="{11C9213E-E8BB-46F4-A8CE-8C087EA6982B}">
      <dgm:prSet/>
      <dgm:spPr/>
      <dgm:t>
        <a:bodyPr/>
        <a:lstStyle/>
        <a:p>
          <a:pPr rtl="1"/>
          <a:endParaRPr lang="ar-SA"/>
        </a:p>
      </dgm:t>
    </dgm:pt>
    <dgm:pt modelId="{636654AE-EA6C-49A7-AE5E-D983C7F6DCBC}" type="sibTrans" cxnId="{11C9213E-E8BB-46F4-A8CE-8C087EA6982B}">
      <dgm:prSet/>
      <dgm:spPr/>
      <dgm:t>
        <a:bodyPr/>
        <a:lstStyle/>
        <a:p>
          <a:pPr rtl="1"/>
          <a:endParaRPr lang="ar-SA"/>
        </a:p>
      </dgm:t>
    </dgm:pt>
    <dgm:pt modelId="{C3E4ACA0-86AE-4426-9A66-BA6BF20C5922}">
      <dgm:prSet/>
      <dgm:spPr/>
      <dgm:t>
        <a:bodyPr/>
        <a:lstStyle/>
        <a:p>
          <a:pPr rtl="1"/>
          <a:r>
            <a:rPr lang="ar-SA" dirty="0" smtClean="0"/>
            <a:t>- يستخدم خوارزميات حديثه و أقوى للتشفير</a:t>
          </a:r>
        </a:p>
        <a:p>
          <a:pPr rtl="1"/>
          <a:r>
            <a:rPr lang="ar-SA" dirty="0" smtClean="0"/>
            <a:t>- </a:t>
          </a:r>
          <a:r>
            <a:rPr lang="ar-SA" u="sng" dirty="0" smtClean="0"/>
            <a:t>أفضل أنواع التشفير</a:t>
          </a:r>
          <a:endParaRPr lang="ar-SA" u="sng" dirty="0"/>
        </a:p>
      </dgm:t>
    </dgm:pt>
    <dgm:pt modelId="{A4888DEF-6B76-41F5-A7AA-F2CDF3183BF8}" type="parTrans" cxnId="{B53C1510-67B0-4984-98AD-9DF4E3499980}">
      <dgm:prSet/>
      <dgm:spPr/>
      <dgm:t>
        <a:bodyPr/>
        <a:lstStyle/>
        <a:p>
          <a:pPr rtl="1"/>
          <a:endParaRPr lang="ar-SA"/>
        </a:p>
      </dgm:t>
    </dgm:pt>
    <dgm:pt modelId="{7557A51D-F7A2-4A7F-9ADA-C9FFB48D12B1}" type="sibTrans" cxnId="{B53C1510-67B0-4984-98AD-9DF4E3499980}">
      <dgm:prSet/>
      <dgm:spPr/>
      <dgm:t>
        <a:bodyPr/>
        <a:lstStyle/>
        <a:p>
          <a:pPr rtl="1"/>
          <a:endParaRPr lang="ar-SA"/>
        </a:p>
      </dgm:t>
    </dgm:pt>
    <dgm:pt modelId="{96FA5C2C-73BA-4314-8E8F-0097E80D9879}" type="pres">
      <dgm:prSet presAssocID="{20CBB5AD-F0FA-4417-BFB6-CF98487E33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316832C1-F546-40B2-882B-6CCABBC83877}" type="pres">
      <dgm:prSet presAssocID="{D5FEA447-298B-4A33-AEC9-8FF8E031DA9D}" presName="hierRoot1" presStyleCnt="0">
        <dgm:presLayoutVars>
          <dgm:hierBranch val="init"/>
        </dgm:presLayoutVars>
      </dgm:prSet>
      <dgm:spPr/>
    </dgm:pt>
    <dgm:pt modelId="{49DA762D-303F-41DF-AF0A-5C7D1F4B87C1}" type="pres">
      <dgm:prSet presAssocID="{D5FEA447-298B-4A33-AEC9-8FF8E031DA9D}" presName="rootComposite1" presStyleCnt="0"/>
      <dgm:spPr/>
    </dgm:pt>
    <dgm:pt modelId="{EB6E3FEE-83D1-4F7F-AA9F-C49949579090}" type="pres">
      <dgm:prSet presAssocID="{D5FEA447-298B-4A33-AEC9-8FF8E031DA9D}" presName="rootText1" presStyleLbl="node0" presStyleIdx="0" presStyleCnt="1" custScaleX="204550" custScaleY="83657" custLinFactNeighborX="50079" custLinFactNeighborY="-2510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1552B47-B463-4B43-BEB2-4348EA6ACC51}" type="pres">
      <dgm:prSet presAssocID="{D5FEA447-298B-4A33-AEC9-8FF8E031DA9D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DAC8EF72-8433-46B6-92A7-16795EB93DBF}" type="pres">
      <dgm:prSet presAssocID="{D5FEA447-298B-4A33-AEC9-8FF8E031DA9D}" presName="hierChild2" presStyleCnt="0"/>
      <dgm:spPr/>
    </dgm:pt>
    <dgm:pt modelId="{19956965-C089-4941-A12A-B0CBBBDF94A9}" type="pres">
      <dgm:prSet presAssocID="{BA9098B5-6CD8-4A7F-AEEC-864E42A71996}" presName="Name37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02856E37-9747-4FD2-8D10-789B5CA685AD}" type="pres">
      <dgm:prSet presAssocID="{5A501AFD-2ED6-49DB-BA0E-9BED6130768B}" presName="hierRoot2" presStyleCnt="0">
        <dgm:presLayoutVars>
          <dgm:hierBranch val="init"/>
        </dgm:presLayoutVars>
      </dgm:prSet>
      <dgm:spPr/>
    </dgm:pt>
    <dgm:pt modelId="{3338358F-FCEC-4669-91A1-0358C2301155}" type="pres">
      <dgm:prSet presAssocID="{5A501AFD-2ED6-49DB-BA0E-9BED6130768B}" presName="rootComposite" presStyleCnt="0"/>
      <dgm:spPr/>
    </dgm:pt>
    <dgm:pt modelId="{FE5EF29A-0D63-476A-A953-0AA8471BE98E}" type="pres">
      <dgm:prSet presAssocID="{5A501AFD-2ED6-49DB-BA0E-9BED6130768B}" presName="rootText" presStyleLbl="node2" presStyleIdx="0" presStyleCnt="3" custLinFactNeighborY="-2510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3C95858-3777-4E6E-BC4D-AA92E01E7E15}" type="pres">
      <dgm:prSet presAssocID="{5A501AFD-2ED6-49DB-BA0E-9BED6130768B}" presName="rootConnector" presStyleLbl="node2" presStyleIdx="0" presStyleCnt="3"/>
      <dgm:spPr/>
      <dgm:t>
        <a:bodyPr/>
        <a:lstStyle/>
        <a:p>
          <a:pPr rtl="1"/>
          <a:endParaRPr lang="ar-SA"/>
        </a:p>
      </dgm:t>
    </dgm:pt>
    <dgm:pt modelId="{0EB029AA-619F-43C9-939B-BD5B2AA600D3}" type="pres">
      <dgm:prSet presAssocID="{5A501AFD-2ED6-49DB-BA0E-9BED6130768B}" presName="hierChild4" presStyleCnt="0"/>
      <dgm:spPr/>
    </dgm:pt>
    <dgm:pt modelId="{AE7D07A7-248E-44B5-8595-194F2ED983E1}" type="pres">
      <dgm:prSet presAssocID="{A4888DEF-6B76-41F5-A7AA-F2CDF3183BF8}" presName="Name37" presStyleLbl="parChTrans1D3" presStyleIdx="0" presStyleCnt="4"/>
      <dgm:spPr/>
      <dgm:t>
        <a:bodyPr/>
        <a:lstStyle/>
        <a:p>
          <a:pPr rtl="1"/>
          <a:endParaRPr lang="ar-SA"/>
        </a:p>
      </dgm:t>
    </dgm:pt>
    <dgm:pt modelId="{A151191B-7871-4742-B92E-3AFC9A2B29EC}" type="pres">
      <dgm:prSet presAssocID="{C3E4ACA0-86AE-4426-9A66-BA6BF20C5922}" presName="hierRoot2" presStyleCnt="0">
        <dgm:presLayoutVars>
          <dgm:hierBranch val="init"/>
        </dgm:presLayoutVars>
      </dgm:prSet>
      <dgm:spPr/>
    </dgm:pt>
    <dgm:pt modelId="{D3C5845C-B78E-4DBD-8047-66349B210024}" type="pres">
      <dgm:prSet presAssocID="{C3E4ACA0-86AE-4426-9A66-BA6BF20C5922}" presName="rootComposite" presStyleCnt="0"/>
      <dgm:spPr/>
    </dgm:pt>
    <dgm:pt modelId="{0FB54D2F-CB9B-431B-8980-33FF276B4AF9}" type="pres">
      <dgm:prSet presAssocID="{C3E4ACA0-86AE-4426-9A66-BA6BF20C5922}" presName="rootText" presStyleLbl="node3" presStyleIdx="0" presStyleCnt="4" custScaleY="128799" custLinFactNeighborX="-700" custLinFactNeighborY="-2801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2F5EF8B-EFBB-4F55-8FCF-630BCBA08B5F}" type="pres">
      <dgm:prSet presAssocID="{C3E4ACA0-86AE-4426-9A66-BA6BF20C5922}" presName="rootConnector" presStyleLbl="node3" presStyleIdx="0" presStyleCnt="4"/>
      <dgm:spPr/>
      <dgm:t>
        <a:bodyPr/>
        <a:lstStyle/>
        <a:p>
          <a:pPr rtl="1"/>
          <a:endParaRPr lang="ar-SA"/>
        </a:p>
      </dgm:t>
    </dgm:pt>
    <dgm:pt modelId="{72B5098D-33B9-4656-B921-1A1065EA6686}" type="pres">
      <dgm:prSet presAssocID="{C3E4ACA0-86AE-4426-9A66-BA6BF20C5922}" presName="hierChild4" presStyleCnt="0"/>
      <dgm:spPr/>
    </dgm:pt>
    <dgm:pt modelId="{7F5C6E07-6CAA-4784-961D-6ABB7137DCF2}" type="pres">
      <dgm:prSet presAssocID="{C3E4ACA0-86AE-4426-9A66-BA6BF20C5922}" presName="hierChild5" presStyleCnt="0"/>
      <dgm:spPr/>
    </dgm:pt>
    <dgm:pt modelId="{1D7A536B-7B22-4EEB-8E53-0C96B1FAE05A}" type="pres">
      <dgm:prSet presAssocID="{5A501AFD-2ED6-49DB-BA0E-9BED6130768B}" presName="hierChild5" presStyleCnt="0"/>
      <dgm:spPr/>
    </dgm:pt>
    <dgm:pt modelId="{16445DA3-2CF8-4378-87D7-9586AC0BEE53}" type="pres">
      <dgm:prSet presAssocID="{2C7D885A-F515-4F9E-A22A-28974D9AFE63}" presName="Name37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99084E06-867A-4B0B-92B1-E6C6BD27E957}" type="pres">
      <dgm:prSet presAssocID="{7A807FA4-6454-4EB6-95C1-ABBF36278BC3}" presName="hierRoot2" presStyleCnt="0">
        <dgm:presLayoutVars>
          <dgm:hierBranch val="init"/>
        </dgm:presLayoutVars>
      </dgm:prSet>
      <dgm:spPr/>
    </dgm:pt>
    <dgm:pt modelId="{EFAEEDB4-37A8-43BE-A6CA-1DC0B3825134}" type="pres">
      <dgm:prSet presAssocID="{7A807FA4-6454-4EB6-95C1-ABBF36278BC3}" presName="rootComposite" presStyleCnt="0"/>
      <dgm:spPr/>
    </dgm:pt>
    <dgm:pt modelId="{21F689B9-031A-4399-AF21-3F2E40C7A3DD}" type="pres">
      <dgm:prSet presAssocID="{7A807FA4-6454-4EB6-95C1-ABBF36278BC3}" presName="rootText" presStyleLbl="node2" presStyleIdx="1" presStyleCnt="3" custLinFactNeighborY="-2510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3824244-8492-4DDC-9D30-BBDBBD39D4F5}" type="pres">
      <dgm:prSet presAssocID="{7A807FA4-6454-4EB6-95C1-ABBF36278BC3}" presName="rootConnector" presStyleLbl="node2" presStyleIdx="1" presStyleCnt="3"/>
      <dgm:spPr/>
      <dgm:t>
        <a:bodyPr/>
        <a:lstStyle/>
        <a:p>
          <a:pPr rtl="1"/>
          <a:endParaRPr lang="ar-SA"/>
        </a:p>
      </dgm:t>
    </dgm:pt>
    <dgm:pt modelId="{4C559FA7-2E99-4CB2-A870-A459C261ED70}" type="pres">
      <dgm:prSet presAssocID="{7A807FA4-6454-4EB6-95C1-ABBF36278BC3}" presName="hierChild4" presStyleCnt="0"/>
      <dgm:spPr/>
    </dgm:pt>
    <dgm:pt modelId="{F6A44731-A12E-42C3-85F3-4225B6301CA7}" type="pres">
      <dgm:prSet presAssocID="{C784E3B8-7BCE-4508-A194-7DE93B0B113C}" presName="Name37" presStyleLbl="parChTrans1D3" presStyleIdx="1" presStyleCnt="4"/>
      <dgm:spPr/>
      <dgm:t>
        <a:bodyPr/>
        <a:lstStyle/>
        <a:p>
          <a:pPr rtl="1"/>
          <a:endParaRPr lang="ar-SA"/>
        </a:p>
      </dgm:t>
    </dgm:pt>
    <dgm:pt modelId="{BD4F4EB6-3735-41B5-B9AD-23F99616E272}" type="pres">
      <dgm:prSet presAssocID="{F9370F23-676B-48B9-B4F4-02991A805B84}" presName="hierRoot2" presStyleCnt="0">
        <dgm:presLayoutVars>
          <dgm:hierBranch val="init"/>
        </dgm:presLayoutVars>
      </dgm:prSet>
      <dgm:spPr/>
    </dgm:pt>
    <dgm:pt modelId="{595E640C-38A1-49E8-A3DC-E6A691FC03C4}" type="pres">
      <dgm:prSet presAssocID="{F9370F23-676B-48B9-B4F4-02991A805B84}" presName="rootComposite" presStyleCnt="0"/>
      <dgm:spPr/>
    </dgm:pt>
    <dgm:pt modelId="{9615D357-57D1-4CED-B948-9B4489E1AD40}" type="pres">
      <dgm:prSet presAssocID="{F9370F23-676B-48B9-B4F4-02991A805B84}" presName="rootText" presStyleLbl="node3" presStyleIdx="1" presStyleCnt="4" custScaleY="122415" custLinFactNeighborY="-2510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3C5ECAC-1658-4CD8-813B-45B87B21704A}" type="pres">
      <dgm:prSet presAssocID="{F9370F23-676B-48B9-B4F4-02991A805B84}" presName="rootConnector" presStyleLbl="node3" presStyleIdx="1" presStyleCnt="4"/>
      <dgm:spPr/>
      <dgm:t>
        <a:bodyPr/>
        <a:lstStyle/>
        <a:p>
          <a:pPr rtl="1"/>
          <a:endParaRPr lang="ar-SA"/>
        </a:p>
      </dgm:t>
    </dgm:pt>
    <dgm:pt modelId="{3CB2DD77-1902-4D1D-8CF7-DB13E6D567E2}" type="pres">
      <dgm:prSet presAssocID="{F9370F23-676B-48B9-B4F4-02991A805B84}" presName="hierChild4" presStyleCnt="0"/>
      <dgm:spPr/>
    </dgm:pt>
    <dgm:pt modelId="{9536F8B9-94AA-4717-A5D6-8AFF7FEC211F}" type="pres">
      <dgm:prSet presAssocID="{F9370F23-676B-48B9-B4F4-02991A805B84}" presName="hierChild5" presStyleCnt="0"/>
      <dgm:spPr/>
    </dgm:pt>
    <dgm:pt modelId="{8F83A174-5B69-4B64-A37A-865240CB2964}" type="pres">
      <dgm:prSet presAssocID="{7A807FA4-6454-4EB6-95C1-ABBF36278BC3}" presName="hierChild5" presStyleCnt="0"/>
      <dgm:spPr/>
    </dgm:pt>
    <dgm:pt modelId="{F889C25E-4DA6-45D9-A528-69305F3B1392}" type="pres">
      <dgm:prSet presAssocID="{45F6C5D9-903A-4D2A-AF4E-22090F22D94A}" presName="Name37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652D3A50-0243-441C-A39F-9CBBF13A5842}" type="pres">
      <dgm:prSet presAssocID="{A1F9F541-FEBD-4E5F-866D-AE282FC229E5}" presName="hierRoot2" presStyleCnt="0">
        <dgm:presLayoutVars>
          <dgm:hierBranch val="init"/>
        </dgm:presLayoutVars>
      </dgm:prSet>
      <dgm:spPr/>
    </dgm:pt>
    <dgm:pt modelId="{F8725160-AB88-4F44-BEFA-BE5CEACCB432}" type="pres">
      <dgm:prSet presAssocID="{A1F9F541-FEBD-4E5F-866D-AE282FC229E5}" presName="rootComposite" presStyleCnt="0"/>
      <dgm:spPr/>
    </dgm:pt>
    <dgm:pt modelId="{7C2CA187-BB9C-4E82-96FE-646A5BF96198}" type="pres">
      <dgm:prSet presAssocID="{A1F9F541-FEBD-4E5F-866D-AE282FC229E5}" presName="rootText" presStyleLbl="node2" presStyleIdx="2" presStyleCnt="3" custLinFactNeighborX="72398" custLinFactNeighborY="-2292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1FE57BB-46D7-4D31-9E41-3B2180F96C3A}" type="pres">
      <dgm:prSet presAssocID="{A1F9F541-FEBD-4E5F-866D-AE282FC229E5}" presName="rootConnector" presStyleLbl="node2" presStyleIdx="2" presStyleCnt="3"/>
      <dgm:spPr/>
      <dgm:t>
        <a:bodyPr/>
        <a:lstStyle/>
        <a:p>
          <a:pPr rtl="1"/>
          <a:endParaRPr lang="ar-SA"/>
        </a:p>
      </dgm:t>
    </dgm:pt>
    <dgm:pt modelId="{1E142DDE-1BE2-42A4-85DC-F845908B24EC}" type="pres">
      <dgm:prSet presAssocID="{A1F9F541-FEBD-4E5F-866D-AE282FC229E5}" presName="hierChild4" presStyleCnt="0"/>
      <dgm:spPr/>
    </dgm:pt>
    <dgm:pt modelId="{5F025F7F-6292-4509-926C-40E191FF5F83}" type="pres">
      <dgm:prSet presAssocID="{26641D34-6600-4C57-AFF5-03A5B3D90CC9}" presName="Name37" presStyleLbl="parChTrans1D3" presStyleIdx="2" presStyleCnt="4"/>
      <dgm:spPr/>
      <dgm:t>
        <a:bodyPr/>
        <a:lstStyle/>
        <a:p>
          <a:pPr rtl="1"/>
          <a:endParaRPr lang="ar-SA"/>
        </a:p>
      </dgm:t>
    </dgm:pt>
    <dgm:pt modelId="{1DACE6B7-D247-4FF7-86BB-8FCC30678E2C}" type="pres">
      <dgm:prSet presAssocID="{6D040016-2387-4A6C-9AB5-98D64D559AA3}" presName="hierRoot2" presStyleCnt="0">
        <dgm:presLayoutVars>
          <dgm:hierBranch val="init"/>
        </dgm:presLayoutVars>
      </dgm:prSet>
      <dgm:spPr/>
    </dgm:pt>
    <dgm:pt modelId="{37E3083E-DE16-4698-91E5-D5240A12CC97}" type="pres">
      <dgm:prSet presAssocID="{6D040016-2387-4A6C-9AB5-98D64D559AA3}" presName="rootComposite" presStyleCnt="0"/>
      <dgm:spPr/>
    </dgm:pt>
    <dgm:pt modelId="{B383AEE4-A49B-4159-9484-2313BA99ECFF}" type="pres">
      <dgm:prSet presAssocID="{6D040016-2387-4A6C-9AB5-98D64D559AA3}" presName="rootText" presStyleLbl="node3" presStyleIdx="2" presStyleCnt="4" custScaleX="100303" custScaleY="90147" custLinFactNeighborX="27217" custLinFactNeighborY="-2619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033D7C6-6AFA-41F7-B5A9-1988BCB912B0}" type="pres">
      <dgm:prSet presAssocID="{6D040016-2387-4A6C-9AB5-98D64D559AA3}" presName="rootConnector" presStyleLbl="node3" presStyleIdx="2" presStyleCnt="4"/>
      <dgm:spPr/>
      <dgm:t>
        <a:bodyPr/>
        <a:lstStyle/>
        <a:p>
          <a:pPr rtl="1"/>
          <a:endParaRPr lang="ar-SA"/>
        </a:p>
      </dgm:t>
    </dgm:pt>
    <dgm:pt modelId="{E8A2EBD2-399B-42B8-B790-684C0E24C440}" type="pres">
      <dgm:prSet presAssocID="{6D040016-2387-4A6C-9AB5-98D64D559AA3}" presName="hierChild4" presStyleCnt="0"/>
      <dgm:spPr/>
    </dgm:pt>
    <dgm:pt modelId="{88EB375F-BBD6-4C89-A129-F459722BF9A8}" type="pres">
      <dgm:prSet presAssocID="{8AF98F3F-74D2-4819-9EEE-ADC29CB1705B}" presName="Name37" presStyleLbl="parChTrans1D4" presStyleIdx="0" presStyleCnt="2"/>
      <dgm:spPr/>
      <dgm:t>
        <a:bodyPr/>
        <a:lstStyle/>
        <a:p>
          <a:pPr rtl="1"/>
          <a:endParaRPr lang="ar-SA"/>
        </a:p>
      </dgm:t>
    </dgm:pt>
    <dgm:pt modelId="{D89F2FC8-EC21-42C9-ACF1-762A51BC64A0}" type="pres">
      <dgm:prSet presAssocID="{4305FD97-4C59-4857-9F25-460F276AD96A}" presName="hierRoot2" presStyleCnt="0">
        <dgm:presLayoutVars>
          <dgm:hierBranch val="init"/>
        </dgm:presLayoutVars>
      </dgm:prSet>
      <dgm:spPr/>
    </dgm:pt>
    <dgm:pt modelId="{BEC6C710-87F2-40C3-BFF7-3C054EFB4C6F}" type="pres">
      <dgm:prSet presAssocID="{4305FD97-4C59-4857-9F25-460F276AD96A}" presName="rootComposite" presStyleCnt="0"/>
      <dgm:spPr/>
    </dgm:pt>
    <dgm:pt modelId="{BACA41D6-1667-4DEB-87AB-B9ECC97BBD7E}" type="pres">
      <dgm:prSet presAssocID="{4305FD97-4C59-4857-9F25-460F276AD96A}" presName="rootText" presStyleLbl="node4" presStyleIdx="0" presStyleCnt="2" custScaleX="108255" custLinFactNeighborX="11431" custLinFactNeighborY="-2510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7DBCABD-8995-47C7-95C0-2F1E07F57387}" type="pres">
      <dgm:prSet presAssocID="{4305FD97-4C59-4857-9F25-460F276AD96A}" presName="rootConnector" presStyleLbl="node4" presStyleIdx="0" presStyleCnt="2"/>
      <dgm:spPr/>
      <dgm:t>
        <a:bodyPr/>
        <a:lstStyle/>
        <a:p>
          <a:pPr rtl="1"/>
          <a:endParaRPr lang="ar-SA"/>
        </a:p>
      </dgm:t>
    </dgm:pt>
    <dgm:pt modelId="{677EFEE4-787B-4E9B-B6EA-8B330343E2C6}" type="pres">
      <dgm:prSet presAssocID="{4305FD97-4C59-4857-9F25-460F276AD96A}" presName="hierChild4" presStyleCnt="0"/>
      <dgm:spPr/>
    </dgm:pt>
    <dgm:pt modelId="{3D7B5DDA-BED8-4FAB-8250-1EDE4A3E5B14}" type="pres">
      <dgm:prSet presAssocID="{4305FD97-4C59-4857-9F25-460F276AD96A}" presName="hierChild5" presStyleCnt="0"/>
      <dgm:spPr/>
    </dgm:pt>
    <dgm:pt modelId="{FEF6FBA6-9DFC-4CC2-82A8-83AC2CECB1A2}" type="pres">
      <dgm:prSet presAssocID="{6D040016-2387-4A6C-9AB5-98D64D559AA3}" presName="hierChild5" presStyleCnt="0"/>
      <dgm:spPr/>
    </dgm:pt>
    <dgm:pt modelId="{C38E0E86-EBF5-4B9E-8A51-E3BAEABE1F32}" type="pres">
      <dgm:prSet presAssocID="{5746DB12-D8D9-4D60-A995-7232F6828C69}" presName="Name37" presStyleLbl="parChTrans1D3" presStyleIdx="3" presStyleCnt="4"/>
      <dgm:spPr/>
      <dgm:t>
        <a:bodyPr/>
        <a:lstStyle/>
        <a:p>
          <a:pPr rtl="1"/>
          <a:endParaRPr lang="ar-SA"/>
        </a:p>
      </dgm:t>
    </dgm:pt>
    <dgm:pt modelId="{21A6FF0F-8106-4D6D-9181-BFB22C415DCB}" type="pres">
      <dgm:prSet presAssocID="{67E1FBC6-3FD7-4717-9640-65ECC1B3C064}" presName="hierRoot2" presStyleCnt="0">
        <dgm:presLayoutVars>
          <dgm:hierBranch val="init"/>
        </dgm:presLayoutVars>
      </dgm:prSet>
      <dgm:spPr/>
    </dgm:pt>
    <dgm:pt modelId="{32F18BAF-C1C5-45C2-82B2-4E7D5B76FBCE}" type="pres">
      <dgm:prSet presAssocID="{67E1FBC6-3FD7-4717-9640-65ECC1B3C064}" presName="rootComposite" presStyleCnt="0"/>
      <dgm:spPr/>
    </dgm:pt>
    <dgm:pt modelId="{251EDFFC-BE0E-4146-B220-8DDF249C711C}" type="pres">
      <dgm:prSet presAssocID="{67E1FBC6-3FD7-4717-9640-65ECC1B3C064}" presName="rootText" presStyleLbl="node3" presStyleIdx="3" presStyleCnt="4" custScaleX="88929" custScaleY="82431" custLinFactNeighborX="28850" custLinFactNeighborY="-2510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3B839F2-7100-479D-B893-503BD7FF6D97}" type="pres">
      <dgm:prSet presAssocID="{67E1FBC6-3FD7-4717-9640-65ECC1B3C064}" presName="rootConnector" presStyleLbl="node3" presStyleIdx="3" presStyleCnt="4"/>
      <dgm:spPr/>
      <dgm:t>
        <a:bodyPr/>
        <a:lstStyle/>
        <a:p>
          <a:pPr rtl="1"/>
          <a:endParaRPr lang="ar-SA"/>
        </a:p>
      </dgm:t>
    </dgm:pt>
    <dgm:pt modelId="{3BA6316E-4E13-4621-BFDD-4E6D465EA502}" type="pres">
      <dgm:prSet presAssocID="{67E1FBC6-3FD7-4717-9640-65ECC1B3C064}" presName="hierChild4" presStyleCnt="0"/>
      <dgm:spPr/>
    </dgm:pt>
    <dgm:pt modelId="{3DA69762-66AD-4D7B-9CE7-8F02935CA50F}" type="pres">
      <dgm:prSet presAssocID="{49314A11-0E93-4CE7-9C3B-BEB5987148BE}" presName="Name37" presStyleLbl="parChTrans1D4" presStyleIdx="1" presStyleCnt="2"/>
      <dgm:spPr/>
      <dgm:t>
        <a:bodyPr/>
        <a:lstStyle/>
        <a:p>
          <a:pPr rtl="1"/>
          <a:endParaRPr lang="ar-SA"/>
        </a:p>
      </dgm:t>
    </dgm:pt>
    <dgm:pt modelId="{052C51D5-2997-41F6-821F-752A6D9A6FDE}" type="pres">
      <dgm:prSet presAssocID="{C0AD25EC-0F2C-4CAD-A0BE-B015648CBDCC}" presName="hierRoot2" presStyleCnt="0">
        <dgm:presLayoutVars>
          <dgm:hierBranch val="init"/>
        </dgm:presLayoutVars>
      </dgm:prSet>
      <dgm:spPr/>
    </dgm:pt>
    <dgm:pt modelId="{35BBBFB2-F1F1-47C9-A84D-CD958C224774}" type="pres">
      <dgm:prSet presAssocID="{C0AD25EC-0F2C-4CAD-A0BE-B015648CBDCC}" presName="rootComposite" presStyleCnt="0"/>
      <dgm:spPr/>
    </dgm:pt>
    <dgm:pt modelId="{4A188A8C-8093-4ED0-86ED-3B45F1EF9388}" type="pres">
      <dgm:prSet presAssocID="{C0AD25EC-0F2C-4CAD-A0BE-B015648CBDCC}" presName="rootText" presStyleLbl="node4" presStyleIdx="1" presStyleCnt="2" custLinFactNeighborX="238" custLinFactNeighborY="-2945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52D63A2-73DD-4109-8FC9-2A814D9F6E8D}" type="pres">
      <dgm:prSet presAssocID="{C0AD25EC-0F2C-4CAD-A0BE-B015648CBDCC}" presName="rootConnector" presStyleLbl="node4" presStyleIdx="1" presStyleCnt="2"/>
      <dgm:spPr/>
      <dgm:t>
        <a:bodyPr/>
        <a:lstStyle/>
        <a:p>
          <a:pPr rtl="1"/>
          <a:endParaRPr lang="ar-SA"/>
        </a:p>
      </dgm:t>
    </dgm:pt>
    <dgm:pt modelId="{80EACDC7-B806-4CC3-BD10-BBEBDD73EBE8}" type="pres">
      <dgm:prSet presAssocID="{C0AD25EC-0F2C-4CAD-A0BE-B015648CBDCC}" presName="hierChild4" presStyleCnt="0"/>
      <dgm:spPr/>
    </dgm:pt>
    <dgm:pt modelId="{B9C7E0B2-0106-4777-ABA8-04E3EF27ABC5}" type="pres">
      <dgm:prSet presAssocID="{C0AD25EC-0F2C-4CAD-A0BE-B015648CBDCC}" presName="hierChild5" presStyleCnt="0"/>
      <dgm:spPr/>
    </dgm:pt>
    <dgm:pt modelId="{7F44D6F2-3A8D-499C-B728-5B70F0216828}" type="pres">
      <dgm:prSet presAssocID="{67E1FBC6-3FD7-4717-9640-65ECC1B3C064}" presName="hierChild5" presStyleCnt="0"/>
      <dgm:spPr/>
    </dgm:pt>
    <dgm:pt modelId="{29625AB9-9A72-40A6-8A90-71A808FC6ACD}" type="pres">
      <dgm:prSet presAssocID="{A1F9F541-FEBD-4E5F-866D-AE282FC229E5}" presName="hierChild5" presStyleCnt="0"/>
      <dgm:spPr/>
    </dgm:pt>
    <dgm:pt modelId="{9D995D37-FE4A-4E6D-8132-DAF8FD563758}" type="pres">
      <dgm:prSet presAssocID="{D5FEA447-298B-4A33-AEC9-8FF8E031DA9D}" presName="hierChild3" presStyleCnt="0"/>
      <dgm:spPr/>
    </dgm:pt>
  </dgm:ptLst>
  <dgm:cxnLst>
    <dgm:cxn modelId="{6564300D-2F3A-4FC3-8C34-C1050C2436EB}" type="presOf" srcId="{7A807FA4-6454-4EB6-95C1-ABBF36278BC3}" destId="{21F689B9-031A-4399-AF21-3F2E40C7A3DD}" srcOrd="0" destOrd="0" presId="urn:microsoft.com/office/officeart/2005/8/layout/orgChart1"/>
    <dgm:cxn modelId="{F6B79832-3B45-4278-BCA4-422EAB6519F4}" type="presOf" srcId="{A1F9F541-FEBD-4E5F-866D-AE282FC229E5}" destId="{7C2CA187-BB9C-4E82-96FE-646A5BF96198}" srcOrd="0" destOrd="0" presId="urn:microsoft.com/office/officeart/2005/8/layout/orgChart1"/>
    <dgm:cxn modelId="{7BDC1568-2E0A-4A0E-BCC3-191F16BFFEE3}" srcId="{67E1FBC6-3FD7-4717-9640-65ECC1B3C064}" destId="{C0AD25EC-0F2C-4CAD-A0BE-B015648CBDCC}" srcOrd="0" destOrd="0" parTransId="{49314A11-0E93-4CE7-9C3B-BEB5987148BE}" sibTransId="{22834F1A-2094-4FF8-9061-02DF94CD6743}"/>
    <dgm:cxn modelId="{809A516E-53BA-46E4-9402-5C0456DD26E6}" srcId="{20CBB5AD-F0FA-4417-BFB6-CF98487E331F}" destId="{D5FEA447-298B-4A33-AEC9-8FF8E031DA9D}" srcOrd="0" destOrd="0" parTransId="{F59AAB82-AC82-40F2-A0C5-F4DBA2D02466}" sibTransId="{A958B9C6-8118-4A14-8BA4-1136B0CF83E9}"/>
    <dgm:cxn modelId="{BDF88CA2-7C53-466A-B732-DB216870B759}" type="presOf" srcId="{2C7D885A-F515-4F9E-A22A-28974D9AFE63}" destId="{16445DA3-2CF8-4378-87D7-9586AC0BEE53}" srcOrd="0" destOrd="0" presId="urn:microsoft.com/office/officeart/2005/8/layout/orgChart1"/>
    <dgm:cxn modelId="{11C9213E-E8BB-46F4-A8CE-8C087EA6982B}" srcId="{7A807FA4-6454-4EB6-95C1-ABBF36278BC3}" destId="{F9370F23-676B-48B9-B4F4-02991A805B84}" srcOrd="0" destOrd="0" parTransId="{C784E3B8-7BCE-4508-A194-7DE93B0B113C}" sibTransId="{636654AE-EA6C-49A7-AE5E-D983C7F6DCBC}"/>
    <dgm:cxn modelId="{E57EC0CE-2544-497F-896E-0533C683904D}" type="presOf" srcId="{A4888DEF-6B76-41F5-A7AA-F2CDF3183BF8}" destId="{AE7D07A7-248E-44B5-8595-194F2ED983E1}" srcOrd="0" destOrd="0" presId="urn:microsoft.com/office/officeart/2005/8/layout/orgChart1"/>
    <dgm:cxn modelId="{1F8E4396-28AF-432E-A16B-8774AA10086F}" srcId="{D5FEA447-298B-4A33-AEC9-8FF8E031DA9D}" destId="{A1F9F541-FEBD-4E5F-866D-AE282FC229E5}" srcOrd="2" destOrd="0" parTransId="{45F6C5D9-903A-4D2A-AF4E-22090F22D94A}" sibTransId="{34AA9F7E-0C61-432B-B94A-4E7DFF743BED}"/>
    <dgm:cxn modelId="{37052B26-2E7F-4357-8E1A-7EFC07A12833}" type="presOf" srcId="{D5FEA447-298B-4A33-AEC9-8FF8E031DA9D}" destId="{C1552B47-B463-4B43-BEB2-4348EA6ACC51}" srcOrd="1" destOrd="0" presId="urn:microsoft.com/office/officeart/2005/8/layout/orgChart1"/>
    <dgm:cxn modelId="{26C88759-9B9C-46ED-9ECB-C5EEC0DC5AE4}" srcId="{A1F9F541-FEBD-4E5F-866D-AE282FC229E5}" destId="{6D040016-2387-4A6C-9AB5-98D64D559AA3}" srcOrd="0" destOrd="0" parTransId="{26641D34-6600-4C57-AFF5-03A5B3D90CC9}" sibTransId="{187CEA38-3192-488A-8DB2-2F1AD5A59CB4}"/>
    <dgm:cxn modelId="{C0A19520-92D4-4634-BC03-525457FC3063}" type="presOf" srcId="{67E1FBC6-3FD7-4717-9640-65ECC1B3C064}" destId="{251EDFFC-BE0E-4146-B220-8DDF249C711C}" srcOrd="0" destOrd="0" presId="urn:microsoft.com/office/officeart/2005/8/layout/orgChart1"/>
    <dgm:cxn modelId="{071823FE-058D-4157-A301-85A38AB7C526}" type="presOf" srcId="{5A501AFD-2ED6-49DB-BA0E-9BED6130768B}" destId="{63C95858-3777-4E6E-BC4D-AA92E01E7E15}" srcOrd="1" destOrd="0" presId="urn:microsoft.com/office/officeart/2005/8/layout/orgChart1"/>
    <dgm:cxn modelId="{8E94A456-20AF-4D72-A71B-98CFDB471B5F}" type="presOf" srcId="{49314A11-0E93-4CE7-9C3B-BEB5987148BE}" destId="{3DA69762-66AD-4D7B-9CE7-8F02935CA50F}" srcOrd="0" destOrd="0" presId="urn:microsoft.com/office/officeart/2005/8/layout/orgChart1"/>
    <dgm:cxn modelId="{826EC571-3EB5-4514-8347-5DAB31C446E5}" type="presOf" srcId="{F9370F23-676B-48B9-B4F4-02991A805B84}" destId="{53C5ECAC-1658-4CD8-813B-45B87B21704A}" srcOrd="1" destOrd="0" presId="urn:microsoft.com/office/officeart/2005/8/layout/orgChart1"/>
    <dgm:cxn modelId="{A7963D5E-099E-44C0-A162-258E4CC31B5E}" type="presOf" srcId="{C3E4ACA0-86AE-4426-9A66-BA6BF20C5922}" destId="{A2F5EF8B-EFBB-4F55-8FCF-630BCBA08B5F}" srcOrd="1" destOrd="0" presId="urn:microsoft.com/office/officeart/2005/8/layout/orgChart1"/>
    <dgm:cxn modelId="{B53C1510-67B0-4984-98AD-9DF4E3499980}" srcId="{5A501AFD-2ED6-49DB-BA0E-9BED6130768B}" destId="{C3E4ACA0-86AE-4426-9A66-BA6BF20C5922}" srcOrd="0" destOrd="0" parTransId="{A4888DEF-6B76-41F5-A7AA-F2CDF3183BF8}" sibTransId="{7557A51D-F7A2-4A7F-9ADA-C9FFB48D12B1}"/>
    <dgm:cxn modelId="{33873ED2-B4C2-4234-B692-54A5362C01E2}" srcId="{6D040016-2387-4A6C-9AB5-98D64D559AA3}" destId="{4305FD97-4C59-4857-9F25-460F276AD96A}" srcOrd="0" destOrd="0" parTransId="{8AF98F3F-74D2-4819-9EEE-ADC29CB1705B}" sibTransId="{0055E524-78C5-47FA-8347-E432B0A1F09E}"/>
    <dgm:cxn modelId="{BD3851B4-FB5E-435E-8392-3033BB5C7EC2}" type="presOf" srcId="{A1F9F541-FEBD-4E5F-866D-AE282FC229E5}" destId="{31FE57BB-46D7-4D31-9E41-3B2180F96C3A}" srcOrd="1" destOrd="0" presId="urn:microsoft.com/office/officeart/2005/8/layout/orgChart1"/>
    <dgm:cxn modelId="{B38718DA-C2C2-4D38-8173-C584885175B3}" type="presOf" srcId="{20CBB5AD-F0FA-4417-BFB6-CF98487E331F}" destId="{96FA5C2C-73BA-4314-8E8F-0097E80D9879}" srcOrd="0" destOrd="0" presId="urn:microsoft.com/office/officeart/2005/8/layout/orgChart1"/>
    <dgm:cxn modelId="{8DCFE550-2415-4832-B21D-7F9F82C5DB9D}" type="presOf" srcId="{C0AD25EC-0F2C-4CAD-A0BE-B015648CBDCC}" destId="{4A188A8C-8093-4ED0-86ED-3B45F1EF9388}" srcOrd="0" destOrd="0" presId="urn:microsoft.com/office/officeart/2005/8/layout/orgChart1"/>
    <dgm:cxn modelId="{F675786F-D0F6-4C85-B26B-645628E12E91}" srcId="{D5FEA447-298B-4A33-AEC9-8FF8E031DA9D}" destId="{5A501AFD-2ED6-49DB-BA0E-9BED6130768B}" srcOrd="0" destOrd="0" parTransId="{BA9098B5-6CD8-4A7F-AEEC-864E42A71996}" sibTransId="{D77A9F58-2047-4875-A8F9-F2F7EE005839}"/>
    <dgm:cxn modelId="{DA4307A9-14F2-4FFF-BCA7-BD15CF325FD8}" type="presOf" srcId="{8AF98F3F-74D2-4819-9EEE-ADC29CB1705B}" destId="{88EB375F-BBD6-4C89-A129-F459722BF9A8}" srcOrd="0" destOrd="0" presId="urn:microsoft.com/office/officeart/2005/8/layout/orgChart1"/>
    <dgm:cxn modelId="{9E6E667C-E8FD-4C28-870D-5857F143D27F}" type="presOf" srcId="{C3E4ACA0-86AE-4426-9A66-BA6BF20C5922}" destId="{0FB54D2F-CB9B-431B-8980-33FF276B4AF9}" srcOrd="0" destOrd="0" presId="urn:microsoft.com/office/officeart/2005/8/layout/orgChart1"/>
    <dgm:cxn modelId="{00D67658-E413-4AAD-8BB5-550E68A6E18C}" type="presOf" srcId="{7A807FA4-6454-4EB6-95C1-ABBF36278BC3}" destId="{33824244-8492-4DDC-9D30-BBDBBD39D4F5}" srcOrd="1" destOrd="0" presId="urn:microsoft.com/office/officeart/2005/8/layout/orgChart1"/>
    <dgm:cxn modelId="{FE136C22-5D67-464F-B8AA-73FE3867676B}" type="presOf" srcId="{5746DB12-D8D9-4D60-A995-7232F6828C69}" destId="{C38E0E86-EBF5-4B9E-8A51-E3BAEABE1F32}" srcOrd="0" destOrd="0" presId="urn:microsoft.com/office/officeart/2005/8/layout/orgChart1"/>
    <dgm:cxn modelId="{30D8350F-AEEA-45F9-8D37-82E1A98CA7FA}" type="presOf" srcId="{C0AD25EC-0F2C-4CAD-A0BE-B015648CBDCC}" destId="{452D63A2-73DD-4109-8FC9-2A814D9F6E8D}" srcOrd="1" destOrd="0" presId="urn:microsoft.com/office/officeart/2005/8/layout/orgChart1"/>
    <dgm:cxn modelId="{261B030E-D110-4310-9EA8-CDC18045539A}" type="presOf" srcId="{BA9098B5-6CD8-4A7F-AEEC-864E42A71996}" destId="{19956965-C089-4941-A12A-B0CBBBDF94A9}" srcOrd="0" destOrd="0" presId="urn:microsoft.com/office/officeart/2005/8/layout/orgChart1"/>
    <dgm:cxn modelId="{23E793E1-82AD-448A-B309-E1C51C1D95CD}" srcId="{A1F9F541-FEBD-4E5F-866D-AE282FC229E5}" destId="{67E1FBC6-3FD7-4717-9640-65ECC1B3C064}" srcOrd="1" destOrd="0" parTransId="{5746DB12-D8D9-4D60-A995-7232F6828C69}" sibTransId="{2FAAEC0F-91C0-44D7-AB3E-BEC1650D32C8}"/>
    <dgm:cxn modelId="{143F0795-FAC3-425E-AD24-6DF6FB5D3944}" type="presOf" srcId="{5A501AFD-2ED6-49DB-BA0E-9BED6130768B}" destId="{FE5EF29A-0D63-476A-A953-0AA8471BE98E}" srcOrd="0" destOrd="0" presId="urn:microsoft.com/office/officeart/2005/8/layout/orgChart1"/>
    <dgm:cxn modelId="{C965DA64-0912-46CD-B519-A1A318B21CD0}" type="presOf" srcId="{F9370F23-676B-48B9-B4F4-02991A805B84}" destId="{9615D357-57D1-4CED-B948-9B4489E1AD40}" srcOrd="0" destOrd="0" presId="urn:microsoft.com/office/officeart/2005/8/layout/orgChart1"/>
    <dgm:cxn modelId="{443EB269-A6C3-4F2C-8F09-BFF430C0BB57}" type="presOf" srcId="{6D040016-2387-4A6C-9AB5-98D64D559AA3}" destId="{B383AEE4-A49B-4159-9484-2313BA99ECFF}" srcOrd="0" destOrd="0" presId="urn:microsoft.com/office/officeart/2005/8/layout/orgChart1"/>
    <dgm:cxn modelId="{14A881C2-A242-45EE-BC55-36D3F3727D88}" type="presOf" srcId="{4305FD97-4C59-4857-9F25-460F276AD96A}" destId="{57DBCABD-8995-47C7-95C0-2F1E07F57387}" srcOrd="1" destOrd="0" presId="urn:microsoft.com/office/officeart/2005/8/layout/orgChart1"/>
    <dgm:cxn modelId="{4CA83AE8-7173-4230-909F-83C88288C007}" type="presOf" srcId="{D5FEA447-298B-4A33-AEC9-8FF8E031DA9D}" destId="{EB6E3FEE-83D1-4F7F-AA9F-C49949579090}" srcOrd="0" destOrd="0" presId="urn:microsoft.com/office/officeart/2005/8/layout/orgChart1"/>
    <dgm:cxn modelId="{6EBE10EC-351F-4D41-9FDE-EED07955316D}" type="presOf" srcId="{26641D34-6600-4C57-AFF5-03A5B3D90CC9}" destId="{5F025F7F-6292-4509-926C-40E191FF5F83}" srcOrd="0" destOrd="0" presId="urn:microsoft.com/office/officeart/2005/8/layout/orgChart1"/>
    <dgm:cxn modelId="{CE586961-F0E4-4909-9203-462078B61CA2}" type="presOf" srcId="{C784E3B8-7BCE-4508-A194-7DE93B0B113C}" destId="{F6A44731-A12E-42C3-85F3-4225B6301CA7}" srcOrd="0" destOrd="0" presId="urn:microsoft.com/office/officeart/2005/8/layout/orgChart1"/>
    <dgm:cxn modelId="{DAF8DCC7-7D03-45D1-ADBE-71D5B87105A3}" type="presOf" srcId="{4305FD97-4C59-4857-9F25-460F276AD96A}" destId="{BACA41D6-1667-4DEB-87AB-B9ECC97BBD7E}" srcOrd="0" destOrd="0" presId="urn:microsoft.com/office/officeart/2005/8/layout/orgChart1"/>
    <dgm:cxn modelId="{9D543D2D-97AA-4E5A-8335-09A83FEAA9FB}" type="presOf" srcId="{6D040016-2387-4A6C-9AB5-98D64D559AA3}" destId="{3033D7C6-6AFA-41F7-B5A9-1988BCB912B0}" srcOrd="1" destOrd="0" presId="urn:microsoft.com/office/officeart/2005/8/layout/orgChart1"/>
    <dgm:cxn modelId="{8C2A85C6-4EDD-4C59-B42A-C859ACBA509F}" type="presOf" srcId="{45F6C5D9-903A-4D2A-AF4E-22090F22D94A}" destId="{F889C25E-4DA6-45D9-A528-69305F3B1392}" srcOrd="0" destOrd="0" presId="urn:microsoft.com/office/officeart/2005/8/layout/orgChart1"/>
    <dgm:cxn modelId="{CA1C80A2-5DD5-450F-8496-1C9980FF360B}" type="presOf" srcId="{67E1FBC6-3FD7-4717-9640-65ECC1B3C064}" destId="{83B839F2-7100-479D-B893-503BD7FF6D97}" srcOrd="1" destOrd="0" presId="urn:microsoft.com/office/officeart/2005/8/layout/orgChart1"/>
    <dgm:cxn modelId="{CC2736BB-FE8A-4E33-838C-6F7BF7520914}" srcId="{D5FEA447-298B-4A33-AEC9-8FF8E031DA9D}" destId="{7A807FA4-6454-4EB6-95C1-ABBF36278BC3}" srcOrd="1" destOrd="0" parTransId="{2C7D885A-F515-4F9E-A22A-28974D9AFE63}" sibTransId="{CBC72765-B278-49C8-B02E-1106BA8E58FD}"/>
    <dgm:cxn modelId="{8569B744-79EE-494D-9E79-C3AE5A65C4C8}" type="presParOf" srcId="{96FA5C2C-73BA-4314-8E8F-0097E80D9879}" destId="{316832C1-F546-40B2-882B-6CCABBC83877}" srcOrd="0" destOrd="0" presId="urn:microsoft.com/office/officeart/2005/8/layout/orgChart1"/>
    <dgm:cxn modelId="{3BC1CE57-EA61-44A7-829F-F50F972DF0EA}" type="presParOf" srcId="{316832C1-F546-40B2-882B-6CCABBC83877}" destId="{49DA762D-303F-41DF-AF0A-5C7D1F4B87C1}" srcOrd="0" destOrd="0" presId="urn:microsoft.com/office/officeart/2005/8/layout/orgChart1"/>
    <dgm:cxn modelId="{92E02D8B-50A3-442C-BE66-45C0F2F21378}" type="presParOf" srcId="{49DA762D-303F-41DF-AF0A-5C7D1F4B87C1}" destId="{EB6E3FEE-83D1-4F7F-AA9F-C49949579090}" srcOrd="0" destOrd="0" presId="urn:microsoft.com/office/officeart/2005/8/layout/orgChart1"/>
    <dgm:cxn modelId="{61669C43-13D4-415A-819F-E68DCB15E048}" type="presParOf" srcId="{49DA762D-303F-41DF-AF0A-5C7D1F4B87C1}" destId="{C1552B47-B463-4B43-BEB2-4348EA6ACC51}" srcOrd="1" destOrd="0" presId="urn:microsoft.com/office/officeart/2005/8/layout/orgChart1"/>
    <dgm:cxn modelId="{3002A566-CFF1-4C79-944E-606756167F5B}" type="presParOf" srcId="{316832C1-F546-40B2-882B-6CCABBC83877}" destId="{DAC8EF72-8433-46B6-92A7-16795EB93DBF}" srcOrd="1" destOrd="0" presId="urn:microsoft.com/office/officeart/2005/8/layout/orgChart1"/>
    <dgm:cxn modelId="{B70DC4B0-EB03-425F-AB96-CC2D1BDC39D7}" type="presParOf" srcId="{DAC8EF72-8433-46B6-92A7-16795EB93DBF}" destId="{19956965-C089-4941-A12A-B0CBBBDF94A9}" srcOrd="0" destOrd="0" presId="urn:microsoft.com/office/officeart/2005/8/layout/orgChart1"/>
    <dgm:cxn modelId="{CE5118E1-EB91-415D-9924-F32AE05CA05E}" type="presParOf" srcId="{DAC8EF72-8433-46B6-92A7-16795EB93DBF}" destId="{02856E37-9747-4FD2-8D10-789B5CA685AD}" srcOrd="1" destOrd="0" presId="urn:microsoft.com/office/officeart/2005/8/layout/orgChart1"/>
    <dgm:cxn modelId="{FCB84B35-B158-4B35-9A1E-8ACB7978D3D4}" type="presParOf" srcId="{02856E37-9747-4FD2-8D10-789B5CA685AD}" destId="{3338358F-FCEC-4669-91A1-0358C2301155}" srcOrd="0" destOrd="0" presId="urn:microsoft.com/office/officeart/2005/8/layout/orgChart1"/>
    <dgm:cxn modelId="{E2471D06-38D6-466E-A60A-37DBCAC855D0}" type="presParOf" srcId="{3338358F-FCEC-4669-91A1-0358C2301155}" destId="{FE5EF29A-0D63-476A-A953-0AA8471BE98E}" srcOrd="0" destOrd="0" presId="urn:microsoft.com/office/officeart/2005/8/layout/orgChart1"/>
    <dgm:cxn modelId="{1093EA65-0EBB-4595-B9C4-04FB58A62698}" type="presParOf" srcId="{3338358F-FCEC-4669-91A1-0358C2301155}" destId="{63C95858-3777-4E6E-BC4D-AA92E01E7E15}" srcOrd="1" destOrd="0" presId="urn:microsoft.com/office/officeart/2005/8/layout/orgChart1"/>
    <dgm:cxn modelId="{295A4873-423B-44B9-B7E4-B7C5D39F08AF}" type="presParOf" srcId="{02856E37-9747-4FD2-8D10-789B5CA685AD}" destId="{0EB029AA-619F-43C9-939B-BD5B2AA600D3}" srcOrd="1" destOrd="0" presId="urn:microsoft.com/office/officeart/2005/8/layout/orgChart1"/>
    <dgm:cxn modelId="{708CFC08-26FE-4221-A27B-3FC745608236}" type="presParOf" srcId="{0EB029AA-619F-43C9-939B-BD5B2AA600D3}" destId="{AE7D07A7-248E-44B5-8595-194F2ED983E1}" srcOrd="0" destOrd="0" presId="urn:microsoft.com/office/officeart/2005/8/layout/orgChart1"/>
    <dgm:cxn modelId="{4A9ED69F-9102-4BD6-A837-4EB0E25E7EFE}" type="presParOf" srcId="{0EB029AA-619F-43C9-939B-BD5B2AA600D3}" destId="{A151191B-7871-4742-B92E-3AFC9A2B29EC}" srcOrd="1" destOrd="0" presId="urn:microsoft.com/office/officeart/2005/8/layout/orgChart1"/>
    <dgm:cxn modelId="{6F9D8CB4-89CE-4900-B863-95692577DE10}" type="presParOf" srcId="{A151191B-7871-4742-B92E-3AFC9A2B29EC}" destId="{D3C5845C-B78E-4DBD-8047-66349B210024}" srcOrd="0" destOrd="0" presId="urn:microsoft.com/office/officeart/2005/8/layout/orgChart1"/>
    <dgm:cxn modelId="{1C745FD6-0CB1-4610-9C64-95FBBA71C506}" type="presParOf" srcId="{D3C5845C-B78E-4DBD-8047-66349B210024}" destId="{0FB54D2F-CB9B-431B-8980-33FF276B4AF9}" srcOrd="0" destOrd="0" presId="urn:microsoft.com/office/officeart/2005/8/layout/orgChart1"/>
    <dgm:cxn modelId="{7AED4CAA-ED2C-49D5-A168-4FEED73CDC16}" type="presParOf" srcId="{D3C5845C-B78E-4DBD-8047-66349B210024}" destId="{A2F5EF8B-EFBB-4F55-8FCF-630BCBA08B5F}" srcOrd="1" destOrd="0" presId="urn:microsoft.com/office/officeart/2005/8/layout/orgChart1"/>
    <dgm:cxn modelId="{B8C7E94A-D059-49F7-98FD-86D2003D43A7}" type="presParOf" srcId="{A151191B-7871-4742-B92E-3AFC9A2B29EC}" destId="{72B5098D-33B9-4656-B921-1A1065EA6686}" srcOrd="1" destOrd="0" presId="urn:microsoft.com/office/officeart/2005/8/layout/orgChart1"/>
    <dgm:cxn modelId="{2A9BA901-C5B4-49E3-853C-271346A05183}" type="presParOf" srcId="{A151191B-7871-4742-B92E-3AFC9A2B29EC}" destId="{7F5C6E07-6CAA-4784-961D-6ABB7137DCF2}" srcOrd="2" destOrd="0" presId="urn:microsoft.com/office/officeart/2005/8/layout/orgChart1"/>
    <dgm:cxn modelId="{88D14064-959D-4100-80B0-C4FC46311207}" type="presParOf" srcId="{02856E37-9747-4FD2-8D10-789B5CA685AD}" destId="{1D7A536B-7B22-4EEB-8E53-0C96B1FAE05A}" srcOrd="2" destOrd="0" presId="urn:microsoft.com/office/officeart/2005/8/layout/orgChart1"/>
    <dgm:cxn modelId="{EF8100CE-DBCA-4BB0-A425-1EB541C0E87C}" type="presParOf" srcId="{DAC8EF72-8433-46B6-92A7-16795EB93DBF}" destId="{16445DA3-2CF8-4378-87D7-9586AC0BEE53}" srcOrd="2" destOrd="0" presId="urn:microsoft.com/office/officeart/2005/8/layout/orgChart1"/>
    <dgm:cxn modelId="{BAE93151-F464-401E-8D84-BAB4AA972F11}" type="presParOf" srcId="{DAC8EF72-8433-46B6-92A7-16795EB93DBF}" destId="{99084E06-867A-4B0B-92B1-E6C6BD27E957}" srcOrd="3" destOrd="0" presId="urn:microsoft.com/office/officeart/2005/8/layout/orgChart1"/>
    <dgm:cxn modelId="{29D7847C-40BB-4F27-A332-61BAED7843B9}" type="presParOf" srcId="{99084E06-867A-4B0B-92B1-E6C6BD27E957}" destId="{EFAEEDB4-37A8-43BE-A6CA-1DC0B3825134}" srcOrd="0" destOrd="0" presId="urn:microsoft.com/office/officeart/2005/8/layout/orgChart1"/>
    <dgm:cxn modelId="{D77C9262-A568-414C-9E8D-C81BACA08242}" type="presParOf" srcId="{EFAEEDB4-37A8-43BE-A6CA-1DC0B3825134}" destId="{21F689B9-031A-4399-AF21-3F2E40C7A3DD}" srcOrd="0" destOrd="0" presId="urn:microsoft.com/office/officeart/2005/8/layout/orgChart1"/>
    <dgm:cxn modelId="{B32337A7-63F4-4349-84A3-DF301C5113F3}" type="presParOf" srcId="{EFAEEDB4-37A8-43BE-A6CA-1DC0B3825134}" destId="{33824244-8492-4DDC-9D30-BBDBBD39D4F5}" srcOrd="1" destOrd="0" presId="urn:microsoft.com/office/officeart/2005/8/layout/orgChart1"/>
    <dgm:cxn modelId="{2C9D063E-0E85-4E80-A20B-962055710ADF}" type="presParOf" srcId="{99084E06-867A-4B0B-92B1-E6C6BD27E957}" destId="{4C559FA7-2E99-4CB2-A870-A459C261ED70}" srcOrd="1" destOrd="0" presId="urn:microsoft.com/office/officeart/2005/8/layout/orgChart1"/>
    <dgm:cxn modelId="{7C2FE4D9-A0C2-407C-A845-2C0EBAF960FF}" type="presParOf" srcId="{4C559FA7-2E99-4CB2-A870-A459C261ED70}" destId="{F6A44731-A12E-42C3-85F3-4225B6301CA7}" srcOrd="0" destOrd="0" presId="urn:microsoft.com/office/officeart/2005/8/layout/orgChart1"/>
    <dgm:cxn modelId="{70E6E43B-44CA-4D65-A3F8-4079C9559737}" type="presParOf" srcId="{4C559FA7-2E99-4CB2-A870-A459C261ED70}" destId="{BD4F4EB6-3735-41B5-B9AD-23F99616E272}" srcOrd="1" destOrd="0" presId="urn:microsoft.com/office/officeart/2005/8/layout/orgChart1"/>
    <dgm:cxn modelId="{B0EC16F5-8018-4448-BB19-BBD6C3027592}" type="presParOf" srcId="{BD4F4EB6-3735-41B5-B9AD-23F99616E272}" destId="{595E640C-38A1-49E8-A3DC-E6A691FC03C4}" srcOrd="0" destOrd="0" presId="urn:microsoft.com/office/officeart/2005/8/layout/orgChart1"/>
    <dgm:cxn modelId="{0009CC18-D0D9-4ECE-8C08-5495DE0CC1AE}" type="presParOf" srcId="{595E640C-38A1-49E8-A3DC-E6A691FC03C4}" destId="{9615D357-57D1-4CED-B948-9B4489E1AD40}" srcOrd="0" destOrd="0" presId="urn:microsoft.com/office/officeart/2005/8/layout/orgChart1"/>
    <dgm:cxn modelId="{DF9C39D4-DA4F-4733-A6DD-55AA646DA773}" type="presParOf" srcId="{595E640C-38A1-49E8-A3DC-E6A691FC03C4}" destId="{53C5ECAC-1658-4CD8-813B-45B87B21704A}" srcOrd="1" destOrd="0" presId="urn:microsoft.com/office/officeart/2005/8/layout/orgChart1"/>
    <dgm:cxn modelId="{1B555009-9EA2-4711-B96B-B55D6C256757}" type="presParOf" srcId="{BD4F4EB6-3735-41B5-B9AD-23F99616E272}" destId="{3CB2DD77-1902-4D1D-8CF7-DB13E6D567E2}" srcOrd="1" destOrd="0" presId="urn:microsoft.com/office/officeart/2005/8/layout/orgChart1"/>
    <dgm:cxn modelId="{EDD8A9A3-A503-4C5E-900C-4A1E99CC8A59}" type="presParOf" srcId="{BD4F4EB6-3735-41B5-B9AD-23F99616E272}" destId="{9536F8B9-94AA-4717-A5D6-8AFF7FEC211F}" srcOrd="2" destOrd="0" presId="urn:microsoft.com/office/officeart/2005/8/layout/orgChart1"/>
    <dgm:cxn modelId="{C0ABB471-BEF2-4880-84F6-D97F3D7F05D4}" type="presParOf" srcId="{99084E06-867A-4B0B-92B1-E6C6BD27E957}" destId="{8F83A174-5B69-4B64-A37A-865240CB2964}" srcOrd="2" destOrd="0" presId="urn:microsoft.com/office/officeart/2005/8/layout/orgChart1"/>
    <dgm:cxn modelId="{95C96641-FBA1-49F0-BB76-4B7820F7A7E5}" type="presParOf" srcId="{DAC8EF72-8433-46B6-92A7-16795EB93DBF}" destId="{F889C25E-4DA6-45D9-A528-69305F3B1392}" srcOrd="4" destOrd="0" presId="urn:microsoft.com/office/officeart/2005/8/layout/orgChart1"/>
    <dgm:cxn modelId="{F2B92976-4CDC-4B46-B667-185EBDF33201}" type="presParOf" srcId="{DAC8EF72-8433-46B6-92A7-16795EB93DBF}" destId="{652D3A50-0243-441C-A39F-9CBBF13A5842}" srcOrd="5" destOrd="0" presId="urn:microsoft.com/office/officeart/2005/8/layout/orgChart1"/>
    <dgm:cxn modelId="{F8A7A01E-33C1-4305-80E6-C8268EE9ADDB}" type="presParOf" srcId="{652D3A50-0243-441C-A39F-9CBBF13A5842}" destId="{F8725160-AB88-4F44-BEFA-BE5CEACCB432}" srcOrd="0" destOrd="0" presId="urn:microsoft.com/office/officeart/2005/8/layout/orgChart1"/>
    <dgm:cxn modelId="{2C7606FD-9514-46BD-9D68-4B717BD781CE}" type="presParOf" srcId="{F8725160-AB88-4F44-BEFA-BE5CEACCB432}" destId="{7C2CA187-BB9C-4E82-96FE-646A5BF96198}" srcOrd="0" destOrd="0" presId="urn:microsoft.com/office/officeart/2005/8/layout/orgChart1"/>
    <dgm:cxn modelId="{59687804-8B34-4BD9-B3F1-2DDEBE687143}" type="presParOf" srcId="{F8725160-AB88-4F44-BEFA-BE5CEACCB432}" destId="{31FE57BB-46D7-4D31-9E41-3B2180F96C3A}" srcOrd="1" destOrd="0" presId="urn:microsoft.com/office/officeart/2005/8/layout/orgChart1"/>
    <dgm:cxn modelId="{54EC6A1C-6728-42E1-893B-913CB9BD6F75}" type="presParOf" srcId="{652D3A50-0243-441C-A39F-9CBBF13A5842}" destId="{1E142DDE-1BE2-42A4-85DC-F845908B24EC}" srcOrd="1" destOrd="0" presId="urn:microsoft.com/office/officeart/2005/8/layout/orgChart1"/>
    <dgm:cxn modelId="{41E682EA-1315-402D-878F-A478201EF4FB}" type="presParOf" srcId="{1E142DDE-1BE2-42A4-85DC-F845908B24EC}" destId="{5F025F7F-6292-4509-926C-40E191FF5F83}" srcOrd="0" destOrd="0" presId="urn:microsoft.com/office/officeart/2005/8/layout/orgChart1"/>
    <dgm:cxn modelId="{82B3B2E1-7B28-471C-9191-ABAFE977940A}" type="presParOf" srcId="{1E142DDE-1BE2-42A4-85DC-F845908B24EC}" destId="{1DACE6B7-D247-4FF7-86BB-8FCC30678E2C}" srcOrd="1" destOrd="0" presId="urn:microsoft.com/office/officeart/2005/8/layout/orgChart1"/>
    <dgm:cxn modelId="{3F2343E9-F05B-46BA-AB30-3E55D1C22E15}" type="presParOf" srcId="{1DACE6B7-D247-4FF7-86BB-8FCC30678E2C}" destId="{37E3083E-DE16-4698-91E5-D5240A12CC97}" srcOrd="0" destOrd="0" presId="urn:microsoft.com/office/officeart/2005/8/layout/orgChart1"/>
    <dgm:cxn modelId="{E994FDB8-2BCF-4F0C-ADBF-D3B0C7B4CA4F}" type="presParOf" srcId="{37E3083E-DE16-4698-91E5-D5240A12CC97}" destId="{B383AEE4-A49B-4159-9484-2313BA99ECFF}" srcOrd="0" destOrd="0" presId="urn:microsoft.com/office/officeart/2005/8/layout/orgChart1"/>
    <dgm:cxn modelId="{4AE1586E-1E04-4FBA-A4CE-796A971847CA}" type="presParOf" srcId="{37E3083E-DE16-4698-91E5-D5240A12CC97}" destId="{3033D7C6-6AFA-41F7-B5A9-1988BCB912B0}" srcOrd="1" destOrd="0" presId="urn:microsoft.com/office/officeart/2005/8/layout/orgChart1"/>
    <dgm:cxn modelId="{B63893A1-9763-4650-BEFB-D4A313CDCB17}" type="presParOf" srcId="{1DACE6B7-D247-4FF7-86BB-8FCC30678E2C}" destId="{E8A2EBD2-399B-42B8-B790-684C0E24C440}" srcOrd="1" destOrd="0" presId="urn:microsoft.com/office/officeart/2005/8/layout/orgChart1"/>
    <dgm:cxn modelId="{DDBD148F-D904-4C62-97A9-4B992BFCA6A8}" type="presParOf" srcId="{E8A2EBD2-399B-42B8-B790-684C0E24C440}" destId="{88EB375F-BBD6-4C89-A129-F459722BF9A8}" srcOrd="0" destOrd="0" presId="urn:microsoft.com/office/officeart/2005/8/layout/orgChart1"/>
    <dgm:cxn modelId="{9B0E147A-8056-47C4-9989-C883DEFB131C}" type="presParOf" srcId="{E8A2EBD2-399B-42B8-B790-684C0E24C440}" destId="{D89F2FC8-EC21-42C9-ACF1-762A51BC64A0}" srcOrd="1" destOrd="0" presId="urn:microsoft.com/office/officeart/2005/8/layout/orgChart1"/>
    <dgm:cxn modelId="{53714277-B705-41DC-94CA-28CFD5B69D3F}" type="presParOf" srcId="{D89F2FC8-EC21-42C9-ACF1-762A51BC64A0}" destId="{BEC6C710-87F2-40C3-BFF7-3C054EFB4C6F}" srcOrd="0" destOrd="0" presId="urn:microsoft.com/office/officeart/2005/8/layout/orgChart1"/>
    <dgm:cxn modelId="{FCF5D0BE-CB69-4CF0-B9A0-CC9519680A9F}" type="presParOf" srcId="{BEC6C710-87F2-40C3-BFF7-3C054EFB4C6F}" destId="{BACA41D6-1667-4DEB-87AB-B9ECC97BBD7E}" srcOrd="0" destOrd="0" presId="urn:microsoft.com/office/officeart/2005/8/layout/orgChart1"/>
    <dgm:cxn modelId="{C1034FC8-F600-4CF0-A8A9-BBCE0BD11A84}" type="presParOf" srcId="{BEC6C710-87F2-40C3-BFF7-3C054EFB4C6F}" destId="{57DBCABD-8995-47C7-95C0-2F1E07F57387}" srcOrd="1" destOrd="0" presId="urn:microsoft.com/office/officeart/2005/8/layout/orgChart1"/>
    <dgm:cxn modelId="{AD6B120E-F224-421B-8854-0F59B550F160}" type="presParOf" srcId="{D89F2FC8-EC21-42C9-ACF1-762A51BC64A0}" destId="{677EFEE4-787B-4E9B-B6EA-8B330343E2C6}" srcOrd="1" destOrd="0" presId="urn:microsoft.com/office/officeart/2005/8/layout/orgChart1"/>
    <dgm:cxn modelId="{712F6366-DC2A-4E51-B89E-4ACFBD15CDBD}" type="presParOf" srcId="{D89F2FC8-EC21-42C9-ACF1-762A51BC64A0}" destId="{3D7B5DDA-BED8-4FAB-8250-1EDE4A3E5B14}" srcOrd="2" destOrd="0" presId="urn:microsoft.com/office/officeart/2005/8/layout/orgChart1"/>
    <dgm:cxn modelId="{BA5AB93B-90C2-45DB-B972-5095E1C0AE5B}" type="presParOf" srcId="{1DACE6B7-D247-4FF7-86BB-8FCC30678E2C}" destId="{FEF6FBA6-9DFC-4CC2-82A8-83AC2CECB1A2}" srcOrd="2" destOrd="0" presId="urn:microsoft.com/office/officeart/2005/8/layout/orgChart1"/>
    <dgm:cxn modelId="{A1A04F71-3E90-49CF-867E-263C3F4FA4B5}" type="presParOf" srcId="{1E142DDE-1BE2-42A4-85DC-F845908B24EC}" destId="{C38E0E86-EBF5-4B9E-8A51-E3BAEABE1F32}" srcOrd="2" destOrd="0" presId="urn:microsoft.com/office/officeart/2005/8/layout/orgChart1"/>
    <dgm:cxn modelId="{03146EE3-CCD2-4C1C-806A-9A534BB7292B}" type="presParOf" srcId="{1E142DDE-1BE2-42A4-85DC-F845908B24EC}" destId="{21A6FF0F-8106-4D6D-9181-BFB22C415DCB}" srcOrd="3" destOrd="0" presId="urn:microsoft.com/office/officeart/2005/8/layout/orgChart1"/>
    <dgm:cxn modelId="{87BFE7E3-57BF-4C25-8E5F-AEC4359BF9E6}" type="presParOf" srcId="{21A6FF0F-8106-4D6D-9181-BFB22C415DCB}" destId="{32F18BAF-C1C5-45C2-82B2-4E7D5B76FBCE}" srcOrd="0" destOrd="0" presId="urn:microsoft.com/office/officeart/2005/8/layout/orgChart1"/>
    <dgm:cxn modelId="{443618DA-D9D6-41A6-B31C-8FF1677F7B3E}" type="presParOf" srcId="{32F18BAF-C1C5-45C2-82B2-4E7D5B76FBCE}" destId="{251EDFFC-BE0E-4146-B220-8DDF249C711C}" srcOrd="0" destOrd="0" presId="urn:microsoft.com/office/officeart/2005/8/layout/orgChart1"/>
    <dgm:cxn modelId="{5DAF8A25-124B-40E4-A02A-5604D5AEBFCC}" type="presParOf" srcId="{32F18BAF-C1C5-45C2-82B2-4E7D5B76FBCE}" destId="{83B839F2-7100-479D-B893-503BD7FF6D97}" srcOrd="1" destOrd="0" presId="urn:microsoft.com/office/officeart/2005/8/layout/orgChart1"/>
    <dgm:cxn modelId="{CB61F740-54CB-44BE-B781-3FF7A2BC01D0}" type="presParOf" srcId="{21A6FF0F-8106-4D6D-9181-BFB22C415DCB}" destId="{3BA6316E-4E13-4621-BFDD-4E6D465EA502}" srcOrd="1" destOrd="0" presId="urn:microsoft.com/office/officeart/2005/8/layout/orgChart1"/>
    <dgm:cxn modelId="{0284662E-9B7C-42A0-B4CD-A4B2F8181C7F}" type="presParOf" srcId="{3BA6316E-4E13-4621-BFDD-4E6D465EA502}" destId="{3DA69762-66AD-4D7B-9CE7-8F02935CA50F}" srcOrd="0" destOrd="0" presId="urn:microsoft.com/office/officeart/2005/8/layout/orgChart1"/>
    <dgm:cxn modelId="{2E585065-570D-4311-A62B-89CBD3F72C56}" type="presParOf" srcId="{3BA6316E-4E13-4621-BFDD-4E6D465EA502}" destId="{052C51D5-2997-41F6-821F-752A6D9A6FDE}" srcOrd="1" destOrd="0" presId="urn:microsoft.com/office/officeart/2005/8/layout/orgChart1"/>
    <dgm:cxn modelId="{BD744D71-280A-49A9-8D54-E206D843C0AA}" type="presParOf" srcId="{052C51D5-2997-41F6-821F-752A6D9A6FDE}" destId="{35BBBFB2-F1F1-47C9-A84D-CD958C224774}" srcOrd="0" destOrd="0" presId="urn:microsoft.com/office/officeart/2005/8/layout/orgChart1"/>
    <dgm:cxn modelId="{4032D584-8D5D-4C48-AB70-4AC7ECD97736}" type="presParOf" srcId="{35BBBFB2-F1F1-47C9-A84D-CD958C224774}" destId="{4A188A8C-8093-4ED0-86ED-3B45F1EF9388}" srcOrd="0" destOrd="0" presId="urn:microsoft.com/office/officeart/2005/8/layout/orgChart1"/>
    <dgm:cxn modelId="{46584EAE-82B6-48B6-8640-A8040F14F1A9}" type="presParOf" srcId="{35BBBFB2-F1F1-47C9-A84D-CD958C224774}" destId="{452D63A2-73DD-4109-8FC9-2A814D9F6E8D}" srcOrd="1" destOrd="0" presId="urn:microsoft.com/office/officeart/2005/8/layout/orgChart1"/>
    <dgm:cxn modelId="{8E7F2CC1-3D46-4739-B3B1-0808AB504FA4}" type="presParOf" srcId="{052C51D5-2997-41F6-821F-752A6D9A6FDE}" destId="{80EACDC7-B806-4CC3-BD10-BBEBDD73EBE8}" srcOrd="1" destOrd="0" presId="urn:microsoft.com/office/officeart/2005/8/layout/orgChart1"/>
    <dgm:cxn modelId="{25DF49E0-652E-42EB-A1EF-12AA7C942F54}" type="presParOf" srcId="{052C51D5-2997-41F6-821F-752A6D9A6FDE}" destId="{B9C7E0B2-0106-4777-ABA8-04E3EF27ABC5}" srcOrd="2" destOrd="0" presId="urn:microsoft.com/office/officeart/2005/8/layout/orgChart1"/>
    <dgm:cxn modelId="{95C22485-90C1-49FD-919A-CA8D63CAB7F8}" type="presParOf" srcId="{21A6FF0F-8106-4D6D-9181-BFB22C415DCB}" destId="{7F44D6F2-3A8D-499C-B728-5B70F0216828}" srcOrd="2" destOrd="0" presId="urn:microsoft.com/office/officeart/2005/8/layout/orgChart1"/>
    <dgm:cxn modelId="{FEEF200E-800D-4BB3-A020-C09A9D4D6FA5}" type="presParOf" srcId="{652D3A50-0243-441C-A39F-9CBBF13A5842}" destId="{29625AB9-9A72-40A6-8A90-71A808FC6ACD}" srcOrd="2" destOrd="0" presId="urn:microsoft.com/office/officeart/2005/8/layout/orgChart1"/>
    <dgm:cxn modelId="{62BA59ED-4C63-4BF9-9727-23014F4BE586}" type="presParOf" srcId="{316832C1-F546-40B2-882B-6CCABBC83877}" destId="{9D995D37-FE4A-4E6D-8132-DAF8FD5637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AA4D7A-6E45-4F58-9778-C411109F1F90}" type="doc">
      <dgm:prSet loTypeId="urn:microsoft.com/office/officeart/2005/8/layout/orgChart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266DCDBF-1B37-4B46-8148-5AF3B3FAAA9F}">
      <dgm:prSet phldrT="[نص]"/>
      <dgm:spPr/>
      <dgm:t>
        <a:bodyPr/>
        <a:lstStyle/>
        <a:p>
          <a:pPr rtl="1"/>
          <a:r>
            <a:rPr lang="ar-SA" b="1" dirty="0" smtClean="0"/>
            <a:t>وسائل حماية تطبيقات الانترنت </a:t>
          </a:r>
          <a:endParaRPr lang="ar-SA" dirty="0"/>
        </a:p>
      </dgm:t>
    </dgm:pt>
    <dgm:pt modelId="{649DF16B-6FF8-4B57-B97B-D7B1811D745B}" type="parTrans" cxnId="{9993EB46-EE6E-48A7-AEAA-33642297B111}">
      <dgm:prSet/>
      <dgm:spPr/>
      <dgm:t>
        <a:bodyPr/>
        <a:lstStyle/>
        <a:p>
          <a:pPr rtl="1"/>
          <a:endParaRPr lang="ar-SA"/>
        </a:p>
      </dgm:t>
    </dgm:pt>
    <dgm:pt modelId="{B80694AB-57CA-4633-BFA0-895F9DE1CA04}" type="sibTrans" cxnId="{9993EB46-EE6E-48A7-AEAA-33642297B111}">
      <dgm:prSet/>
      <dgm:spPr/>
      <dgm:t>
        <a:bodyPr/>
        <a:lstStyle/>
        <a:p>
          <a:pPr rtl="1"/>
          <a:endParaRPr lang="ar-SA"/>
        </a:p>
      </dgm:t>
    </dgm:pt>
    <dgm:pt modelId="{D9B4013E-DB6B-4C99-811A-9A9E7743F785}">
      <dgm:prSet phldrT="[نص]"/>
      <dgm:spPr/>
      <dgm:t>
        <a:bodyPr/>
        <a:lstStyle/>
        <a:p>
          <a:pPr rtl="1"/>
          <a:r>
            <a:rPr lang="ar-SA" dirty="0" smtClean="0"/>
            <a:t>الشهادات الرقمية</a:t>
          </a:r>
        </a:p>
        <a:p>
          <a:pPr rtl="1"/>
          <a:r>
            <a:rPr lang="en-US" dirty="0" smtClean="0"/>
            <a:t>Digital certificates</a:t>
          </a:r>
          <a:endParaRPr lang="ar-SA" dirty="0"/>
        </a:p>
      </dgm:t>
    </dgm:pt>
    <dgm:pt modelId="{017CEF62-FE03-4B59-B79B-7ED9BB9653D4}" type="parTrans" cxnId="{C1411751-CB7E-4F4D-B5DA-39B54CDB8D45}">
      <dgm:prSet/>
      <dgm:spPr/>
      <dgm:t>
        <a:bodyPr/>
        <a:lstStyle/>
        <a:p>
          <a:pPr rtl="1"/>
          <a:endParaRPr lang="ar-SA"/>
        </a:p>
      </dgm:t>
    </dgm:pt>
    <dgm:pt modelId="{1742BB73-8B6F-4743-8B23-A9ECE16CE4E9}" type="sibTrans" cxnId="{C1411751-CB7E-4F4D-B5DA-39B54CDB8D45}">
      <dgm:prSet/>
      <dgm:spPr/>
      <dgm:t>
        <a:bodyPr/>
        <a:lstStyle/>
        <a:p>
          <a:pPr rtl="1"/>
          <a:endParaRPr lang="ar-SA"/>
        </a:p>
      </dgm:t>
    </dgm:pt>
    <dgm:pt modelId="{78068A6E-1D80-4514-B39C-D8C84ED23687}">
      <dgm:prSet phldrT="[نص]"/>
      <dgm:spPr/>
      <dgm:t>
        <a:bodyPr/>
        <a:lstStyle/>
        <a:p>
          <a:pPr rtl="1"/>
          <a:r>
            <a:rPr lang="ar-SA" dirty="0" smtClean="0"/>
            <a:t>بروتوكول </a:t>
          </a:r>
          <a:endParaRPr lang="en-US" dirty="0" smtClean="0"/>
        </a:p>
        <a:p>
          <a:pPr rtl="1"/>
          <a:r>
            <a:rPr lang="en-US" dirty="0" smtClean="0"/>
            <a:t>https</a:t>
          </a:r>
          <a:endParaRPr lang="ar-SA" dirty="0"/>
        </a:p>
      </dgm:t>
    </dgm:pt>
    <dgm:pt modelId="{BCC5C004-2B02-4F51-A9ED-2EED2914460E}" type="parTrans" cxnId="{CFA88641-B0C0-4B4A-9E47-0908725CD002}">
      <dgm:prSet/>
      <dgm:spPr/>
      <dgm:t>
        <a:bodyPr/>
        <a:lstStyle/>
        <a:p>
          <a:pPr rtl="1"/>
          <a:endParaRPr lang="ar-SA"/>
        </a:p>
      </dgm:t>
    </dgm:pt>
    <dgm:pt modelId="{2281A0D8-165C-4ECB-A4BF-19FFDD25FE3D}" type="sibTrans" cxnId="{CFA88641-B0C0-4B4A-9E47-0908725CD002}">
      <dgm:prSet/>
      <dgm:spPr/>
      <dgm:t>
        <a:bodyPr/>
        <a:lstStyle/>
        <a:p>
          <a:pPr rtl="1"/>
          <a:endParaRPr lang="ar-SA"/>
        </a:p>
      </dgm:t>
    </dgm:pt>
    <dgm:pt modelId="{3FCFC60F-1010-4022-8BAB-51401C1907A2}">
      <dgm:prSet phldrT="[نص]"/>
      <dgm:spPr/>
      <dgm:t>
        <a:bodyPr/>
        <a:lstStyle/>
        <a:p>
          <a:pPr rtl="1"/>
          <a:r>
            <a:rPr lang="ar-SA" dirty="0" smtClean="0"/>
            <a:t>جدار الحماية </a:t>
          </a:r>
          <a:endParaRPr lang="en-US" dirty="0" smtClean="0"/>
        </a:p>
        <a:p>
          <a:pPr rtl="1"/>
          <a:r>
            <a:rPr lang="en-US" dirty="0" smtClean="0"/>
            <a:t>Firewall</a:t>
          </a:r>
          <a:endParaRPr lang="ar-SA" dirty="0"/>
        </a:p>
      </dgm:t>
    </dgm:pt>
    <dgm:pt modelId="{EBD0507E-E256-4838-828B-435F419F71F6}" type="parTrans" cxnId="{33F3F53E-3742-427C-BBFD-115E6E34A0B8}">
      <dgm:prSet/>
      <dgm:spPr/>
      <dgm:t>
        <a:bodyPr/>
        <a:lstStyle/>
        <a:p>
          <a:pPr rtl="1"/>
          <a:endParaRPr lang="ar-SA"/>
        </a:p>
      </dgm:t>
    </dgm:pt>
    <dgm:pt modelId="{655AD444-35B3-4E13-90E2-0BAE5B0B75B5}" type="sibTrans" cxnId="{33F3F53E-3742-427C-BBFD-115E6E34A0B8}">
      <dgm:prSet/>
      <dgm:spPr/>
      <dgm:t>
        <a:bodyPr/>
        <a:lstStyle/>
        <a:p>
          <a:pPr rtl="1"/>
          <a:endParaRPr lang="ar-SA"/>
        </a:p>
      </dgm:t>
    </dgm:pt>
    <dgm:pt modelId="{F6F7ABEE-4616-46AC-BB1D-FB6DA39F65B8}">
      <dgm:prSet/>
      <dgm:spPr/>
      <dgm:t>
        <a:bodyPr/>
        <a:lstStyle/>
        <a:p>
          <a:pPr rtl="1"/>
          <a:r>
            <a:rPr lang="ar-SA" dirty="0" smtClean="0"/>
            <a:t>التوقيع الرقمي </a:t>
          </a:r>
          <a:endParaRPr lang="en-US" dirty="0" smtClean="0"/>
        </a:p>
        <a:p>
          <a:pPr rtl="1"/>
          <a:r>
            <a:rPr lang="en-US" dirty="0" smtClean="0"/>
            <a:t>Digital signature</a:t>
          </a:r>
          <a:endParaRPr lang="ar-SA" dirty="0"/>
        </a:p>
      </dgm:t>
    </dgm:pt>
    <dgm:pt modelId="{BD4AA1EA-41EB-4EAF-994E-482E939F0D23}" type="parTrans" cxnId="{9F6C7E3E-0244-4197-8C6E-7E28DB0ACC55}">
      <dgm:prSet/>
      <dgm:spPr/>
      <dgm:t>
        <a:bodyPr/>
        <a:lstStyle/>
        <a:p>
          <a:pPr rtl="1"/>
          <a:endParaRPr lang="ar-SA"/>
        </a:p>
      </dgm:t>
    </dgm:pt>
    <dgm:pt modelId="{0E05439B-7D4D-4CEB-9151-987D3B429FEF}" type="sibTrans" cxnId="{9F6C7E3E-0244-4197-8C6E-7E28DB0ACC55}">
      <dgm:prSet/>
      <dgm:spPr/>
      <dgm:t>
        <a:bodyPr/>
        <a:lstStyle/>
        <a:p>
          <a:pPr rtl="1"/>
          <a:endParaRPr lang="ar-SA"/>
        </a:p>
      </dgm:t>
    </dgm:pt>
    <dgm:pt modelId="{7A41F2D5-CEC8-46B3-B57C-AF7545B75A95}" type="pres">
      <dgm:prSet presAssocID="{D6AA4D7A-6E45-4F58-9778-C411109F1F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59E0FF69-6A0B-40C1-8E5F-34A323B28BBB}" type="pres">
      <dgm:prSet presAssocID="{266DCDBF-1B37-4B46-8148-5AF3B3FAAA9F}" presName="hierRoot1" presStyleCnt="0">
        <dgm:presLayoutVars>
          <dgm:hierBranch val="init"/>
        </dgm:presLayoutVars>
      </dgm:prSet>
      <dgm:spPr/>
    </dgm:pt>
    <dgm:pt modelId="{8945267D-FE6A-4E96-BC7D-D78972BD6D34}" type="pres">
      <dgm:prSet presAssocID="{266DCDBF-1B37-4B46-8148-5AF3B3FAAA9F}" presName="rootComposite1" presStyleCnt="0"/>
      <dgm:spPr/>
    </dgm:pt>
    <dgm:pt modelId="{15D74BED-F7DD-4622-8909-5F7F9DB32B48}" type="pres">
      <dgm:prSet presAssocID="{266DCDBF-1B37-4B46-8148-5AF3B3FAAA9F}" presName="rootText1" presStyleLbl="node0" presStyleIdx="0" presStyleCnt="1" custScaleX="208718" custLinFactNeighborX="-1444" custLinFactNeighborY="-9653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EC7C9E6-3767-416E-81CC-5421E5477C5A}" type="pres">
      <dgm:prSet presAssocID="{266DCDBF-1B37-4B46-8148-5AF3B3FAAA9F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58E4890B-805F-4495-B897-81FC3B4E5CA3}" type="pres">
      <dgm:prSet presAssocID="{266DCDBF-1B37-4B46-8148-5AF3B3FAAA9F}" presName="hierChild2" presStyleCnt="0"/>
      <dgm:spPr/>
    </dgm:pt>
    <dgm:pt modelId="{A2919356-BA72-40B9-B6DC-25FC9634DC1B}" type="pres">
      <dgm:prSet presAssocID="{017CEF62-FE03-4B59-B79B-7ED9BB9653D4}" presName="Name37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86F075E8-5FCE-4E3D-A68F-CFB3C467D7B0}" type="pres">
      <dgm:prSet presAssocID="{D9B4013E-DB6B-4C99-811A-9A9E7743F785}" presName="hierRoot2" presStyleCnt="0">
        <dgm:presLayoutVars>
          <dgm:hierBranch val="init"/>
        </dgm:presLayoutVars>
      </dgm:prSet>
      <dgm:spPr/>
    </dgm:pt>
    <dgm:pt modelId="{AF3350E6-40EF-4001-A73C-A12F8D4FC476}" type="pres">
      <dgm:prSet presAssocID="{D9B4013E-DB6B-4C99-811A-9A9E7743F785}" presName="rootComposite" presStyleCnt="0"/>
      <dgm:spPr/>
    </dgm:pt>
    <dgm:pt modelId="{F31DFFDD-8572-4F49-96BC-336B953836B6}" type="pres">
      <dgm:prSet presAssocID="{D9B4013E-DB6B-4C99-811A-9A9E7743F785}" presName="rootText" presStyleLbl="node2" presStyleIdx="0" presStyleCnt="4" custLinFactNeighborY="3493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099E72D-4354-441F-AD45-345E64D743F5}" type="pres">
      <dgm:prSet presAssocID="{D9B4013E-DB6B-4C99-811A-9A9E7743F785}" presName="rootConnector" presStyleLbl="node2" presStyleIdx="0" presStyleCnt="4"/>
      <dgm:spPr/>
      <dgm:t>
        <a:bodyPr/>
        <a:lstStyle/>
        <a:p>
          <a:pPr rtl="1"/>
          <a:endParaRPr lang="ar-SA"/>
        </a:p>
      </dgm:t>
    </dgm:pt>
    <dgm:pt modelId="{A57A87FA-64E7-4263-91AD-5363813A1F5A}" type="pres">
      <dgm:prSet presAssocID="{D9B4013E-DB6B-4C99-811A-9A9E7743F785}" presName="hierChild4" presStyleCnt="0"/>
      <dgm:spPr/>
    </dgm:pt>
    <dgm:pt modelId="{1D4AAAD8-2460-4791-BE0E-2B3D04C4E3FB}" type="pres">
      <dgm:prSet presAssocID="{D9B4013E-DB6B-4C99-811A-9A9E7743F785}" presName="hierChild5" presStyleCnt="0"/>
      <dgm:spPr/>
    </dgm:pt>
    <dgm:pt modelId="{0B01632C-5D3A-4C0B-845C-8419FB814E2B}" type="pres">
      <dgm:prSet presAssocID="{BD4AA1EA-41EB-4EAF-994E-482E939F0D23}" presName="Name37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57DD4065-B392-458D-9A8E-B419F68B9D96}" type="pres">
      <dgm:prSet presAssocID="{F6F7ABEE-4616-46AC-BB1D-FB6DA39F65B8}" presName="hierRoot2" presStyleCnt="0">
        <dgm:presLayoutVars>
          <dgm:hierBranch val="init"/>
        </dgm:presLayoutVars>
      </dgm:prSet>
      <dgm:spPr/>
    </dgm:pt>
    <dgm:pt modelId="{1ACE7A3B-C71B-4AFD-AA22-FC907FB7A70C}" type="pres">
      <dgm:prSet presAssocID="{F6F7ABEE-4616-46AC-BB1D-FB6DA39F65B8}" presName="rootComposite" presStyleCnt="0"/>
      <dgm:spPr/>
    </dgm:pt>
    <dgm:pt modelId="{98F4AE1C-E10A-4039-92F6-63F0548D04F5}" type="pres">
      <dgm:prSet presAssocID="{F6F7ABEE-4616-46AC-BB1D-FB6DA39F65B8}" presName="rootText" presStyleLbl="node2" presStyleIdx="1" presStyleCnt="4" custLinFactNeighborY="3493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6ED567B-CBFE-4C32-B28A-3B2F6B6AC005}" type="pres">
      <dgm:prSet presAssocID="{F6F7ABEE-4616-46AC-BB1D-FB6DA39F65B8}" presName="rootConnector" presStyleLbl="node2" presStyleIdx="1" presStyleCnt="4"/>
      <dgm:spPr/>
      <dgm:t>
        <a:bodyPr/>
        <a:lstStyle/>
        <a:p>
          <a:pPr rtl="1"/>
          <a:endParaRPr lang="ar-SA"/>
        </a:p>
      </dgm:t>
    </dgm:pt>
    <dgm:pt modelId="{C414278D-D12E-43B9-AE0E-A479A6CD62C6}" type="pres">
      <dgm:prSet presAssocID="{F6F7ABEE-4616-46AC-BB1D-FB6DA39F65B8}" presName="hierChild4" presStyleCnt="0"/>
      <dgm:spPr/>
    </dgm:pt>
    <dgm:pt modelId="{460A84C6-26FB-49C0-B501-32EFAF93165F}" type="pres">
      <dgm:prSet presAssocID="{F6F7ABEE-4616-46AC-BB1D-FB6DA39F65B8}" presName="hierChild5" presStyleCnt="0"/>
      <dgm:spPr/>
    </dgm:pt>
    <dgm:pt modelId="{501C4F3C-86FC-4D35-854A-70B325A29FFC}" type="pres">
      <dgm:prSet presAssocID="{BCC5C004-2B02-4F51-A9ED-2EED2914460E}" presName="Name37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52BDA4D1-9F0F-4F6F-BE82-12D5D91F3124}" type="pres">
      <dgm:prSet presAssocID="{78068A6E-1D80-4514-B39C-D8C84ED23687}" presName="hierRoot2" presStyleCnt="0">
        <dgm:presLayoutVars>
          <dgm:hierBranch val="init"/>
        </dgm:presLayoutVars>
      </dgm:prSet>
      <dgm:spPr/>
    </dgm:pt>
    <dgm:pt modelId="{811B0E6C-0093-4457-91C5-39365B1479EB}" type="pres">
      <dgm:prSet presAssocID="{78068A6E-1D80-4514-B39C-D8C84ED23687}" presName="rootComposite" presStyleCnt="0"/>
      <dgm:spPr/>
    </dgm:pt>
    <dgm:pt modelId="{C280F268-C5A1-48CE-8E39-ACBAA6D96675}" type="pres">
      <dgm:prSet presAssocID="{78068A6E-1D80-4514-B39C-D8C84ED23687}" presName="rootText" presStyleLbl="node2" presStyleIdx="2" presStyleCnt="4" custLinFactNeighborY="3493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C9E44D8-5A2A-4FDC-917C-2780A5E1CDF7}" type="pres">
      <dgm:prSet presAssocID="{78068A6E-1D80-4514-B39C-D8C84ED23687}" presName="rootConnector" presStyleLbl="node2" presStyleIdx="2" presStyleCnt="4"/>
      <dgm:spPr/>
      <dgm:t>
        <a:bodyPr/>
        <a:lstStyle/>
        <a:p>
          <a:pPr rtl="1"/>
          <a:endParaRPr lang="ar-SA"/>
        </a:p>
      </dgm:t>
    </dgm:pt>
    <dgm:pt modelId="{8BEC7C2E-5E5E-4CBD-9315-AEBFD9FCD2DC}" type="pres">
      <dgm:prSet presAssocID="{78068A6E-1D80-4514-B39C-D8C84ED23687}" presName="hierChild4" presStyleCnt="0"/>
      <dgm:spPr/>
    </dgm:pt>
    <dgm:pt modelId="{BDB37A3A-8A09-48AF-A20B-DA0E14B64E8F}" type="pres">
      <dgm:prSet presAssocID="{78068A6E-1D80-4514-B39C-D8C84ED23687}" presName="hierChild5" presStyleCnt="0"/>
      <dgm:spPr/>
    </dgm:pt>
    <dgm:pt modelId="{498DC1B1-CEAE-4994-B18D-ABC51DBE73DF}" type="pres">
      <dgm:prSet presAssocID="{EBD0507E-E256-4838-828B-435F419F71F6}" presName="Name37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C9B70EA0-11E5-4495-98B8-61E027DD85E7}" type="pres">
      <dgm:prSet presAssocID="{3FCFC60F-1010-4022-8BAB-51401C1907A2}" presName="hierRoot2" presStyleCnt="0">
        <dgm:presLayoutVars>
          <dgm:hierBranch val="init"/>
        </dgm:presLayoutVars>
      </dgm:prSet>
      <dgm:spPr/>
    </dgm:pt>
    <dgm:pt modelId="{FFDE5EC6-0038-441B-A991-DF1F6E72156A}" type="pres">
      <dgm:prSet presAssocID="{3FCFC60F-1010-4022-8BAB-51401C1907A2}" presName="rootComposite" presStyleCnt="0"/>
      <dgm:spPr/>
    </dgm:pt>
    <dgm:pt modelId="{9FC82A57-FFB5-4D9A-80CC-5EFC7BBB3573}" type="pres">
      <dgm:prSet presAssocID="{3FCFC60F-1010-4022-8BAB-51401C1907A2}" presName="rootText" presStyleLbl="node2" presStyleIdx="3" presStyleCnt="4" custLinFactNeighborY="3493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A20EEAE-0A82-4E47-BACF-500DB76B77B6}" type="pres">
      <dgm:prSet presAssocID="{3FCFC60F-1010-4022-8BAB-51401C1907A2}" presName="rootConnector" presStyleLbl="node2" presStyleIdx="3" presStyleCnt="4"/>
      <dgm:spPr/>
      <dgm:t>
        <a:bodyPr/>
        <a:lstStyle/>
        <a:p>
          <a:pPr rtl="1"/>
          <a:endParaRPr lang="ar-SA"/>
        </a:p>
      </dgm:t>
    </dgm:pt>
    <dgm:pt modelId="{63E425B1-73AB-46C7-B1A9-58B6B5454809}" type="pres">
      <dgm:prSet presAssocID="{3FCFC60F-1010-4022-8BAB-51401C1907A2}" presName="hierChild4" presStyleCnt="0"/>
      <dgm:spPr/>
    </dgm:pt>
    <dgm:pt modelId="{1C082911-3A22-415D-9898-E671604310FB}" type="pres">
      <dgm:prSet presAssocID="{3FCFC60F-1010-4022-8BAB-51401C1907A2}" presName="hierChild5" presStyleCnt="0"/>
      <dgm:spPr/>
    </dgm:pt>
    <dgm:pt modelId="{7B4B3A16-F2E9-47C0-AB0F-C01EBEAA24D4}" type="pres">
      <dgm:prSet presAssocID="{266DCDBF-1B37-4B46-8148-5AF3B3FAAA9F}" presName="hierChild3" presStyleCnt="0"/>
      <dgm:spPr/>
    </dgm:pt>
  </dgm:ptLst>
  <dgm:cxnLst>
    <dgm:cxn modelId="{DD49DA61-F77F-4706-A515-4BAD6A611F37}" type="presOf" srcId="{017CEF62-FE03-4B59-B79B-7ED9BB9653D4}" destId="{A2919356-BA72-40B9-B6DC-25FC9634DC1B}" srcOrd="0" destOrd="0" presId="urn:microsoft.com/office/officeart/2005/8/layout/orgChart1"/>
    <dgm:cxn modelId="{410DE76F-5993-4764-B6EE-94B9D00DB6BB}" type="presOf" srcId="{D6AA4D7A-6E45-4F58-9778-C411109F1F90}" destId="{7A41F2D5-CEC8-46B3-B57C-AF7545B75A95}" srcOrd="0" destOrd="0" presId="urn:microsoft.com/office/officeart/2005/8/layout/orgChart1"/>
    <dgm:cxn modelId="{D2230F8F-C460-41BC-819C-DAC0E8B4AD55}" type="presOf" srcId="{F6F7ABEE-4616-46AC-BB1D-FB6DA39F65B8}" destId="{98F4AE1C-E10A-4039-92F6-63F0548D04F5}" srcOrd="0" destOrd="0" presId="urn:microsoft.com/office/officeart/2005/8/layout/orgChart1"/>
    <dgm:cxn modelId="{49475C38-E525-408F-BAE8-4A7A288B71C2}" type="presOf" srcId="{78068A6E-1D80-4514-B39C-D8C84ED23687}" destId="{C280F268-C5A1-48CE-8E39-ACBAA6D96675}" srcOrd="0" destOrd="0" presId="urn:microsoft.com/office/officeart/2005/8/layout/orgChart1"/>
    <dgm:cxn modelId="{33F3F53E-3742-427C-BBFD-115E6E34A0B8}" srcId="{266DCDBF-1B37-4B46-8148-5AF3B3FAAA9F}" destId="{3FCFC60F-1010-4022-8BAB-51401C1907A2}" srcOrd="3" destOrd="0" parTransId="{EBD0507E-E256-4838-828B-435F419F71F6}" sibTransId="{655AD444-35B3-4E13-90E2-0BAE5B0B75B5}"/>
    <dgm:cxn modelId="{789F3BC1-386C-4F8B-8789-626143596ECE}" type="presOf" srcId="{D9B4013E-DB6B-4C99-811A-9A9E7743F785}" destId="{E099E72D-4354-441F-AD45-345E64D743F5}" srcOrd="1" destOrd="0" presId="urn:microsoft.com/office/officeart/2005/8/layout/orgChart1"/>
    <dgm:cxn modelId="{D6028082-E878-4D06-92D7-3F11C0774EAD}" type="presOf" srcId="{BD4AA1EA-41EB-4EAF-994E-482E939F0D23}" destId="{0B01632C-5D3A-4C0B-845C-8419FB814E2B}" srcOrd="0" destOrd="0" presId="urn:microsoft.com/office/officeart/2005/8/layout/orgChart1"/>
    <dgm:cxn modelId="{BF790D59-56B2-44F8-B2C1-5FE1E7101A88}" type="presOf" srcId="{EBD0507E-E256-4838-828B-435F419F71F6}" destId="{498DC1B1-CEAE-4994-B18D-ABC51DBE73DF}" srcOrd="0" destOrd="0" presId="urn:microsoft.com/office/officeart/2005/8/layout/orgChart1"/>
    <dgm:cxn modelId="{CFA88641-B0C0-4B4A-9E47-0908725CD002}" srcId="{266DCDBF-1B37-4B46-8148-5AF3B3FAAA9F}" destId="{78068A6E-1D80-4514-B39C-D8C84ED23687}" srcOrd="2" destOrd="0" parTransId="{BCC5C004-2B02-4F51-A9ED-2EED2914460E}" sibTransId="{2281A0D8-165C-4ECB-A4BF-19FFDD25FE3D}"/>
    <dgm:cxn modelId="{AA3910ED-7CB5-4D9D-83B9-187981791B8C}" type="presOf" srcId="{BCC5C004-2B02-4F51-A9ED-2EED2914460E}" destId="{501C4F3C-86FC-4D35-854A-70B325A29FFC}" srcOrd="0" destOrd="0" presId="urn:microsoft.com/office/officeart/2005/8/layout/orgChart1"/>
    <dgm:cxn modelId="{79C476C2-BAA7-4BB4-B1E8-5DBF98FA0A38}" type="presOf" srcId="{266DCDBF-1B37-4B46-8148-5AF3B3FAAA9F}" destId="{15D74BED-F7DD-4622-8909-5F7F9DB32B48}" srcOrd="0" destOrd="0" presId="urn:microsoft.com/office/officeart/2005/8/layout/orgChart1"/>
    <dgm:cxn modelId="{C73E94B9-90E4-486A-908E-91E2265A2B6B}" type="presOf" srcId="{3FCFC60F-1010-4022-8BAB-51401C1907A2}" destId="{9A20EEAE-0A82-4E47-BACF-500DB76B77B6}" srcOrd="1" destOrd="0" presId="urn:microsoft.com/office/officeart/2005/8/layout/orgChart1"/>
    <dgm:cxn modelId="{C1411751-CB7E-4F4D-B5DA-39B54CDB8D45}" srcId="{266DCDBF-1B37-4B46-8148-5AF3B3FAAA9F}" destId="{D9B4013E-DB6B-4C99-811A-9A9E7743F785}" srcOrd="0" destOrd="0" parTransId="{017CEF62-FE03-4B59-B79B-7ED9BB9653D4}" sibTransId="{1742BB73-8B6F-4743-8B23-A9ECE16CE4E9}"/>
    <dgm:cxn modelId="{9993EB46-EE6E-48A7-AEAA-33642297B111}" srcId="{D6AA4D7A-6E45-4F58-9778-C411109F1F90}" destId="{266DCDBF-1B37-4B46-8148-5AF3B3FAAA9F}" srcOrd="0" destOrd="0" parTransId="{649DF16B-6FF8-4B57-B97B-D7B1811D745B}" sibTransId="{B80694AB-57CA-4633-BFA0-895F9DE1CA04}"/>
    <dgm:cxn modelId="{165CBB66-7E21-4753-B80C-968D8CC19ECB}" type="presOf" srcId="{3FCFC60F-1010-4022-8BAB-51401C1907A2}" destId="{9FC82A57-FFB5-4D9A-80CC-5EFC7BBB3573}" srcOrd="0" destOrd="0" presId="urn:microsoft.com/office/officeart/2005/8/layout/orgChart1"/>
    <dgm:cxn modelId="{E3F013AF-16CF-4BD7-A048-EF3B2B6FBDE6}" type="presOf" srcId="{266DCDBF-1B37-4B46-8148-5AF3B3FAAA9F}" destId="{3EC7C9E6-3767-416E-81CC-5421E5477C5A}" srcOrd="1" destOrd="0" presId="urn:microsoft.com/office/officeart/2005/8/layout/orgChart1"/>
    <dgm:cxn modelId="{6FBCE0E9-116E-46D8-A6C1-8FBA306B4B8F}" type="presOf" srcId="{78068A6E-1D80-4514-B39C-D8C84ED23687}" destId="{8C9E44D8-5A2A-4FDC-917C-2780A5E1CDF7}" srcOrd="1" destOrd="0" presId="urn:microsoft.com/office/officeart/2005/8/layout/orgChart1"/>
    <dgm:cxn modelId="{70633580-9564-4302-AF75-6117DF4FA22D}" type="presOf" srcId="{F6F7ABEE-4616-46AC-BB1D-FB6DA39F65B8}" destId="{76ED567B-CBFE-4C32-B28A-3B2F6B6AC005}" srcOrd="1" destOrd="0" presId="urn:microsoft.com/office/officeart/2005/8/layout/orgChart1"/>
    <dgm:cxn modelId="{9F6C7E3E-0244-4197-8C6E-7E28DB0ACC55}" srcId="{266DCDBF-1B37-4B46-8148-5AF3B3FAAA9F}" destId="{F6F7ABEE-4616-46AC-BB1D-FB6DA39F65B8}" srcOrd="1" destOrd="0" parTransId="{BD4AA1EA-41EB-4EAF-994E-482E939F0D23}" sibTransId="{0E05439B-7D4D-4CEB-9151-987D3B429FEF}"/>
    <dgm:cxn modelId="{76067BB6-CD2F-4F1A-9CC3-4729DD383EF6}" type="presOf" srcId="{D9B4013E-DB6B-4C99-811A-9A9E7743F785}" destId="{F31DFFDD-8572-4F49-96BC-336B953836B6}" srcOrd="0" destOrd="0" presId="urn:microsoft.com/office/officeart/2005/8/layout/orgChart1"/>
    <dgm:cxn modelId="{9C5ADD3E-B258-4275-AC74-78510111A9F8}" type="presParOf" srcId="{7A41F2D5-CEC8-46B3-B57C-AF7545B75A95}" destId="{59E0FF69-6A0B-40C1-8E5F-34A323B28BBB}" srcOrd="0" destOrd="0" presId="urn:microsoft.com/office/officeart/2005/8/layout/orgChart1"/>
    <dgm:cxn modelId="{73B204F7-EF4F-4CB2-8DBC-A34840F520EB}" type="presParOf" srcId="{59E0FF69-6A0B-40C1-8E5F-34A323B28BBB}" destId="{8945267D-FE6A-4E96-BC7D-D78972BD6D34}" srcOrd="0" destOrd="0" presId="urn:microsoft.com/office/officeart/2005/8/layout/orgChart1"/>
    <dgm:cxn modelId="{407F2EA4-E96C-402E-88CE-0F59A3BAF86A}" type="presParOf" srcId="{8945267D-FE6A-4E96-BC7D-D78972BD6D34}" destId="{15D74BED-F7DD-4622-8909-5F7F9DB32B48}" srcOrd="0" destOrd="0" presId="urn:microsoft.com/office/officeart/2005/8/layout/orgChart1"/>
    <dgm:cxn modelId="{917641C8-EAF4-4219-8169-B682E60AB9F4}" type="presParOf" srcId="{8945267D-FE6A-4E96-BC7D-D78972BD6D34}" destId="{3EC7C9E6-3767-416E-81CC-5421E5477C5A}" srcOrd="1" destOrd="0" presId="urn:microsoft.com/office/officeart/2005/8/layout/orgChart1"/>
    <dgm:cxn modelId="{55437531-6D1D-40F2-A854-4FE24B0A06B9}" type="presParOf" srcId="{59E0FF69-6A0B-40C1-8E5F-34A323B28BBB}" destId="{58E4890B-805F-4495-B897-81FC3B4E5CA3}" srcOrd="1" destOrd="0" presId="urn:microsoft.com/office/officeart/2005/8/layout/orgChart1"/>
    <dgm:cxn modelId="{E0DDF444-0B3E-42D1-A918-1AD35DEF5FA2}" type="presParOf" srcId="{58E4890B-805F-4495-B897-81FC3B4E5CA3}" destId="{A2919356-BA72-40B9-B6DC-25FC9634DC1B}" srcOrd="0" destOrd="0" presId="urn:microsoft.com/office/officeart/2005/8/layout/orgChart1"/>
    <dgm:cxn modelId="{78096B5E-9946-40CF-83C1-89268D20A5AF}" type="presParOf" srcId="{58E4890B-805F-4495-B897-81FC3B4E5CA3}" destId="{86F075E8-5FCE-4E3D-A68F-CFB3C467D7B0}" srcOrd="1" destOrd="0" presId="urn:microsoft.com/office/officeart/2005/8/layout/orgChart1"/>
    <dgm:cxn modelId="{A0DA8ACC-B03B-4ADC-9C74-A32D3E8C2D2B}" type="presParOf" srcId="{86F075E8-5FCE-4E3D-A68F-CFB3C467D7B0}" destId="{AF3350E6-40EF-4001-A73C-A12F8D4FC476}" srcOrd="0" destOrd="0" presId="urn:microsoft.com/office/officeart/2005/8/layout/orgChart1"/>
    <dgm:cxn modelId="{865ECAA2-763A-42FB-BEC2-C248538D1F7C}" type="presParOf" srcId="{AF3350E6-40EF-4001-A73C-A12F8D4FC476}" destId="{F31DFFDD-8572-4F49-96BC-336B953836B6}" srcOrd="0" destOrd="0" presId="urn:microsoft.com/office/officeart/2005/8/layout/orgChart1"/>
    <dgm:cxn modelId="{988EE36B-9A04-4AD7-98AE-15ED0D040CC6}" type="presParOf" srcId="{AF3350E6-40EF-4001-A73C-A12F8D4FC476}" destId="{E099E72D-4354-441F-AD45-345E64D743F5}" srcOrd="1" destOrd="0" presId="urn:microsoft.com/office/officeart/2005/8/layout/orgChart1"/>
    <dgm:cxn modelId="{46A49BB3-71B8-4ACE-913C-4D7E9FE28C99}" type="presParOf" srcId="{86F075E8-5FCE-4E3D-A68F-CFB3C467D7B0}" destId="{A57A87FA-64E7-4263-91AD-5363813A1F5A}" srcOrd="1" destOrd="0" presId="urn:microsoft.com/office/officeart/2005/8/layout/orgChart1"/>
    <dgm:cxn modelId="{DCBECD8D-2446-4C4D-A7C1-F3D4371D2CBA}" type="presParOf" srcId="{86F075E8-5FCE-4E3D-A68F-CFB3C467D7B0}" destId="{1D4AAAD8-2460-4791-BE0E-2B3D04C4E3FB}" srcOrd="2" destOrd="0" presId="urn:microsoft.com/office/officeart/2005/8/layout/orgChart1"/>
    <dgm:cxn modelId="{D0F66864-C9CA-4A5B-A068-977DA794020D}" type="presParOf" srcId="{58E4890B-805F-4495-B897-81FC3B4E5CA3}" destId="{0B01632C-5D3A-4C0B-845C-8419FB814E2B}" srcOrd="2" destOrd="0" presId="urn:microsoft.com/office/officeart/2005/8/layout/orgChart1"/>
    <dgm:cxn modelId="{9451B8AD-393F-44F8-ABA1-47F7B12B98EF}" type="presParOf" srcId="{58E4890B-805F-4495-B897-81FC3B4E5CA3}" destId="{57DD4065-B392-458D-9A8E-B419F68B9D96}" srcOrd="3" destOrd="0" presId="urn:microsoft.com/office/officeart/2005/8/layout/orgChart1"/>
    <dgm:cxn modelId="{30953F74-A873-436E-B053-1825F63A2C08}" type="presParOf" srcId="{57DD4065-B392-458D-9A8E-B419F68B9D96}" destId="{1ACE7A3B-C71B-4AFD-AA22-FC907FB7A70C}" srcOrd="0" destOrd="0" presId="urn:microsoft.com/office/officeart/2005/8/layout/orgChart1"/>
    <dgm:cxn modelId="{399A429B-01A7-4B67-B333-16499A0CF353}" type="presParOf" srcId="{1ACE7A3B-C71B-4AFD-AA22-FC907FB7A70C}" destId="{98F4AE1C-E10A-4039-92F6-63F0548D04F5}" srcOrd="0" destOrd="0" presId="urn:microsoft.com/office/officeart/2005/8/layout/orgChart1"/>
    <dgm:cxn modelId="{29EE4821-089E-47D7-9970-495C263BD644}" type="presParOf" srcId="{1ACE7A3B-C71B-4AFD-AA22-FC907FB7A70C}" destId="{76ED567B-CBFE-4C32-B28A-3B2F6B6AC005}" srcOrd="1" destOrd="0" presId="urn:microsoft.com/office/officeart/2005/8/layout/orgChart1"/>
    <dgm:cxn modelId="{3559BBCE-1DB3-4AC8-9137-FCEB4D79C6AD}" type="presParOf" srcId="{57DD4065-B392-458D-9A8E-B419F68B9D96}" destId="{C414278D-D12E-43B9-AE0E-A479A6CD62C6}" srcOrd="1" destOrd="0" presId="urn:microsoft.com/office/officeart/2005/8/layout/orgChart1"/>
    <dgm:cxn modelId="{42C10B61-BC5D-450B-8206-8DD4E3C32A5A}" type="presParOf" srcId="{57DD4065-B392-458D-9A8E-B419F68B9D96}" destId="{460A84C6-26FB-49C0-B501-32EFAF93165F}" srcOrd="2" destOrd="0" presId="urn:microsoft.com/office/officeart/2005/8/layout/orgChart1"/>
    <dgm:cxn modelId="{207596A0-C303-4F3C-B465-278EBDABB01B}" type="presParOf" srcId="{58E4890B-805F-4495-B897-81FC3B4E5CA3}" destId="{501C4F3C-86FC-4D35-854A-70B325A29FFC}" srcOrd="4" destOrd="0" presId="urn:microsoft.com/office/officeart/2005/8/layout/orgChart1"/>
    <dgm:cxn modelId="{2D77E3A0-4539-4752-B891-1D80F293382D}" type="presParOf" srcId="{58E4890B-805F-4495-B897-81FC3B4E5CA3}" destId="{52BDA4D1-9F0F-4F6F-BE82-12D5D91F3124}" srcOrd="5" destOrd="0" presId="urn:microsoft.com/office/officeart/2005/8/layout/orgChart1"/>
    <dgm:cxn modelId="{0AB6200F-28E6-4D74-8E1B-FA70011EBDC8}" type="presParOf" srcId="{52BDA4D1-9F0F-4F6F-BE82-12D5D91F3124}" destId="{811B0E6C-0093-4457-91C5-39365B1479EB}" srcOrd="0" destOrd="0" presId="urn:microsoft.com/office/officeart/2005/8/layout/orgChart1"/>
    <dgm:cxn modelId="{FD5DCE74-F57B-413A-BAB4-F1F464349D4A}" type="presParOf" srcId="{811B0E6C-0093-4457-91C5-39365B1479EB}" destId="{C280F268-C5A1-48CE-8E39-ACBAA6D96675}" srcOrd="0" destOrd="0" presId="urn:microsoft.com/office/officeart/2005/8/layout/orgChart1"/>
    <dgm:cxn modelId="{855FB81E-24B8-4EAF-AF5D-0C48162BF4CC}" type="presParOf" srcId="{811B0E6C-0093-4457-91C5-39365B1479EB}" destId="{8C9E44D8-5A2A-4FDC-917C-2780A5E1CDF7}" srcOrd="1" destOrd="0" presId="urn:microsoft.com/office/officeart/2005/8/layout/orgChart1"/>
    <dgm:cxn modelId="{6DF6A408-D8B6-4E87-A203-BB9C6159D9CA}" type="presParOf" srcId="{52BDA4D1-9F0F-4F6F-BE82-12D5D91F3124}" destId="{8BEC7C2E-5E5E-4CBD-9315-AEBFD9FCD2DC}" srcOrd="1" destOrd="0" presId="urn:microsoft.com/office/officeart/2005/8/layout/orgChart1"/>
    <dgm:cxn modelId="{FA0DB8E3-AF8A-4B96-825A-29AA7EFCDE47}" type="presParOf" srcId="{52BDA4D1-9F0F-4F6F-BE82-12D5D91F3124}" destId="{BDB37A3A-8A09-48AF-A20B-DA0E14B64E8F}" srcOrd="2" destOrd="0" presId="urn:microsoft.com/office/officeart/2005/8/layout/orgChart1"/>
    <dgm:cxn modelId="{5078822D-354B-4786-AFF1-44E159F1F8E4}" type="presParOf" srcId="{58E4890B-805F-4495-B897-81FC3B4E5CA3}" destId="{498DC1B1-CEAE-4994-B18D-ABC51DBE73DF}" srcOrd="6" destOrd="0" presId="urn:microsoft.com/office/officeart/2005/8/layout/orgChart1"/>
    <dgm:cxn modelId="{EF024BE9-8DD6-4082-B83E-C00A76B5E067}" type="presParOf" srcId="{58E4890B-805F-4495-B897-81FC3B4E5CA3}" destId="{C9B70EA0-11E5-4495-98B8-61E027DD85E7}" srcOrd="7" destOrd="0" presId="urn:microsoft.com/office/officeart/2005/8/layout/orgChart1"/>
    <dgm:cxn modelId="{F579AC17-A1AF-4E8E-A4D2-41C13D19BFBC}" type="presParOf" srcId="{C9B70EA0-11E5-4495-98B8-61E027DD85E7}" destId="{FFDE5EC6-0038-441B-A991-DF1F6E72156A}" srcOrd="0" destOrd="0" presId="urn:microsoft.com/office/officeart/2005/8/layout/orgChart1"/>
    <dgm:cxn modelId="{5EBDA6AE-BDF8-44B5-8E2B-5A2E41176EB9}" type="presParOf" srcId="{FFDE5EC6-0038-441B-A991-DF1F6E72156A}" destId="{9FC82A57-FFB5-4D9A-80CC-5EFC7BBB3573}" srcOrd="0" destOrd="0" presId="urn:microsoft.com/office/officeart/2005/8/layout/orgChart1"/>
    <dgm:cxn modelId="{A46884A2-DC03-40B5-B03D-28F023BD6BA3}" type="presParOf" srcId="{FFDE5EC6-0038-441B-A991-DF1F6E72156A}" destId="{9A20EEAE-0A82-4E47-BACF-500DB76B77B6}" srcOrd="1" destOrd="0" presId="urn:microsoft.com/office/officeart/2005/8/layout/orgChart1"/>
    <dgm:cxn modelId="{663A6792-E0E1-4C44-AF8C-65063A38C47F}" type="presParOf" srcId="{C9B70EA0-11E5-4495-98B8-61E027DD85E7}" destId="{63E425B1-73AB-46C7-B1A9-58B6B5454809}" srcOrd="1" destOrd="0" presId="urn:microsoft.com/office/officeart/2005/8/layout/orgChart1"/>
    <dgm:cxn modelId="{04464971-CE2B-4409-9FF5-043F3ECA432D}" type="presParOf" srcId="{C9B70EA0-11E5-4495-98B8-61E027DD85E7}" destId="{1C082911-3A22-415D-9898-E671604310FB}" srcOrd="2" destOrd="0" presId="urn:microsoft.com/office/officeart/2005/8/layout/orgChart1"/>
    <dgm:cxn modelId="{DD12356C-3603-4FD1-B5AA-4A32C49A8C59}" type="presParOf" srcId="{59E0FF69-6A0B-40C1-8E5F-34A323B28BBB}" destId="{7B4B3A16-F2E9-47C0-AB0F-C01EBEAA24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73414-BF6E-4FF0-B1C1-4F46CD5A743F}">
      <dsp:nvSpPr>
        <dsp:cNvPr id="0" name=""/>
        <dsp:cNvSpPr/>
      </dsp:nvSpPr>
      <dsp:spPr>
        <a:xfrm>
          <a:off x="4886826" y="1778731"/>
          <a:ext cx="2674302" cy="928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135"/>
              </a:lnTo>
              <a:lnTo>
                <a:pt x="2674302" y="464135"/>
              </a:lnTo>
              <a:lnTo>
                <a:pt x="2674302" y="928270"/>
              </a:lnTo>
            </a:path>
          </a:pathLst>
        </a:custGeom>
        <a:noFill/>
        <a:ln w="15875" cap="rnd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F566B-CD29-451C-BACD-303A1C7E38DB}">
      <dsp:nvSpPr>
        <dsp:cNvPr id="0" name=""/>
        <dsp:cNvSpPr/>
      </dsp:nvSpPr>
      <dsp:spPr>
        <a:xfrm>
          <a:off x="2212523" y="1778731"/>
          <a:ext cx="2674302" cy="928270"/>
        </a:xfrm>
        <a:custGeom>
          <a:avLst/>
          <a:gdLst/>
          <a:ahLst/>
          <a:cxnLst/>
          <a:rect l="0" t="0" r="0" b="0"/>
          <a:pathLst>
            <a:path>
              <a:moveTo>
                <a:pt x="2674302" y="0"/>
              </a:moveTo>
              <a:lnTo>
                <a:pt x="2674302" y="464135"/>
              </a:lnTo>
              <a:lnTo>
                <a:pt x="0" y="464135"/>
              </a:lnTo>
              <a:lnTo>
                <a:pt x="0" y="928270"/>
              </a:lnTo>
            </a:path>
          </a:pathLst>
        </a:custGeom>
        <a:noFill/>
        <a:ln w="15875" cap="rnd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9670A-FCEB-4A09-AF61-C8FD9EB21BA9}">
      <dsp:nvSpPr>
        <dsp:cNvPr id="0" name=""/>
        <dsp:cNvSpPr/>
      </dsp:nvSpPr>
      <dsp:spPr>
        <a:xfrm>
          <a:off x="2164629" y="817883"/>
          <a:ext cx="5444393" cy="9608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500" b="1" kern="1200" dirty="0" smtClean="0"/>
            <a:t>أنواع أنظمة التشفير  </a:t>
          </a:r>
          <a:endParaRPr lang="ar-SA" sz="4500" kern="1200" dirty="0"/>
        </a:p>
      </dsp:txBody>
      <dsp:txXfrm>
        <a:off x="2164629" y="817883"/>
        <a:ext cx="5444393" cy="960848"/>
      </dsp:txXfrm>
    </dsp:sp>
    <dsp:sp modelId="{70130BB5-5E82-404C-B6C7-90832894AEAC}">
      <dsp:nvSpPr>
        <dsp:cNvPr id="0" name=""/>
        <dsp:cNvSpPr/>
      </dsp:nvSpPr>
      <dsp:spPr>
        <a:xfrm>
          <a:off x="2356" y="2707001"/>
          <a:ext cx="4420334" cy="22101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500" b="0" kern="1200" dirty="0" smtClean="0"/>
            <a:t>التشفير الغير متماثل </a:t>
          </a:r>
          <a:endParaRPr lang="ar-SA" sz="4500" b="0" kern="1200" dirty="0"/>
        </a:p>
      </dsp:txBody>
      <dsp:txXfrm>
        <a:off x="2356" y="2707001"/>
        <a:ext cx="4420334" cy="2210167"/>
      </dsp:txXfrm>
    </dsp:sp>
    <dsp:sp modelId="{D61E04C6-CAB2-4E49-BA79-9D6F8A3786EA}">
      <dsp:nvSpPr>
        <dsp:cNvPr id="0" name=""/>
        <dsp:cNvSpPr/>
      </dsp:nvSpPr>
      <dsp:spPr>
        <a:xfrm>
          <a:off x="5350961" y="2707001"/>
          <a:ext cx="4420334" cy="22101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500" b="0" kern="1200" dirty="0" smtClean="0"/>
            <a:t>التشفير المتماثل </a:t>
          </a:r>
          <a:endParaRPr lang="ar-SA" sz="4500" b="0" kern="1200" dirty="0"/>
        </a:p>
      </dsp:txBody>
      <dsp:txXfrm>
        <a:off x="5350961" y="2707001"/>
        <a:ext cx="4420334" cy="22101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69762-66AD-4D7B-9CE7-8F02935CA50F}">
      <dsp:nvSpPr>
        <dsp:cNvPr id="0" name=""/>
        <dsp:cNvSpPr/>
      </dsp:nvSpPr>
      <dsp:spPr>
        <a:xfrm>
          <a:off x="9659640" y="4069656"/>
          <a:ext cx="350039" cy="1003641"/>
        </a:xfrm>
        <a:custGeom>
          <a:avLst/>
          <a:gdLst/>
          <a:ahLst/>
          <a:cxnLst/>
          <a:rect l="0" t="0" r="0" b="0"/>
          <a:pathLst>
            <a:path>
              <a:moveTo>
                <a:pt x="350039" y="0"/>
              </a:moveTo>
              <a:lnTo>
                <a:pt x="0" y="100364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E0E86-EBF5-4B9E-8A51-E3BAEABE1F32}">
      <dsp:nvSpPr>
        <dsp:cNvPr id="0" name=""/>
        <dsp:cNvSpPr/>
      </dsp:nvSpPr>
      <dsp:spPr>
        <a:xfrm>
          <a:off x="10309015" y="2669743"/>
          <a:ext cx="515321" cy="455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529"/>
              </a:lnTo>
              <a:lnTo>
                <a:pt x="515321" y="215529"/>
              </a:lnTo>
              <a:lnTo>
                <a:pt x="515321" y="45599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B375F-BBD6-4C89-A129-F459722BF9A8}">
      <dsp:nvSpPr>
        <dsp:cNvPr id="0" name=""/>
        <dsp:cNvSpPr/>
      </dsp:nvSpPr>
      <dsp:spPr>
        <a:xfrm>
          <a:off x="6910343" y="4145552"/>
          <a:ext cx="91440" cy="1065957"/>
        </a:xfrm>
        <a:custGeom>
          <a:avLst/>
          <a:gdLst/>
          <a:ahLst/>
          <a:cxnLst/>
          <a:rect l="0" t="0" r="0" b="0"/>
          <a:pathLst>
            <a:path>
              <a:moveTo>
                <a:pt x="62679" y="0"/>
              </a:moveTo>
              <a:lnTo>
                <a:pt x="45720" y="106595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25F7F-6292-4509-926C-40E191FF5F83}">
      <dsp:nvSpPr>
        <dsp:cNvPr id="0" name=""/>
        <dsp:cNvSpPr/>
      </dsp:nvSpPr>
      <dsp:spPr>
        <a:xfrm>
          <a:off x="7891875" y="2669743"/>
          <a:ext cx="2417140" cy="443541"/>
        </a:xfrm>
        <a:custGeom>
          <a:avLst/>
          <a:gdLst/>
          <a:ahLst/>
          <a:cxnLst/>
          <a:rect l="0" t="0" r="0" b="0"/>
          <a:pathLst>
            <a:path>
              <a:moveTo>
                <a:pt x="2417140" y="0"/>
              </a:moveTo>
              <a:lnTo>
                <a:pt x="2417140" y="203071"/>
              </a:lnTo>
              <a:lnTo>
                <a:pt x="0" y="203071"/>
              </a:lnTo>
              <a:lnTo>
                <a:pt x="0" y="44354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9C25E-4DA6-45D9-A528-69305F3B1392}">
      <dsp:nvSpPr>
        <dsp:cNvPr id="0" name=""/>
        <dsp:cNvSpPr/>
      </dsp:nvSpPr>
      <dsp:spPr>
        <a:xfrm>
          <a:off x="6047525" y="1018780"/>
          <a:ext cx="4261490" cy="505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398"/>
              </a:lnTo>
              <a:lnTo>
                <a:pt x="4261490" y="265398"/>
              </a:lnTo>
              <a:lnTo>
                <a:pt x="4261490" y="50586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44731-A12E-42C3-85F3-4225B6301CA7}">
      <dsp:nvSpPr>
        <dsp:cNvPr id="0" name=""/>
        <dsp:cNvSpPr/>
      </dsp:nvSpPr>
      <dsp:spPr>
        <a:xfrm>
          <a:off x="3005332" y="2644814"/>
          <a:ext cx="343528" cy="1181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823"/>
              </a:lnTo>
              <a:lnTo>
                <a:pt x="343528" y="118182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445DA3-2CF8-4378-87D7-9586AC0BEE53}">
      <dsp:nvSpPr>
        <dsp:cNvPr id="0" name=""/>
        <dsp:cNvSpPr/>
      </dsp:nvSpPr>
      <dsp:spPr>
        <a:xfrm>
          <a:off x="3921407" y="1018780"/>
          <a:ext cx="2126117" cy="480939"/>
        </a:xfrm>
        <a:custGeom>
          <a:avLst/>
          <a:gdLst/>
          <a:ahLst/>
          <a:cxnLst/>
          <a:rect l="0" t="0" r="0" b="0"/>
          <a:pathLst>
            <a:path>
              <a:moveTo>
                <a:pt x="2126117" y="0"/>
              </a:moveTo>
              <a:lnTo>
                <a:pt x="2126117" y="240469"/>
              </a:lnTo>
              <a:lnTo>
                <a:pt x="0" y="240469"/>
              </a:lnTo>
              <a:lnTo>
                <a:pt x="0" y="48093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7D07A7-248E-44B5-8595-194F2ED983E1}">
      <dsp:nvSpPr>
        <dsp:cNvPr id="0" name=""/>
        <dsp:cNvSpPr/>
      </dsp:nvSpPr>
      <dsp:spPr>
        <a:xfrm>
          <a:off x="234202" y="2644814"/>
          <a:ext cx="327497" cy="1184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984"/>
              </a:lnTo>
              <a:lnTo>
                <a:pt x="327497" y="118498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56965-C089-4941-A12A-B0CBBBDF94A9}">
      <dsp:nvSpPr>
        <dsp:cNvPr id="0" name=""/>
        <dsp:cNvSpPr/>
      </dsp:nvSpPr>
      <dsp:spPr>
        <a:xfrm>
          <a:off x="1150278" y="1018780"/>
          <a:ext cx="4897246" cy="480939"/>
        </a:xfrm>
        <a:custGeom>
          <a:avLst/>
          <a:gdLst/>
          <a:ahLst/>
          <a:cxnLst/>
          <a:rect l="0" t="0" r="0" b="0"/>
          <a:pathLst>
            <a:path>
              <a:moveTo>
                <a:pt x="4897246" y="0"/>
              </a:moveTo>
              <a:lnTo>
                <a:pt x="4897246" y="240469"/>
              </a:lnTo>
              <a:lnTo>
                <a:pt x="0" y="240469"/>
              </a:lnTo>
              <a:lnTo>
                <a:pt x="0" y="48093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E3FEE-83D1-4F7F-AA9F-C49949579090}">
      <dsp:nvSpPr>
        <dsp:cNvPr id="0" name=""/>
        <dsp:cNvSpPr/>
      </dsp:nvSpPr>
      <dsp:spPr>
        <a:xfrm>
          <a:off x="3705234" y="60828"/>
          <a:ext cx="4684582" cy="957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0" kern="1200" dirty="0" smtClean="0">
              <a:cs typeface="+mj-cs"/>
            </a:rPr>
            <a:t>أنواع أنظمة تشفير الشبكات اللاسلكية </a:t>
          </a:r>
          <a:endParaRPr lang="ar-SA" sz="2800" b="0" kern="1200" dirty="0"/>
        </a:p>
      </dsp:txBody>
      <dsp:txXfrm>
        <a:off x="3705234" y="60828"/>
        <a:ext cx="4684582" cy="957951"/>
      </dsp:txXfrm>
    </dsp:sp>
    <dsp:sp modelId="{FE5EF29A-0D63-476A-A953-0AA8471BE98E}">
      <dsp:nvSpPr>
        <dsp:cNvPr id="0" name=""/>
        <dsp:cNvSpPr/>
      </dsp:nvSpPr>
      <dsp:spPr>
        <a:xfrm>
          <a:off x="5183" y="1499719"/>
          <a:ext cx="2290189" cy="1145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نظام التشفير </a:t>
          </a:r>
          <a:r>
            <a:rPr lang="en-US" sz="2400" b="1" kern="1200" dirty="0" smtClean="0"/>
            <a:t>WPA2</a:t>
          </a:r>
          <a:endParaRPr lang="ar-SA" sz="2400" b="1" kern="1200" dirty="0"/>
        </a:p>
      </dsp:txBody>
      <dsp:txXfrm>
        <a:off x="5183" y="1499719"/>
        <a:ext cx="2290189" cy="1145094"/>
      </dsp:txXfrm>
    </dsp:sp>
    <dsp:sp modelId="{0FB54D2F-CB9B-431B-8980-33FF276B4AF9}">
      <dsp:nvSpPr>
        <dsp:cNvPr id="0" name=""/>
        <dsp:cNvSpPr/>
      </dsp:nvSpPr>
      <dsp:spPr>
        <a:xfrm>
          <a:off x="561699" y="3092363"/>
          <a:ext cx="2290189" cy="14748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 smtClean="0"/>
            <a:t>- يستخدم خوارزميات حديثه و أقوى للتشفير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 smtClean="0"/>
            <a:t>- </a:t>
          </a:r>
          <a:r>
            <a:rPr lang="ar-SA" sz="1600" u="sng" kern="1200" dirty="0" smtClean="0"/>
            <a:t>أفضل أنواع التشفير</a:t>
          </a:r>
          <a:endParaRPr lang="ar-SA" sz="1600" u="sng" kern="1200" dirty="0"/>
        </a:p>
      </dsp:txBody>
      <dsp:txXfrm>
        <a:off x="561699" y="3092363"/>
        <a:ext cx="2290189" cy="1474870"/>
      </dsp:txXfrm>
    </dsp:sp>
    <dsp:sp modelId="{21F689B9-031A-4399-AF21-3F2E40C7A3DD}">
      <dsp:nvSpPr>
        <dsp:cNvPr id="0" name=""/>
        <dsp:cNvSpPr/>
      </dsp:nvSpPr>
      <dsp:spPr>
        <a:xfrm>
          <a:off x="2776313" y="1499719"/>
          <a:ext cx="2290189" cy="1145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نظام التشفير </a:t>
          </a:r>
          <a:r>
            <a:rPr lang="en-US" sz="2400" b="1" kern="1200" dirty="0" smtClean="0"/>
            <a:t>WPA</a:t>
          </a:r>
          <a:endParaRPr lang="ar-SA" sz="2400" b="1" kern="1200" dirty="0"/>
        </a:p>
      </dsp:txBody>
      <dsp:txXfrm>
        <a:off x="2776313" y="1499719"/>
        <a:ext cx="2290189" cy="1145094"/>
      </dsp:txXfrm>
    </dsp:sp>
    <dsp:sp modelId="{9615D357-57D1-4CED-B948-9B4489E1AD40}">
      <dsp:nvSpPr>
        <dsp:cNvPr id="0" name=""/>
        <dsp:cNvSpPr/>
      </dsp:nvSpPr>
      <dsp:spPr>
        <a:xfrm>
          <a:off x="3348860" y="3125754"/>
          <a:ext cx="2290189" cy="1401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/>
            <a:t>- 8 خانات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/>
            <a:t>- جميع </a:t>
          </a:r>
          <a:r>
            <a:rPr lang="ar-SA" sz="1800" kern="1200" smtClean="0"/>
            <a:t>الأحرف </a:t>
          </a:r>
          <a:r>
            <a:rPr lang="ar-SA" sz="1800" kern="1200" smtClean="0"/>
            <a:t>الإنجليزية و الارقام</a:t>
          </a:r>
          <a:endParaRPr lang="ar-SA" sz="1800" kern="1200" dirty="0"/>
        </a:p>
      </dsp:txBody>
      <dsp:txXfrm>
        <a:off x="3348860" y="3125754"/>
        <a:ext cx="2290189" cy="1401767"/>
      </dsp:txXfrm>
    </dsp:sp>
    <dsp:sp modelId="{7C2CA187-BB9C-4E82-96FE-646A5BF96198}">
      <dsp:nvSpPr>
        <dsp:cNvPr id="0" name=""/>
        <dsp:cNvSpPr/>
      </dsp:nvSpPr>
      <dsp:spPr>
        <a:xfrm>
          <a:off x="9163920" y="1524648"/>
          <a:ext cx="2290189" cy="1145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نظام التشفير </a:t>
          </a:r>
          <a:r>
            <a:rPr lang="en-US" sz="2400" b="1" kern="1200" dirty="0" smtClean="0"/>
            <a:t>WEP</a:t>
          </a:r>
          <a:endParaRPr lang="ar-SA" sz="2400" b="1" kern="1200" dirty="0"/>
        </a:p>
      </dsp:txBody>
      <dsp:txXfrm>
        <a:off x="9163920" y="1524648"/>
        <a:ext cx="2290189" cy="1145094"/>
      </dsp:txXfrm>
    </dsp:sp>
    <dsp:sp modelId="{B383AEE4-A49B-4159-9484-2313BA99ECFF}">
      <dsp:nvSpPr>
        <dsp:cNvPr id="0" name=""/>
        <dsp:cNvSpPr/>
      </dsp:nvSpPr>
      <dsp:spPr>
        <a:xfrm>
          <a:off x="6743310" y="3113284"/>
          <a:ext cx="2297128" cy="1032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64 Bit WEP</a:t>
          </a:r>
          <a:endParaRPr lang="ar-SA" sz="2000" b="1" u="sng" kern="1200" dirty="0" smtClean="0"/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يسمى بمفتاح التشفير المشترك</a:t>
          </a:r>
          <a:endParaRPr lang="ar-SA" sz="2000" b="1" kern="1200" dirty="0"/>
        </a:p>
      </dsp:txBody>
      <dsp:txXfrm>
        <a:off x="6743310" y="3113284"/>
        <a:ext cx="2297128" cy="1032268"/>
      </dsp:txXfrm>
    </dsp:sp>
    <dsp:sp modelId="{BACA41D6-1667-4DEB-87AB-B9ECC97BBD7E}">
      <dsp:nvSpPr>
        <dsp:cNvPr id="0" name=""/>
        <dsp:cNvSpPr/>
      </dsp:nvSpPr>
      <dsp:spPr>
        <a:xfrm>
          <a:off x="6956063" y="4638962"/>
          <a:ext cx="2479244" cy="1145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 smtClean="0"/>
            <a:t>-يتكون من 10 خانات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 smtClean="0"/>
            <a:t>- يستخدم لكتابته الأرقام من </a:t>
          </a:r>
          <a:r>
            <a:rPr lang="en-US" sz="1600" kern="1200" dirty="0" smtClean="0"/>
            <a:t>0-9</a:t>
          </a:r>
          <a:endParaRPr lang="ar-SA" sz="1600" kern="1200" dirty="0" smtClean="0"/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 smtClean="0"/>
            <a:t>-الحروف </a:t>
          </a:r>
          <a:r>
            <a:rPr lang="en-US" sz="1600" kern="1200" dirty="0" smtClean="0"/>
            <a:t>A-F</a:t>
          </a:r>
          <a:endParaRPr lang="ar-SA" sz="1600" kern="1200" dirty="0"/>
        </a:p>
      </dsp:txBody>
      <dsp:txXfrm>
        <a:off x="6956063" y="4638962"/>
        <a:ext cx="2479244" cy="1145094"/>
      </dsp:txXfrm>
    </dsp:sp>
    <dsp:sp modelId="{251EDFFC-BE0E-4146-B220-8DDF249C711C}">
      <dsp:nvSpPr>
        <dsp:cNvPr id="0" name=""/>
        <dsp:cNvSpPr/>
      </dsp:nvSpPr>
      <dsp:spPr>
        <a:xfrm>
          <a:off x="9806015" y="3125742"/>
          <a:ext cx="2036642" cy="9439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128 Bit WEP</a:t>
          </a:r>
          <a:endParaRPr lang="ar-SA" sz="2000" b="1" u="sng" kern="1200" dirty="0"/>
        </a:p>
      </dsp:txBody>
      <dsp:txXfrm>
        <a:off x="9806015" y="3125742"/>
        <a:ext cx="2036642" cy="943913"/>
      </dsp:txXfrm>
    </dsp:sp>
    <dsp:sp modelId="{4A188A8C-8093-4ED0-86ED-3B45F1EF9388}">
      <dsp:nvSpPr>
        <dsp:cNvPr id="0" name=""/>
        <dsp:cNvSpPr/>
      </dsp:nvSpPr>
      <dsp:spPr>
        <a:xfrm>
          <a:off x="9659640" y="4500749"/>
          <a:ext cx="2290189" cy="1145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 smtClean="0"/>
            <a:t>-يتكون من 26 خانة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 smtClean="0"/>
            <a:t>- يستخدم لكتابته الأرقام من</a:t>
          </a:r>
          <a:r>
            <a:rPr lang="en-US" sz="1600" kern="1200" dirty="0" smtClean="0"/>
            <a:t>0-9 </a:t>
          </a:r>
          <a:endParaRPr lang="ar-SA" sz="1600" kern="1200" dirty="0" smtClean="0"/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 smtClean="0"/>
            <a:t>-الحروف </a:t>
          </a:r>
          <a:r>
            <a:rPr lang="en-US" sz="1600" kern="1200" dirty="0" smtClean="0"/>
            <a:t>A-F</a:t>
          </a:r>
          <a:endParaRPr lang="ar-SA" sz="1600" kern="1200" dirty="0"/>
        </a:p>
      </dsp:txBody>
      <dsp:txXfrm>
        <a:off x="9659640" y="4500749"/>
        <a:ext cx="2290189" cy="1145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1DC0-9FB9-4362-94B2-490480E59114}" type="datetimeFigureOut">
              <a:rPr lang="ar-SA" smtClean="0"/>
              <a:t>22/11/35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0EA1CD7-592C-4A80-B624-ADFDD206F3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60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1DC0-9FB9-4362-94B2-490480E59114}" type="datetimeFigureOut">
              <a:rPr lang="ar-SA" smtClean="0"/>
              <a:t>22/11/35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0EA1CD7-592C-4A80-B624-ADFDD206F3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066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1DC0-9FB9-4362-94B2-490480E59114}" type="datetimeFigureOut">
              <a:rPr lang="ar-SA" smtClean="0"/>
              <a:t>22/11/35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0EA1CD7-592C-4A80-B624-ADFDD206F3A1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939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1DC0-9FB9-4362-94B2-490480E59114}" type="datetimeFigureOut">
              <a:rPr lang="ar-SA" smtClean="0"/>
              <a:t>22/11/35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0EA1CD7-592C-4A80-B624-ADFDD206F3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210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1DC0-9FB9-4362-94B2-490480E59114}" type="datetimeFigureOut">
              <a:rPr lang="ar-SA" smtClean="0"/>
              <a:t>22/11/35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0EA1CD7-592C-4A80-B624-ADFDD206F3A1}" type="slidenum">
              <a:rPr lang="ar-SA" smtClean="0"/>
              <a:t>‹#›</a:t>
            </a:fld>
            <a:endParaRPr lang="ar-S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984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1DC0-9FB9-4362-94B2-490480E59114}" type="datetimeFigureOut">
              <a:rPr lang="ar-SA" smtClean="0"/>
              <a:t>22/11/35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0EA1CD7-592C-4A80-B624-ADFDD206F3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55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1DC0-9FB9-4362-94B2-490480E59114}" type="datetimeFigureOut">
              <a:rPr lang="ar-SA" smtClean="0"/>
              <a:t>22/11/35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1CD7-592C-4A80-B624-ADFDD206F3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050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1DC0-9FB9-4362-94B2-490480E59114}" type="datetimeFigureOut">
              <a:rPr lang="ar-SA" smtClean="0"/>
              <a:t>22/11/35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1CD7-592C-4A80-B624-ADFDD206F3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961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1DC0-9FB9-4362-94B2-490480E59114}" type="datetimeFigureOut">
              <a:rPr lang="ar-SA" smtClean="0"/>
              <a:t>22/11/35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1CD7-592C-4A80-B624-ADFDD206F3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87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1DC0-9FB9-4362-94B2-490480E59114}" type="datetimeFigureOut">
              <a:rPr lang="ar-SA" smtClean="0"/>
              <a:t>22/11/35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0EA1CD7-592C-4A80-B624-ADFDD206F3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121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1DC0-9FB9-4362-94B2-490480E59114}" type="datetimeFigureOut">
              <a:rPr lang="ar-SA" smtClean="0"/>
              <a:t>22/11/35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0EA1CD7-592C-4A80-B624-ADFDD206F3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762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1DC0-9FB9-4362-94B2-490480E59114}" type="datetimeFigureOut">
              <a:rPr lang="ar-SA" smtClean="0"/>
              <a:t>22/11/35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0EA1CD7-592C-4A80-B624-ADFDD206F3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207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1DC0-9FB9-4362-94B2-490480E59114}" type="datetimeFigureOut">
              <a:rPr lang="ar-SA" smtClean="0"/>
              <a:t>22/11/35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1CD7-592C-4A80-B624-ADFDD206F3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83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1DC0-9FB9-4362-94B2-490480E59114}" type="datetimeFigureOut">
              <a:rPr lang="ar-SA" smtClean="0"/>
              <a:t>22/11/35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1CD7-592C-4A80-B624-ADFDD206F3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595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1DC0-9FB9-4362-94B2-490480E59114}" type="datetimeFigureOut">
              <a:rPr lang="ar-SA" smtClean="0"/>
              <a:t>22/11/35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1CD7-592C-4A80-B624-ADFDD206F3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481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1DC0-9FB9-4362-94B2-490480E59114}" type="datetimeFigureOut">
              <a:rPr lang="ar-SA" smtClean="0"/>
              <a:t>22/11/35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0EA1CD7-592C-4A80-B624-ADFDD206F3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21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51DC0-9FB9-4362-94B2-490480E59114}" type="datetimeFigureOut">
              <a:rPr lang="ar-SA" smtClean="0"/>
              <a:t>22/11/35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0EA1CD7-592C-4A80-B624-ADFDD206F3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07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76600" y="1432322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2800" dirty="0" smtClean="0">
                <a:solidFill>
                  <a:srgbClr val="C00000"/>
                </a:solidFill>
              </a:rPr>
              <a:t>ذهبت اعرابية الى واليها و بينما الناس من حوله </a:t>
            </a:r>
          </a:p>
          <a:p>
            <a:pPr marL="0" indent="0">
              <a:buNone/>
            </a:pPr>
            <a:r>
              <a:rPr lang="ar-SA" sz="2800" dirty="0" smtClean="0">
                <a:solidFill>
                  <a:srgbClr val="C00000"/>
                </a:solidFill>
              </a:rPr>
              <a:t>فقالت له : اشكو اليك قلة الفئران في بيتي !!</a:t>
            </a:r>
          </a:p>
          <a:p>
            <a:pPr marL="0" indent="0">
              <a:buNone/>
            </a:pPr>
            <a:r>
              <a:rPr lang="ar-SA" sz="2800" dirty="0" smtClean="0">
                <a:solidFill>
                  <a:srgbClr val="C00000"/>
                </a:solidFill>
              </a:rPr>
              <a:t>فما كان من ذلك الوالي الا أن ملأ بيتها طعاما و كساءً </a:t>
            </a:r>
            <a:endParaRPr lang="ar-SA" sz="28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http://www.alawan.org/IMG/arton691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259"/>
            <a:ext cx="4371975" cy="56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0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548946967"/>
              </p:ext>
            </p:extLst>
          </p:nvPr>
        </p:nvGraphicFramePr>
        <p:xfrm>
          <a:off x="441159" y="-48127"/>
          <a:ext cx="11586410" cy="6256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562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81681" y="78682"/>
            <a:ext cx="8911687" cy="1280890"/>
          </a:xfrm>
        </p:spPr>
        <p:txBody>
          <a:bodyPr/>
          <a:lstStyle/>
          <a:p>
            <a:pPr algn="r"/>
            <a:r>
              <a:rPr lang="ar-SA" sz="4000" b="1" dirty="0" smtClean="0">
                <a:solidFill>
                  <a:srgbClr val="C00000"/>
                </a:solidFill>
              </a:rPr>
              <a:t>1-</a:t>
            </a:r>
            <a:r>
              <a:rPr lang="ar-SA" b="1" dirty="0" smtClean="0">
                <a:solidFill>
                  <a:srgbClr val="C00000"/>
                </a:solidFill>
              </a:rPr>
              <a:t> جدار الحماية </a:t>
            </a:r>
            <a:r>
              <a:rPr lang="en-US" b="1" dirty="0" smtClean="0">
                <a:solidFill>
                  <a:srgbClr val="C00000"/>
                </a:solidFill>
              </a:rPr>
              <a:t>FIREWALL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2736" y="1054773"/>
            <a:ext cx="11149263" cy="4174958"/>
          </a:xfrm>
        </p:spPr>
        <p:txBody>
          <a:bodyPr>
            <a:normAutofit fontScale="92500"/>
          </a:bodyPr>
          <a:lstStyle/>
          <a:p>
            <a:r>
              <a:rPr lang="ar-SA" sz="3600" dirty="0" smtClean="0"/>
              <a:t>عبارة عن برنامج أو جهاز يتحكم في عملية الاتصال بين الحاسب و الانترنت يقوم بمنع البرامج الضارة والمتسللين من الوصول الى جهاز الحاسب ، و ذلك بمراجعة المعلومات التي يتم تبادلها مع الانترنت ثم السماح لها بالوصول او حظرها</a:t>
            </a:r>
          </a:p>
          <a:p>
            <a:pPr marL="0" indent="0">
              <a:buNone/>
            </a:pPr>
            <a:endParaRPr lang="ar-SA" sz="3600" dirty="0" smtClean="0"/>
          </a:p>
          <a:p>
            <a:r>
              <a:rPr lang="ar-SA" sz="3600" dirty="0"/>
              <a:t> </a:t>
            </a:r>
            <a:r>
              <a:rPr lang="ar-SA" sz="3600" dirty="0" smtClean="0">
                <a:solidFill>
                  <a:srgbClr val="C00000"/>
                </a:solidFill>
              </a:rPr>
              <a:t>استخدام برامج جدران الحماية لا يغني عن استخدام برامج مكافحة الفيروسات</a:t>
            </a:r>
          </a:p>
        </p:txBody>
      </p:sp>
      <p:pic>
        <p:nvPicPr>
          <p:cNvPr id="3076" name="Picture 4" descr="http://hitscom.com/main/wp-content/uploads/2014/03/firewall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07" y="4457350"/>
            <a:ext cx="3858426" cy="24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7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33555" y="62639"/>
            <a:ext cx="8911687" cy="1280890"/>
          </a:xfrm>
        </p:spPr>
        <p:txBody>
          <a:bodyPr/>
          <a:lstStyle/>
          <a:p>
            <a:pPr algn="r"/>
            <a:r>
              <a:rPr lang="ar-SA" b="1" dirty="0" smtClean="0">
                <a:solidFill>
                  <a:srgbClr val="C00000"/>
                </a:solidFill>
              </a:rPr>
              <a:t>2- بروتوكول</a:t>
            </a:r>
            <a:r>
              <a:rPr lang="en-US" b="1" dirty="0" smtClean="0">
                <a:solidFill>
                  <a:srgbClr val="C00000"/>
                </a:solidFill>
              </a:rPr>
              <a:t>HTTPS 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03155" y="975396"/>
            <a:ext cx="10792326" cy="4735596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البروتوكول : هو الطريقة التي يتخاطب بها جهاز المرسل و المستقبل </a:t>
            </a:r>
          </a:p>
          <a:p>
            <a:r>
              <a:rPr lang="ar-SA" sz="2800" dirty="0" smtClean="0"/>
              <a:t>مسؤول عن </a:t>
            </a:r>
            <a:r>
              <a:rPr lang="ar-SA" sz="2800" u="sng" dirty="0" smtClean="0"/>
              <a:t>نقل و عرض صفحات مواقع الانترنت </a:t>
            </a:r>
          </a:p>
          <a:p>
            <a:r>
              <a:rPr lang="ar-SA" sz="2800" dirty="0" smtClean="0">
                <a:solidFill>
                  <a:srgbClr val="C00000"/>
                </a:solidFill>
              </a:rPr>
              <a:t>بروتوكول </a:t>
            </a:r>
            <a:r>
              <a:rPr lang="en-US" sz="2800" dirty="0" smtClean="0">
                <a:solidFill>
                  <a:srgbClr val="C00000"/>
                </a:solidFill>
              </a:rPr>
              <a:t>HTTP </a:t>
            </a:r>
            <a:r>
              <a:rPr lang="ar-SA" sz="2800" dirty="0" smtClean="0"/>
              <a:t> (</a:t>
            </a:r>
            <a:r>
              <a:rPr lang="en-US" sz="2800" dirty="0" err="1" smtClean="0"/>
              <a:t>HyperText</a:t>
            </a:r>
            <a:r>
              <a:rPr lang="en-US" sz="2800" dirty="0" smtClean="0"/>
              <a:t> Transfer Protocol</a:t>
            </a:r>
            <a:r>
              <a:rPr lang="ar-SA" sz="2800" dirty="0" smtClean="0"/>
              <a:t> ) : </a:t>
            </a:r>
          </a:p>
          <a:p>
            <a:pPr marL="0" indent="0">
              <a:buNone/>
            </a:pPr>
            <a:r>
              <a:rPr lang="ar-SA" sz="2800" dirty="0" smtClean="0"/>
              <a:t>يقوم نقل و عرض صفحات مواقع الانترنت , و يعاب بأن البيانات التي يتم ارسالها من قبل المستخدم </a:t>
            </a:r>
            <a:r>
              <a:rPr lang="ar-SA" sz="2800" b="1" u="sng" dirty="0" smtClean="0"/>
              <a:t>غير مشفرة </a:t>
            </a:r>
            <a:endParaRPr lang="ar-SA" sz="2800" dirty="0" smtClean="0"/>
          </a:p>
          <a:p>
            <a:r>
              <a:rPr lang="ar-SA" sz="2800" dirty="0" smtClean="0">
                <a:solidFill>
                  <a:srgbClr val="C00000"/>
                </a:solidFill>
              </a:rPr>
              <a:t>بروتوكول </a:t>
            </a:r>
            <a:r>
              <a:rPr lang="en-US" sz="2800" dirty="0" smtClean="0">
                <a:solidFill>
                  <a:srgbClr val="C00000"/>
                </a:solidFill>
              </a:rPr>
              <a:t>HTTPS</a:t>
            </a:r>
            <a:r>
              <a:rPr lang="ar-SA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/>
              <a:t>: </a:t>
            </a:r>
          </a:p>
          <a:p>
            <a:pPr marL="0" indent="0">
              <a:buNone/>
            </a:pPr>
            <a:r>
              <a:rPr lang="ar-SA" sz="2800" dirty="0" smtClean="0"/>
              <a:t>نفس البروتوكول السابق </a:t>
            </a:r>
            <a:r>
              <a:rPr lang="ar-SA" sz="2800" b="1" u="sng" dirty="0" smtClean="0"/>
              <a:t>مدعوم ببروتوكول </a:t>
            </a:r>
            <a:r>
              <a:rPr lang="en-US" sz="2800" b="1" u="sng" dirty="0" smtClean="0"/>
              <a:t>SSL/TLS</a:t>
            </a:r>
            <a:r>
              <a:rPr lang="ar-SA" sz="2800" b="1" u="sng" dirty="0" smtClean="0"/>
              <a:t> </a:t>
            </a:r>
            <a:r>
              <a:rPr lang="ar-SA" sz="2800" dirty="0" smtClean="0"/>
              <a:t>--</a:t>
            </a:r>
            <a:r>
              <a:rPr lang="en-US" sz="2800" dirty="0" smtClean="0"/>
              <a:t>&lt;</a:t>
            </a:r>
            <a:r>
              <a:rPr lang="ar-SA" sz="2800" dirty="0" smtClean="0"/>
              <a:t> يقوم بتشفير البيانات المدخلة اثناء تنقلها بين جهاز المرسل و المستقبل</a:t>
            </a:r>
            <a:endParaRPr lang="ar-SA" sz="2800" b="1" u="sng" dirty="0" smtClean="0"/>
          </a:p>
          <a:p>
            <a:pPr marL="0" indent="0">
              <a:buNone/>
            </a:pPr>
            <a:endParaRPr lang="ar-SA" sz="2800" b="1" u="sng" dirty="0" smtClean="0"/>
          </a:p>
        </p:txBody>
      </p:sp>
      <p:pic>
        <p:nvPicPr>
          <p:cNvPr id="5124" name="Picture 4" descr="http://www.tech-wd.com/wd/wp-content/uploads/2012/02/htt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909" y="5143452"/>
            <a:ext cx="2059291" cy="154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tpointer.com/wp-content/uploads/2014/07/htt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84" y="5189822"/>
            <a:ext cx="2518004" cy="166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24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929810" y="335352"/>
            <a:ext cx="8911687" cy="899890"/>
          </a:xfrm>
        </p:spPr>
        <p:txBody>
          <a:bodyPr>
            <a:normAutofit/>
          </a:bodyPr>
          <a:lstStyle/>
          <a:p>
            <a:pPr algn="r"/>
            <a:r>
              <a:rPr lang="ar-SA" sz="4000" dirty="0" smtClean="0">
                <a:solidFill>
                  <a:srgbClr val="C00000"/>
                </a:solidFill>
              </a:rPr>
              <a:t>3- التوقيع الرقمي </a:t>
            </a:r>
            <a:r>
              <a:rPr lang="en-US" sz="4000" dirty="0" smtClean="0">
                <a:solidFill>
                  <a:srgbClr val="C00000"/>
                </a:solidFill>
              </a:rPr>
              <a:t>Digital Signature</a:t>
            </a:r>
            <a:endParaRPr lang="ar-SA" sz="40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6674" y="1443790"/>
            <a:ext cx="11935326" cy="3777622"/>
          </a:xfrm>
        </p:spPr>
        <p:txBody>
          <a:bodyPr>
            <a:normAutofit/>
          </a:bodyPr>
          <a:lstStyle/>
          <a:p>
            <a:r>
              <a:rPr lang="ar-SA" sz="3600" dirty="0" smtClean="0"/>
              <a:t>عبارة عن علامة أو برهان الكتروني يتم إضافته للملفات </a:t>
            </a:r>
            <a:r>
              <a:rPr lang="ar-SA" sz="3600" u="sng" dirty="0" smtClean="0"/>
              <a:t>يتيح لمستقبل الملف التأكد من أن الملف على صورته وشكله الأساسي</a:t>
            </a:r>
            <a:r>
              <a:rPr lang="ar-SA" sz="3600" dirty="0" smtClean="0"/>
              <a:t> و لم يتعرض للتعديل و التزييف </a:t>
            </a:r>
          </a:p>
          <a:p>
            <a:r>
              <a:rPr lang="ar-SA" sz="3600" dirty="0" smtClean="0"/>
              <a:t>يحتوي على قيمة خوارزمية فريدة تمثل بصمة خاصة للملف </a:t>
            </a:r>
            <a:endParaRPr lang="ar-SA" sz="3600" dirty="0"/>
          </a:p>
        </p:txBody>
      </p:sp>
      <p:pic>
        <p:nvPicPr>
          <p:cNvPr id="6146" name="Picture 2" descr="http://www.hackworth.co/wp-content/uploads/2013/08/digital_signa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07" y="3853572"/>
            <a:ext cx="7143583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62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4000" dirty="0" smtClean="0">
                <a:solidFill>
                  <a:srgbClr val="C00000"/>
                </a:solidFill>
              </a:rPr>
              <a:t>4- الشهادات الرقمية  </a:t>
            </a:r>
            <a:endParaRPr lang="ar-SA" sz="40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9179" y="2133600"/>
            <a:ext cx="11055433" cy="3777622"/>
          </a:xfrm>
        </p:spPr>
        <p:txBody>
          <a:bodyPr>
            <a:normAutofit/>
          </a:bodyPr>
          <a:lstStyle/>
          <a:p>
            <a:r>
              <a:rPr lang="ar-SA" sz="3200" dirty="0" smtClean="0"/>
              <a:t>هي عبارة عن وثيقة الكترونية تمنح من قبل هيئات عالمية تسمى هيئة اصدار الشهادات .</a:t>
            </a:r>
          </a:p>
          <a:p>
            <a:r>
              <a:rPr lang="ar-SA" sz="3200" dirty="0" smtClean="0"/>
              <a:t>تقوم بتوثيق جهة ما كالبنوك أو المواقع التجارية .. الخ </a:t>
            </a:r>
          </a:p>
          <a:p>
            <a:r>
              <a:rPr lang="ar-SA" sz="3200" dirty="0" smtClean="0"/>
              <a:t>تحتوي على : اسم الشركة , تاريخ صلاحية الشهادة , رقم تسلسلي , مفتاح التشفير العام , التوقيع الرقمي ..الخ 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76321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2"/>
          <a:srcRect l="29286" t="3783" r="8448" b="16611"/>
          <a:stretch/>
        </p:blipFill>
        <p:spPr>
          <a:xfrm>
            <a:off x="1090862" y="19964"/>
            <a:ext cx="10234863" cy="683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3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0632" y="1973179"/>
            <a:ext cx="11416379" cy="1280890"/>
          </a:xfrm>
        </p:spPr>
        <p:txBody>
          <a:bodyPr/>
          <a:lstStyle/>
          <a:p>
            <a:pPr algn="r"/>
            <a:r>
              <a:rPr lang="ar-SA" dirty="0" smtClean="0"/>
              <a:t>اذكري ما الفرق بين بروتوكول</a:t>
            </a:r>
            <a:r>
              <a:rPr lang="en-US" dirty="0" smtClean="0"/>
              <a:t>HTTP </a:t>
            </a:r>
            <a:r>
              <a:rPr lang="ar-SA" dirty="0" smtClean="0"/>
              <a:t> و بروتوكول </a:t>
            </a:r>
            <a:r>
              <a:rPr lang="en-US" dirty="0" smtClean="0"/>
              <a:t> HTTPS</a:t>
            </a:r>
            <a:r>
              <a:rPr lang="ar-SA" dirty="0" smtClean="0"/>
              <a:t> ؟</a:t>
            </a:r>
            <a:endParaRPr lang="ar-SA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2745325" y="7765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SA" smtClean="0"/>
              <a:t>عددي وسائل حماية تطبيقات الانترنت ؟</a:t>
            </a:r>
            <a:br>
              <a:rPr lang="ar-SA" smtClean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8193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3887329" y="347389"/>
            <a:ext cx="6750874" cy="69386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 smtClean="0">
                <a:solidFill>
                  <a:srgbClr val="C00000"/>
                </a:solidFill>
              </a:rPr>
              <a:t>ثانيا : تشفير المعلومات</a:t>
            </a:r>
            <a:endParaRPr lang="ar-SA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4709"/>
            <a:ext cx="2586789" cy="627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ربع نص 6"/>
          <p:cNvSpPr txBox="1"/>
          <p:nvPr/>
        </p:nvSpPr>
        <p:spPr>
          <a:xfrm>
            <a:off x="2999874" y="1744268"/>
            <a:ext cx="8949879" cy="329320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</a:rPr>
              <a:t>تعريف تشفير المعلومات : </a:t>
            </a:r>
          </a:p>
          <a:p>
            <a:pPr>
              <a:lnSpc>
                <a:spcPct val="150000"/>
              </a:lnSpc>
            </a:pPr>
            <a:r>
              <a:rPr lang="ar-SA" sz="3600" b="1" baseline="-25000" dirty="0" smtClean="0">
                <a:cs typeface="+mj-cs"/>
              </a:rPr>
              <a:t>هو وسيلة </a:t>
            </a:r>
            <a:r>
              <a:rPr lang="ar-SA" sz="3600" b="1" baseline="-25000" dirty="0">
                <a:cs typeface="+mj-cs"/>
              </a:rPr>
              <a:t>لحفظ البيانات بصورة تختلف عن محتواها الأصلي باستخدام </a:t>
            </a:r>
            <a:r>
              <a:rPr lang="ar-SA" sz="3600" b="1" baseline="-25000" dirty="0" smtClean="0">
                <a:cs typeface="+mj-cs"/>
              </a:rPr>
              <a:t>معادلات وخوارزم رياضية </a:t>
            </a:r>
          </a:p>
          <a:p>
            <a:pPr>
              <a:lnSpc>
                <a:spcPct val="150000"/>
              </a:lnSpc>
            </a:pPr>
            <a:r>
              <a:rPr lang="ar-SA" sz="3600" b="1" baseline="-25000" dirty="0" smtClean="0">
                <a:cs typeface="+mj-cs"/>
              </a:rPr>
              <a:t>معقدة  ويتم إعادتها إلى شكلها </a:t>
            </a:r>
            <a:r>
              <a:rPr lang="ar-SA" sz="3600" b="1" baseline="-25000" dirty="0">
                <a:cs typeface="+mj-cs"/>
              </a:rPr>
              <a:t>الأصلي </a:t>
            </a:r>
            <a:r>
              <a:rPr lang="ar-SA" sz="3600" b="1" baseline="-25000" dirty="0" smtClean="0">
                <a:cs typeface="+mj-cs"/>
              </a:rPr>
              <a:t>بطرق خاصة  </a:t>
            </a:r>
            <a:r>
              <a:rPr lang="ar-SA" sz="3600" b="1" baseline="-25000" dirty="0">
                <a:cs typeface="+mj-cs"/>
              </a:rPr>
              <a:t>يعرفها المرسل والمستقبل فقط</a:t>
            </a:r>
          </a:p>
          <a:p>
            <a:endParaRPr lang="ar-SA" sz="3200" b="1" dirty="0"/>
          </a:p>
        </p:txBody>
      </p:sp>
      <p:pic>
        <p:nvPicPr>
          <p:cNvPr id="1026" name="Picture 2" descr="http://1.bp.blogspot.com/_LfTtfmP84JU/TTMgR6Iz8MI/AAAAAAAAALI/mpchlb7Xgmg/s1600/internet_security_250x2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393" y="4136259"/>
            <a:ext cx="23812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53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861082066"/>
              </p:ext>
            </p:extLst>
          </p:nvPr>
        </p:nvGraphicFramePr>
        <p:xfrm>
          <a:off x="850232" y="409074"/>
          <a:ext cx="9773652" cy="5735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071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xfrm>
            <a:off x="1470849" y="58273"/>
            <a:ext cx="10515600" cy="799750"/>
          </a:xfrm>
        </p:spPr>
        <p:txBody>
          <a:bodyPr>
            <a:normAutofit/>
          </a:bodyPr>
          <a:lstStyle/>
          <a:p>
            <a:pPr algn="r"/>
            <a:r>
              <a:rPr lang="ar-SA" sz="4000" dirty="0" smtClean="0"/>
              <a:t>أ- التشفير المتماثل :</a:t>
            </a:r>
            <a:endParaRPr lang="ar-SA" sz="4000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idx="1"/>
          </p:nvPr>
        </p:nvSpPr>
        <p:spPr>
          <a:xfrm>
            <a:off x="1379619" y="1136833"/>
            <a:ext cx="10820400" cy="1893040"/>
          </a:xfrm>
        </p:spPr>
        <p:txBody>
          <a:bodyPr>
            <a:noAutofit/>
          </a:bodyPr>
          <a:lstStyle/>
          <a:p>
            <a:r>
              <a:rPr lang="ar-SA" sz="3200" dirty="0" smtClean="0"/>
              <a:t>يستخدم </a:t>
            </a:r>
            <a:r>
              <a:rPr lang="ar-SA" sz="3200" u="sng" dirty="0" smtClean="0">
                <a:solidFill>
                  <a:srgbClr val="C00000"/>
                </a:solidFill>
              </a:rPr>
              <a:t>مفتاح واحد </a:t>
            </a:r>
            <a:r>
              <a:rPr lang="ar-SA" sz="3200" dirty="0" smtClean="0"/>
              <a:t>للتشفير و فك التشفير .</a:t>
            </a:r>
          </a:p>
          <a:p>
            <a:r>
              <a:rPr lang="ar-SA" sz="3200" dirty="0" smtClean="0"/>
              <a:t>يجب المحافظة على </a:t>
            </a:r>
            <a:r>
              <a:rPr lang="ar-SA" sz="3200" u="sng" dirty="0" smtClean="0">
                <a:solidFill>
                  <a:srgbClr val="C00000"/>
                </a:solidFill>
              </a:rPr>
              <a:t>سرية مفتاح التشفير </a:t>
            </a:r>
            <a:r>
              <a:rPr lang="ar-SA" sz="3200" dirty="0" smtClean="0"/>
              <a:t>, لأن من يحصل على هذا المفتاح يستطيع فك عملية التشفير</a:t>
            </a:r>
            <a:endParaRPr lang="ar-SA" sz="3200" dirty="0"/>
          </a:p>
        </p:txBody>
      </p:sp>
      <p:sp>
        <p:nvSpPr>
          <p:cNvPr id="11" name="عنوان 6"/>
          <p:cNvSpPr txBox="1">
            <a:spLocks/>
          </p:cNvSpPr>
          <p:nvPr/>
        </p:nvSpPr>
        <p:spPr>
          <a:xfrm>
            <a:off x="1535021" y="3519350"/>
            <a:ext cx="10515600" cy="7997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dirty="0" smtClean="0"/>
              <a:t>ب- التشفير غير المتماثل :</a:t>
            </a:r>
            <a:endParaRPr lang="ar-SA" sz="4000" dirty="0"/>
          </a:p>
        </p:txBody>
      </p:sp>
      <p:sp>
        <p:nvSpPr>
          <p:cNvPr id="12" name="عنصر نائب للمحتوى 7"/>
          <p:cNvSpPr txBox="1">
            <a:spLocks/>
          </p:cNvSpPr>
          <p:nvPr/>
        </p:nvSpPr>
        <p:spPr>
          <a:xfrm>
            <a:off x="1977192" y="4597910"/>
            <a:ext cx="10009257" cy="2075606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يعتمد على </a:t>
            </a:r>
            <a:r>
              <a:rPr lang="ar-SA" u="sng" dirty="0" smtClean="0">
                <a:solidFill>
                  <a:srgbClr val="C00000"/>
                </a:solidFill>
              </a:rPr>
              <a:t>مفتاحين</a:t>
            </a:r>
            <a:r>
              <a:rPr lang="ar-SA" dirty="0" smtClean="0"/>
              <a:t> أحدهما </a:t>
            </a:r>
            <a:r>
              <a:rPr lang="ar-SA" dirty="0" smtClean="0">
                <a:solidFill>
                  <a:srgbClr val="C00000"/>
                </a:solidFill>
              </a:rPr>
              <a:t>للتشفير (المفتاح العام ) </a:t>
            </a:r>
            <a:r>
              <a:rPr lang="ar-SA" dirty="0" smtClean="0"/>
              <a:t>و الآخر </a:t>
            </a:r>
          </a:p>
          <a:p>
            <a:pPr marL="0" indent="0">
              <a:buNone/>
            </a:pPr>
            <a:r>
              <a:rPr lang="ar-SA" dirty="0" smtClean="0">
                <a:solidFill>
                  <a:srgbClr val="C00000"/>
                </a:solidFill>
              </a:rPr>
              <a:t>لفك التشفير (المفتاح الخاص) </a:t>
            </a:r>
            <a:r>
              <a:rPr lang="ar-SA" dirty="0" smtClean="0"/>
              <a:t>.</a:t>
            </a:r>
          </a:p>
          <a:p>
            <a:r>
              <a:rPr lang="ar-SA" dirty="0" smtClean="0">
                <a:solidFill>
                  <a:srgbClr val="C00000"/>
                </a:solidFill>
              </a:rPr>
              <a:t>المفتاح العام </a:t>
            </a:r>
            <a:r>
              <a:rPr lang="ar-SA" dirty="0" smtClean="0"/>
              <a:t>يكون معروف لدى الجميع و </a:t>
            </a:r>
            <a:r>
              <a:rPr lang="ar-SA" dirty="0" smtClean="0"/>
              <a:t>يتم تشفير </a:t>
            </a:r>
            <a:r>
              <a:rPr lang="ar-SA" dirty="0" err="1" smtClean="0"/>
              <a:t>الرساله</a:t>
            </a:r>
            <a:r>
              <a:rPr lang="ar-SA" dirty="0" smtClean="0"/>
              <a:t> ومن </a:t>
            </a:r>
            <a:r>
              <a:rPr lang="ar-SA" dirty="0" smtClean="0"/>
              <a:t>ثم يتم </a:t>
            </a:r>
            <a:r>
              <a:rPr lang="ar-SA" dirty="0" smtClean="0"/>
              <a:t>ارسالها فقط </a:t>
            </a:r>
            <a:r>
              <a:rPr lang="ar-SA" dirty="0" smtClean="0"/>
              <a:t>دون مفتاحها ويقوم مستقبل </a:t>
            </a:r>
            <a:r>
              <a:rPr lang="ar-SA" dirty="0" err="1" smtClean="0"/>
              <a:t>الرساله</a:t>
            </a:r>
            <a:r>
              <a:rPr lang="ar-SA" dirty="0" smtClean="0"/>
              <a:t> بفكها من خلال </a:t>
            </a:r>
            <a:r>
              <a:rPr lang="ar-SA" dirty="0" smtClean="0">
                <a:solidFill>
                  <a:srgbClr val="C00000"/>
                </a:solidFill>
              </a:rPr>
              <a:t>مفتاحه الخاص </a:t>
            </a:r>
            <a:r>
              <a:rPr lang="ar-SA" dirty="0" smtClean="0"/>
              <a:t>والذي يكون معروف لديه فقط دون غيره</a:t>
            </a:r>
          </a:p>
        </p:txBody>
      </p:sp>
    </p:spTree>
    <p:extLst>
      <p:ext uri="{BB962C8B-B14F-4D97-AF65-F5344CB8AC3E}">
        <p14:creationId xmlns:p14="http://schemas.microsoft.com/office/powerpoint/2010/main" val="242865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hazemsakeek.com/Scientifc_Assay/internet/internetimages/intern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90" y="3958392"/>
            <a:ext cx="5893706" cy="265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hazemsakeek.com/Scientifc_Assay/internet/internetimages/intern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80" y="1261130"/>
            <a:ext cx="6270128" cy="218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1251280" y="271186"/>
            <a:ext cx="10911054" cy="128089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C00000"/>
                </a:solidFill>
              </a:rPr>
              <a:t>من خلال الصور التالية حددي </a:t>
            </a:r>
            <a:r>
              <a:rPr lang="ar-SA" sz="4000" u="sng" dirty="0" smtClean="0">
                <a:solidFill>
                  <a:srgbClr val="C00000"/>
                </a:solidFill>
              </a:rPr>
              <a:t>نوع نظام التشفير</a:t>
            </a:r>
            <a:r>
              <a:rPr lang="ar-SA" sz="4400" u="sng" dirty="0" smtClean="0">
                <a:solidFill>
                  <a:srgbClr val="C00000"/>
                </a:solidFill>
              </a:rPr>
              <a:t> </a:t>
            </a:r>
            <a:r>
              <a:rPr lang="ar-SA" sz="4400" dirty="0" smtClean="0">
                <a:solidFill>
                  <a:srgbClr val="C00000"/>
                </a:solidFill>
              </a:rPr>
              <a:t>..</a:t>
            </a:r>
            <a:endParaRPr lang="ar-SA" sz="4000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446" y="1958741"/>
            <a:ext cx="4254850" cy="665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71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085474" y="624110"/>
            <a:ext cx="9419139" cy="819679"/>
          </a:xfrm>
        </p:spPr>
        <p:txBody>
          <a:bodyPr/>
          <a:lstStyle/>
          <a:p>
            <a:pPr algn="r"/>
            <a:r>
              <a:rPr lang="ar-SA" b="1" dirty="0" smtClean="0">
                <a:solidFill>
                  <a:srgbClr val="C00000"/>
                </a:solidFill>
              </a:rPr>
              <a:t>ثالثا: تشفير الشبكات اللاسلكية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8569" y="2133599"/>
            <a:ext cx="10526044" cy="437949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ar-SA" sz="4000" dirty="0"/>
              <a:t>لا شك أن الاتصال اللاسلكي أسهل ومرغوب بشكل كبير </a:t>
            </a:r>
            <a:r>
              <a:rPr lang="ar-SA" sz="4000" dirty="0">
                <a:solidFill>
                  <a:srgbClr val="FF0000"/>
                </a:solidFill>
              </a:rPr>
              <a:t>لأسباب</a:t>
            </a:r>
            <a:r>
              <a:rPr lang="ar-SA" sz="4000" dirty="0"/>
              <a:t>  التنقل وحرية العمل ، ولكن استخدام الشبكات اللاسلكية بدون تشفير </a:t>
            </a:r>
            <a:r>
              <a:rPr lang="ar-SA" sz="4000" dirty="0">
                <a:solidFill>
                  <a:srgbClr val="FF0000"/>
                </a:solidFill>
              </a:rPr>
              <a:t>يعرضها للخطر</a:t>
            </a:r>
            <a:r>
              <a:rPr lang="ar-SA" sz="4000" dirty="0"/>
              <a:t>، </a:t>
            </a:r>
            <a:r>
              <a:rPr lang="ar-SA" sz="4000" dirty="0">
                <a:solidFill>
                  <a:srgbClr val="FF0000"/>
                </a:solidFill>
              </a:rPr>
              <a:t>ولحل</a:t>
            </a:r>
            <a:r>
              <a:rPr lang="ar-SA" sz="4000" dirty="0"/>
              <a:t> ذلك يجب تشفير الاتصالات اللاسلكية بأنظمة التشفير المتوفرة مع وسائل الاتصال اللاسلكية في </a:t>
            </a:r>
            <a:r>
              <a:rPr lang="ar-SA" sz="4000" dirty="0">
                <a:solidFill>
                  <a:srgbClr val="FF0000"/>
                </a:solidFill>
              </a:rPr>
              <a:t>أجهزة الحاسب أو أجهزة الاتصال بالإنترنت أو أجهزة الجوال </a:t>
            </a:r>
            <a:r>
              <a:rPr lang="ar-SA" sz="4000" dirty="0"/>
              <a:t>أو غيرها </a:t>
            </a:r>
          </a:p>
          <a:p>
            <a:endParaRPr lang="ar-SA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493204" y="11663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S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3848314276"/>
              </p:ext>
            </p:extLst>
          </p:nvPr>
        </p:nvGraphicFramePr>
        <p:xfrm>
          <a:off x="125261" y="175364"/>
          <a:ext cx="11949830" cy="641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مربع نص 8"/>
          <p:cNvSpPr txBox="1"/>
          <p:nvPr/>
        </p:nvSpPr>
        <p:spPr>
          <a:xfrm>
            <a:off x="6753725" y="6071936"/>
            <a:ext cx="25386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B234C512E7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68541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27747" y="-65698"/>
            <a:ext cx="10523621" cy="128089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C00000"/>
                </a:solidFill>
              </a:rPr>
              <a:t>حددي نوع نظام التشفير للشبكات اللاسلكية لكلمات المرور التالية , و هل هي صالحة أم لا : </a:t>
            </a:r>
            <a:endParaRPr lang="ar-SA" sz="40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7747" y="1812760"/>
            <a:ext cx="8915400" cy="3777622"/>
          </a:xfrm>
        </p:spPr>
        <p:txBody>
          <a:bodyPr>
            <a:normAutofit/>
          </a:bodyPr>
          <a:lstStyle/>
          <a:p>
            <a:pPr algn="l" rtl="0"/>
            <a:r>
              <a:rPr lang="en-US" sz="7200" dirty="0" smtClean="0"/>
              <a:t>1- A1B2D337E5</a:t>
            </a:r>
          </a:p>
          <a:p>
            <a:pPr algn="l" rtl="0"/>
            <a:r>
              <a:rPr lang="en-US" sz="7200" dirty="0" smtClean="0"/>
              <a:t>2- 345FGNUH</a:t>
            </a:r>
          </a:p>
          <a:p>
            <a:pPr algn="l" rtl="0"/>
            <a:r>
              <a:rPr lang="en-US" sz="7200" dirty="0" smtClean="0"/>
              <a:t>3- 798ME74332</a:t>
            </a: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1403683" y="5637267"/>
            <a:ext cx="10523621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SA" sz="4000" dirty="0" smtClean="0">
                <a:solidFill>
                  <a:srgbClr val="C00000"/>
                </a:solidFill>
              </a:rPr>
              <a:t>ما هو افضل نظام لتشفير الشبكات اللاسلكية ؟</a:t>
            </a:r>
            <a:endParaRPr lang="ar-SA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8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 smtClean="0">
                <a:solidFill>
                  <a:srgbClr val="C00000"/>
                </a:solidFill>
              </a:rPr>
              <a:t>رابعاً : حماية تطبيقات الإنترنت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36884" y="1825626"/>
            <a:ext cx="11016916" cy="5032374"/>
          </a:xfrm>
        </p:spPr>
        <p:txBody>
          <a:bodyPr>
            <a:noAutofit/>
          </a:bodyPr>
          <a:lstStyle/>
          <a:p>
            <a:r>
              <a:rPr lang="ar-SA" sz="4400" dirty="0" smtClean="0"/>
              <a:t>لم تعد مواقع الانترنت جامدة تقتصر على عرض المعلومات ، بل أصبحت أكثر تفاعلية ، </a:t>
            </a:r>
            <a:r>
              <a:rPr lang="ar-SA" sz="4400" dirty="0" smtClean="0">
                <a:solidFill>
                  <a:srgbClr val="C00000"/>
                </a:solidFill>
              </a:rPr>
              <a:t>وهو ما يطلق عليه تطبيقات الانترنت </a:t>
            </a:r>
            <a:r>
              <a:rPr lang="ar-SA" sz="4400" dirty="0" smtClean="0"/>
              <a:t>، وهذا التفاعل يتطلب مستوى </a:t>
            </a:r>
            <a:r>
              <a:rPr lang="ar-SA" sz="4400" dirty="0" smtClean="0">
                <a:solidFill>
                  <a:srgbClr val="C00000"/>
                </a:solidFill>
              </a:rPr>
              <a:t>عالي من الأمان </a:t>
            </a:r>
            <a:r>
              <a:rPr lang="ar-SA" sz="4400" dirty="0" smtClean="0"/>
              <a:t>، لحماية البيانات التي يرسلها المستخدم كاسم المستخدم وكلمة السر ورقم بطائق الائتمان.</a:t>
            </a:r>
            <a:endParaRPr lang="ar-SA" sz="4400" dirty="0"/>
          </a:p>
        </p:txBody>
      </p:sp>
    </p:spTree>
    <p:extLst>
      <p:ext uri="{BB962C8B-B14F-4D97-AF65-F5344CB8AC3E}">
        <p14:creationId xmlns:p14="http://schemas.microsoft.com/office/powerpoint/2010/main" val="352259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391</TotalTime>
  <Words>619</Words>
  <Application>Microsoft Office PowerPoint</Application>
  <PresentationFormat>ملء الشاشة</PresentationFormat>
  <Paragraphs>74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Tahoma</vt:lpstr>
      <vt:lpstr>Wingdings 3</vt:lpstr>
      <vt:lpstr>ربطة</vt:lpstr>
      <vt:lpstr>عرض تقديمي في PowerPoint</vt:lpstr>
      <vt:lpstr>عرض تقديمي في PowerPoint</vt:lpstr>
      <vt:lpstr>عرض تقديمي في PowerPoint</vt:lpstr>
      <vt:lpstr>أ- التشفير المتماثل :</vt:lpstr>
      <vt:lpstr>من خلال الصور التالية حددي نوع نظام التشفير ..</vt:lpstr>
      <vt:lpstr>ثالثا: تشفير الشبكات اللاسلكية</vt:lpstr>
      <vt:lpstr>عرض تقديمي في PowerPoint</vt:lpstr>
      <vt:lpstr>حددي نوع نظام التشفير للشبكات اللاسلكية لكلمات المرور التالية , و هل هي صالحة أم لا : </vt:lpstr>
      <vt:lpstr>رابعاً : حماية تطبيقات الإنترنت</vt:lpstr>
      <vt:lpstr>عرض تقديمي في PowerPoint</vt:lpstr>
      <vt:lpstr>1- جدار الحماية FIREWALL</vt:lpstr>
      <vt:lpstr>2- بروتوكولHTTPS </vt:lpstr>
      <vt:lpstr>3- التوقيع الرقمي Digital Signature</vt:lpstr>
      <vt:lpstr>4- الشهادات الرقمية  </vt:lpstr>
      <vt:lpstr>عرض تقديمي في PowerPoint</vt:lpstr>
      <vt:lpstr>اذكري ما الفرق بين بروتوكولHTTP  و بروتوكول  HTTPS 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waso0om K M</dc:creator>
  <cp:lastModifiedBy>waso0om K M</cp:lastModifiedBy>
  <cp:revision>24</cp:revision>
  <dcterms:created xsi:type="dcterms:W3CDTF">2014-09-15T14:05:14Z</dcterms:created>
  <dcterms:modified xsi:type="dcterms:W3CDTF">2014-09-16T04:34:46Z</dcterms:modified>
</cp:coreProperties>
</file>