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804689"/>
              </p:ext>
            </p:extLst>
          </p:nvPr>
        </p:nvGraphicFramePr>
        <p:xfrm>
          <a:off x="146496" y="2732306"/>
          <a:ext cx="8954592" cy="1325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الجنة لا يدخلها </a:t>
                      </a:r>
                      <a:r>
                        <a:rPr lang="ar-SA" sz="1200" b="1" dirty="0" err="1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الاالموحدون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    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يدخل العبد الجنة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المقصود بالتوحيد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معنى لا يدخل الجنة إلا موحد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المخالفات الشرعية </a:t>
                      </a:r>
                      <a:r>
                        <a:rPr kumimoji="0" lang="ar-SA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وعلاقنها</a:t>
                      </a: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بالتوحيد .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225133"/>
              </p:ext>
            </p:extLst>
          </p:nvPr>
        </p:nvGraphicFramePr>
        <p:xfrm>
          <a:off x="0" y="836712"/>
          <a:ext cx="9060270" cy="54822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من الذي يدخل الجنة 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لا يدخل الجنة إلا موحد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الجنة لا يدخلها إلا أهل التوحيد وقد حرمها الله تعالى على المشركين والدليل على هذا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	قوله تعالى : ( إنه من يشرك بالله فقد حرم الله عليه الجنة ومأواه النار وما للظالمين من أنصار )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2-	حديث أبي هريرة رضي الله عنه أن النبي ص قال :(( لا يدخل الجنة إلا نفس مسلمة ))..</a:t>
                      </a: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لوحة إرشادية مكتوب عليها </a:t>
                      </a:r>
                      <a:r>
                        <a:rPr lang="ar-SA" sz="1200" b="1" dirty="0" smtClean="0"/>
                        <a:t>المخالفات الشرعية</a:t>
                      </a:r>
                      <a:endParaRPr lang="ar-SA" sz="1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الذي يدخل العبد الجنة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أن  الجنة لا يدخلها إلا الموحدون  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حدد الأساس الذي يدخل العبد الجنة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 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 المقصود بلا يدخل الجنة إلا موحد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 المخالفات الشرعية وعلاقتها بالتوحيد  .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3287</TotalTime>
  <Words>251</Words>
  <Application>Microsoft Office PowerPoint</Application>
  <PresentationFormat>عرض على الشاشة (3:4)‏</PresentationFormat>
  <Paragraphs>61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37</cp:revision>
  <cp:lastPrinted>2014-09-27T12:51:31Z</cp:lastPrinted>
  <dcterms:created xsi:type="dcterms:W3CDTF">2014-02-12T13:17:48Z</dcterms:created>
  <dcterms:modified xsi:type="dcterms:W3CDTF">2014-09-27T12:52:13Z</dcterms:modified>
</cp:coreProperties>
</file>