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6" r:id="rId2"/>
    <p:sldId id="256" r:id="rId3"/>
    <p:sldId id="298" r:id="rId4"/>
    <p:sldId id="301" r:id="rId5"/>
    <p:sldId id="299" r:id="rId6"/>
    <p:sldId id="303" r:id="rId7"/>
    <p:sldId id="302" r:id="rId8"/>
    <p:sldId id="30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01/09/1434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مجموعة 19"/>
          <p:cNvGrpSpPr/>
          <p:nvPr/>
        </p:nvGrpSpPr>
        <p:grpSpPr>
          <a:xfrm>
            <a:off x="428596" y="559279"/>
            <a:ext cx="4329144" cy="4655671"/>
            <a:chOff x="2671748" y="985820"/>
            <a:chExt cx="4329144" cy="4655671"/>
          </a:xfrm>
        </p:grpSpPr>
        <p:grpSp>
          <p:nvGrpSpPr>
            <p:cNvPr id="21" name="مجموعة 8"/>
            <p:cNvGrpSpPr/>
            <p:nvPr/>
          </p:nvGrpSpPr>
          <p:grpSpPr>
            <a:xfrm>
              <a:off x="2786050" y="1285860"/>
              <a:ext cx="4104000" cy="4143404"/>
              <a:chOff x="2071670" y="1857364"/>
              <a:chExt cx="4104000" cy="4143404"/>
            </a:xfrm>
          </p:grpSpPr>
          <p:sp>
            <p:nvSpPr>
              <p:cNvPr id="31" name="مستطيل 30"/>
              <p:cNvSpPr/>
              <p:nvPr/>
            </p:nvSpPr>
            <p:spPr>
              <a:xfrm>
                <a:off x="2071670" y="1857364"/>
                <a:ext cx="4104000" cy="414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مستطيل 31"/>
              <p:cNvSpPr/>
              <p:nvPr/>
            </p:nvSpPr>
            <p:spPr>
              <a:xfrm>
                <a:off x="4357686" y="1857364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مستطيل 32"/>
              <p:cNvSpPr/>
              <p:nvPr/>
            </p:nvSpPr>
            <p:spPr>
              <a:xfrm>
                <a:off x="2071670" y="1857364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مستطيل 33"/>
              <p:cNvSpPr/>
              <p:nvPr/>
            </p:nvSpPr>
            <p:spPr>
              <a:xfrm>
                <a:off x="4357686" y="4200768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مستطيل 34"/>
              <p:cNvSpPr/>
              <p:nvPr/>
            </p:nvSpPr>
            <p:spPr>
              <a:xfrm>
                <a:off x="2071670" y="4200768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23" name="مربع نص 22"/>
            <p:cNvSpPr txBox="1"/>
            <p:nvPr/>
          </p:nvSpPr>
          <p:spPr>
            <a:xfrm>
              <a:off x="6486540" y="100010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2700320" y="100011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6572264" y="482918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2671748" y="487205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6500826" y="2945313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4572000" y="98582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2686036" y="290035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614862" y="4829186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</p:grpSp>
      <p:grpSp>
        <p:nvGrpSpPr>
          <p:cNvPr id="36" name="مجموعة 35"/>
          <p:cNvGrpSpPr/>
          <p:nvPr/>
        </p:nvGrpSpPr>
        <p:grpSpPr>
          <a:xfrm>
            <a:off x="1597932" y="2773857"/>
            <a:ext cx="616614" cy="288000"/>
            <a:chOff x="7386658" y="3857628"/>
            <a:chExt cx="616614" cy="288000"/>
          </a:xfrm>
        </p:grpSpPr>
        <p:sp>
          <p:nvSpPr>
            <p:cNvPr id="37" name="مستطيل مستدير الزوايا 36"/>
            <p:cNvSpPr/>
            <p:nvPr/>
          </p:nvSpPr>
          <p:spPr>
            <a:xfrm>
              <a:off x="7715272" y="3857628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l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مستطيل مستدير الزوايا 37"/>
            <p:cNvSpPr/>
            <p:nvPr/>
          </p:nvSpPr>
          <p:spPr>
            <a:xfrm>
              <a:off x="7386658" y="3857628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l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مجموعة 38"/>
          <p:cNvGrpSpPr/>
          <p:nvPr/>
        </p:nvGrpSpPr>
        <p:grpSpPr>
          <a:xfrm>
            <a:off x="2431108" y="3357401"/>
            <a:ext cx="302288" cy="916654"/>
            <a:chOff x="5572132" y="3357562"/>
            <a:chExt cx="302288" cy="916654"/>
          </a:xfrm>
        </p:grpSpPr>
        <p:sp>
          <p:nvSpPr>
            <p:cNvPr id="40" name="مستطيل مستدير الزوايا 39"/>
            <p:cNvSpPr/>
            <p:nvPr/>
          </p:nvSpPr>
          <p:spPr>
            <a:xfrm>
              <a:off x="5572132" y="3986216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مستطيل مستدير الزوايا 40"/>
            <p:cNvSpPr/>
            <p:nvPr/>
          </p:nvSpPr>
          <p:spPr>
            <a:xfrm>
              <a:off x="5586420" y="3671890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مستطيل مستدير الزوايا 41"/>
            <p:cNvSpPr/>
            <p:nvPr/>
          </p:nvSpPr>
          <p:spPr>
            <a:xfrm>
              <a:off x="5584172" y="3357562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مجموعة 42"/>
          <p:cNvGrpSpPr/>
          <p:nvPr/>
        </p:nvGrpSpPr>
        <p:grpSpPr>
          <a:xfrm>
            <a:off x="2943216" y="3345361"/>
            <a:ext cx="614366" cy="930942"/>
            <a:chOff x="5800734" y="3929066"/>
            <a:chExt cx="614366" cy="930942"/>
          </a:xfrm>
        </p:grpSpPr>
        <p:grpSp>
          <p:nvGrpSpPr>
            <p:cNvPr id="44" name="مجموعة 43"/>
            <p:cNvGrpSpPr/>
            <p:nvPr/>
          </p:nvGrpSpPr>
          <p:grpSpPr>
            <a:xfrm>
              <a:off x="5800734" y="3929066"/>
              <a:ext cx="290248" cy="930942"/>
              <a:chOff x="5584172" y="3357562"/>
              <a:chExt cx="290248" cy="930942"/>
            </a:xfrm>
          </p:grpSpPr>
          <p:sp>
            <p:nvSpPr>
              <p:cNvPr id="49" name="مستطيل مستدير الزوايا 26"/>
              <p:cNvSpPr/>
              <p:nvPr/>
            </p:nvSpPr>
            <p:spPr>
              <a:xfrm>
                <a:off x="5586420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مستطيل مستدير الزوايا 49"/>
              <p:cNvSpPr/>
              <p:nvPr/>
            </p:nvSpPr>
            <p:spPr>
              <a:xfrm>
                <a:off x="5586420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مستطيل مستدير الزوايا 50"/>
              <p:cNvSpPr/>
              <p:nvPr/>
            </p:nvSpPr>
            <p:spPr>
              <a:xfrm>
                <a:off x="5584172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مجموعة 29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46" name="مستطيل مستدير الزوايا 45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مستطيل مستدير الزوايا 46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مستطيل مستدير الزوايا 47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مجموعة 51"/>
          <p:cNvGrpSpPr/>
          <p:nvPr/>
        </p:nvGrpSpPr>
        <p:grpSpPr>
          <a:xfrm>
            <a:off x="2940966" y="2785897"/>
            <a:ext cx="630902" cy="288000"/>
            <a:chOff x="7372370" y="3857628"/>
            <a:chExt cx="630902" cy="288000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7715272" y="3857628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4" name="مستطيل مستدير الزوايا 53"/>
            <p:cNvSpPr/>
            <p:nvPr/>
          </p:nvSpPr>
          <p:spPr>
            <a:xfrm>
              <a:off x="7372370" y="3857628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مجموعة 54"/>
          <p:cNvGrpSpPr/>
          <p:nvPr/>
        </p:nvGrpSpPr>
        <p:grpSpPr>
          <a:xfrm>
            <a:off x="2428860" y="1559411"/>
            <a:ext cx="290248" cy="930942"/>
            <a:chOff x="5569884" y="3357562"/>
            <a:chExt cx="290248" cy="930942"/>
          </a:xfrm>
        </p:grpSpPr>
        <p:sp>
          <p:nvSpPr>
            <p:cNvPr id="56" name="مستطيل مستدير الزوايا 55"/>
            <p:cNvSpPr/>
            <p:nvPr/>
          </p:nvSpPr>
          <p:spPr>
            <a:xfrm>
              <a:off x="5572132" y="4000504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مستطيل مستدير الزوايا 56"/>
            <p:cNvSpPr/>
            <p:nvPr/>
          </p:nvSpPr>
          <p:spPr>
            <a:xfrm>
              <a:off x="5572132" y="3671890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مستطيل مستدير الزوايا 57"/>
            <p:cNvSpPr/>
            <p:nvPr/>
          </p:nvSpPr>
          <p:spPr>
            <a:xfrm>
              <a:off x="5569884" y="3357562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مجموعة 58"/>
          <p:cNvGrpSpPr/>
          <p:nvPr/>
        </p:nvGrpSpPr>
        <p:grpSpPr>
          <a:xfrm>
            <a:off x="2943214" y="1559411"/>
            <a:ext cx="628654" cy="930942"/>
            <a:chOff x="5786446" y="3929066"/>
            <a:chExt cx="628654" cy="930942"/>
          </a:xfrm>
        </p:grpSpPr>
        <p:grpSp>
          <p:nvGrpSpPr>
            <p:cNvPr id="60" name="مجموعة 59"/>
            <p:cNvGrpSpPr/>
            <p:nvPr/>
          </p:nvGrpSpPr>
          <p:grpSpPr>
            <a:xfrm>
              <a:off x="5786446" y="3929066"/>
              <a:ext cx="290248" cy="930942"/>
              <a:chOff x="5569884" y="3357562"/>
              <a:chExt cx="290248" cy="930942"/>
            </a:xfrm>
          </p:grpSpPr>
          <p:sp>
            <p:nvSpPr>
              <p:cNvPr id="65" name="مستطيل مستدير الزوايا 64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مستطيل مستدير الزوايا 65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مستطيل مستدير الزوايا 66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مجموعة 60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62" name="مستطيل مستدير الزوايا 61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مستطيل مستدير الزوايا 62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مستطيل مستدير الزوايا 63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8" name="مجموعة 67"/>
          <p:cNvGrpSpPr/>
          <p:nvPr/>
        </p:nvGrpSpPr>
        <p:grpSpPr>
          <a:xfrm>
            <a:off x="1571604" y="3345361"/>
            <a:ext cx="628654" cy="930942"/>
            <a:chOff x="5786446" y="3929066"/>
            <a:chExt cx="628654" cy="930942"/>
          </a:xfrm>
        </p:grpSpPr>
        <p:grpSp>
          <p:nvGrpSpPr>
            <p:cNvPr id="69" name="مجموعة 68"/>
            <p:cNvGrpSpPr/>
            <p:nvPr/>
          </p:nvGrpSpPr>
          <p:grpSpPr>
            <a:xfrm>
              <a:off x="5786446" y="3929066"/>
              <a:ext cx="290248" cy="930942"/>
              <a:chOff x="5569884" y="3357562"/>
              <a:chExt cx="290248" cy="930942"/>
            </a:xfrm>
          </p:grpSpPr>
          <p:sp>
            <p:nvSpPr>
              <p:cNvPr id="74" name="مستطيل مستدير الزوايا 73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مستطيل مستدير الزوايا 74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مستطيل مستدير الزوايا 75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" name="مجموعة 69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71" name="مستطيل مستدير الزوايا 70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مستطيل مستدير الزوايا 71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مستطيل مستدير الزوايا 72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7" name="مجموعة 76"/>
          <p:cNvGrpSpPr/>
          <p:nvPr/>
        </p:nvGrpSpPr>
        <p:grpSpPr>
          <a:xfrm>
            <a:off x="1585892" y="1559411"/>
            <a:ext cx="614366" cy="930942"/>
            <a:chOff x="5800734" y="3929066"/>
            <a:chExt cx="614366" cy="930942"/>
          </a:xfrm>
        </p:grpSpPr>
        <p:grpSp>
          <p:nvGrpSpPr>
            <p:cNvPr id="78" name="مجموعة 77"/>
            <p:cNvGrpSpPr/>
            <p:nvPr/>
          </p:nvGrpSpPr>
          <p:grpSpPr>
            <a:xfrm>
              <a:off x="5800734" y="3929066"/>
              <a:ext cx="290248" cy="930942"/>
              <a:chOff x="5584172" y="3357562"/>
              <a:chExt cx="290248" cy="930942"/>
            </a:xfrm>
          </p:grpSpPr>
          <p:sp>
            <p:nvSpPr>
              <p:cNvPr id="83" name="مستطيل مستدير الزوايا 82"/>
              <p:cNvSpPr/>
              <p:nvPr/>
            </p:nvSpPr>
            <p:spPr>
              <a:xfrm>
                <a:off x="5586420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مستطيل مستدير الزوايا 83"/>
              <p:cNvSpPr/>
              <p:nvPr/>
            </p:nvSpPr>
            <p:spPr>
              <a:xfrm>
                <a:off x="5586420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مستطيل مستدير الزوايا 84"/>
              <p:cNvSpPr/>
              <p:nvPr/>
            </p:nvSpPr>
            <p:spPr>
              <a:xfrm>
                <a:off x="5584172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" name="مجموعة 78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80" name="مستطيل مستدير الزوايا 79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مستطيل مستدير الزوايا 80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مستطيل مستدير الزوايا 81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6" name="دبوس زينة 85"/>
          <p:cNvSpPr/>
          <p:nvPr/>
        </p:nvSpPr>
        <p:spPr>
          <a:xfrm>
            <a:off x="5429256" y="714356"/>
            <a:ext cx="3500462" cy="571504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أوجد ناتج الضرب في كل مما يأتي :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7" name="مستطيل مستدير الزوايا 86"/>
          <p:cNvSpPr/>
          <p:nvPr/>
        </p:nvSpPr>
        <p:spPr>
          <a:xfrm>
            <a:off x="5643570" y="1643050"/>
            <a:ext cx="3286148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8" name="مربع نص 87"/>
          <p:cNvSpPr txBox="1"/>
          <p:nvPr/>
        </p:nvSpPr>
        <p:spPr>
          <a:xfrm>
            <a:off x="7929586" y="168591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+ 2 )</a:t>
            </a:r>
            <a:endParaRPr lang="ar-SA" sz="2000" b="1" dirty="0"/>
          </a:p>
        </p:txBody>
      </p:sp>
      <p:sp>
        <p:nvSpPr>
          <p:cNvPr id="89" name="مربع نص 88"/>
          <p:cNvSpPr txBox="1"/>
          <p:nvPr/>
        </p:nvSpPr>
        <p:spPr>
          <a:xfrm>
            <a:off x="6858016" y="1685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+ 3 )</a:t>
            </a:r>
            <a:endParaRPr lang="ar-SA" sz="2000" b="1" dirty="0"/>
          </a:p>
        </p:txBody>
      </p:sp>
      <p:sp>
        <p:nvSpPr>
          <p:cNvPr id="90" name="مربع نص 89"/>
          <p:cNvSpPr txBox="1"/>
          <p:nvPr/>
        </p:nvSpPr>
        <p:spPr>
          <a:xfrm>
            <a:off x="7686696" y="1685912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×</a:t>
            </a:r>
            <a:endParaRPr lang="ar-SA" sz="2000" b="1" dirty="0"/>
          </a:p>
        </p:txBody>
      </p:sp>
      <p:sp>
        <p:nvSpPr>
          <p:cNvPr id="91" name="مربع نص 90"/>
          <p:cNvSpPr txBox="1"/>
          <p:nvPr/>
        </p:nvSpPr>
        <p:spPr>
          <a:xfrm>
            <a:off x="6572264" y="1685856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92" name="مربع نص 91"/>
          <p:cNvSpPr txBox="1"/>
          <p:nvPr/>
        </p:nvSpPr>
        <p:spPr>
          <a:xfrm>
            <a:off x="5715008" y="1685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+ 6 )</a:t>
            </a:r>
            <a:endParaRPr lang="ar-SA" sz="2000" b="1" dirty="0"/>
          </a:p>
        </p:txBody>
      </p:sp>
      <p:sp>
        <p:nvSpPr>
          <p:cNvPr id="93" name="مستطيل مستدير الزوايا 92"/>
          <p:cNvSpPr/>
          <p:nvPr/>
        </p:nvSpPr>
        <p:spPr>
          <a:xfrm>
            <a:off x="5643570" y="2285992"/>
            <a:ext cx="3286148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4" name="مربع نص 93"/>
          <p:cNvSpPr txBox="1"/>
          <p:nvPr/>
        </p:nvSpPr>
        <p:spPr>
          <a:xfrm>
            <a:off x="7929586" y="2328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2 )</a:t>
            </a:r>
            <a:endParaRPr lang="ar-SA" sz="2000" b="1" dirty="0"/>
          </a:p>
        </p:txBody>
      </p:sp>
      <p:sp>
        <p:nvSpPr>
          <p:cNvPr id="95" name="مربع نص 94"/>
          <p:cNvSpPr txBox="1"/>
          <p:nvPr/>
        </p:nvSpPr>
        <p:spPr>
          <a:xfrm>
            <a:off x="6858016" y="2328798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3 )</a:t>
            </a:r>
            <a:endParaRPr lang="ar-SA" sz="2000" b="1" dirty="0"/>
          </a:p>
        </p:txBody>
      </p:sp>
      <p:sp>
        <p:nvSpPr>
          <p:cNvPr id="96" name="مربع نص 95"/>
          <p:cNvSpPr txBox="1"/>
          <p:nvPr/>
        </p:nvSpPr>
        <p:spPr>
          <a:xfrm>
            <a:off x="7686696" y="2328854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×</a:t>
            </a:r>
            <a:endParaRPr lang="ar-SA" sz="2000" b="1" dirty="0"/>
          </a:p>
        </p:txBody>
      </p:sp>
      <p:sp>
        <p:nvSpPr>
          <p:cNvPr id="97" name="مربع نص 96"/>
          <p:cNvSpPr txBox="1"/>
          <p:nvPr/>
        </p:nvSpPr>
        <p:spPr>
          <a:xfrm>
            <a:off x="6572264" y="232879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98" name="مربع نص 97"/>
          <p:cNvSpPr txBox="1"/>
          <p:nvPr/>
        </p:nvSpPr>
        <p:spPr>
          <a:xfrm>
            <a:off x="5715008" y="2328798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+ 6 )</a:t>
            </a:r>
            <a:endParaRPr lang="ar-SA" sz="2000" b="1" dirty="0"/>
          </a:p>
        </p:txBody>
      </p:sp>
      <p:sp>
        <p:nvSpPr>
          <p:cNvPr id="99" name="مستطيل مستدير الزوايا 98"/>
          <p:cNvSpPr/>
          <p:nvPr/>
        </p:nvSpPr>
        <p:spPr>
          <a:xfrm>
            <a:off x="5643570" y="3143248"/>
            <a:ext cx="3286148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0" name="مربع نص 99"/>
          <p:cNvSpPr txBox="1"/>
          <p:nvPr/>
        </p:nvSpPr>
        <p:spPr>
          <a:xfrm>
            <a:off x="7929586" y="3186112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+ 2 )</a:t>
            </a:r>
            <a:endParaRPr lang="ar-SA" sz="2000" b="1" dirty="0"/>
          </a:p>
        </p:txBody>
      </p:sp>
      <p:sp>
        <p:nvSpPr>
          <p:cNvPr id="101" name="مربع نص 100"/>
          <p:cNvSpPr txBox="1"/>
          <p:nvPr/>
        </p:nvSpPr>
        <p:spPr>
          <a:xfrm>
            <a:off x="6858016" y="3186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3 )</a:t>
            </a:r>
            <a:endParaRPr lang="ar-SA" sz="2000" b="1" dirty="0"/>
          </a:p>
        </p:txBody>
      </p:sp>
      <p:sp>
        <p:nvSpPr>
          <p:cNvPr id="102" name="مربع نص 101"/>
          <p:cNvSpPr txBox="1"/>
          <p:nvPr/>
        </p:nvSpPr>
        <p:spPr>
          <a:xfrm>
            <a:off x="7686696" y="318611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×</a:t>
            </a:r>
            <a:endParaRPr lang="ar-SA" sz="2000" b="1" dirty="0"/>
          </a:p>
        </p:txBody>
      </p:sp>
      <p:sp>
        <p:nvSpPr>
          <p:cNvPr id="103" name="مربع نص 102"/>
          <p:cNvSpPr txBox="1"/>
          <p:nvPr/>
        </p:nvSpPr>
        <p:spPr>
          <a:xfrm>
            <a:off x="6572264" y="3186054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104" name="مربع نص 103"/>
          <p:cNvSpPr txBox="1"/>
          <p:nvPr/>
        </p:nvSpPr>
        <p:spPr>
          <a:xfrm>
            <a:off x="5715008" y="3186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6 )</a:t>
            </a:r>
            <a:endParaRPr lang="ar-SA" sz="2000" b="1" dirty="0"/>
          </a:p>
        </p:txBody>
      </p:sp>
      <p:sp>
        <p:nvSpPr>
          <p:cNvPr id="105" name="مستطيل مستدير الزوايا 104"/>
          <p:cNvSpPr/>
          <p:nvPr/>
        </p:nvSpPr>
        <p:spPr>
          <a:xfrm>
            <a:off x="5643570" y="3786190"/>
            <a:ext cx="3286148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6" name="مربع نص 105"/>
          <p:cNvSpPr txBox="1"/>
          <p:nvPr/>
        </p:nvSpPr>
        <p:spPr>
          <a:xfrm>
            <a:off x="7929586" y="3829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2 )</a:t>
            </a:r>
            <a:endParaRPr lang="ar-SA" sz="2000" b="1" dirty="0"/>
          </a:p>
        </p:txBody>
      </p:sp>
      <p:sp>
        <p:nvSpPr>
          <p:cNvPr id="107" name="مربع نص 106"/>
          <p:cNvSpPr txBox="1"/>
          <p:nvPr/>
        </p:nvSpPr>
        <p:spPr>
          <a:xfrm>
            <a:off x="6858016" y="382899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+ 3 )</a:t>
            </a:r>
            <a:endParaRPr lang="ar-SA" sz="2000" b="1" dirty="0"/>
          </a:p>
        </p:txBody>
      </p:sp>
      <p:sp>
        <p:nvSpPr>
          <p:cNvPr id="108" name="مربع نص 107"/>
          <p:cNvSpPr txBox="1"/>
          <p:nvPr/>
        </p:nvSpPr>
        <p:spPr>
          <a:xfrm>
            <a:off x="7686696" y="3829052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×</a:t>
            </a:r>
            <a:endParaRPr lang="ar-SA" sz="2000" b="1" dirty="0"/>
          </a:p>
        </p:txBody>
      </p:sp>
      <p:sp>
        <p:nvSpPr>
          <p:cNvPr id="109" name="مربع نص 108"/>
          <p:cNvSpPr txBox="1"/>
          <p:nvPr/>
        </p:nvSpPr>
        <p:spPr>
          <a:xfrm>
            <a:off x="6572264" y="3828996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110" name="مربع نص 109"/>
          <p:cNvSpPr txBox="1"/>
          <p:nvPr/>
        </p:nvSpPr>
        <p:spPr>
          <a:xfrm>
            <a:off x="5715008" y="382899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6 )</a:t>
            </a:r>
            <a:endParaRPr lang="ar-SA" sz="2000" b="1" dirty="0"/>
          </a:p>
        </p:txBody>
      </p:sp>
      <p:sp>
        <p:nvSpPr>
          <p:cNvPr id="111" name="وسيلة شرح مع سهم إلى الأسفل 110"/>
          <p:cNvSpPr/>
          <p:nvPr/>
        </p:nvSpPr>
        <p:spPr>
          <a:xfrm>
            <a:off x="6100772" y="4572008"/>
            <a:ext cx="1643074" cy="642942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نستنتج أن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12" name="دبوس زينة 111"/>
          <p:cNvSpPr/>
          <p:nvPr/>
        </p:nvSpPr>
        <p:spPr>
          <a:xfrm>
            <a:off x="7000892" y="5357826"/>
            <a:ext cx="1928826" cy="121444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" name="مربع نص 112"/>
          <p:cNvSpPr txBox="1"/>
          <p:nvPr/>
        </p:nvSpPr>
        <p:spPr>
          <a:xfrm>
            <a:off x="7572396" y="5572140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  ×  +  =</a:t>
            </a:r>
            <a:endParaRPr lang="ar-SA" sz="2000" b="1" dirty="0"/>
          </a:p>
        </p:txBody>
      </p:sp>
      <p:sp>
        <p:nvSpPr>
          <p:cNvPr id="114" name="مربع نص 113"/>
          <p:cNvSpPr txBox="1"/>
          <p:nvPr/>
        </p:nvSpPr>
        <p:spPr>
          <a:xfrm>
            <a:off x="7358082" y="557214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</a:t>
            </a:r>
            <a:endParaRPr lang="ar-SA" sz="2000" b="1" dirty="0"/>
          </a:p>
        </p:txBody>
      </p:sp>
      <p:sp>
        <p:nvSpPr>
          <p:cNvPr id="115" name="مربع نص 114"/>
          <p:cNvSpPr txBox="1"/>
          <p:nvPr/>
        </p:nvSpPr>
        <p:spPr>
          <a:xfrm>
            <a:off x="7529532" y="6000768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 ×  ــ   =</a:t>
            </a:r>
            <a:endParaRPr lang="ar-SA" sz="2000" b="1" dirty="0"/>
          </a:p>
        </p:txBody>
      </p:sp>
      <p:sp>
        <p:nvSpPr>
          <p:cNvPr id="116" name="مربع نص 115"/>
          <p:cNvSpPr txBox="1"/>
          <p:nvPr/>
        </p:nvSpPr>
        <p:spPr>
          <a:xfrm>
            <a:off x="7358082" y="600076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</a:t>
            </a:r>
            <a:endParaRPr lang="ar-SA" sz="2000" b="1" dirty="0"/>
          </a:p>
        </p:txBody>
      </p:sp>
      <p:sp>
        <p:nvSpPr>
          <p:cNvPr id="117" name="دبوس زينة 116"/>
          <p:cNvSpPr/>
          <p:nvPr/>
        </p:nvSpPr>
        <p:spPr>
          <a:xfrm>
            <a:off x="4929190" y="5357826"/>
            <a:ext cx="1928826" cy="121444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8" name="مربع نص 117"/>
          <p:cNvSpPr txBox="1"/>
          <p:nvPr/>
        </p:nvSpPr>
        <p:spPr>
          <a:xfrm>
            <a:off x="5486406" y="5572140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  ×  ــ  =</a:t>
            </a:r>
            <a:endParaRPr lang="ar-SA" sz="2000" b="1" dirty="0"/>
          </a:p>
        </p:txBody>
      </p:sp>
      <p:sp>
        <p:nvSpPr>
          <p:cNvPr id="119" name="مربع نص 118"/>
          <p:cNvSpPr txBox="1"/>
          <p:nvPr/>
        </p:nvSpPr>
        <p:spPr>
          <a:xfrm>
            <a:off x="5286380" y="557214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</a:t>
            </a:r>
            <a:endParaRPr lang="ar-SA" sz="2000" b="1" dirty="0"/>
          </a:p>
        </p:txBody>
      </p:sp>
      <p:sp>
        <p:nvSpPr>
          <p:cNvPr id="120" name="مربع نص 119"/>
          <p:cNvSpPr txBox="1"/>
          <p:nvPr/>
        </p:nvSpPr>
        <p:spPr>
          <a:xfrm>
            <a:off x="5457830" y="6000768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 ×  +  =</a:t>
            </a:r>
            <a:endParaRPr lang="ar-SA" sz="2000" b="1" dirty="0"/>
          </a:p>
        </p:txBody>
      </p:sp>
      <p:sp>
        <p:nvSpPr>
          <p:cNvPr id="121" name="مربع نص 120"/>
          <p:cNvSpPr txBox="1"/>
          <p:nvPr/>
        </p:nvSpPr>
        <p:spPr>
          <a:xfrm>
            <a:off x="5286380" y="600076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</a:t>
            </a:r>
            <a:endParaRPr lang="ar-SA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80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800" decel="100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800" decel="100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800" decel="100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0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8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800" decel="100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800" decel="100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7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800" decel="100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800" decel="100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800" decel="100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800" decel="100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800" decel="100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800" decel="100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800" decel="100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 animBg="1"/>
      <p:bldP spid="94" grpId="0"/>
      <p:bldP spid="95" grpId="0"/>
      <p:bldP spid="96" grpId="0"/>
      <p:bldP spid="97" grpId="0"/>
      <p:bldP spid="98" grpId="0"/>
      <p:bldP spid="99" grpId="0" animBg="1"/>
      <p:bldP spid="100" grpId="0"/>
      <p:bldP spid="101" grpId="0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09" grpId="0"/>
      <p:bldP spid="110" grpId="0"/>
      <p:bldP spid="111" grpId="0" animBg="1"/>
      <p:bldP spid="112" grpId="0" animBg="1"/>
      <p:bldP spid="113" grpId="0"/>
      <p:bldP spid="114" grpId="0"/>
      <p:bldP spid="115" grpId="0"/>
      <p:bldP spid="116" grpId="0"/>
      <p:bldP spid="117" grpId="0" animBg="1"/>
      <p:bldP spid="118" grpId="0"/>
      <p:bldP spid="119" grpId="0"/>
      <p:bldP spid="120" grpId="0"/>
      <p:bldP spid="1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4429124" y="928670"/>
            <a:ext cx="4500594" cy="642942"/>
            <a:chOff x="4429124" y="1000108"/>
            <a:chExt cx="4500594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4429124" y="1000108"/>
              <a:ext cx="327186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ناتج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3643306" y="2136771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9 × ( ــ 2 )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27" name="AutoShape 442"/>
          <p:cNvSpPr>
            <a:spLocks noChangeArrowheads="1"/>
          </p:cNvSpPr>
          <p:nvPr/>
        </p:nvSpPr>
        <p:spPr bwMode="auto">
          <a:xfrm>
            <a:off x="5572132" y="227964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8" name="AutoShape 439"/>
          <p:cNvSpPr>
            <a:spLocks noChangeArrowheads="1"/>
          </p:cNvSpPr>
          <p:nvPr/>
        </p:nvSpPr>
        <p:spPr bwMode="auto">
          <a:xfrm>
            <a:off x="3643306" y="2916244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7 × 4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0" name="AutoShape 442"/>
          <p:cNvSpPr>
            <a:spLocks noChangeArrowheads="1"/>
          </p:cNvSpPr>
          <p:nvPr/>
        </p:nvSpPr>
        <p:spPr bwMode="auto">
          <a:xfrm>
            <a:off x="5897567" y="305912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1" name="AutoShape 439"/>
          <p:cNvSpPr>
            <a:spLocks noChangeArrowheads="1"/>
          </p:cNvSpPr>
          <p:nvPr/>
        </p:nvSpPr>
        <p:spPr bwMode="auto">
          <a:xfrm>
            <a:off x="3643306" y="3708407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12 × ( ــ 4 )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3" name="AutoShape 442"/>
          <p:cNvSpPr>
            <a:spLocks noChangeArrowheads="1"/>
          </p:cNvSpPr>
          <p:nvPr/>
        </p:nvSpPr>
        <p:spPr bwMode="auto">
          <a:xfrm>
            <a:off x="5286380" y="3851283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4" name="AutoShape 439"/>
          <p:cNvSpPr>
            <a:spLocks noChangeArrowheads="1"/>
          </p:cNvSpPr>
          <p:nvPr/>
        </p:nvSpPr>
        <p:spPr bwMode="auto">
          <a:xfrm>
            <a:off x="3643306" y="4487880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( ــ 5 )</a:t>
            </a:r>
            <a:r>
              <a:rPr lang="ar-SA" sz="3000" b="1" spc="-100" baseline="30000" dirty="0" smtClean="0"/>
              <a:t>2</a:t>
            </a:r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2"/>
          <p:cNvSpPr>
            <a:spLocks noChangeArrowheads="1"/>
          </p:cNvSpPr>
          <p:nvPr/>
        </p:nvSpPr>
        <p:spPr bwMode="auto">
          <a:xfrm>
            <a:off x="6072198" y="4657732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AutoShape 439"/>
          <p:cNvSpPr>
            <a:spLocks noChangeArrowheads="1"/>
          </p:cNvSpPr>
          <p:nvPr/>
        </p:nvSpPr>
        <p:spPr bwMode="auto">
          <a:xfrm>
            <a:off x="3643306" y="5280043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7 × ( ــ 5 ) × ( ــ 3 )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9" name="AutoShape 442"/>
          <p:cNvSpPr>
            <a:spLocks noChangeArrowheads="1"/>
          </p:cNvSpPr>
          <p:nvPr/>
        </p:nvSpPr>
        <p:spPr bwMode="auto">
          <a:xfrm>
            <a:off x="4175127" y="5422919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105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سداسي 43"/>
          <p:cNvSpPr/>
          <p:nvPr/>
        </p:nvSpPr>
        <p:spPr>
          <a:xfrm>
            <a:off x="500034" y="2500306"/>
            <a:ext cx="2143140" cy="2857520"/>
          </a:xfrm>
          <a:prstGeom prst="hexagon">
            <a:avLst>
              <a:gd name="adj" fmla="val 8333"/>
              <a:gd name="vf" fmla="val 115470"/>
            </a:avLst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× +  = +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ــ  = +</a:t>
            </a:r>
          </a:p>
          <a:p>
            <a:pPr algn="ctr"/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 ×  ــ  = ــ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+  = ــ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" grpId="0"/>
      <p:bldP spid="28" grpId="0" animBg="1"/>
      <p:bldP spid="30" grpId="0"/>
      <p:bldP spid="31" grpId="0" animBg="1"/>
      <p:bldP spid="33" grpId="0"/>
      <p:bldP spid="34" grpId="0" animBg="1"/>
      <p:bldP spid="36" grpId="0"/>
      <p:bldP spid="37" grpId="0" animBg="1"/>
      <p:bldP spid="39" grpId="0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مجموعة 17"/>
          <p:cNvGrpSpPr/>
          <p:nvPr/>
        </p:nvGrpSpPr>
        <p:grpSpPr>
          <a:xfrm>
            <a:off x="4214810" y="785794"/>
            <a:ext cx="4714908" cy="642942"/>
            <a:chOff x="4214810" y="857232"/>
            <a:chExt cx="4714908" cy="928694"/>
          </a:xfrm>
        </p:grpSpPr>
        <p:sp>
          <p:nvSpPr>
            <p:cNvPr id="44" name="دبوس زينة 43"/>
            <p:cNvSpPr/>
            <p:nvPr/>
          </p:nvSpPr>
          <p:spPr>
            <a:xfrm>
              <a:off x="4214810" y="857232"/>
              <a:ext cx="3500462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الناتج في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6" name="دبوس زينة 4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8" name="AutoShape 439"/>
          <p:cNvSpPr>
            <a:spLocks noChangeArrowheads="1"/>
          </p:cNvSpPr>
          <p:nvPr/>
        </p:nvSpPr>
        <p:spPr bwMode="auto">
          <a:xfrm>
            <a:off x="3643306" y="2136771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6 × ( ــ 10 )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" name="AutoShape 442"/>
          <p:cNvSpPr>
            <a:spLocks noChangeArrowheads="1"/>
          </p:cNvSpPr>
          <p:nvPr/>
        </p:nvSpPr>
        <p:spPr bwMode="auto">
          <a:xfrm>
            <a:off x="5429256" y="227964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60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0" name="AutoShape 439"/>
          <p:cNvSpPr>
            <a:spLocks noChangeArrowheads="1"/>
          </p:cNvSpPr>
          <p:nvPr/>
        </p:nvSpPr>
        <p:spPr bwMode="auto">
          <a:xfrm>
            <a:off x="3643306" y="2916244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11 × ( ــ 4 )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1" name="AutoShape 442"/>
          <p:cNvSpPr>
            <a:spLocks noChangeArrowheads="1"/>
          </p:cNvSpPr>
          <p:nvPr/>
        </p:nvSpPr>
        <p:spPr bwMode="auto">
          <a:xfrm>
            <a:off x="5429256" y="305912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44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2" name="AutoShape 439"/>
          <p:cNvSpPr>
            <a:spLocks noChangeArrowheads="1"/>
          </p:cNvSpPr>
          <p:nvPr/>
        </p:nvSpPr>
        <p:spPr bwMode="auto">
          <a:xfrm>
            <a:off x="3643306" y="3708407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2 × 14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3" name="AutoShape 442"/>
          <p:cNvSpPr>
            <a:spLocks noChangeArrowheads="1"/>
          </p:cNvSpPr>
          <p:nvPr/>
        </p:nvSpPr>
        <p:spPr bwMode="auto">
          <a:xfrm>
            <a:off x="5786446" y="3851283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4" name="سداسي 53"/>
          <p:cNvSpPr/>
          <p:nvPr/>
        </p:nvSpPr>
        <p:spPr>
          <a:xfrm>
            <a:off x="500034" y="1928802"/>
            <a:ext cx="2143140" cy="2857520"/>
          </a:xfrm>
          <a:prstGeom prst="hexagon">
            <a:avLst>
              <a:gd name="adj" fmla="val 8333"/>
              <a:gd name="vf" fmla="val 115470"/>
            </a:avLst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× +  = +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ــ  = +</a:t>
            </a:r>
          </a:p>
          <a:p>
            <a:pPr algn="ctr"/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 ×  ــ  = ــ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+  = ــ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7"/>
          <p:cNvGrpSpPr/>
          <p:nvPr/>
        </p:nvGrpSpPr>
        <p:grpSpPr>
          <a:xfrm>
            <a:off x="4214810" y="785794"/>
            <a:ext cx="4714908" cy="642942"/>
            <a:chOff x="4214810" y="857232"/>
            <a:chExt cx="4714908" cy="928694"/>
          </a:xfrm>
        </p:grpSpPr>
        <p:sp>
          <p:nvSpPr>
            <p:cNvPr id="44" name="دبوس زينة 43"/>
            <p:cNvSpPr/>
            <p:nvPr/>
          </p:nvSpPr>
          <p:spPr>
            <a:xfrm>
              <a:off x="4214810" y="857232"/>
              <a:ext cx="3500462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الناتج في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6" name="دبوس زينة 4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8" name="AutoShape 439"/>
          <p:cNvSpPr>
            <a:spLocks noChangeArrowheads="1"/>
          </p:cNvSpPr>
          <p:nvPr/>
        </p:nvSpPr>
        <p:spPr bwMode="auto">
          <a:xfrm>
            <a:off x="3643306" y="1714488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ــ 15 × ( ــ 3 )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" name="AutoShape 442"/>
          <p:cNvSpPr>
            <a:spLocks noChangeArrowheads="1"/>
          </p:cNvSpPr>
          <p:nvPr/>
        </p:nvSpPr>
        <p:spPr bwMode="auto">
          <a:xfrm>
            <a:off x="5375285" y="1871652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0" name="AutoShape 439"/>
          <p:cNvSpPr>
            <a:spLocks noChangeArrowheads="1"/>
          </p:cNvSpPr>
          <p:nvPr/>
        </p:nvSpPr>
        <p:spPr bwMode="auto">
          <a:xfrm>
            <a:off x="3643306" y="2493961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7 × ( ــ 9 )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1" name="AutoShape 442"/>
          <p:cNvSpPr>
            <a:spLocks noChangeArrowheads="1"/>
          </p:cNvSpPr>
          <p:nvPr/>
        </p:nvSpPr>
        <p:spPr bwMode="auto">
          <a:xfrm>
            <a:off x="5532449" y="263683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2" name="AutoShape 439"/>
          <p:cNvSpPr>
            <a:spLocks noChangeArrowheads="1"/>
          </p:cNvSpPr>
          <p:nvPr/>
        </p:nvSpPr>
        <p:spPr bwMode="auto">
          <a:xfrm>
            <a:off x="3643306" y="3286124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( ــ 8 )</a:t>
            </a:r>
            <a:r>
              <a:rPr lang="ar-SA" sz="3000" b="1" spc="-100" baseline="30000" dirty="0" smtClean="0"/>
              <a:t>2</a:t>
            </a:r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3" name="AutoShape 442"/>
          <p:cNvSpPr>
            <a:spLocks noChangeArrowheads="1"/>
          </p:cNvSpPr>
          <p:nvPr/>
        </p:nvSpPr>
        <p:spPr bwMode="auto">
          <a:xfrm>
            <a:off x="6089665" y="3443288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4" name="سداسي 53"/>
          <p:cNvSpPr/>
          <p:nvPr/>
        </p:nvSpPr>
        <p:spPr>
          <a:xfrm>
            <a:off x="500034" y="2628894"/>
            <a:ext cx="2143140" cy="2857520"/>
          </a:xfrm>
          <a:prstGeom prst="hexagon">
            <a:avLst>
              <a:gd name="adj" fmla="val 8333"/>
              <a:gd name="vf" fmla="val 115470"/>
            </a:avLst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× +  = +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ــ  = +</a:t>
            </a:r>
          </a:p>
          <a:p>
            <a:pPr algn="ctr"/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 ×  ــ  = ــ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×  +  = ــ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AutoShape 439"/>
          <p:cNvSpPr>
            <a:spLocks noChangeArrowheads="1"/>
          </p:cNvSpPr>
          <p:nvPr/>
        </p:nvSpPr>
        <p:spPr bwMode="auto">
          <a:xfrm>
            <a:off x="3643306" y="4065597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( ــ 3 )</a:t>
            </a:r>
            <a:r>
              <a:rPr lang="ar-SA" sz="3000" b="1" spc="-100" baseline="30000" dirty="0" smtClean="0">
                <a:latin typeface="Times New Roman" pitchFamily="18" charset="0"/>
                <a:ea typeface="Arial Unicode MS" pitchFamily="34" charset="-128"/>
              </a:rPr>
              <a:t>3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16" name="AutoShape 442"/>
          <p:cNvSpPr>
            <a:spLocks noChangeArrowheads="1"/>
          </p:cNvSpPr>
          <p:nvPr/>
        </p:nvSpPr>
        <p:spPr bwMode="auto">
          <a:xfrm>
            <a:off x="5972184" y="4208473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27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AutoShape 439"/>
          <p:cNvSpPr>
            <a:spLocks noChangeArrowheads="1"/>
          </p:cNvSpPr>
          <p:nvPr/>
        </p:nvSpPr>
        <p:spPr bwMode="auto">
          <a:xfrm>
            <a:off x="3643306" y="4859358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 × ( ــ 3 ) × ( ــ 4 )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8" name="AutoShape 442"/>
          <p:cNvSpPr>
            <a:spLocks noChangeArrowheads="1"/>
          </p:cNvSpPr>
          <p:nvPr/>
        </p:nvSpPr>
        <p:spPr bwMode="auto">
          <a:xfrm>
            <a:off x="4286248" y="5002234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9" name="AutoShape 439"/>
          <p:cNvSpPr>
            <a:spLocks noChangeArrowheads="1"/>
          </p:cNvSpPr>
          <p:nvPr/>
        </p:nvSpPr>
        <p:spPr bwMode="auto">
          <a:xfrm>
            <a:off x="3643306" y="5637233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2 × 4 × 5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0" name="AutoShape 442"/>
          <p:cNvSpPr>
            <a:spLocks noChangeArrowheads="1"/>
          </p:cNvSpPr>
          <p:nvPr/>
        </p:nvSpPr>
        <p:spPr bwMode="auto">
          <a:xfrm>
            <a:off x="5786446" y="5780109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15" grpId="0" animBg="1"/>
      <p:bldP spid="16" grpId="0"/>
      <p:bldP spid="17" grpId="0" animBg="1"/>
      <p:bldP spid="18" grpId="0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2"/>
          <p:cNvGrpSpPr/>
          <p:nvPr/>
        </p:nvGrpSpPr>
        <p:grpSpPr>
          <a:xfrm>
            <a:off x="1500166" y="1071546"/>
            <a:ext cx="7429552" cy="1071570"/>
            <a:chOff x="1500166" y="1000108"/>
            <a:chExt cx="7429552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1500166" y="1000108"/>
              <a:ext cx="6200818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14422"/>
            <a:ext cx="567690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AutoShape 442"/>
          <p:cNvSpPr>
            <a:spLocks noChangeArrowheads="1"/>
          </p:cNvSpPr>
          <p:nvPr/>
        </p:nvSpPr>
        <p:spPr bwMode="auto">
          <a:xfrm>
            <a:off x="4246565" y="3357562"/>
            <a:ext cx="4611715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العدد الذي يعبر عن الخصم في سنة واحدة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2285984" y="3357562"/>
            <a:ext cx="203994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12 × ( ــ 10 )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1" name="AutoShape 442"/>
          <p:cNvSpPr>
            <a:spLocks noChangeArrowheads="1"/>
          </p:cNvSpPr>
          <p:nvPr/>
        </p:nvSpPr>
        <p:spPr bwMode="auto">
          <a:xfrm>
            <a:off x="1357290" y="3357562"/>
            <a:ext cx="96837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120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142984"/>
            <a:ext cx="552926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مجموعة 17"/>
          <p:cNvGrpSpPr/>
          <p:nvPr/>
        </p:nvGrpSpPr>
        <p:grpSpPr>
          <a:xfrm>
            <a:off x="1343002" y="1000108"/>
            <a:ext cx="7586716" cy="1500198"/>
            <a:chOff x="1343002" y="857232"/>
            <a:chExt cx="7586716" cy="1500198"/>
          </a:xfrm>
        </p:grpSpPr>
        <p:sp>
          <p:nvSpPr>
            <p:cNvPr id="11" name="دبوس زينة 10"/>
            <p:cNvSpPr/>
            <p:nvPr/>
          </p:nvSpPr>
          <p:spPr>
            <a:xfrm>
              <a:off x="1343002" y="857232"/>
              <a:ext cx="6357982" cy="1500198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مجموعة 16"/>
            <p:cNvGrpSpPr/>
            <p:nvPr/>
          </p:nvGrpSpPr>
          <p:grpSpPr>
            <a:xfrm>
              <a:off x="7715272" y="1142984"/>
              <a:ext cx="1214446" cy="928694"/>
              <a:chOff x="7715272" y="1142984"/>
              <a:chExt cx="1214446" cy="928694"/>
            </a:xfrm>
          </p:grpSpPr>
          <p:sp>
            <p:nvSpPr>
              <p:cNvPr id="13" name="دبوس زينة 12"/>
              <p:cNvSpPr/>
              <p:nvPr/>
            </p:nvSpPr>
            <p:spPr>
              <a:xfrm>
                <a:off x="7715272" y="114298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743846" y="1285862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9" name="AutoShape 442"/>
          <p:cNvSpPr>
            <a:spLocks noChangeArrowheads="1"/>
          </p:cNvSpPr>
          <p:nvPr/>
        </p:nvSpPr>
        <p:spPr bwMode="auto">
          <a:xfrm>
            <a:off x="6786578" y="3357562"/>
            <a:ext cx="207170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عبارة الضرب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5" name="AutoShape 442"/>
          <p:cNvSpPr>
            <a:spLocks noChangeArrowheads="1"/>
          </p:cNvSpPr>
          <p:nvPr/>
        </p:nvSpPr>
        <p:spPr bwMode="auto">
          <a:xfrm>
            <a:off x="4960945" y="3357562"/>
            <a:ext cx="203994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100× ( ــ 8 )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" name="AutoShape 442"/>
          <p:cNvSpPr>
            <a:spLocks noChangeArrowheads="1"/>
          </p:cNvSpPr>
          <p:nvPr/>
        </p:nvSpPr>
        <p:spPr bwMode="auto">
          <a:xfrm>
            <a:off x="4032251" y="3357562"/>
            <a:ext cx="96837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800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AutoShape 442"/>
          <p:cNvSpPr>
            <a:spLocks noChangeArrowheads="1"/>
          </p:cNvSpPr>
          <p:nvPr/>
        </p:nvSpPr>
        <p:spPr bwMode="auto">
          <a:xfrm>
            <a:off x="3532185" y="4357694"/>
            <a:ext cx="5326095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أي أن مدخرات خالد انخفضت بمقدار 800 ريال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2"/>
          <p:cNvGrpSpPr/>
          <p:nvPr/>
        </p:nvGrpSpPr>
        <p:grpSpPr>
          <a:xfrm>
            <a:off x="1785918" y="1071546"/>
            <a:ext cx="7143800" cy="1071570"/>
            <a:chOff x="1785918" y="1000108"/>
            <a:chExt cx="7143800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1785918" y="1000108"/>
              <a:ext cx="5915066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8" name="AutoShape 442"/>
          <p:cNvSpPr>
            <a:spLocks noChangeArrowheads="1"/>
          </p:cNvSpPr>
          <p:nvPr/>
        </p:nvSpPr>
        <p:spPr bwMode="auto">
          <a:xfrm>
            <a:off x="6357950" y="3214686"/>
            <a:ext cx="64294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</a:t>
            </a:r>
            <a:r>
              <a:rPr lang="ar-SA" sz="2400" b="1" dirty="0" smtClean="0"/>
              <a:t>7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357298"/>
            <a:ext cx="502920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AutoShape 442"/>
          <p:cNvSpPr>
            <a:spLocks noChangeArrowheads="1"/>
          </p:cNvSpPr>
          <p:nvPr/>
        </p:nvSpPr>
        <p:spPr bwMode="auto">
          <a:xfrm>
            <a:off x="7072330" y="3214686"/>
            <a:ext cx="121444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أ  </a:t>
            </a:r>
            <a:r>
              <a:rPr lang="ar-SA" sz="2400" b="1" dirty="0" smtClean="0"/>
              <a:t>ب</a:t>
            </a:r>
            <a:r>
              <a:rPr lang="ar-SA" sz="2400" b="1" dirty="0" smtClean="0"/>
              <a:t>  ج 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5" name="AutoShape 442"/>
          <p:cNvSpPr>
            <a:spLocks noChangeArrowheads="1"/>
          </p:cNvSpPr>
          <p:nvPr/>
        </p:nvSpPr>
        <p:spPr bwMode="auto">
          <a:xfrm>
            <a:off x="6500826" y="3214686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أ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2"/>
          <p:cNvSpPr>
            <a:spLocks noChangeArrowheads="1"/>
          </p:cNvSpPr>
          <p:nvPr/>
        </p:nvSpPr>
        <p:spPr bwMode="auto">
          <a:xfrm>
            <a:off x="6072198" y="3214686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AutoShape 442"/>
          <p:cNvSpPr>
            <a:spLocks noChangeArrowheads="1"/>
          </p:cNvSpPr>
          <p:nvPr/>
        </p:nvSpPr>
        <p:spPr bwMode="auto">
          <a:xfrm>
            <a:off x="5486406" y="3214686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ب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8" name="AutoShape 442"/>
          <p:cNvSpPr>
            <a:spLocks noChangeArrowheads="1"/>
          </p:cNvSpPr>
          <p:nvPr/>
        </p:nvSpPr>
        <p:spPr bwMode="auto">
          <a:xfrm>
            <a:off x="4857752" y="3214686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9" name="AutoShape 442"/>
          <p:cNvSpPr>
            <a:spLocks noChangeArrowheads="1"/>
          </p:cNvSpPr>
          <p:nvPr/>
        </p:nvSpPr>
        <p:spPr bwMode="auto">
          <a:xfrm>
            <a:off x="4286248" y="3214686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ج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0" name="AutoShape 442"/>
          <p:cNvSpPr>
            <a:spLocks noChangeArrowheads="1"/>
          </p:cNvSpPr>
          <p:nvPr/>
        </p:nvSpPr>
        <p:spPr bwMode="auto">
          <a:xfrm>
            <a:off x="5143504" y="3214686"/>
            <a:ext cx="100013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( ــ 4 )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1" name="AutoShape 442"/>
          <p:cNvSpPr>
            <a:spLocks noChangeArrowheads="1"/>
          </p:cNvSpPr>
          <p:nvPr/>
        </p:nvSpPr>
        <p:spPr bwMode="auto">
          <a:xfrm>
            <a:off x="4114796" y="3214686"/>
            <a:ext cx="64294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( 2 )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42"/>
          <p:cNvSpPr>
            <a:spLocks noChangeArrowheads="1"/>
          </p:cNvSpPr>
          <p:nvPr/>
        </p:nvSpPr>
        <p:spPr bwMode="auto">
          <a:xfrm>
            <a:off x="3286116" y="3214686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  56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4" grpId="0"/>
      <p:bldP spid="35" grpId="0"/>
      <p:bldP spid="35" grpId="1"/>
      <p:bldP spid="36" grpId="0"/>
      <p:bldP spid="37" grpId="0"/>
      <p:bldP spid="37" grpId="1"/>
      <p:bldP spid="38" grpId="0"/>
      <p:bldP spid="39" grpId="0"/>
      <p:bldP spid="39" grpId="1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2786058"/>
            <a:ext cx="5978555" cy="100013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5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س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grpSp>
        <p:nvGrpSpPr>
          <p:cNvPr id="33" name="مجموعة 17"/>
          <p:cNvGrpSpPr/>
          <p:nvPr/>
        </p:nvGrpSpPr>
        <p:grpSpPr>
          <a:xfrm>
            <a:off x="2000232" y="1000108"/>
            <a:ext cx="6929486" cy="928694"/>
            <a:chOff x="2000232" y="857232"/>
            <a:chExt cx="6929486" cy="928694"/>
          </a:xfrm>
        </p:grpSpPr>
        <p:sp>
          <p:nvSpPr>
            <p:cNvPr id="34" name="دبوس زينة 33"/>
            <p:cNvSpPr/>
            <p:nvPr/>
          </p:nvSpPr>
          <p:spPr>
            <a:xfrm>
              <a:off x="2000232" y="857232"/>
              <a:ext cx="571504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36" name="دبوس زينة 3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285860"/>
            <a:ext cx="517208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3238" y="142852"/>
            <a:ext cx="3057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AutoShape 442"/>
          <p:cNvSpPr>
            <a:spLocks noChangeArrowheads="1"/>
          </p:cNvSpPr>
          <p:nvPr/>
        </p:nvSpPr>
        <p:spPr bwMode="auto">
          <a:xfrm>
            <a:off x="6572264" y="3071810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1" name="AutoShape 442"/>
          <p:cNvSpPr>
            <a:spLocks noChangeArrowheads="1"/>
          </p:cNvSpPr>
          <p:nvPr/>
        </p:nvSpPr>
        <p:spPr bwMode="auto">
          <a:xfrm>
            <a:off x="6143636" y="3071810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42"/>
          <p:cNvSpPr>
            <a:spLocks noChangeArrowheads="1"/>
          </p:cNvSpPr>
          <p:nvPr/>
        </p:nvSpPr>
        <p:spPr bwMode="auto">
          <a:xfrm>
            <a:off x="5500694" y="3071810"/>
            <a:ext cx="41434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س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5" name="AutoShape 442"/>
          <p:cNvSpPr>
            <a:spLocks noChangeArrowheads="1"/>
          </p:cNvSpPr>
          <p:nvPr/>
        </p:nvSpPr>
        <p:spPr bwMode="auto">
          <a:xfrm>
            <a:off x="5214942" y="3057522"/>
            <a:ext cx="100013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( ــ 1 )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7" name="AutoShape 442"/>
          <p:cNvSpPr>
            <a:spLocks noChangeArrowheads="1"/>
          </p:cNvSpPr>
          <p:nvPr/>
        </p:nvSpPr>
        <p:spPr bwMode="auto">
          <a:xfrm>
            <a:off x="4286248" y="3071810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  ــ 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8" name="AutoShape 439"/>
          <p:cNvSpPr>
            <a:spLocks noChangeArrowheads="1"/>
          </p:cNvSpPr>
          <p:nvPr/>
        </p:nvSpPr>
        <p:spPr bwMode="auto">
          <a:xfrm>
            <a:off x="2071670" y="4643446"/>
            <a:ext cx="5978555" cy="100013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س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ص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  ع 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9" name="AutoShape 442"/>
          <p:cNvSpPr>
            <a:spLocks noChangeArrowheads="1"/>
          </p:cNvSpPr>
          <p:nvPr/>
        </p:nvSpPr>
        <p:spPr bwMode="auto">
          <a:xfrm>
            <a:off x="5786446" y="4929198"/>
            <a:ext cx="64294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</a:t>
            </a:r>
            <a:r>
              <a:rPr lang="ar-SA" sz="2400" b="1" dirty="0" smtClean="0"/>
              <a:t>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0" name="AutoShape 442"/>
          <p:cNvSpPr>
            <a:spLocks noChangeArrowheads="1"/>
          </p:cNvSpPr>
          <p:nvPr/>
        </p:nvSpPr>
        <p:spPr bwMode="auto">
          <a:xfrm>
            <a:off x="6000760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س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AutoShape 442"/>
          <p:cNvSpPr>
            <a:spLocks noChangeArrowheads="1"/>
          </p:cNvSpPr>
          <p:nvPr/>
        </p:nvSpPr>
        <p:spPr bwMode="auto">
          <a:xfrm>
            <a:off x="5500694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4" name="AutoShape 442"/>
          <p:cNvSpPr>
            <a:spLocks noChangeArrowheads="1"/>
          </p:cNvSpPr>
          <p:nvPr/>
        </p:nvSpPr>
        <p:spPr bwMode="auto">
          <a:xfrm>
            <a:off x="4914902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ص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5" name="AutoShape 442"/>
          <p:cNvSpPr>
            <a:spLocks noChangeArrowheads="1"/>
          </p:cNvSpPr>
          <p:nvPr/>
        </p:nvSpPr>
        <p:spPr bwMode="auto">
          <a:xfrm>
            <a:off x="4286248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6" name="AutoShape 442"/>
          <p:cNvSpPr>
            <a:spLocks noChangeArrowheads="1"/>
          </p:cNvSpPr>
          <p:nvPr/>
        </p:nvSpPr>
        <p:spPr bwMode="auto">
          <a:xfrm>
            <a:off x="3714744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ع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7" name="AutoShape 442"/>
          <p:cNvSpPr>
            <a:spLocks noChangeArrowheads="1"/>
          </p:cNvSpPr>
          <p:nvPr/>
        </p:nvSpPr>
        <p:spPr bwMode="auto">
          <a:xfrm>
            <a:off x="4543424" y="4929198"/>
            <a:ext cx="100013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( 7 )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8" name="AutoShape 442"/>
          <p:cNvSpPr>
            <a:spLocks noChangeArrowheads="1"/>
          </p:cNvSpPr>
          <p:nvPr/>
        </p:nvSpPr>
        <p:spPr bwMode="auto">
          <a:xfrm>
            <a:off x="3286116" y="4929198"/>
            <a:ext cx="9286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ــ 10 )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9" name="AutoShape 442"/>
          <p:cNvSpPr>
            <a:spLocks noChangeArrowheads="1"/>
          </p:cNvSpPr>
          <p:nvPr/>
        </p:nvSpPr>
        <p:spPr bwMode="auto">
          <a:xfrm>
            <a:off x="2357422" y="4929198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  70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800" decel="100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0" grpId="0"/>
      <p:bldP spid="41" grpId="0"/>
      <p:bldP spid="42" grpId="0"/>
      <p:bldP spid="42" grpId="1"/>
      <p:bldP spid="55" grpId="0"/>
      <p:bldP spid="57" grpId="0"/>
      <p:bldP spid="58" grpId="0" animBg="1"/>
      <p:bldP spid="59" grpId="0"/>
      <p:bldP spid="60" grpId="0"/>
      <p:bldP spid="60" grpId="1"/>
      <p:bldP spid="73" grpId="0"/>
      <p:bldP spid="74" grpId="0"/>
      <p:bldP spid="74" grpId="1"/>
      <p:bldP spid="75" grpId="0"/>
      <p:bldP spid="76" grpId="0"/>
      <p:bldP spid="76" grpId="1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426</Words>
  <Application>Microsoft Office PowerPoint</Application>
  <PresentationFormat>عرض على الشاشة (3:4)‏</PresentationFormat>
  <Paragraphs>151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137</cp:revision>
  <dcterms:created xsi:type="dcterms:W3CDTF">2013-06-02T15:27:24Z</dcterms:created>
  <dcterms:modified xsi:type="dcterms:W3CDTF">2013-07-08T16:02:29Z</dcterms:modified>
</cp:coreProperties>
</file>