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7" r:id="rId2"/>
    <p:sldId id="268" r:id="rId3"/>
    <p:sldId id="269" r:id="rId4"/>
    <p:sldId id="271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380"/>
    <p:restoredTop sz="94660"/>
  </p:normalViewPr>
  <p:slideViewPr>
    <p:cSldViewPr>
      <p:cViewPr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7"/>
          <p:cNvGrpSpPr>
            <a:grpSpLocks/>
          </p:cNvGrpSpPr>
          <p:nvPr/>
        </p:nvGrpSpPr>
        <p:grpSpPr bwMode="auto">
          <a:xfrm>
            <a:off x="560388" y="357188"/>
            <a:ext cx="8075612" cy="6142037"/>
            <a:chOff x="642910" y="708665"/>
            <a:chExt cx="7715303" cy="5419725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2910" y="708665"/>
              <a:ext cx="7715303" cy="541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مستطيل مستدير الزوايا 5"/>
            <p:cNvSpPr/>
            <p:nvPr/>
          </p:nvSpPr>
          <p:spPr>
            <a:xfrm>
              <a:off x="3714168" y="4170061"/>
              <a:ext cx="1214854" cy="42864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ar-SA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28625"/>
            <a:ext cx="8643937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43608" y="2060848"/>
            <a:ext cx="33113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أدوية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الهلوسة :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هي الأدوية التي ينتج عند تناولها حالة نفسية مع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هلوسة .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99592" y="4077072"/>
            <a:ext cx="3456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dirty="0" smtClean="0">
                <a:solidFill>
                  <a:srgbClr val="00B050"/>
                </a:solidFill>
              </a:rPr>
              <a:t>عُرف التبغ في المكسيك قبل أكثر من 2500 عام</a:t>
            </a:r>
            <a:endParaRPr lang="ar-SA" sz="2000" b="1" dirty="0">
              <a:solidFill>
                <a:srgbClr val="00B050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971600" y="5013176"/>
            <a:ext cx="34563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sz="2000" b="1" dirty="0" smtClean="0">
              <a:solidFill>
                <a:srgbClr val="C00000"/>
              </a:solidFill>
            </a:endParaRPr>
          </a:p>
          <a:p>
            <a:r>
              <a:rPr lang="ar-SA" sz="2000" b="1" dirty="0" smtClean="0">
                <a:solidFill>
                  <a:srgbClr val="C00000"/>
                </a:solidFill>
              </a:rPr>
              <a:t>بدأت موجة تدخين السجائر في العالم في </a:t>
            </a:r>
          </a:p>
          <a:p>
            <a:r>
              <a:rPr lang="ar-SA" sz="2000" b="1" dirty="0" smtClean="0">
                <a:solidFill>
                  <a:srgbClr val="C00000"/>
                </a:solidFill>
              </a:rPr>
              <a:t>أواخر القرن التاسع عشر </a:t>
            </a:r>
            <a:r>
              <a:rPr lang="ar-SA" sz="2000" b="1" dirty="0" err="1" smtClean="0">
                <a:solidFill>
                  <a:srgbClr val="C00000"/>
                </a:solidFill>
              </a:rPr>
              <a:t>الميلادي .</a:t>
            </a:r>
            <a:endParaRPr lang="ar-SA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14313"/>
            <a:ext cx="8643938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85750"/>
            <a:ext cx="8572500" cy="63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85750"/>
            <a:ext cx="8572500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14313"/>
            <a:ext cx="8786812" cy="650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516142"/>
            <a:ext cx="806489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1-السؤال المهم الذي يتردد في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الأذهان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:من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المسؤول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 عن مكافحة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المخدرات ؟</a:t>
            </a: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L-Mohanad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L-Mohanad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4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-* مسؤولية الدولة عن مكافحة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المخدرات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(تجنيد الجنود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والجهود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, ومعاقبة المروجين والمهربين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بالإعدام )</a:t>
            </a: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L-Mohanad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مسؤولية المواطن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المسلم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(بالضرب على يد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السفهاء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, والشعور بقضايا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الأمة )</a:t>
            </a:r>
            <a:endParaRPr kumimoji="0" lang="ar-SA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L-Mohanad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3- تأمين الوطن من خطر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المخدرات .</a:t>
            </a:r>
            <a:r>
              <a:rPr lang="ar-SA" sz="2400" b="1" dirty="0" smtClean="0">
                <a:latin typeface="AL-Mohanad"/>
                <a:ea typeface="Times New Roman" pitchFamily="18" charset="0"/>
                <a:cs typeface="Arial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ar-SA" sz="2400" b="1" dirty="0" smtClean="0">
              <a:latin typeface="AL-Mohanad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latin typeface="AL-Mohanad"/>
                <a:ea typeface="Times New Roman" pitchFamily="18" charset="0"/>
                <a:cs typeface="Arial" pitchFamily="34" charset="0"/>
              </a:rPr>
              <a:t>4- المسؤولية الجماعية تجاه </a:t>
            </a:r>
            <a:r>
              <a:rPr lang="ar-SA" sz="2400" b="1" dirty="0" err="1" smtClean="0">
                <a:latin typeface="AL-Mohanad"/>
                <a:ea typeface="Times New Roman" pitchFamily="18" charset="0"/>
                <a:cs typeface="Arial" pitchFamily="34" charset="0"/>
              </a:rPr>
              <a:t>الوطن </a:t>
            </a:r>
            <a:r>
              <a:rPr lang="ar-SA" sz="2400" b="1" dirty="0" smtClean="0">
                <a:latin typeface="AL-Mohanad"/>
                <a:ea typeface="Times New Roman" pitchFamily="18" charset="0"/>
                <a:cs typeface="Arial" pitchFamily="34" charset="0"/>
              </a:rPr>
              <a:t>(بقيام كل فرد من أفراد المجتمع بمكافحة المخدرات</a:t>
            </a:r>
            <a:r>
              <a:rPr lang="ar-SA" sz="2400" b="1" dirty="0" err="1" smtClean="0">
                <a:latin typeface="AL-Mohanad"/>
                <a:ea typeface="Times New Roman" pitchFamily="18" charset="0"/>
                <a:cs typeface="Arial" pitchFamily="34" charset="0"/>
              </a:rPr>
              <a:t>).</a:t>
            </a:r>
            <a:endParaRPr lang="ar-SA" sz="2400" b="1" dirty="0" smtClean="0">
              <a:latin typeface="AL-Mohanad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ar-SA" sz="2400" b="1" dirty="0" smtClean="0">
              <a:latin typeface="AL-Mohanad"/>
              <a:ea typeface="Times New Roman" pitchFamily="18" charset="0"/>
              <a:cs typeface="Arial" pitchFamily="34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latin typeface="AL-Mohanad"/>
                <a:ea typeface="Times New Roman" pitchFamily="18" charset="0"/>
                <a:cs typeface="Arial" pitchFamily="34" charset="0"/>
              </a:rPr>
              <a:t>5- مسؤولية الدفاع عن الوطن من أهم المسؤوليات </a:t>
            </a:r>
            <a:endParaRPr lang="ar-SA" sz="24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"/>
            <a:ext cx="8715375" cy="6500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14313"/>
            <a:ext cx="8501063" cy="647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3212976"/>
            <a:ext cx="8229600" cy="1143000"/>
          </a:xfrm>
        </p:spPr>
        <p:txBody>
          <a:bodyPr>
            <a:noAutofit/>
          </a:bodyPr>
          <a:lstStyle/>
          <a:p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dirty="0" smtClean="0"/>
              <a:t/>
            </a:r>
            <a:br>
              <a:rPr lang="ar-SA" sz="2800" dirty="0" smtClean="0"/>
            </a:br>
            <a:endParaRPr lang="ar-SA" sz="2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27584" y="980728"/>
            <a:ext cx="7272808" cy="48320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u="sng" dirty="0" smtClean="0"/>
              <a:t>استراتيجية زيادة الفهم والتركيز</a:t>
            </a: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dirty="0" smtClean="0">
                <a:solidFill>
                  <a:srgbClr val="002060"/>
                </a:solidFill>
              </a:rPr>
              <a:t>هو أسلوب يساعد على زيادة فهم المقروء، وتتكرر في كل خطوة من خطوات القراءة </a:t>
            </a:r>
            <a:r>
              <a:rPr lang="ar-SA" sz="2800" dirty="0" err="1" smtClean="0">
                <a:solidFill>
                  <a:srgbClr val="002060"/>
                </a:solidFill>
              </a:rPr>
              <a:t>المركزة .</a:t>
            </a:r>
            <a:r>
              <a:rPr lang="ar-SA" sz="2800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endParaRPr lang="ar-SA" sz="2800" dirty="0" smtClean="0">
              <a:solidFill>
                <a:srgbClr val="002060"/>
              </a:solidFill>
            </a:endParaRPr>
          </a:p>
          <a:p>
            <a:pPr algn="ctr"/>
            <a:r>
              <a:rPr lang="ar-SA" sz="2800" b="1" dirty="0" err="1" smtClean="0"/>
              <a:t>1-الأسئلة .</a:t>
            </a:r>
            <a:r>
              <a:rPr lang="ar-SA" sz="2800" b="1" dirty="0" smtClean="0"/>
              <a:t>  </a:t>
            </a:r>
          </a:p>
          <a:p>
            <a:pPr algn="ctr"/>
            <a:r>
              <a:rPr lang="ar-SA" sz="2800" b="1" dirty="0" smtClean="0"/>
              <a:t>                   </a:t>
            </a:r>
            <a:endParaRPr lang="en-US" sz="2800" b="1" dirty="0" smtClean="0"/>
          </a:p>
          <a:p>
            <a:pPr algn="ctr"/>
            <a:r>
              <a:rPr lang="ar-SA" sz="2800" b="1" dirty="0" smtClean="0"/>
              <a:t>2- الرسوم </a:t>
            </a:r>
            <a:r>
              <a:rPr lang="ar-SA" sz="2800" b="1" dirty="0" err="1" smtClean="0"/>
              <a:t>الإيضاحية </a:t>
            </a:r>
            <a:r>
              <a:rPr lang="ar-SA" sz="2800" b="1" dirty="0" err="1" smtClean="0"/>
              <a:t>.</a:t>
            </a:r>
            <a:r>
              <a:rPr lang="ar-SA" sz="2800" b="1" dirty="0" smtClean="0"/>
              <a:t>   </a:t>
            </a:r>
          </a:p>
          <a:p>
            <a:pPr algn="ctr"/>
            <a:r>
              <a:rPr lang="ar-SA" sz="2800" b="1" dirty="0" smtClean="0"/>
              <a:t>   </a:t>
            </a:r>
            <a:endParaRPr lang="en-US" sz="2800" b="1" dirty="0" smtClean="0"/>
          </a:p>
          <a:p>
            <a:pPr algn="ctr"/>
            <a:r>
              <a:rPr lang="ar-SA" sz="2800" b="1" dirty="0" smtClean="0"/>
              <a:t>3- تدوين </a:t>
            </a:r>
            <a:r>
              <a:rPr lang="ar-SA" sz="2800" b="1" dirty="0" smtClean="0"/>
              <a:t>الملحوظات والتعليقات </a:t>
            </a:r>
            <a:endParaRPr lang="ar-SA" sz="2800" b="1" dirty="0" smtClean="0"/>
          </a:p>
          <a:p>
            <a:pPr algn="ctr"/>
            <a:endParaRPr lang="ar-SA" sz="2800" b="1" dirty="0" smtClean="0">
              <a:solidFill>
                <a:srgbClr val="002060"/>
              </a:solidFill>
            </a:endParaRPr>
          </a:p>
          <a:p>
            <a:pPr algn="ctr"/>
            <a:r>
              <a:rPr lang="ar-SA" sz="2800" b="1" dirty="0" err="1" smtClean="0"/>
              <a:t>4ـ</a:t>
            </a:r>
            <a:r>
              <a:rPr lang="ar-SA" sz="2800" b="1" dirty="0" smtClean="0"/>
              <a:t> التلخيص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85750"/>
            <a:ext cx="8358187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82563"/>
            <a:ext cx="8715375" cy="646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2771801" y="2204864"/>
            <a:ext cx="1656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b="1" dirty="0" smtClean="0"/>
              <a:t>زيارة عيادات </a:t>
            </a:r>
          </a:p>
          <a:p>
            <a:r>
              <a:rPr lang="ar-SA" b="1" dirty="0" smtClean="0"/>
              <a:t>الإقلاع عن التدخين </a:t>
            </a:r>
            <a:endParaRPr lang="ar-SA" b="1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187624" y="2204864"/>
            <a:ext cx="14036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العلاج بالتنويم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L-Mohanad"/>
                <a:ea typeface="Times New Roman" pitchFamily="18" charset="0"/>
                <a:cs typeface="Arial" pitchFamily="34" charset="0"/>
              </a:rPr>
              <a:t>المغناطيسي .</a:t>
            </a:r>
            <a:endParaRPr kumimoji="0" lang="ar-S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923928" y="4797152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b="1" dirty="0" smtClean="0"/>
              <a:t>نشاط للطالبة 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217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14313"/>
            <a:ext cx="8643937" cy="62865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4" name="رابط مستقيم 3"/>
          <p:cNvCxnSpPr/>
          <p:nvPr/>
        </p:nvCxnSpPr>
        <p:spPr>
          <a:xfrm flipH="1">
            <a:off x="827584" y="764704"/>
            <a:ext cx="432048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مستقيم 5"/>
          <p:cNvCxnSpPr/>
          <p:nvPr/>
        </p:nvCxnSpPr>
        <p:spPr>
          <a:xfrm flipH="1">
            <a:off x="1115616" y="1124744"/>
            <a:ext cx="7200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H="1">
            <a:off x="611560" y="1412776"/>
            <a:ext cx="331236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 flipH="1">
            <a:off x="7812360" y="1700808"/>
            <a:ext cx="72008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 flipH="1">
            <a:off x="2843808" y="2348880"/>
            <a:ext cx="561662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 flipH="1">
            <a:off x="6300192" y="2924944"/>
            <a:ext cx="108012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مستقيم 18"/>
          <p:cNvCxnSpPr/>
          <p:nvPr/>
        </p:nvCxnSpPr>
        <p:spPr>
          <a:xfrm flipH="1">
            <a:off x="539552" y="2996952"/>
            <a:ext cx="244827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مستقيم 20"/>
          <p:cNvCxnSpPr/>
          <p:nvPr/>
        </p:nvCxnSpPr>
        <p:spPr>
          <a:xfrm flipH="1">
            <a:off x="6516216" y="3212976"/>
            <a:ext cx="194421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مستقيم 22"/>
          <p:cNvCxnSpPr/>
          <p:nvPr/>
        </p:nvCxnSpPr>
        <p:spPr>
          <a:xfrm flipH="1">
            <a:off x="1475656" y="3573016"/>
            <a:ext cx="662473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مستقيم 25"/>
          <p:cNvCxnSpPr/>
          <p:nvPr/>
        </p:nvCxnSpPr>
        <p:spPr>
          <a:xfrm flipH="1">
            <a:off x="611560" y="4149080"/>
            <a:ext cx="122413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مستقيم 27"/>
          <p:cNvCxnSpPr/>
          <p:nvPr/>
        </p:nvCxnSpPr>
        <p:spPr>
          <a:xfrm flipH="1">
            <a:off x="4932040" y="4509120"/>
            <a:ext cx="35283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53988"/>
            <a:ext cx="8715375" cy="634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714375"/>
            <a:ext cx="8715375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124</Words>
  <Application>Microsoft Office PowerPoint</Application>
  <PresentationFormat>عرض على الشاشة (3:4)‏</PresentationFormat>
  <Paragraphs>31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سمة Office</vt:lpstr>
      <vt:lpstr>الشريحة 1</vt:lpstr>
      <vt:lpstr>الشريحة 2</vt:lpstr>
      <vt:lpstr>الشريحة 3</vt:lpstr>
      <vt:lpstr>    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العقل الجميل</dc:creator>
  <cp:lastModifiedBy>العقل الجميل</cp:lastModifiedBy>
  <cp:revision>7</cp:revision>
  <dcterms:created xsi:type="dcterms:W3CDTF">2013-01-05T21:13:05Z</dcterms:created>
  <dcterms:modified xsi:type="dcterms:W3CDTF">2013-02-26T19:07:36Z</dcterms:modified>
</cp:coreProperties>
</file>