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366" r:id="rId4"/>
    <p:sldId id="362" r:id="rId5"/>
    <p:sldId id="335" r:id="rId6"/>
    <p:sldId id="368" r:id="rId7"/>
    <p:sldId id="369" r:id="rId8"/>
    <p:sldId id="370" r:id="rId9"/>
    <p:sldId id="373" r:id="rId10"/>
    <p:sldId id="331" r:id="rId11"/>
    <p:sldId id="374" r:id="rId12"/>
    <p:sldId id="327" r:id="rId13"/>
    <p:sldId id="375" r:id="rId14"/>
    <p:sldId id="340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126"/>
      </p:cViewPr>
      <p:guideLst>
        <p:guide orient="horz" pos="2115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09/06/1442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0" y="2185922"/>
            <a:ext cx="6416843" cy="2682044"/>
            <a:chOff x="3133525" y="2587057"/>
            <a:chExt cx="6416843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133525" y="3543444"/>
              <a:ext cx="64168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وجبة الفطور </a:t>
              </a:r>
            </a:p>
            <a:p>
              <a:pPr algn="ctr"/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5823" y="3413215"/>
            <a:ext cx="1887249" cy="2471238"/>
            <a:chOff x="10083005" y="2824919"/>
            <a:chExt cx="1887249" cy="24712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04528" y="4050426"/>
              <a:ext cx="1075382" cy="782389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71938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73562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660459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لا تضعي وجبتك المدرسية مع كتبك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293912" y="1430149"/>
            <a:ext cx="2307767" cy="1026421"/>
            <a:chOff x="4844045" y="1430149"/>
            <a:chExt cx="2307767" cy="1026421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533240"/>
              <a:ext cx="23077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اشتري الأطعمة المفيدة لتناولها أثناء الوجبة المدرسية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696579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26470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335091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909199" y="1422895"/>
            <a:ext cx="2307767" cy="1035172"/>
            <a:chOff x="4844045" y="1430149"/>
            <a:chExt cx="2307767" cy="1035172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/>
                <a:t>يجب</a:t>
              </a:r>
              <a:r>
                <a:rPr lang="en-GB" dirty="0"/>
                <a:t> </a:t>
              </a:r>
              <a:r>
                <a:rPr lang="en-GB" dirty="0" err="1"/>
                <a:t>أن</a:t>
              </a:r>
              <a:r>
                <a:rPr lang="en-GB" dirty="0"/>
                <a:t> </a:t>
              </a:r>
              <a:r>
                <a:rPr lang="en-GB" dirty="0" err="1"/>
                <a:t>يحتوي</a:t>
              </a:r>
              <a:r>
                <a:rPr lang="en-GB" dirty="0"/>
                <a:t> </a:t>
              </a:r>
              <a:r>
                <a:rPr lang="en-GB" dirty="0" err="1"/>
                <a:t>فطورك</a:t>
              </a:r>
              <a:r>
                <a:rPr lang="en-GB" dirty="0"/>
                <a:t> </a:t>
              </a:r>
              <a:r>
                <a:rPr lang="en-GB" dirty="0" err="1"/>
                <a:t>على</a:t>
              </a:r>
              <a:r>
                <a:rPr lang="en-GB" dirty="0"/>
                <a:t> </a:t>
              </a:r>
              <a:r>
                <a:rPr lang="en-GB" dirty="0" err="1"/>
                <a:t>الحليب</a:t>
              </a:r>
              <a:r>
                <a:rPr lang="en-GB" dirty="0"/>
                <a:t> </a:t>
              </a:r>
              <a:r>
                <a:rPr lang="en-GB" dirty="0" err="1"/>
                <a:t>يوميا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58107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8E200A9-FC8A-4891-944E-B3DD5917E37D}"/>
              </a:ext>
            </a:extLst>
          </p:cNvPr>
          <p:cNvGrpSpPr/>
          <p:nvPr/>
        </p:nvGrpSpPr>
        <p:grpSpPr>
          <a:xfrm>
            <a:off x="8072184" y="2407666"/>
            <a:ext cx="1891595" cy="1776660"/>
            <a:chOff x="2702838" y="2407666"/>
            <a:chExt cx="1891595" cy="177666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16F6EA-972B-4097-9EA5-D727415BACDE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B7CABF4-3400-4CFC-A689-902F5F06AEE2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7D56EC7-BF79-4E90-830B-C2E12AB32388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054379-5BFB-4D11-8647-66310E0470B8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6BFB7B4-8552-4B5A-8536-01B89C624FB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A4692-DE20-45EC-A8FF-D2B448DC4E35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20AD7B-3F41-46CD-B4A2-82EE1B314196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59308B4-D695-4352-BC5B-370B12208E5E}"/>
              </a:ext>
            </a:extLst>
          </p:cNvPr>
          <p:cNvGrpSpPr/>
          <p:nvPr/>
        </p:nvGrpSpPr>
        <p:grpSpPr>
          <a:xfrm>
            <a:off x="8013259" y="4304826"/>
            <a:ext cx="2307767" cy="1035172"/>
            <a:chOff x="2643913" y="4304826"/>
            <a:chExt cx="2307767" cy="103517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8D178E-255D-4F9F-895C-4EE504957F53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2F0EAC-ADC5-4E2B-850E-C71343DA3065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اغسلي يديك قبل تناول طعامك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16F30A-1351-4DCD-A874-33A0692463B0}"/>
              </a:ext>
            </a:extLst>
          </p:cNvPr>
          <p:cNvGrpSpPr/>
          <p:nvPr/>
        </p:nvGrpSpPr>
        <p:grpSpPr>
          <a:xfrm>
            <a:off x="8617508" y="0"/>
            <a:ext cx="1116894" cy="2688771"/>
            <a:chOff x="3248162" y="0"/>
            <a:chExt cx="1116894" cy="268877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9CEB3D1-F1A1-4723-9825-CAA513BE6175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EDFDE981-2AD6-4DA8-8D64-8E61F427E923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01E46DDF-16B3-4E4F-A9FF-45847D585B25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5823" y="3413215"/>
            <a:ext cx="1887249" cy="2471238"/>
            <a:chOff x="10083005" y="2824919"/>
            <a:chExt cx="1887249" cy="24712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04528" y="4050426"/>
              <a:ext cx="1075382" cy="782389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21776" y="1183249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71938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735623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660459" y="4304826"/>
            <a:ext cx="2307767" cy="1035172"/>
            <a:chOff x="2643913" y="4304826"/>
            <a:chExt cx="2307767" cy="10351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قولي بسم الله قبل الأكل و الحمد لله  بعد الانتهاء  منه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293912" y="1430149"/>
            <a:ext cx="2307767" cy="749422"/>
            <a:chOff x="4844045" y="1430149"/>
            <a:chExt cx="2307767" cy="74942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533240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ضعي بقايا الطعام في مكانها المخصص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6965792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526470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3350910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909199" y="1422895"/>
            <a:ext cx="2307767" cy="758173"/>
            <a:chOff x="4844045" y="1430149"/>
            <a:chExt cx="2307767" cy="758173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ت</a:t>
              </a:r>
              <a:r>
                <a:rPr lang="ar-SY" dirty="0"/>
                <a:t>ن</a:t>
              </a:r>
              <a:r>
                <a:rPr lang="en-GB" dirty="0" err="1"/>
                <a:t>اولي</a:t>
              </a:r>
              <a:r>
                <a:rPr lang="en-GB" dirty="0"/>
                <a:t> </a:t>
              </a:r>
              <a:r>
                <a:rPr lang="en-GB" dirty="0" err="1"/>
                <a:t>الطعام</a:t>
              </a:r>
              <a:r>
                <a:rPr lang="en-GB" dirty="0"/>
                <a:t> و </a:t>
              </a:r>
              <a:r>
                <a:rPr lang="en-GB" dirty="0" err="1"/>
                <a:t>أنت</a:t>
              </a:r>
              <a:r>
                <a:rPr lang="en-GB" dirty="0"/>
                <a:t> </a:t>
              </a:r>
              <a:r>
                <a:rPr lang="en-GB" dirty="0" err="1"/>
                <a:t>جالسة</a:t>
              </a:r>
              <a:r>
                <a:rPr lang="en-GB" dirty="0"/>
                <a:t> </a:t>
              </a: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581079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8E200A9-FC8A-4891-944E-B3DD5917E37D}"/>
              </a:ext>
            </a:extLst>
          </p:cNvPr>
          <p:cNvGrpSpPr/>
          <p:nvPr/>
        </p:nvGrpSpPr>
        <p:grpSpPr>
          <a:xfrm>
            <a:off x="8072184" y="2407666"/>
            <a:ext cx="1891595" cy="1776660"/>
            <a:chOff x="2702838" y="2407666"/>
            <a:chExt cx="1891595" cy="177666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016F6EA-972B-4097-9EA5-D727415BACDE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B7CABF4-3400-4CFC-A689-902F5F06AEE2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7D56EC7-BF79-4E90-830B-C2E12AB32388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A054379-5BFB-4D11-8647-66310E0470B8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46BFB7B4-8552-4B5A-8536-01B89C624FB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28A4692-DE20-45EC-A8FF-D2B448DC4E35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20AD7B-3F41-46CD-B4A2-82EE1B314196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59308B4-D695-4352-BC5B-370B12208E5E}"/>
              </a:ext>
            </a:extLst>
          </p:cNvPr>
          <p:cNvGrpSpPr/>
          <p:nvPr/>
        </p:nvGrpSpPr>
        <p:grpSpPr>
          <a:xfrm>
            <a:off x="8013259" y="4304826"/>
            <a:ext cx="2307767" cy="758173"/>
            <a:chOff x="2643913" y="4304826"/>
            <a:chExt cx="2307767" cy="75817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8D178E-255D-4F9F-895C-4EE504957F53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A2F0EAC-ADC5-4E2B-850E-C71343DA3065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اهتمي بنظافة فناء المدرسة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316F30A-1351-4DCD-A874-33A0692463B0}"/>
              </a:ext>
            </a:extLst>
          </p:cNvPr>
          <p:cNvGrpSpPr/>
          <p:nvPr/>
        </p:nvGrpSpPr>
        <p:grpSpPr>
          <a:xfrm>
            <a:off x="8617508" y="0"/>
            <a:ext cx="1116894" cy="2688771"/>
            <a:chOff x="3248162" y="0"/>
            <a:chExt cx="1116894" cy="2688771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9CEB3D1-F1A1-4723-9825-CAA513BE6175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10">
              <a:extLst>
                <a:ext uri="{FF2B5EF4-FFF2-40B4-BE49-F238E27FC236}">
                  <a16:creationId xmlns:a16="http://schemas.microsoft.com/office/drawing/2014/main" id="{EDFDE981-2AD6-4DA8-8D64-8E61F427E923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01E46DDF-16B3-4E4F-A9FF-45847D585B25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3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E6139-68E1-4381-B39E-56B78B14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648" y="1852596"/>
            <a:ext cx="4560974" cy="4840736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5376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أختار وجبة الفطور الصحية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8374" y="3413130"/>
            <a:ext cx="1887249" cy="2548183"/>
            <a:chOff x="10085556" y="2824834"/>
            <a:chExt cx="1887249" cy="25481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5556" y="2824834"/>
              <a:ext cx="1887249" cy="2548183"/>
              <a:chOff x="392713" y="4308237"/>
              <a:chExt cx="1887249" cy="25481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671206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78278" y="4091417"/>
              <a:ext cx="957019" cy="6962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B83909-4F39-4994-A584-00A8437307F2}"/>
              </a:ext>
            </a:extLst>
          </p:cNvPr>
          <p:cNvSpPr/>
          <p:nvPr/>
        </p:nvSpPr>
        <p:spPr>
          <a:xfrm>
            <a:off x="5240465" y="6203591"/>
            <a:ext cx="249061" cy="24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E0590F-F710-4E11-B6EB-5AF60B662A6D}"/>
              </a:ext>
            </a:extLst>
          </p:cNvPr>
          <p:cNvSpPr/>
          <p:nvPr/>
        </p:nvSpPr>
        <p:spPr>
          <a:xfrm>
            <a:off x="7446953" y="3819799"/>
            <a:ext cx="249061" cy="24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923710" y="2603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4652" y="89763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53766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أختار وجبة الفطور الصحية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8374" y="3413130"/>
            <a:ext cx="1887249" cy="2548183"/>
            <a:chOff x="10085556" y="2824834"/>
            <a:chExt cx="1887249" cy="25481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5556" y="2824834"/>
              <a:ext cx="1887249" cy="2548183"/>
              <a:chOff x="392713" y="4308237"/>
              <a:chExt cx="1887249" cy="25481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671206"/>
                <a:ext cx="1871561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78278" y="4091417"/>
              <a:ext cx="957019" cy="696275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8379" y="1315666"/>
            <a:ext cx="2244499" cy="2347759"/>
            <a:chOff x="7624954" y="1603531"/>
            <a:chExt cx="2244499" cy="234775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347759"/>
              <a:chOff x="2728686" y="1944914"/>
              <a:chExt cx="3055724" cy="3196305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620810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BC993-4D70-48B9-9C24-C41FC3D96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809" y="2858213"/>
            <a:ext cx="6606395" cy="1874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BDA3803-B6D2-433A-94FF-01C4F14158BA}"/>
              </a:ext>
            </a:extLst>
          </p:cNvPr>
          <p:cNvSpPr/>
          <p:nvPr/>
        </p:nvSpPr>
        <p:spPr>
          <a:xfrm>
            <a:off x="5519192" y="2756254"/>
            <a:ext cx="1874342" cy="1874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776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501850" y="1174702"/>
            <a:ext cx="3158034" cy="985806"/>
            <a:chOff x="1437352" y="1240018"/>
            <a:chExt cx="5244570" cy="985806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كم وجبة تتناول في اليوم ؟ </a:t>
              </a:r>
            </a:p>
            <a:p>
              <a:pPr algn="r"/>
              <a:endPara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36133" y="3944325"/>
              <a:ext cx="1022298" cy="743768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4334" y="2342300"/>
            <a:ext cx="5085548" cy="678034"/>
            <a:chOff x="1437356" y="1240014"/>
            <a:chExt cx="8445606" cy="678034"/>
          </a:xfrm>
        </p:grpSpPr>
        <p:sp>
          <p:nvSpPr>
            <p:cNvPr id="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4"/>
              <a:ext cx="682994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80555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وجبة الفطور هي أول الوجبات اليومية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7BD3810-D504-40DB-8CB1-DB06523DE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488" y="3176943"/>
            <a:ext cx="51244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1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782796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لم تعد وجبة الفطور أهم الوجبات  اليومية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64993" y="4075137"/>
              <a:ext cx="976512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3779A4A8-3453-48C7-A35A-8E62C35A1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39" name="Freeform: Shape 108">
            <a:extLst>
              <a:ext uri="{FF2B5EF4-FFF2-40B4-BE49-F238E27FC236}">
                <a16:creationId xmlns:a16="http://schemas.microsoft.com/office/drawing/2014/main" id="{213488DC-17CE-4733-A637-2D859A447ECE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Cloud 109">
            <a:extLst>
              <a:ext uri="{FF2B5EF4-FFF2-40B4-BE49-F238E27FC236}">
                <a16:creationId xmlns:a16="http://schemas.microsoft.com/office/drawing/2014/main" id="{E3D707ED-E401-46FB-ACD9-ED062A433179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لأنها تمد الجسم بالطاقة</a:t>
            </a:r>
          </a:p>
        </p:txBody>
      </p:sp>
    </p:spTree>
    <p:extLst>
      <p:ext uri="{BB962C8B-B14F-4D97-AF65-F5344CB8AC3E}">
        <p14:creationId xmlns:p14="http://schemas.microsoft.com/office/powerpoint/2010/main" val="24705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AB0F0A1-61F4-47B5-8231-2F7D29F8837C}"/>
              </a:ext>
            </a:extLst>
          </p:cNvPr>
          <p:cNvSpPr/>
          <p:nvPr/>
        </p:nvSpPr>
        <p:spPr>
          <a:xfrm>
            <a:off x="2106141" y="368178"/>
            <a:ext cx="10058400" cy="5978769"/>
          </a:xfrm>
          <a:prstGeom prst="roundRect">
            <a:avLst>
              <a:gd name="adj" fmla="val 3491"/>
            </a:avLst>
          </a:prstGeom>
          <a:solidFill>
            <a:srgbClr val="FAFAFA"/>
          </a:solidFill>
          <a:ln>
            <a:noFill/>
          </a:ln>
          <a:effectLst>
            <a:outerShdw blurRad="114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13675" y="4101251"/>
              <a:ext cx="913314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EDFAEB6-D5B9-4D16-AA39-64CAD7A1437F}"/>
              </a:ext>
            </a:extLst>
          </p:cNvPr>
          <p:cNvSpPr/>
          <p:nvPr/>
        </p:nvSpPr>
        <p:spPr>
          <a:xfrm>
            <a:off x="2512541" y="85021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35228F-8EBF-4869-A9B6-7DDB078E08B9}"/>
              </a:ext>
            </a:extLst>
          </p:cNvPr>
          <p:cNvSpPr/>
          <p:nvPr/>
        </p:nvSpPr>
        <p:spPr>
          <a:xfrm>
            <a:off x="2802827" y="50187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A7441B-015C-4C83-9AA3-A790B82AD8B5}"/>
              </a:ext>
            </a:extLst>
          </p:cNvPr>
          <p:cNvSpPr/>
          <p:nvPr/>
        </p:nvSpPr>
        <p:spPr>
          <a:xfrm>
            <a:off x="2512541" y="38576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915EE6D-33AF-498A-AC00-92B99FD6D44E}"/>
              </a:ext>
            </a:extLst>
          </p:cNvPr>
          <p:cNvSpPr/>
          <p:nvPr/>
        </p:nvSpPr>
        <p:spPr>
          <a:xfrm>
            <a:off x="11250141" y="5236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CAC45E-699E-4BAE-A6C7-97DC346CF6BA}"/>
              </a:ext>
            </a:extLst>
          </p:cNvPr>
          <p:cNvSpPr/>
          <p:nvPr/>
        </p:nvSpPr>
        <p:spPr>
          <a:xfrm>
            <a:off x="11366255" y="40027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ED49D1-9140-42F0-8D7B-127332E3B204}"/>
              </a:ext>
            </a:extLst>
          </p:cNvPr>
          <p:cNvSpPr txBox="1"/>
          <p:nvPr/>
        </p:nvSpPr>
        <p:spPr>
          <a:xfrm>
            <a:off x="5168036" y="1052448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تناول الفطور صباحا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F6F5F0D-F439-4B8C-8670-50D9D4059075}"/>
              </a:ext>
            </a:extLst>
          </p:cNvPr>
          <p:cNvGrpSpPr/>
          <p:nvPr/>
        </p:nvGrpSpPr>
        <p:grpSpPr>
          <a:xfrm>
            <a:off x="9102029" y="632502"/>
            <a:ext cx="1748974" cy="1262744"/>
            <a:chOff x="8011888" y="943428"/>
            <a:chExt cx="1748974" cy="126274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813C6B-2946-4BC4-8DC3-0F05B8B19843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7474F03-7C17-4CB9-8648-98A23EF4CF39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9693B75-AF9F-40F1-AC02-013C06B7C56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5E860321-6559-47F9-87D2-D7359E7A94B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DA5D557F-BEC4-463F-B9E6-36A5D82F85B4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ight Triangle 108">
                  <a:extLst>
                    <a:ext uri="{FF2B5EF4-FFF2-40B4-BE49-F238E27FC236}">
                      <a16:creationId xmlns:a16="http://schemas.microsoft.com/office/drawing/2014/main" id="{A1ED19B1-0C33-4CE5-B039-75D63F074F6C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ight Triangle 109">
                  <a:extLst>
                    <a:ext uri="{FF2B5EF4-FFF2-40B4-BE49-F238E27FC236}">
                      <a16:creationId xmlns:a16="http://schemas.microsoft.com/office/drawing/2014/main" id="{D7952F79-BE2F-4C0B-A9E7-F654FCAB248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ight Triangle 110">
                  <a:extLst>
                    <a:ext uri="{FF2B5EF4-FFF2-40B4-BE49-F238E27FC236}">
                      <a16:creationId xmlns:a16="http://schemas.microsoft.com/office/drawing/2014/main" id="{FF414C16-26D1-4FBD-A146-90257703C118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ight Triangle 111">
                  <a:extLst>
                    <a:ext uri="{FF2B5EF4-FFF2-40B4-BE49-F238E27FC236}">
                      <a16:creationId xmlns:a16="http://schemas.microsoft.com/office/drawing/2014/main" id="{331E8B30-4EF0-4B73-AE98-6DCBAB2E51F8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370C8F-1F60-4D69-83D2-C673586CDF4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81126D1-7A0A-4E6A-93F7-6BE121C2D188}"/>
              </a:ext>
            </a:extLst>
          </p:cNvPr>
          <p:cNvSpPr/>
          <p:nvPr/>
        </p:nvSpPr>
        <p:spPr>
          <a:xfrm>
            <a:off x="2512541" y="224358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00E67D9-388B-4B5C-B9F8-0A17120FDDDF}"/>
              </a:ext>
            </a:extLst>
          </p:cNvPr>
          <p:cNvSpPr/>
          <p:nvPr/>
        </p:nvSpPr>
        <p:spPr>
          <a:xfrm>
            <a:off x="2802827" y="189524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039DBCA-05AD-471F-B5C5-F5B28E489C09}"/>
              </a:ext>
            </a:extLst>
          </p:cNvPr>
          <p:cNvSpPr/>
          <p:nvPr/>
        </p:nvSpPr>
        <p:spPr>
          <a:xfrm>
            <a:off x="2512541" y="177913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7B05F0D-66FF-408D-B02D-C4C6CCBF5681}"/>
              </a:ext>
            </a:extLst>
          </p:cNvPr>
          <p:cNvSpPr/>
          <p:nvPr/>
        </p:nvSpPr>
        <p:spPr>
          <a:xfrm>
            <a:off x="11250141" y="191701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A3400D3-6345-4BF2-ADF6-4161DAC54587}"/>
              </a:ext>
            </a:extLst>
          </p:cNvPr>
          <p:cNvSpPr/>
          <p:nvPr/>
        </p:nvSpPr>
        <p:spPr>
          <a:xfrm>
            <a:off x="11366255" y="179364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CAC935-FAAD-4776-983E-8EAB9A233BA5}"/>
              </a:ext>
            </a:extLst>
          </p:cNvPr>
          <p:cNvSpPr txBox="1"/>
          <p:nvPr/>
        </p:nvSpPr>
        <p:spPr>
          <a:xfrm>
            <a:off x="4272686" y="244582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إمداد  الجسم  بالطاقة اللازمة و الضرورية للحركة و اللعب 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B005DA-1835-4589-A38A-AD9D06C16CD8}"/>
              </a:ext>
            </a:extLst>
          </p:cNvPr>
          <p:cNvGrpSpPr/>
          <p:nvPr/>
        </p:nvGrpSpPr>
        <p:grpSpPr>
          <a:xfrm>
            <a:off x="3367657" y="2025874"/>
            <a:ext cx="1748974" cy="1376235"/>
            <a:chOff x="8011888" y="943428"/>
            <a:chExt cx="1748974" cy="1376235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219AEC7-CFAE-4892-9BFF-8873879C1688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334E8371-23D8-4EEA-86BD-B09807786A2B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A88A03D-79FE-491A-B005-E464E3FF1B3C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712D554-A0F4-42F4-BA92-BB44108FB482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1858D5E2-5500-433D-8A2C-19C802D697B9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ight Triangle 125">
                  <a:extLst>
                    <a:ext uri="{FF2B5EF4-FFF2-40B4-BE49-F238E27FC236}">
                      <a16:creationId xmlns:a16="http://schemas.microsoft.com/office/drawing/2014/main" id="{6F7836C7-A522-4C2E-80EE-57A98935A5FF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ight Triangle 126">
                  <a:extLst>
                    <a:ext uri="{FF2B5EF4-FFF2-40B4-BE49-F238E27FC236}">
                      <a16:creationId xmlns:a16="http://schemas.microsoft.com/office/drawing/2014/main" id="{12302763-8BAB-40FB-AC3A-15DD72B388CA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ight Triangle 127">
                  <a:extLst>
                    <a:ext uri="{FF2B5EF4-FFF2-40B4-BE49-F238E27FC236}">
                      <a16:creationId xmlns:a16="http://schemas.microsoft.com/office/drawing/2014/main" id="{59B458B1-37B2-4D93-B508-38B9F728C17F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ight Triangle 128">
                  <a:extLst>
                    <a:ext uri="{FF2B5EF4-FFF2-40B4-BE49-F238E27FC236}">
                      <a16:creationId xmlns:a16="http://schemas.microsoft.com/office/drawing/2014/main" id="{5926BA23-3E3C-4229-8890-C81E325A4BC4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E3D2B24-61E5-48B0-A3D2-767DDCA8CBB5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النتيجة</a:t>
              </a:r>
            </a:p>
            <a:p>
              <a:pPr algn="ctr"/>
              <a:r>
                <a:rPr lang="ar-SY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17FA91B-BD88-470F-BAA6-9E10F14DDD79}"/>
              </a:ext>
            </a:extLst>
          </p:cNvPr>
          <p:cNvSpPr/>
          <p:nvPr/>
        </p:nvSpPr>
        <p:spPr>
          <a:xfrm>
            <a:off x="2507370" y="3669059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26D402F-AFF7-4EAE-995C-83769244C620}"/>
              </a:ext>
            </a:extLst>
          </p:cNvPr>
          <p:cNvSpPr/>
          <p:nvPr/>
        </p:nvSpPr>
        <p:spPr>
          <a:xfrm>
            <a:off x="2797656" y="33207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A656834-486B-413D-AE1C-3BA8DCC123EE}"/>
              </a:ext>
            </a:extLst>
          </p:cNvPr>
          <p:cNvSpPr/>
          <p:nvPr/>
        </p:nvSpPr>
        <p:spPr>
          <a:xfrm>
            <a:off x="2507370" y="3204602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78C26F7-CE63-43C8-996C-3FCADF6BE335}"/>
              </a:ext>
            </a:extLst>
          </p:cNvPr>
          <p:cNvSpPr/>
          <p:nvPr/>
        </p:nvSpPr>
        <p:spPr>
          <a:xfrm>
            <a:off x="11244970" y="33424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4D51B55-79B2-458E-88E1-C415257FE46C}"/>
              </a:ext>
            </a:extLst>
          </p:cNvPr>
          <p:cNvSpPr/>
          <p:nvPr/>
        </p:nvSpPr>
        <p:spPr>
          <a:xfrm>
            <a:off x="11361084" y="3219118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7DA03E4-8140-4A19-8CEE-178C1C98C580}"/>
              </a:ext>
            </a:extLst>
          </p:cNvPr>
          <p:cNvSpPr txBox="1"/>
          <p:nvPr/>
        </p:nvSpPr>
        <p:spPr>
          <a:xfrm>
            <a:off x="5162865" y="3871290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زيادة التركيز و تقوية الذاكرة 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8B585DD-1297-45C2-A458-7095CCFA7E6A}"/>
              </a:ext>
            </a:extLst>
          </p:cNvPr>
          <p:cNvGrpSpPr/>
          <p:nvPr/>
        </p:nvGrpSpPr>
        <p:grpSpPr>
          <a:xfrm>
            <a:off x="9096858" y="3451344"/>
            <a:ext cx="1748974" cy="1376235"/>
            <a:chOff x="8011888" y="943428"/>
            <a:chExt cx="1748974" cy="1376235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C69901F-3162-4782-B3D0-8CECB2953545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C9DA8F49-FD8D-452B-94EB-5C3E046E5AC3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9CF1867-7B58-48ED-8B16-757F7670D720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9B1578B-4DE9-4C3A-941D-469E28D4FF21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96E1468B-15FF-44D5-BAF7-AF9E3599C41B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3" name="Right Triangle 142">
                  <a:extLst>
                    <a:ext uri="{FF2B5EF4-FFF2-40B4-BE49-F238E27FC236}">
                      <a16:creationId xmlns:a16="http://schemas.microsoft.com/office/drawing/2014/main" id="{B792E79B-FC37-4CAD-857E-FD45B9433DB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ight Triangle 143">
                  <a:extLst>
                    <a:ext uri="{FF2B5EF4-FFF2-40B4-BE49-F238E27FC236}">
                      <a16:creationId xmlns:a16="http://schemas.microsoft.com/office/drawing/2014/main" id="{C7020E90-4986-4A36-8BF3-569FAF674231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ight Triangle 144">
                  <a:extLst>
                    <a:ext uri="{FF2B5EF4-FFF2-40B4-BE49-F238E27FC236}">
                      <a16:creationId xmlns:a16="http://schemas.microsoft.com/office/drawing/2014/main" id="{9C032F7D-49BE-4478-9259-23D277E7F8C5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ight Triangle 145">
                  <a:extLst>
                    <a:ext uri="{FF2B5EF4-FFF2-40B4-BE49-F238E27FC236}">
                      <a16:creationId xmlns:a16="http://schemas.microsoft.com/office/drawing/2014/main" id="{31BCFD13-ECBB-4425-A5DC-6D9FD11DDD5A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404ECE-C959-4D23-A484-B7E6E8DDF15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النتيجة</a:t>
              </a:r>
            </a:p>
            <a:p>
              <a:pPr algn="ctr"/>
              <a:r>
                <a:rPr lang="ar-SY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06E16C3-0F42-4107-8FA9-94C0CB772D6C}"/>
              </a:ext>
            </a:extLst>
          </p:cNvPr>
          <p:cNvSpPr/>
          <p:nvPr/>
        </p:nvSpPr>
        <p:spPr>
          <a:xfrm>
            <a:off x="2507370" y="5062431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2000">
                <a:schemeClr val="bg1">
                  <a:lumMod val="75000"/>
                </a:schemeClr>
              </a:gs>
              <a:gs pos="22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E034463F-8826-4EE9-B83F-72D95D234FD9}"/>
              </a:ext>
            </a:extLst>
          </p:cNvPr>
          <p:cNvSpPr/>
          <p:nvPr/>
        </p:nvSpPr>
        <p:spPr>
          <a:xfrm>
            <a:off x="2797656" y="4714088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BC3874A-FA9C-4B77-9500-DFE3C45C7AA6}"/>
              </a:ext>
            </a:extLst>
          </p:cNvPr>
          <p:cNvSpPr/>
          <p:nvPr/>
        </p:nvSpPr>
        <p:spPr>
          <a:xfrm>
            <a:off x="2507370" y="45979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FD346EB3-EBE5-42EF-84E2-EE2C3E598E4E}"/>
              </a:ext>
            </a:extLst>
          </p:cNvPr>
          <p:cNvSpPr/>
          <p:nvPr/>
        </p:nvSpPr>
        <p:spPr>
          <a:xfrm>
            <a:off x="11244970" y="4735860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14388DE-BF43-489A-AA76-7E1F5C639FFF}"/>
              </a:ext>
            </a:extLst>
          </p:cNvPr>
          <p:cNvSpPr/>
          <p:nvPr/>
        </p:nvSpPr>
        <p:spPr>
          <a:xfrm>
            <a:off x="11361084" y="4612490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BFBCE97-5BB8-47D0-B9B3-0E924FC608DA}"/>
              </a:ext>
            </a:extLst>
          </p:cNvPr>
          <p:cNvSpPr txBox="1"/>
          <p:nvPr/>
        </p:nvSpPr>
        <p:spPr>
          <a:xfrm>
            <a:off x="5162865" y="5264662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الحصول على  الفيتامينات  و المعادن الضرورية 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D1B61A7-C8A3-487C-A340-E0903E4B19D5}"/>
              </a:ext>
            </a:extLst>
          </p:cNvPr>
          <p:cNvGrpSpPr/>
          <p:nvPr/>
        </p:nvGrpSpPr>
        <p:grpSpPr>
          <a:xfrm>
            <a:off x="3362486" y="4844716"/>
            <a:ext cx="1748974" cy="1376235"/>
            <a:chOff x="8011888" y="943428"/>
            <a:chExt cx="1748974" cy="137623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3126310-89E4-4210-8A31-C932F56CAC7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6DDCEEA4-26B0-4CC8-9489-0864048C9381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E588C0A-D0CA-4662-AB76-64E88F276758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CB8F7047-9B03-453F-9209-983E04737E96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D226DA2F-A759-4B67-870F-B8B8C559340C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ight Triangle 159">
                  <a:extLst>
                    <a:ext uri="{FF2B5EF4-FFF2-40B4-BE49-F238E27FC236}">
                      <a16:creationId xmlns:a16="http://schemas.microsoft.com/office/drawing/2014/main" id="{65B5E6BA-6F74-4A13-B8C6-2B1562FE70F4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ight Triangle 160">
                  <a:extLst>
                    <a:ext uri="{FF2B5EF4-FFF2-40B4-BE49-F238E27FC236}">
                      <a16:creationId xmlns:a16="http://schemas.microsoft.com/office/drawing/2014/main" id="{B1F252E3-0C95-4974-A689-9458A749F409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ight Triangle 161">
                  <a:extLst>
                    <a:ext uri="{FF2B5EF4-FFF2-40B4-BE49-F238E27FC236}">
                      <a16:creationId xmlns:a16="http://schemas.microsoft.com/office/drawing/2014/main" id="{609B1F84-5660-40E2-A00B-29CB714C0FC9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19CFC14F-D7AC-45F9-AE40-6561C226C18F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66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87FCC86-74F1-4053-A1A4-E326CA54F8D7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النتيجة</a:t>
              </a:r>
            </a:p>
            <a:p>
              <a:pPr algn="ctr"/>
              <a:r>
                <a:rPr lang="ar-SY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3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 p14:bounceEnd="33000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85185E-6 L 0.47135 -1.85185E-6 " pathEditMode="relative" rAng="0" ptsTypes="AA" p14:bounceEnd="41000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22222E-6 L -0.47344 -2.22222E-6 " pathEditMode="relative" rAng="0" ptsTypes="AA" p14:bounceEnd="33000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47135 -2.96296E-6 " pathEditMode="relative" rAng="0" ptsTypes="AA" p14:bounceEnd="41000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47344 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85185E-6 L 0.47135 -1.85185E-6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22222E-6 L -0.47344 -2.22222E-6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2.96296E-6 L 0.47135 -2.96296E-6 " pathEditMode="relative" rAng="0" ptsTypes="AA">
                                          <p:cBhvr>
                                            <p:cTn id="47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3" grpId="0" animBg="1"/>
          <p:bldP spid="74" grpId="0"/>
          <p:bldP spid="118" grpId="0"/>
          <p:bldP spid="135" grpId="0"/>
          <p:bldP spid="15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44FFE29-0D27-431A-8674-782CD414CF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9219" name="عنوان 1">
            <a:extLst>
              <a:ext uri="{FF2B5EF4-FFF2-40B4-BE49-F238E27FC236}">
                <a16:creationId xmlns:a16="http://schemas.microsoft.com/office/drawing/2014/main" id="{074684BA-13B0-4BC6-85A9-81482F6B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9220" name="مجموعة 1">
            <a:extLst>
              <a:ext uri="{FF2B5EF4-FFF2-40B4-BE49-F238E27FC236}">
                <a16:creationId xmlns:a16="http://schemas.microsoft.com/office/drawing/2014/main" id="{DF0D9641-B441-4B0E-AF19-C32F6586048E}"/>
              </a:ext>
            </a:extLst>
          </p:cNvPr>
          <p:cNvGrpSpPr>
            <a:grpSpLocks/>
          </p:cNvGrpSpPr>
          <p:nvPr/>
        </p:nvGrpSpPr>
        <p:grpSpPr bwMode="auto">
          <a:xfrm>
            <a:off x="1939925" y="3921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94922D5-7807-4ABA-B59C-B6E7B17AF667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2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405642E0-F41A-42BA-9034-2F9BDA9BE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148622" y="1174698"/>
            <a:ext cx="7511260" cy="678034"/>
            <a:chOff x="1437356" y="1240014"/>
            <a:chExt cx="12474003" cy="678034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4"/>
              <a:ext cx="1122253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6" y="1517938"/>
              <a:ext cx="12083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تسمى أول وجبة يتناولها المسلم بعد غروب الشمس  في  رمضان وجبة الفطور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13675" y="4101251"/>
              <a:ext cx="913314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DF6D0-3414-4251-A703-8C15124C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r="7828"/>
          <a:stretch/>
        </p:blipFill>
        <p:spPr>
          <a:xfrm>
            <a:off x="4018413" y="3141554"/>
            <a:ext cx="2995613" cy="2314575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C3B0F2F2-7C7B-45F4-8789-45EBD5BE9A3D}"/>
              </a:ext>
            </a:extLst>
          </p:cNvPr>
          <p:cNvGrpSpPr/>
          <p:nvPr/>
        </p:nvGrpSpPr>
        <p:grpSpPr>
          <a:xfrm>
            <a:off x="4173430" y="318579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FE94A68-F05E-4C9A-B549-F9F197AB3E4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E68D989F-848C-4866-9C23-4D387B8B6C40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25E7A1-61F7-4346-9AA9-0AF4E0DBD32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6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1"/>
            <a:ext cx="8913325" cy="672823"/>
            <a:chOff x="1437362" y="1240011"/>
            <a:chExt cx="16395244" cy="67282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871247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الفرق بين وجبة الفطور و الوجبة المدرسية ؟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564993" y="4075137"/>
              <a:ext cx="976512" cy="710457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484378" y="121173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Picture 107">
            <a:extLst>
              <a:ext uri="{FF2B5EF4-FFF2-40B4-BE49-F238E27FC236}">
                <a16:creationId xmlns:a16="http://schemas.microsoft.com/office/drawing/2014/main" id="{D08BF382-400F-4FC5-AB65-8ADC0F64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6937" y="4645889"/>
            <a:ext cx="1260143" cy="2179707"/>
          </a:xfrm>
          <a:prstGeom prst="rect">
            <a:avLst/>
          </a:prstGeom>
        </p:spPr>
      </p:pic>
      <p:sp>
        <p:nvSpPr>
          <p:cNvPr id="43" name="Freeform: Shape 108">
            <a:extLst>
              <a:ext uri="{FF2B5EF4-FFF2-40B4-BE49-F238E27FC236}">
                <a16:creationId xmlns:a16="http://schemas.microsoft.com/office/drawing/2014/main" id="{2C080427-F504-405E-9ABE-440F9AE99EE2}"/>
              </a:ext>
            </a:extLst>
          </p:cNvPr>
          <p:cNvSpPr/>
          <p:nvPr/>
        </p:nvSpPr>
        <p:spPr>
          <a:xfrm rot="950947">
            <a:off x="7270151" y="4677188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Cloud 109">
            <a:extLst>
              <a:ext uri="{FF2B5EF4-FFF2-40B4-BE49-F238E27FC236}">
                <a16:creationId xmlns:a16="http://schemas.microsoft.com/office/drawing/2014/main" id="{AC32D85A-BE78-40CE-879F-615287BC875A}"/>
              </a:ext>
            </a:extLst>
          </p:cNvPr>
          <p:cNvSpPr/>
          <p:nvPr/>
        </p:nvSpPr>
        <p:spPr>
          <a:xfrm>
            <a:off x="3533485" y="2742156"/>
            <a:ext cx="3590923" cy="2509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حجم وجبة الإفطار يكون أكبر</a:t>
            </a:r>
          </a:p>
          <a:p>
            <a:pPr algn="ctr"/>
            <a:r>
              <a:rPr lang="ar-SY" sz="2000" dirty="0"/>
              <a:t>إن الوجبة المدرسية تكون محفوظة في صندوق الطعام</a:t>
            </a:r>
          </a:p>
        </p:txBody>
      </p:sp>
    </p:spTree>
    <p:extLst>
      <p:ext uri="{BB962C8B-B14F-4D97-AF65-F5344CB8AC3E}">
        <p14:creationId xmlns:p14="http://schemas.microsoft.com/office/powerpoint/2010/main" val="24540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2635367" y="1174700"/>
            <a:ext cx="9024517" cy="678032"/>
            <a:chOff x="1437352" y="1240016"/>
            <a:chExt cx="14987081" cy="67803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6"/>
              <a:ext cx="1423415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14597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أتناول وجبة فطور صحية  تحتوي على الحليب و البيض و الخبز و الحبوب و الفواكه و الخضراوات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13675" y="4101251"/>
              <a:ext cx="913314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F34C0F8-C55B-430B-A405-699857534847}"/>
              </a:ext>
            </a:extLst>
          </p:cNvPr>
          <p:cNvSpPr/>
          <p:nvPr/>
        </p:nvSpPr>
        <p:spPr>
          <a:xfrm rot="5400000">
            <a:off x="5143917" y="242653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18000" t="15000" r="13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B871EA7-AD96-4EEE-BD6C-2DBCD2C22EAB}"/>
              </a:ext>
            </a:extLst>
          </p:cNvPr>
          <p:cNvGrpSpPr/>
          <p:nvPr/>
        </p:nvGrpSpPr>
        <p:grpSpPr>
          <a:xfrm>
            <a:off x="6184663" y="249654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20FB36-9D51-4D93-9BE3-33A3AF7FA8D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Trapezoid 10">
              <a:extLst>
                <a:ext uri="{FF2B5EF4-FFF2-40B4-BE49-F238E27FC236}">
                  <a16:creationId xmlns:a16="http://schemas.microsoft.com/office/drawing/2014/main" id="{33F90303-3EF3-4246-B6EC-F35618DF032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980230E-334A-40B1-BF4B-11D47E99279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2626478" y="246839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3667224" y="253840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A5BF7A2-1802-42FA-A316-9DCD90714C47}"/>
              </a:ext>
            </a:extLst>
          </p:cNvPr>
          <p:cNvSpPr/>
          <p:nvPr/>
        </p:nvSpPr>
        <p:spPr>
          <a:xfrm rot="5400000">
            <a:off x="6496344" y="449852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30CEFE5-5B14-420F-8CBE-862408E4F292}"/>
              </a:ext>
            </a:extLst>
          </p:cNvPr>
          <p:cNvGrpSpPr/>
          <p:nvPr/>
        </p:nvGrpSpPr>
        <p:grpSpPr>
          <a:xfrm>
            <a:off x="7537090" y="456853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390B276-670F-4012-BCBB-E8CC2AA54AD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Trapezoid 10">
              <a:extLst>
                <a:ext uri="{FF2B5EF4-FFF2-40B4-BE49-F238E27FC236}">
                  <a16:creationId xmlns:a16="http://schemas.microsoft.com/office/drawing/2014/main" id="{7039F551-F3E3-4ECD-9896-3765341F232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448D7F5-C9A7-47A0-97AB-EC250641A39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51F4DA0-BA2A-49D0-9B16-0CA210997BB9}"/>
              </a:ext>
            </a:extLst>
          </p:cNvPr>
          <p:cNvSpPr/>
          <p:nvPr/>
        </p:nvSpPr>
        <p:spPr>
          <a:xfrm rot="5400000">
            <a:off x="3947247" y="447128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05A16C1-562A-44BC-BBA8-47275F58021A}"/>
              </a:ext>
            </a:extLst>
          </p:cNvPr>
          <p:cNvGrpSpPr/>
          <p:nvPr/>
        </p:nvGrpSpPr>
        <p:grpSpPr>
          <a:xfrm>
            <a:off x="4987993" y="454128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BD1A4BE-1C48-4930-B2F5-05A076D8C42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rapezoid 10">
              <a:extLst>
                <a:ext uri="{FF2B5EF4-FFF2-40B4-BE49-F238E27FC236}">
                  <a16:creationId xmlns:a16="http://schemas.microsoft.com/office/drawing/2014/main" id="{25463974-673B-4022-9058-733FBA31E6A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C95DF13-A9D8-4705-8C17-4F746C4C72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311C57-4E6A-4A21-967C-7B237CD006BD}"/>
              </a:ext>
            </a:extLst>
          </p:cNvPr>
          <p:cNvGrpSpPr/>
          <p:nvPr/>
        </p:nvGrpSpPr>
        <p:grpSpPr>
          <a:xfrm flipH="1">
            <a:off x="2647257" y="1879626"/>
            <a:ext cx="9024517" cy="678033"/>
            <a:chOff x="1437352" y="1240015"/>
            <a:chExt cx="14987081" cy="67803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63814BD-3229-451D-BBFD-BA71BBCAE28A}"/>
                </a:ext>
              </a:extLst>
            </p:cNvPr>
            <p:cNvSpPr/>
            <p:nvPr/>
          </p:nvSpPr>
          <p:spPr>
            <a:xfrm flipV="1">
              <a:off x="1437352" y="1240015"/>
              <a:ext cx="754834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8E61C3-0D38-45D6-97FB-E9F1D96DE747}"/>
                </a:ext>
              </a:extLst>
            </p:cNvPr>
            <p:cNvSpPr txBox="1"/>
            <p:nvPr/>
          </p:nvSpPr>
          <p:spPr>
            <a:xfrm>
              <a:off x="1827404" y="1517938"/>
              <a:ext cx="14597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أذهب  إلى المدرسة و معي وجبة مدرسية خفيفة </a:t>
              </a: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6314260-3CAF-4F44-B7A2-4147DD9ECAB1}"/>
              </a:ext>
            </a:extLst>
          </p:cNvPr>
          <p:cNvSpPr/>
          <p:nvPr/>
        </p:nvSpPr>
        <p:spPr>
          <a:xfrm rot="5400000">
            <a:off x="7906147" y="269084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7000" t="14000" r="10000" b="7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7663B4-54E8-4A6B-AE80-3497BF5D6AB8}"/>
              </a:ext>
            </a:extLst>
          </p:cNvPr>
          <p:cNvGrpSpPr/>
          <p:nvPr/>
        </p:nvGrpSpPr>
        <p:grpSpPr>
          <a:xfrm>
            <a:off x="8946893" y="276084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E52DFC4-064E-4E7E-9208-CB469A76EF4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rapezoid 10">
              <a:extLst>
                <a:ext uri="{FF2B5EF4-FFF2-40B4-BE49-F238E27FC236}">
                  <a16:creationId xmlns:a16="http://schemas.microsoft.com/office/drawing/2014/main" id="{AA2631EE-5A25-4CBD-B415-2DE2A183F4F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1082A5-06C5-4F9D-88CA-8779ECF916D6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0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5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10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52" grpId="0" animBg="1"/>
      <p:bldP spid="52" grpId="1" animBg="1"/>
      <p:bldP spid="66" grpId="0" animBg="1"/>
      <p:bldP spid="66" grpId="1" animBg="1"/>
      <p:bldP spid="97" grpId="0" animBg="1"/>
      <p:bldP spid="97" grpId="1" animBg="1"/>
      <p:bldP spid="102" grpId="0" animBg="1"/>
      <p:bldP spid="102" grpId="1" animBg="1"/>
      <p:bldP spid="71" grpId="0" animBg="1"/>
      <p:bldP spid="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2635367" y="1174699"/>
            <a:ext cx="9024516" cy="678033"/>
            <a:chOff x="1437354" y="1240015"/>
            <a:chExt cx="14987079" cy="67803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5"/>
              <a:ext cx="1093011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14597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تناول الوجبة المدرسية لا يغني عن تناول وجبة الفطور قبل الذهاب للمدرسة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5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278" y="3473413"/>
            <a:ext cx="1887249" cy="2471238"/>
            <a:chOff x="10083005" y="2824919"/>
            <a:chExt cx="1887249" cy="24712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005" y="2824919"/>
              <a:ext cx="1887249" cy="2471238"/>
              <a:chOff x="392713" y="4308237"/>
              <a:chExt cx="1887249" cy="24712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غذائي 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48150"/>
                <a:ext cx="1871561" cy="20313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وجبة الفطور </a:t>
                </a:r>
              </a:p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613675" y="4101251"/>
              <a:ext cx="913314" cy="664477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4769038-A519-4AD8-8B9D-8B0647C5D609}"/>
              </a:ext>
            </a:extLst>
          </p:cNvPr>
          <p:cNvSpPr/>
          <p:nvPr/>
        </p:nvSpPr>
        <p:spPr>
          <a:xfrm rot="5400000">
            <a:off x="2596075" y="2498799"/>
            <a:ext cx="3407547" cy="321858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E0942D-CD53-4030-84BA-4552F264FD8D}"/>
              </a:ext>
            </a:extLst>
          </p:cNvPr>
          <p:cNvGrpSpPr/>
          <p:nvPr/>
        </p:nvGrpSpPr>
        <p:grpSpPr>
          <a:xfrm>
            <a:off x="4135884" y="2560627"/>
            <a:ext cx="338455" cy="511125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50A6A8E-5662-45DD-A8A5-379D84FF3D5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FF91B151-83AB-43BD-AE96-3DA7AC4B41E9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E54E39-D9FE-4AE7-9461-C73CE49A686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311C57-4E6A-4A21-967C-7B237CD006BD}"/>
              </a:ext>
            </a:extLst>
          </p:cNvPr>
          <p:cNvGrpSpPr/>
          <p:nvPr/>
        </p:nvGrpSpPr>
        <p:grpSpPr>
          <a:xfrm flipH="1">
            <a:off x="2647257" y="1879626"/>
            <a:ext cx="9024517" cy="678033"/>
            <a:chOff x="1437352" y="1240015"/>
            <a:chExt cx="14987081" cy="67803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63814BD-3229-451D-BBFD-BA71BBCAE28A}"/>
                </a:ext>
              </a:extLst>
            </p:cNvPr>
            <p:cNvSpPr/>
            <p:nvPr/>
          </p:nvSpPr>
          <p:spPr>
            <a:xfrm flipV="1">
              <a:off x="1437352" y="1240015"/>
              <a:ext cx="754834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8E61C3-0D38-45D6-97FB-E9F1D96DE747}"/>
                </a:ext>
              </a:extLst>
            </p:cNvPr>
            <p:cNvSpPr txBox="1"/>
            <p:nvPr/>
          </p:nvSpPr>
          <p:spPr>
            <a:xfrm>
              <a:off x="1827404" y="1517938"/>
              <a:ext cx="14597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أرتب وجبتي المدرسية في الحقيبة الخاصة بها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1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291</Words>
  <Application>Microsoft Office PowerPoint</Application>
  <PresentationFormat>شاشة عريضة</PresentationFormat>
  <Paragraphs>184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244</cp:revision>
  <dcterms:created xsi:type="dcterms:W3CDTF">2020-10-10T04:32:51Z</dcterms:created>
  <dcterms:modified xsi:type="dcterms:W3CDTF">2021-01-22T10:46:08Z</dcterms:modified>
</cp:coreProperties>
</file>