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8" r:id="rId3"/>
    <p:sldId id="366" r:id="rId4"/>
    <p:sldId id="362" r:id="rId5"/>
    <p:sldId id="335" r:id="rId6"/>
    <p:sldId id="368" r:id="rId7"/>
    <p:sldId id="369" r:id="rId8"/>
    <p:sldId id="370" r:id="rId9"/>
    <p:sldId id="373" r:id="rId10"/>
    <p:sldId id="331" r:id="rId11"/>
    <p:sldId id="374" r:id="rId12"/>
    <p:sldId id="327" r:id="rId13"/>
    <p:sldId id="375" r:id="rId14"/>
    <p:sldId id="340" r:id="rId15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406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93"/>
    <a:srgbClr val="9933FF"/>
    <a:srgbClr val="00CC99"/>
    <a:srgbClr val="8E8E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67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18" y="126"/>
      </p:cViewPr>
      <p:guideLst>
        <p:guide orient="horz" pos="2115"/>
        <p:guide pos="406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83EFD-F5C3-4596-A6BE-F013D50D63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468507-E48F-4DFA-A829-9E6850D483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17824D-4963-4AEF-8845-A701F8977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09/06/1442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41B5A5-C580-4BAD-AC31-F7A349DB6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BBE145-E0FE-4869-BAF5-293267447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341778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E142B-EB09-40AC-9C1C-70743FB2D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EA1A42-6E36-4F8A-9BCD-E5822A637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2035B9-E8D9-446C-8B0C-E620EEF00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09/06/1442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16E3D1-50C0-4730-B528-A8C498A14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01073B-158B-4AE9-AC92-1749BAAD0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713392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FCCA734-14EF-4383-A502-FEEE5AB73E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8EF1C-264D-4088-B5C0-E9BA4DD77E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8DE1C0-E5B4-4EFD-8F40-86BB2BF55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09/06/1442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EAE23B-BEDB-44BD-881B-6810A5116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AC8A00-691D-4222-9E4C-27AD8ED9A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918021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0268D-5087-4782-83A0-7BDCE442A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08DDF0-95F6-4C2C-A69B-084351F854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B8CA33-BB33-4277-B612-C9E1D05C2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09/06/1442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62F7DA-877C-4013-8071-00B9B560F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B75940-3DE1-408F-A3A8-F3079DA51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165140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215D6-DABE-4EC1-8EF8-3F28AB657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8B973C-3DE2-4442-9F61-6A3A0A83B7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331303-8694-4202-AE62-13D8BF19A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09/06/1442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B5A991-FED7-4761-9FDA-4EBFAFD0A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1CE27E-CAB6-4676-A299-F8F0CCE76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51280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8406D-B68F-4492-B411-544EA1CBB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E685C1-6582-4548-93B0-CF389488E2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F7209E-CA2B-4E0C-9F58-D23832130D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576C25-EB1A-493E-925A-54DD261A4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09/06/1442</a:t>
            </a:fld>
            <a:endParaRPr lang="ar-S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F1A648-573E-4D1C-9B37-0DD38B2DE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F7FD76-E72B-4103-8C08-909F8FBD5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4242832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DE9F3-0B73-451E-B1FD-E57763CA2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B3FAC8-02A7-41C1-9E47-10A3D4A77C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29AC79-7E73-4D20-9646-DD236F0F19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C11032-0B34-41CF-82A2-9AAD8DAFAF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41945D-B03E-426C-B2EB-660A2A4AF8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99AB5B1-37E9-452C-A859-82C73F48C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09/06/1442</a:t>
            </a:fld>
            <a:endParaRPr lang="ar-SY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081A46B-C692-42B8-B5F4-F6A2F41B4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570D41-E0D1-4D60-AA1B-C4505C1CA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159495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361EA-BB4F-4812-AB3B-6DC8D6552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AE787D-937F-45D7-9F0A-676E91284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09/06/1442</a:t>
            </a:fld>
            <a:endParaRPr lang="ar-S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537004-576D-4A7C-BC07-BA35536E3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8AD639-5ABD-4DF9-93B0-B163F3997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274027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4F1BB8-A163-4517-B61E-339E9D08B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09/06/1442</a:t>
            </a:fld>
            <a:endParaRPr lang="ar-SY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DAE9B0-8279-4D95-A8E5-FF1861DCB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575CDE-48B3-4C4B-9133-0DEBA82C6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87494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420E49-9673-4926-A845-7934D29D2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6EE9FC-96EA-426D-AECE-D5ACC8AD1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D3148F-7D9E-4DC2-983C-2DF4EBEF9D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902337-E20A-44D7-A4A2-B3288160D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09/06/1442</a:t>
            </a:fld>
            <a:endParaRPr lang="ar-S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49D80C-F2AF-4541-B72F-72163887A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4AF57B-78A1-4C8D-95D2-21E26FC40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717662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991A2-4774-4E31-AFD1-81C095387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CFEBE6-1F40-49F1-A26B-A1D2783FF9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7DDD43-DD00-49D2-8755-6B6C04FE94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A31415-AD63-4380-B0A5-449277CCE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09/06/1442</a:t>
            </a:fld>
            <a:endParaRPr lang="ar-S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B7B878-3C64-4AD3-B496-BCCE1B059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1A505B-7E14-40DC-8215-424EE71AA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4193815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DEDDA3-59C3-47C3-A9FC-BDF8CA8C9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A632CC-E3B5-4518-BA05-A11A2C020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84713C-4252-4E02-8094-3312FC7AB2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4A506-A0B2-4DE1-B069-A8C9CB89B5D1}" type="datetimeFigureOut">
              <a:rPr lang="ar-SY" smtClean="0"/>
              <a:t>09/06/1442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9C7B0F-1CEF-46C7-A7CA-EB23C98DBA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67A0E8-86E0-4785-A23D-63C27EBC31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424052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4.sv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4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4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4.svg"/><Relationship Id="rId7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97A61CED-E2B9-436D-8068-6EE4030FD5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70822">
            <a:off x="8012948" y="4707104"/>
            <a:ext cx="6383543" cy="3479031"/>
          </a:xfrm>
          <a:prstGeom prst="rect">
            <a:avLst/>
          </a:prstGeom>
        </p:spPr>
      </p:pic>
      <p:pic>
        <p:nvPicPr>
          <p:cNvPr id="51" name="Picture 50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BACAF892-DE81-458C-90C7-DCE3F92442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4480" y="6356520"/>
            <a:ext cx="2820912" cy="1537397"/>
          </a:xfrm>
          <a:prstGeom prst="rect">
            <a:avLst/>
          </a:prstGeom>
        </p:spPr>
      </p:pic>
      <p:pic>
        <p:nvPicPr>
          <p:cNvPr id="50" name="Picture 49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0545C141-EDC9-48CC-9395-30DE389764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226" y="6226752"/>
            <a:ext cx="2820912" cy="1537397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0CA847AD-E146-4FBD-AA2A-F329BBDBF4C7}"/>
              </a:ext>
            </a:extLst>
          </p:cNvPr>
          <p:cNvGrpSpPr/>
          <p:nvPr/>
        </p:nvGrpSpPr>
        <p:grpSpPr>
          <a:xfrm>
            <a:off x="4702126" y="1330686"/>
            <a:ext cx="2787748" cy="4281825"/>
            <a:chOff x="4702126" y="1330686"/>
            <a:chExt cx="2787748" cy="4281825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717CAA8-B2B0-4DA7-8C6D-2CFA6695DC07}"/>
                </a:ext>
              </a:extLst>
            </p:cNvPr>
            <p:cNvSpPr/>
            <p:nvPr/>
          </p:nvSpPr>
          <p:spPr>
            <a:xfrm>
              <a:off x="4887830" y="2205649"/>
              <a:ext cx="599872" cy="3218548"/>
            </a:xfrm>
            <a:custGeom>
              <a:avLst/>
              <a:gdLst>
                <a:gd name="connsiteX0" fmla="*/ 299936 w 599872"/>
                <a:gd name="connsiteY0" fmla="*/ 191 h 3218548"/>
                <a:gd name="connsiteX1" fmla="*/ 590308 w 599872"/>
                <a:gd name="connsiteY1" fmla="*/ 389540 h 3218548"/>
                <a:gd name="connsiteX2" fmla="*/ 597988 w 599872"/>
                <a:gd name="connsiteY2" fmla="*/ 445627 h 3218548"/>
                <a:gd name="connsiteX3" fmla="*/ 599872 w 599872"/>
                <a:gd name="connsiteY3" fmla="*/ 445627 h 3218548"/>
                <a:gd name="connsiteX4" fmla="*/ 599872 w 599872"/>
                <a:gd name="connsiteY4" fmla="*/ 3218548 h 3218548"/>
                <a:gd name="connsiteX5" fmla="*/ 0 w 599872"/>
                <a:gd name="connsiteY5" fmla="*/ 3218548 h 3218548"/>
                <a:gd name="connsiteX6" fmla="*/ 0 w 599872"/>
                <a:gd name="connsiteY6" fmla="*/ 445627 h 3218548"/>
                <a:gd name="connsiteX7" fmla="*/ 2064 w 599872"/>
                <a:gd name="connsiteY7" fmla="*/ 445627 h 3218548"/>
                <a:gd name="connsiteX8" fmla="*/ 9564 w 599872"/>
                <a:gd name="connsiteY8" fmla="*/ 392513 h 3218548"/>
                <a:gd name="connsiteX9" fmla="*/ 299936 w 599872"/>
                <a:gd name="connsiteY9" fmla="*/ 191 h 3218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99872" h="3218548">
                  <a:moveTo>
                    <a:pt x="299936" y="191"/>
                  </a:moveTo>
                  <a:cubicBezTo>
                    <a:pt x="427472" y="-7737"/>
                    <a:pt x="555008" y="233097"/>
                    <a:pt x="590308" y="389540"/>
                  </a:cubicBezTo>
                  <a:lnTo>
                    <a:pt x="597988" y="445627"/>
                  </a:lnTo>
                  <a:lnTo>
                    <a:pt x="599872" y="445627"/>
                  </a:lnTo>
                  <a:lnTo>
                    <a:pt x="599872" y="3218548"/>
                  </a:lnTo>
                  <a:lnTo>
                    <a:pt x="0" y="3218548"/>
                  </a:lnTo>
                  <a:lnTo>
                    <a:pt x="0" y="445627"/>
                  </a:lnTo>
                  <a:lnTo>
                    <a:pt x="2064" y="445627"/>
                  </a:lnTo>
                  <a:lnTo>
                    <a:pt x="9564" y="392513"/>
                  </a:lnTo>
                  <a:cubicBezTo>
                    <a:pt x="44864" y="241024"/>
                    <a:pt x="172400" y="8117"/>
                    <a:pt x="299936" y="191"/>
                  </a:cubicBezTo>
                  <a:close/>
                </a:path>
              </a:pathLst>
            </a:cu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F4D2AB39-E670-4678-A96E-6F7B60503671}"/>
                </a:ext>
              </a:extLst>
            </p:cNvPr>
            <p:cNvSpPr/>
            <p:nvPr/>
          </p:nvSpPr>
          <p:spPr>
            <a:xfrm>
              <a:off x="4992743" y="5407946"/>
              <a:ext cx="399243" cy="178037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BC100A4E-E0FB-4BC6-8234-1C0714759352}"/>
                </a:ext>
              </a:extLst>
            </p:cNvPr>
            <p:cNvSpPr/>
            <p:nvPr/>
          </p:nvSpPr>
          <p:spPr>
            <a:xfrm>
              <a:off x="4992743" y="5540123"/>
              <a:ext cx="399243" cy="7238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11CD9F49-FC43-489F-AAE9-4D251DBFAFCC}"/>
                </a:ext>
              </a:extLst>
            </p:cNvPr>
            <p:cNvGrpSpPr/>
            <p:nvPr/>
          </p:nvGrpSpPr>
          <p:grpSpPr>
            <a:xfrm>
              <a:off x="6677849" y="2205649"/>
              <a:ext cx="599872" cy="3406841"/>
              <a:chOff x="9274907" y="2171801"/>
              <a:chExt cx="599872" cy="3406841"/>
            </a:xfrm>
          </p:grpSpPr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56C9251F-5494-438A-B72F-D96DB5E66C46}"/>
                  </a:ext>
                </a:extLst>
              </p:cNvPr>
              <p:cNvSpPr/>
              <p:nvPr/>
            </p:nvSpPr>
            <p:spPr>
              <a:xfrm>
                <a:off x="9274907" y="2171801"/>
                <a:ext cx="599872" cy="3218548"/>
              </a:xfrm>
              <a:custGeom>
                <a:avLst/>
                <a:gdLst>
                  <a:gd name="connsiteX0" fmla="*/ 299936 w 599872"/>
                  <a:gd name="connsiteY0" fmla="*/ 191 h 3218548"/>
                  <a:gd name="connsiteX1" fmla="*/ 590308 w 599872"/>
                  <a:gd name="connsiteY1" fmla="*/ 389540 h 3218548"/>
                  <a:gd name="connsiteX2" fmla="*/ 597988 w 599872"/>
                  <a:gd name="connsiteY2" fmla="*/ 445627 h 3218548"/>
                  <a:gd name="connsiteX3" fmla="*/ 599872 w 599872"/>
                  <a:gd name="connsiteY3" fmla="*/ 445627 h 3218548"/>
                  <a:gd name="connsiteX4" fmla="*/ 599872 w 599872"/>
                  <a:gd name="connsiteY4" fmla="*/ 3218548 h 3218548"/>
                  <a:gd name="connsiteX5" fmla="*/ 0 w 599872"/>
                  <a:gd name="connsiteY5" fmla="*/ 3218548 h 3218548"/>
                  <a:gd name="connsiteX6" fmla="*/ 0 w 599872"/>
                  <a:gd name="connsiteY6" fmla="*/ 445627 h 3218548"/>
                  <a:gd name="connsiteX7" fmla="*/ 2064 w 599872"/>
                  <a:gd name="connsiteY7" fmla="*/ 445627 h 3218548"/>
                  <a:gd name="connsiteX8" fmla="*/ 9564 w 599872"/>
                  <a:gd name="connsiteY8" fmla="*/ 392513 h 3218548"/>
                  <a:gd name="connsiteX9" fmla="*/ 299936 w 599872"/>
                  <a:gd name="connsiteY9" fmla="*/ 191 h 3218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99872" h="3218548">
                    <a:moveTo>
                      <a:pt x="299936" y="191"/>
                    </a:moveTo>
                    <a:cubicBezTo>
                      <a:pt x="427472" y="-7737"/>
                      <a:pt x="555008" y="233097"/>
                      <a:pt x="590308" y="389540"/>
                    </a:cubicBezTo>
                    <a:lnTo>
                      <a:pt x="597988" y="445627"/>
                    </a:lnTo>
                    <a:lnTo>
                      <a:pt x="599872" y="445627"/>
                    </a:lnTo>
                    <a:lnTo>
                      <a:pt x="599872" y="3218548"/>
                    </a:lnTo>
                    <a:lnTo>
                      <a:pt x="0" y="3218548"/>
                    </a:lnTo>
                    <a:lnTo>
                      <a:pt x="0" y="445627"/>
                    </a:lnTo>
                    <a:lnTo>
                      <a:pt x="2064" y="445627"/>
                    </a:lnTo>
                    <a:lnTo>
                      <a:pt x="9564" y="392513"/>
                    </a:lnTo>
                    <a:cubicBezTo>
                      <a:pt x="44864" y="241024"/>
                      <a:pt x="172400" y="8117"/>
                      <a:pt x="299936" y="191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grpSp>
            <p:nvGrpSpPr>
              <p:cNvPr id="97" name="Group 96">
                <a:extLst>
                  <a:ext uri="{FF2B5EF4-FFF2-40B4-BE49-F238E27FC236}">
                    <a16:creationId xmlns:a16="http://schemas.microsoft.com/office/drawing/2014/main" id="{00BD77A1-6626-449F-BA40-237B19461D46}"/>
                  </a:ext>
                </a:extLst>
              </p:cNvPr>
              <p:cNvGrpSpPr/>
              <p:nvPr/>
            </p:nvGrpSpPr>
            <p:grpSpPr>
              <a:xfrm>
                <a:off x="9379820" y="5374078"/>
                <a:ext cx="399243" cy="204564"/>
                <a:chOff x="6011993" y="5368363"/>
                <a:chExt cx="624334" cy="241298"/>
              </a:xfrm>
            </p:grpSpPr>
            <p:sp>
              <p:nvSpPr>
                <p:cNvPr id="98" name="Rectangle 97">
                  <a:extLst>
                    <a:ext uri="{FF2B5EF4-FFF2-40B4-BE49-F238E27FC236}">
                      <a16:creationId xmlns:a16="http://schemas.microsoft.com/office/drawing/2014/main" id="{FF031438-8B66-4F02-A8BD-8BFF66B8A600}"/>
                    </a:ext>
                  </a:extLst>
                </p:cNvPr>
                <p:cNvSpPr/>
                <p:nvPr/>
              </p:nvSpPr>
              <p:spPr>
                <a:xfrm>
                  <a:off x="6011993" y="5368363"/>
                  <a:ext cx="624334" cy="210007"/>
                </a:xfrm>
                <a:prstGeom prst="rect">
                  <a:avLst/>
                </a:prstGeom>
                <a:solidFill>
                  <a:srgbClr val="FF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9" name="Oval 98">
                  <a:extLst>
                    <a:ext uri="{FF2B5EF4-FFF2-40B4-BE49-F238E27FC236}">
                      <a16:creationId xmlns:a16="http://schemas.microsoft.com/office/drawing/2014/main" id="{56840EA0-3FB7-4D05-B68B-181737E9C5B8}"/>
                    </a:ext>
                  </a:extLst>
                </p:cNvPr>
                <p:cNvSpPr/>
                <p:nvPr/>
              </p:nvSpPr>
              <p:spPr>
                <a:xfrm>
                  <a:off x="6011993" y="5524275"/>
                  <a:ext cx="624334" cy="85386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8E362B2A-6AF1-4954-ABBB-67EDC1833459}"/>
                </a:ext>
              </a:extLst>
            </p:cNvPr>
            <p:cNvGrpSpPr/>
            <p:nvPr/>
          </p:nvGrpSpPr>
          <p:grpSpPr>
            <a:xfrm>
              <a:off x="5792620" y="5113260"/>
              <a:ext cx="598702" cy="306762"/>
              <a:chOff x="6011993" y="5368363"/>
              <a:chExt cx="624334" cy="241298"/>
            </a:xfrm>
          </p:grpSpPr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D82EA3E7-8354-4879-A55C-51834E0FF44A}"/>
                  </a:ext>
                </a:extLst>
              </p:cNvPr>
              <p:cNvSpPr/>
              <p:nvPr/>
            </p:nvSpPr>
            <p:spPr>
              <a:xfrm>
                <a:off x="6011993" y="5368363"/>
                <a:ext cx="624334" cy="210007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Oval 101">
                <a:extLst>
                  <a:ext uri="{FF2B5EF4-FFF2-40B4-BE49-F238E27FC236}">
                    <a16:creationId xmlns:a16="http://schemas.microsoft.com/office/drawing/2014/main" id="{046CA0CF-4C0E-4252-A2B0-4A3361387719}"/>
                  </a:ext>
                </a:extLst>
              </p:cNvPr>
              <p:cNvSpPr/>
              <p:nvPr/>
            </p:nvSpPr>
            <p:spPr>
              <a:xfrm>
                <a:off x="6011993" y="5524275"/>
                <a:ext cx="624334" cy="8538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4994715B-CBE1-4065-AAE0-7E3753A78C5C}"/>
                </a:ext>
              </a:extLst>
            </p:cNvPr>
            <p:cNvSpPr/>
            <p:nvPr/>
          </p:nvSpPr>
          <p:spPr>
            <a:xfrm>
              <a:off x="5492099" y="1330686"/>
              <a:ext cx="1184752" cy="3740743"/>
            </a:xfrm>
            <a:custGeom>
              <a:avLst/>
              <a:gdLst>
                <a:gd name="connsiteX0" fmla="*/ 926355 w 1852709"/>
                <a:gd name="connsiteY0" fmla="*/ 507 h 4412487"/>
                <a:gd name="connsiteX1" fmla="*/ 1852625 w 1852709"/>
                <a:gd name="connsiteY1" fmla="*/ 1222403 h 4412487"/>
                <a:gd name="connsiteX2" fmla="*/ 1850681 w 1852709"/>
                <a:gd name="connsiteY2" fmla="*/ 1247256 h 4412487"/>
                <a:gd name="connsiteX3" fmla="*/ 1852709 w 1852709"/>
                <a:gd name="connsiteY3" fmla="*/ 1247256 h 4412487"/>
                <a:gd name="connsiteX4" fmla="*/ 1852709 w 1852709"/>
                <a:gd name="connsiteY4" fmla="*/ 4412487 h 4412487"/>
                <a:gd name="connsiteX5" fmla="*/ 0 w 1852709"/>
                <a:gd name="connsiteY5" fmla="*/ 4412487 h 4412487"/>
                <a:gd name="connsiteX6" fmla="*/ 0 w 1852709"/>
                <a:gd name="connsiteY6" fmla="*/ 1247256 h 4412487"/>
                <a:gd name="connsiteX7" fmla="*/ 1891 w 1852709"/>
                <a:gd name="connsiteY7" fmla="*/ 1247256 h 4412487"/>
                <a:gd name="connsiteX8" fmla="*/ 85 w 1852709"/>
                <a:gd name="connsiteY8" fmla="*/ 1224711 h 4412487"/>
                <a:gd name="connsiteX9" fmla="*/ 926355 w 1852709"/>
                <a:gd name="connsiteY9" fmla="*/ 507 h 4412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52709" h="4412487">
                  <a:moveTo>
                    <a:pt x="926355" y="507"/>
                  </a:moveTo>
                  <a:cubicBezTo>
                    <a:pt x="1385901" y="-24112"/>
                    <a:pt x="1845445" y="852633"/>
                    <a:pt x="1852625" y="1222403"/>
                  </a:cubicBezTo>
                  <a:lnTo>
                    <a:pt x="1850681" y="1247256"/>
                  </a:lnTo>
                  <a:lnTo>
                    <a:pt x="1852709" y="1247256"/>
                  </a:lnTo>
                  <a:lnTo>
                    <a:pt x="1852709" y="4412487"/>
                  </a:lnTo>
                  <a:lnTo>
                    <a:pt x="0" y="4412487"/>
                  </a:lnTo>
                  <a:lnTo>
                    <a:pt x="0" y="1247256"/>
                  </a:lnTo>
                  <a:lnTo>
                    <a:pt x="1891" y="1247256"/>
                  </a:lnTo>
                  <a:lnTo>
                    <a:pt x="85" y="1224711"/>
                  </a:lnTo>
                  <a:cubicBezTo>
                    <a:pt x="7266" y="864942"/>
                    <a:pt x="466810" y="25126"/>
                    <a:pt x="926355" y="50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A065541B-1DAA-4B7A-AEC4-74685943C523}"/>
                </a:ext>
              </a:extLst>
            </p:cNvPr>
            <p:cNvSpPr/>
            <p:nvPr/>
          </p:nvSpPr>
          <p:spPr>
            <a:xfrm>
              <a:off x="5492099" y="1369124"/>
              <a:ext cx="1184752" cy="3721956"/>
            </a:xfrm>
            <a:custGeom>
              <a:avLst/>
              <a:gdLst>
                <a:gd name="connsiteX0" fmla="*/ 1067976 w 1852709"/>
                <a:gd name="connsiteY0" fmla="*/ 0 h 4390326"/>
                <a:gd name="connsiteX1" fmla="*/ 1097801 w 1852709"/>
                <a:gd name="connsiteY1" fmla="*/ 8615 h 4390326"/>
                <a:gd name="connsiteX2" fmla="*/ 1852625 w 1852709"/>
                <a:gd name="connsiteY2" fmla="*/ 1200242 h 4390326"/>
                <a:gd name="connsiteX3" fmla="*/ 1850681 w 1852709"/>
                <a:gd name="connsiteY3" fmla="*/ 1225095 h 4390326"/>
                <a:gd name="connsiteX4" fmla="*/ 1852709 w 1852709"/>
                <a:gd name="connsiteY4" fmla="*/ 1225095 h 4390326"/>
                <a:gd name="connsiteX5" fmla="*/ 1852709 w 1852709"/>
                <a:gd name="connsiteY5" fmla="*/ 4390326 h 4390326"/>
                <a:gd name="connsiteX6" fmla="*/ 0 w 1852709"/>
                <a:gd name="connsiteY6" fmla="*/ 4390326 h 4390326"/>
                <a:gd name="connsiteX7" fmla="*/ 0 w 1852709"/>
                <a:gd name="connsiteY7" fmla="*/ 4389078 h 4390326"/>
                <a:gd name="connsiteX8" fmla="*/ 1638152 w 1852709"/>
                <a:gd name="connsiteY8" fmla="*/ 4389078 h 4390326"/>
                <a:gd name="connsiteX9" fmla="*/ 1638152 w 1852709"/>
                <a:gd name="connsiteY9" fmla="*/ 1132182 h 4390326"/>
                <a:gd name="connsiteX10" fmla="*/ 1636124 w 1852709"/>
                <a:gd name="connsiteY10" fmla="*/ 1132182 h 4390326"/>
                <a:gd name="connsiteX11" fmla="*/ 1638068 w 1852709"/>
                <a:gd name="connsiteY11" fmla="*/ 1106609 h 4390326"/>
                <a:gd name="connsiteX12" fmla="*/ 1204931 w 1852709"/>
                <a:gd name="connsiteY12" fmla="*/ 135685 h 4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52709" h="4390326">
                  <a:moveTo>
                    <a:pt x="1067976" y="0"/>
                  </a:moveTo>
                  <a:lnTo>
                    <a:pt x="1097801" y="8615"/>
                  </a:lnTo>
                  <a:cubicBezTo>
                    <a:pt x="1493719" y="164992"/>
                    <a:pt x="1846343" y="876693"/>
                    <a:pt x="1852625" y="1200242"/>
                  </a:cubicBezTo>
                  <a:lnTo>
                    <a:pt x="1850681" y="1225095"/>
                  </a:lnTo>
                  <a:lnTo>
                    <a:pt x="1852709" y="1225095"/>
                  </a:lnTo>
                  <a:lnTo>
                    <a:pt x="1852709" y="4390326"/>
                  </a:lnTo>
                  <a:lnTo>
                    <a:pt x="0" y="4390326"/>
                  </a:lnTo>
                  <a:lnTo>
                    <a:pt x="0" y="4389078"/>
                  </a:lnTo>
                  <a:lnTo>
                    <a:pt x="1638152" y="4389078"/>
                  </a:lnTo>
                  <a:lnTo>
                    <a:pt x="1638152" y="1132182"/>
                  </a:lnTo>
                  <a:lnTo>
                    <a:pt x="1636124" y="1132182"/>
                  </a:lnTo>
                  <a:lnTo>
                    <a:pt x="1638068" y="1106609"/>
                  </a:lnTo>
                  <a:cubicBezTo>
                    <a:pt x="1633580" y="868810"/>
                    <a:pt x="1452388" y="427238"/>
                    <a:pt x="1204931" y="135685"/>
                  </a:cubicBezTo>
                  <a:close/>
                </a:path>
              </a:pathLst>
            </a:custGeom>
            <a:solidFill>
              <a:schemeClr val="bg1">
                <a:lumMod val="50000"/>
                <a:alpha val="2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D5B06EE2-4DC5-4C05-8BA7-E1E30146F28C}"/>
                </a:ext>
              </a:extLst>
            </p:cNvPr>
            <p:cNvSpPr/>
            <p:nvPr/>
          </p:nvSpPr>
          <p:spPr>
            <a:xfrm>
              <a:off x="6484712" y="3292162"/>
              <a:ext cx="1005162" cy="1832934"/>
            </a:xfrm>
            <a:custGeom>
              <a:avLst/>
              <a:gdLst>
                <a:gd name="connsiteX0" fmla="*/ 1971 w 1571867"/>
                <a:gd name="connsiteY0" fmla="*/ 0 h 2162083"/>
                <a:gd name="connsiteX1" fmla="*/ 1571867 w 1571867"/>
                <a:gd name="connsiteY1" fmla="*/ 1503414 h 2162083"/>
                <a:gd name="connsiteX2" fmla="*/ 1571867 w 1571867"/>
                <a:gd name="connsiteY2" fmla="*/ 2162083 h 2162083"/>
                <a:gd name="connsiteX3" fmla="*/ 0 w 1571867"/>
                <a:gd name="connsiteY3" fmla="*/ 2162083 h 2162083"/>
                <a:gd name="connsiteX4" fmla="*/ 0 w 1571867"/>
                <a:gd name="connsiteY4" fmla="*/ 1503414 h 2162083"/>
                <a:gd name="connsiteX5" fmla="*/ 1971 w 1571867"/>
                <a:gd name="connsiteY5" fmla="*/ 1503414 h 2162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1867" h="2162083">
                  <a:moveTo>
                    <a:pt x="1971" y="0"/>
                  </a:moveTo>
                  <a:lnTo>
                    <a:pt x="1571867" y="1503414"/>
                  </a:lnTo>
                  <a:lnTo>
                    <a:pt x="1571867" y="2162083"/>
                  </a:lnTo>
                  <a:lnTo>
                    <a:pt x="0" y="2162083"/>
                  </a:lnTo>
                  <a:lnTo>
                    <a:pt x="0" y="1503414"/>
                  </a:lnTo>
                  <a:lnTo>
                    <a:pt x="1971" y="150341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C36B7BF7-3E0B-485F-95B7-420166D8036C}"/>
                </a:ext>
              </a:extLst>
            </p:cNvPr>
            <p:cNvSpPr/>
            <p:nvPr/>
          </p:nvSpPr>
          <p:spPr>
            <a:xfrm>
              <a:off x="5699229" y="2353425"/>
              <a:ext cx="785483" cy="2825339"/>
            </a:xfrm>
            <a:custGeom>
              <a:avLst/>
              <a:gdLst>
                <a:gd name="connsiteX0" fmla="*/ 614168 w 1228334"/>
                <a:gd name="connsiteY0" fmla="*/ 397 h 3332699"/>
                <a:gd name="connsiteX1" fmla="*/ 1228278 w 1228334"/>
                <a:gd name="connsiteY1" fmla="*/ 956462 h 3332699"/>
                <a:gd name="connsiteX2" fmla="*/ 1226210 w 1228334"/>
                <a:gd name="connsiteY2" fmla="*/ 987671 h 3332699"/>
                <a:gd name="connsiteX3" fmla="*/ 1228334 w 1228334"/>
                <a:gd name="connsiteY3" fmla="*/ 987671 h 3332699"/>
                <a:gd name="connsiteX4" fmla="*/ 1228334 w 1228334"/>
                <a:gd name="connsiteY4" fmla="*/ 3332699 h 3332699"/>
                <a:gd name="connsiteX5" fmla="*/ 0 w 1228334"/>
                <a:gd name="connsiteY5" fmla="*/ 3332699 h 3332699"/>
                <a:gd name="connsiteX6" fmla="*/ 0 w 1228334"/>
                <a:gd name="connsiteY6" fmla="*/ 987671 h 3332699"/>
                <a:gd name="connsiteX7" fmla="*/ 2053 w 1228334"/>
                <a:gd name="connsiteY7" fmla="*/ 987671 h 3332699"/>
                <a:gd name="connsiteX8" fmla="*/ 57 w 1228334"/>
                <a:gd name="connsiteY8" fmla="*/ 958268 h 3332699"/>
                <a:gd name="connsiteX9" fmla="*/ 614168 w 1228334"/>
                <a:gd name="connsiteY9" fmla="*/ 397 h 3332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8334" h="3332699">
                  <a:moveTo>
                    <a:pt x="614168" y="397"/>
                  </a:moveTo>
                  <a:cubicBezTo>
                    <a:pt x="918843" y="-18866"/>
                    <a:pt x="1223518" y="667138"/>
                    <a:pt x="1228278" y="956462"/>
                  </a:cubicBezTo>
                  <a:lnTo>
                    <a:pt x="1226210" y="987671"/>
                  </a:lnTo>
                  <a:lnTo>
                    <a:pt x="1228334" y="987671"/>
                  </a:lnTo>
                  <a:lnTo>
                    <a:pt x="1228334" y="3332699"/>
                  </a:lnTo>
                  <a:lnTo>
                    <a:pt x="0" y="3332699"/>
                  </a:lnTo>
                  <a:lnTo>
                    <a:pt x="0" y="987671"/>
                  </a:lnTo>
                  <a:lnTo>
                    <a:pt x="2053" y="987671"/>
                  </a:lnTo>
                  <a:lnTo>
                    <a:pt x="57" y="958268"/>
                  </a:lnTo>
                  <a:cubicBezTo>
                    <a:pt x="4817" y="676769"/>
                    <a:pt x="309492" y="19660"/>
                    <a:pt x="614168" y="39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DD496DCE-A65D-482D-B02A-AD4A58AF494C}"/>
                </a:ext>
              </a:extLst>
            </p:cNvPr>
            <p:cNvSpPr/>
            <p:nvPr/>
          </p:nvSpPr>
          <p:spPr>
            <a:xfrm>
              <a:off x="6877689" y="3781075"/>
              <a:ext cx="65017" cy="1332185"/>
            </a:xfrm>
            <a:custGeom>
              <a:avLst/>
              <a:gdLst>
                <a:gd name="connsiteX0" fmla="*/ 0 w 101674"/>
                <a:gd name="connsiteY0" fmla="*/ 0 h 1571412"/>
                <a:gd name="connsiteX1" fmla="*/ 101674 w 101674"/>
                <a:gd name="connsiteY1" fmla="*/ 97368 h 1571412"/>
                <a:gd name="connsiteX2" fmla="*/ 101674 w 101674"/>
                <a:gd name="connsiteY2" fmla="*/ 1571412 h 1571412"/>
                <a:gd name="connsiteX3" fmla="*/ 0 w 101674"/>
                <a:gd name="connsiteY3" fmla="*/ 1571412 h 1571412"/>
                <a:gd name="connsiteX4" fmla="*/ 0 w 101674"/>
                <a:gd name="connsiteY4" fmla="*/ 0 h 157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571412">
                  <a:moveTo>
                    <a:pt x="0" y="0"/>
                  </a:moveTo>
                  <a:lnTo>
                    <a:pt x="101674" y="97368"/>
                  </a:lnTo>
                  <a:lnTo>
                    <a:pt x="101674" y="1571412"/>
                  </a:lnTo>
                  <a:lnTo>
                    <a:pt x="0" y="1571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F808EB9A-48BE-4138-9B96-4A91E30A4899}"/>
                </a:ext>
              </a:extLst>
            </p:cNvPr>
            <p:cNvSpPr/>
            <p:nvPr/>
          </p:nvSpPr>
          <p:spPr>
            <a:xfrm>
              <a:off x="7182946" y="4168624"/>
              <a:ext cx="65017" cy="944636"/>
            </a:xfrm>
            <a:custGeom>
              <a:avLst/>
              <a:gdLst>
                <a:gd name="connsiteX0" fmla="*/ 0 w 101674"/>
                <a:gd name="connsiteY0" fmla="*/ 0 h 1114269"/>
                <a:gd name="connsiteX1" fmla="*/ 101674 w 101674"/>
                <a:gd name="connsiteY1" fmla="*/ 97368 h 1114269"/>
                <a:gd name="connsiteX2" fmla="*/ 101674 w 101674"/>
                <a:gd name="connsiteY2" fmla="*/ 1114269 h 1114269"/>
                <a:gd name="connsiteX3" fmla="*/ 0 w 101674"/>
                <a:gd name="connsiteY3" fmla="*/ 1114269 h 1114269"/>
                <a:gd name="connsiteX4" fmla="*/ 0 w 101674"/>
                <a:gd name="connsiteY4" fmla="*/ 0 h 111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114269">
                  <a:moveTo>
                    <a:pt x="0" y="0"/>
                  </a:moveTo>
                  <a:lnTo>
                    <a:pt x="101674" y="97368"/>
                  </a:lnTo>
                  <a:lnTo>
                    <a:pt x="101674" y="1114269"/>
                  </a:lnTo>
                  <a:lnTo>
                    <a:pt x="0" y="11142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5968EF62-F085-4879-B0E0-ED3DF7A55895}"/>
                </a:ext>
              </a:extLst>
            </p:cNvPr>
            <p:cNvSpPr/>
            <p:nvPr/>
          </p:nvSpPr>
          <p:spPr>
            <a:xfrm flipH="1">
              <a:off x="4702126" y="3265329"/>
              <a:ext cx="1005162" cy="1832934"/>
            </a:xfrm>
            <a:custGeom>
              <a:avLst/>
              <a:gdLst>
                <a:gd name="connsiteX0" fmla="*/ 1971 w 1571867"/>
                <a:gd name="connsiteY0" fmla="*/ 0 h 2162083"/>
                <a:gd name="connsiteX1" fmla="*/ 1971 w 1571867"/>
                <a:gd name="connsiteY1" fmla="*/ 1503414 h 2162083"/>
                <a:gd name="connsiteX2" fmla="*/ 0 w 1571867"/>
                <a:gd name="connsiteY2" fmla="*/ 1503414 h 2162083"/>
                <a:gd name="connsiteX3" fmla="*/ 0 w 1571867"/>
                <a:gd name="connsiteY3" fmla="*/ 2162083 h 2162083"/>
                <a:gd name="connsiteX4" fmla="*/ 1571867 w 1571867"/>
                <a:gd name="connsiteY4" fmla="*/ 2162083 h 2162083"/>
                <a:gd name="connsiteX5" fmla="*/ 1571867 w 1571867"/>
                <a:gd name="connsiteY5" fmla="*/ 1503414 h 2162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1867" h="2162083">
                  <a:moveTo>
                    <a:pt x="1971" y="0"/>
                  </a:moveTo>
                  <a:lnTo>
                    <a:pt x="1971" y="1503414"/>
                  </a:lnTo>
                  <a:lnTo>
                    <a:pt x="0" y="1503414"/>
                  </a:lnTo>
                  <a:lnTo>
                    <a:pt x="0" y="2162083"/>
                  </a:lnTo>
                  <a:lnTo>
                    <a:pt x="1571867" y="2162083"/>
                  </a:lnTo>
                  <a:lnTo>
                    <a:pt x="1571867" y="150341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2C9CD6EA-6318-4CBA-B3CF-F083FA0467F2}"/>
                </a:ext>
              </a:extLst>
            </p:cNvPr>
            <p:cNvSpPr/>
            <p:nvPr/>
          </p:nvSpPr>
          <p:spPr>
            <a:xfrm flipH="1">
              <a:off x="5249293" y="3754242"/>
              <a:ext cx="65017" cy="1332185"/>
            </a:xfrm>
            <a:custGeom>
              <a:avLst/>
              <a:gdLst>
                <a:gd name="connsiteX0" fmla="*/ 0 w 101674"/>
                <a:gd name="connsiteY0" fmla="*/ 0 h 1571412"/>
                <a:gd name="connsiteX1" fmla="*/ 101674 w 101674"/>
                <a:gd name="connsiteY1" fmla="*/ 97368 h 1571412"/>
                <a:gd name="connsiteX2" fmla="*/ 101674 w 101674"/>
                <a:gd name="connsiteY2" fmla="*/ 1571412 h 1571412"/>
                <a:gd name="connsiteX3" fmla="*/ 0 w 101674"/>
                <a:gd name="connsiteY3" fmla="*/ 1571412 h 1571412"/>
                <a:gd name="connsiteX4" fmla="*/ 0 w 101674"/>
                <a:gd name="connsiteY4" fmla="*/ 0 h 157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571412">
                  <a:moveTo>
                    <a:pt x="0" y="0"/>
                  </a:moveTo>
                  <a:lnTo>
                    <a:pt x="101674" y="97368"/>
                  </a:lnTo>
                  <a:lnTo>
                    <a:pt x="101674" y="1571412"/>
                  </a:lnTo>
                  <a:lnTo>
                    <a:pt x="0" y="1571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3402D123-5C28-43E7-BE3E-A29901DCCB51}"/>
                </a:ext>
              </a:extLst>
            </p:cNvPr>
            <p:cNvSpPr/>
            <p:nvPr/>
          </p:nvSpPr>
          <p:spPr>
            <a:xfrm flipH="1">
              <a:off x="4944037" y="4141791"/>
              <a:ext cx="65017" cy="944636"/>
            </a:xfrm>
            <a:custGeom>
              <a:avLst/>
              <a:gdLst>
                <a:gd name="connsiteX0" fmla="*/ 0 w 101674"/>
                <a:gd name="connsiteY0" fmla="*/ 0 h 1114269"/>
                <a:gd name="connsiteX1" fmla="*/ 101674 w 101674"/>
                <a:gd name="connsiteY1" fmla="*/ 97368 h 1114269"/>
                <a:gd name="connsiteX2" fmla="*/ 101674 w 101674"/>
                <a:gd name="connsiteY2" fmla="*/ 1114269 h 1114269"/>
                <a:gd name="connsiteX3" fmla="*/ 0 w 101674"/>
                <a:gd name="connsiteY3" fmla="*/ 1114269 h 1114269"/>
                <a:gd name="connsiteX4" fmla="*/ 0 w 101674"/>
                <a:gd name="connsiteY4" fmla="*/ 0 h 111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114269">
                  <a:moveTo>
                    <a:pt x="0" y="0"/>
                  </a:moveTo>
                  <a:lnTo>
                    <a:pt x="101674" y="97368"/>
                  </a:lnTo>
                  <a:lnTo>
                    <a:pt x="101674" y="1114269"/>
                  </a:lnTo>
                  <a:lnTo>
                    <a:pt x="0" y="11142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Moon 102">
              <a:extLst>
                <a:ext uri="{FF2B5EF4-FFF2-40B4-BE49-F238E27FC236}">
                  <a16:creationId xmlns:a16="http://schemas.microsoft.com/office/drawing/2014/main" id="{818537AB-2700-4628-9C06-A9F78CBB4765}"/>
                </a:ext>
              </a:extLst>
            </p:cNvPr>
            <p:cNvSpPr/>
            <p:nvPr/>
          </p:nvSpPr>
          <p:spPr>
            <a:xfrm rot="5400000">
              <a:off x="6003992" y="2556204"/>
              <a:ext cx="175958" cy="365868"/>
            </a:xfrm>
            <a:prstGeom prst="moon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71EF80CE-D533-4D49-B8E2-5CE2E5389992}"/>
                </a:ext>
              </a:extLst>
            </p:cNvPr>
            <p:cNvSpPr/>
            <p:nvPr/>
          </p:nvSpPr>
          <p:spPr>
            <a:xfrm>
              <a:off x="6029191" y="4554644"/>
              <a:ext cx="110565" cy="692107"/>
            </a:xfrm>
            <a:custGeom>
              <a:avLst/>
              <a:gdLst>
                <a:gd name="connsiteX0" fmla="*/ 0 w 821795"/>
                <a:gd name="connsiteY0" fmla="*/ 603199 h 1206397"/>
                <a:gd name="connsiteX1" fmla="*/ 410898 w 821795"/>
                <a:gd name="connsiteY1" fmla="*/ 0 h 1206397"/>
                <a:gd name="connsiteX2" fmla="*/ 821796 w 821795"/>
                <a:gd name="connsiteY2" fmla="*/ 603199 h 1206397"/>
                <a:gd name="connsiteX3" fmla="*/ 410898 w 821795"/>
                <a:gd name="connsiteY3" fmla="*/ 1206398 h 1206397"/>
                <a:gd name="connsiteX4" fmla="*/ 0 w 821795"/>
                <a:gd name="connsiteY4" fmla="*/ 603199 h 1206397"/>
                <a:gd name="connsiteX0" fmla="*/ 0 w 821796"/>
                <a:gd name="connsiteY0" fmla="*/ 603199 h 1208350"/>
                <a:gd name="connsiteX1" fmla="*/ 410898 w 821796"/>
                <a:gd name="connsiteY1" fmla="*/ 0 h 1208350"/>
                <a:gd name="connsiteX2" fmla="*/ 821796 w 821796"/>
                <a:gd name="connsiteY2" fmla="*/ 603199 h 1208350"/>
                <a:gd name="connsiteX3" fmla="*/ 410898 w 821796"/>
                <a:gd name="connsiteY3" fmla="*/ 1206398 h 1208350"/>
                <a:gd name="connsiteX4" fmla="*/ 0 w 821796"/>
                <a:gd name="connsiteY4" fmla="*/ 603199 h 1208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1796" h="1208350">
                  <a:moveTo>
                    <a:pt x="0" y="603199"/>
                  </a:moveTo>
                  <a:cubicBezTo>
                    <a:pt x="0" y="270061"/>
                    <a:pt x="183965" y="0"/>
                    <a:pt x="410898" y="0"/>
                  </a:cubicBezTo>
                  <a:cubicBezTo>
                    <a:pt x="637831" y="0"/>
                    <a:pt x="821796" y="270061"/>
                    <a:pt x="821796" y="603199"/>
                  </a:cubicBezTo>
                  <a:cubicBezTo>
                    <a:pt x="821796" y="936337"/>
                    <a:pt x="492688" y="1235427"/>
                    <a:pt x="410898" y="1206398"/>
                  </a:cubicBezTo>
                  <a:cubicBezTo>
                    <a:pt x="329108" y="1177369"/>
                    <a:pt x="0" y="936337"/>
                    <a:pt x="0" y="603199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B96DE284-631E-47DD-9933-095B18D0A7CE}"/>
                </a:ext>
              </a:extLst>
            </p:cNvPr>
            <p:cNvSpPr/>
            <p:nvPr/>
          </p:nvSpPr>
          <p:spPr>
            <a:xfrm>
              <a:off x="6203223" y="2426321"/>
              <a:ext cx="277449" cy="2765499"/>
            </a:xfrm>
            <a:custGeom>
              <a:avLst/>
              <a:gdLst>
                <a:gd name="connsiteX0" fmla="*/ 0 w 433874"/>
                <a:gd name="connsiteY0" fmla="*/ 0 h 3262113"/>
                <a:gd name="connsiteX1" fmla="*/ 43528 w 433874"/>
                <a:gd name="connsiteY1" fmla="*/ 30384 h 3262113"/>
                <a:gd name="connsiteX2" fmla="*/ 433818 w 433874"/>
                <a:gd name="connsiteY2" fmla="*/ 885876 h 3262113"/>
                <a:gd name="connsiteX3" fmla="*/ 431750 w 433874"/>
                <a:gd name="connsiteY3" fmla="*/ 917085 h 3262113"/>
                <a:gd name="connsiteX4" fmla="*/ 433874 w 433874"/>
                <a:gd name="connsiteY4" fmla="*/ 917085 h 3262113"/>
                <a:gd name="connsiteX5" fmla="*/ 433874 w 433874"/>
                <a:gd name="connsiteY5" fmla="*/ 3262113 h 3262113"/>
                <a:gd name="connsiteX6" fmla="*/ 310318 w 433874"/>
                <a:gd name="connsiteY6" fmla="*/ 3262113 h 3262113"/>
                <a:gd name="connsiteX7" fmla="*/ 310318 w 433874"/>
                <a:gd name="connsiteY7" fmla="*/ 826503 h 3262113"/>
                <a:gd name="connsiteX8" fmla="*/ 308194 w 433874"/>
                <a:gd name="connsiteY8" fmla="*/ 826503 h 3262113"/>
                <a:gd name="connsiteX9" fmla="*/ 310262 w 433874"/>
                <a:gd name="connsiteY9" fmla="*/ 794089 h 3262113"/>
                <a:gd name="connsiteX10" fmla="*/ 23096 w 433874"/>
                <a:gd name="connsiteY10" fmla="*/ 27258 h 3262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33874" h="3262113">
                  <a:moveTo>
                    <a:pt x="0" y="0"/>
                  </a:moveTo>
                  <a:lnTo>
                    <a:pt x="43528" y="30384"/>
                  </a:lnTo>
                  <a:cubicBezTo>
                    <a:pt x="257976" y="228758"/>
                    <a:pt x="430248" y="668883"/>
                    <a:pt x="433818" y="885876"/>
                  </a:cubicBezTo>
                  <a:lnTo>
                    <a:pt x="431750" y="917085"/>
                  </a:lnTo>
                  <a:lnTo>
                    <a:pt x="433874" y="917085"/>
                  </a:lnTo>
                  <a:lnTo>
                    <a:pt x="433874" y="3262113"/>
                  </a:lnTo>
                  <a:lnTo>
                    <a:pt x="310318" y="3262113"/>
                  </a:lnTo>
                  <a:lnTo>
                    <a:pt x="310318" y="826503"/>
                  </a:lnTo>
                  <a:lnTo>
                    <a:pt x="308194" y="826503"/>
                  </a:lnTo>
                  <a:lnTo>
                    <a:pt x="310262" y="794089"/>
                  </a:lnTo>
                  <a:cubicBezTo>
                    <a:pt x="307287" y="606276"/>
                    <a:pt x="187158" y="257525"/>
                    <a:pt x="23096" y="27258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3" name="Oval 83">
            <a:extLst>
              <a:ext uri="{FF2B5EF4-FFF2-40B4-BE49-F238E27FC236}">
                <a16:creationId xmlns:a16="http://schemas.microsoft.com/office/drawing/2014/main" id="{92025928-DE58-479B-AE5F-36E067152AB5}"/>
              </a:ext>
            </a:extLst>
          </p:cNvPr>
          <p:cNvSpPr/>
          <p:nvPr/>
        </p:nvSpPr>
        <p:spPr>
          <a:xfrm rot="20040933">
            <a:off x="5569980" y="5048889"/>
            <a:ext cx="1104722" cy="1500618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83">
            <a:extLst>
              <a:ext uri="{FF2B5EF4-FFF2-40B4-BE49-F238E27FC236}">
                <a16:creationId xmlns:a16="http://schemas.microsoft.com/office/drawing/2014/main" id="{CD268EBD-E7E4-4983-A89C-E67E7C76F17E}"/>
              </a:ext>
            </a:extLst>
          </p:cNvPr>
          <p:cNvSpPr/>
          <p:nvPr/>
        </p:nvSpPr>
        <p:spPr>
          <a:xfrm rot="20040933">
            <a:off x="4842603" y="5300455"/>
            <a:ext cx="738215" cy="1002767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83">
            <a:extLst>
              <a:ext uri="{FF2B5EF4-FFF2-40B4-BE49-F238E27FC236}">
                <a16:creationId xmlns:a16="http://schemas.microsoft.com/office/drawing/2014/main" id="{2749BEFA-1D48-4B8D-8819-8A6DBF27BE89}"/>
              </a:ext>
            </a:extLst>
          </p:cNvPr>
          <p:cNvSpPr/>
          <p:nvPr/>
        </p:nvSpPr>
        <p:spPr>
          <a:xfrm rot="20040933">
            <a:off x="6623164" y="5309674"/>
            <a:ext cx="738215" cy="1002767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88316331-BE69-4542-96C2-DD27D1360C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046" y="5727366"/>
            <a:ext cx="3810000" cy="2076450"/>
          </a:xfrm>
          <a:prstGeom prst="rect">
            <a:avLst/>
          </a:prstGeom>
        </p:spPr>
      </p:pic>
      <p:pic>
        <p:nvPicPr>
          <p:cNvPr id="53" name="Picture 52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1C0F869B-8EE0-4454-A9D5-9DE794AD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34810">
            <a:off x="-1560397" y="4896001"/>
            <a:ext cx="6383543" cy="3479031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1138DFA9-DAD5-4646-92B8-5F3E3B4F2FFE}"/>
              </a:ext>
            </a:extLst>
          </p:cNvPr>
          <p:cNvGrpSpPr/>
          <p:nvPr/>
        </p:nvGrpSpPr>
        <p:grpSpPr>
          <a:xfrm>
            <a:off x="3182900" y="2185922"/>
            <a:ext cx="6416843" cy="2682044"/>
            <a:chOff x="3133525" y="2587057"/>
            <a:chExt cx="6416843" cy="2682044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E243E4AF-2107-4B54-9926-6CD83323B2D9}"/>
                </a:ext>
              </a:extLst>
            </p:cNvPr>
            <p:cNvGrpSpPr/>
            <p:nvPr/>
          </p:nvGrpSpPr>
          <p:grpSpPr>
            <a:xfrm>
              <a:off x="3133526" y="2587057"/>
              <a:ext cx="6416842" cy="2682044"/>
              <a:chOff x="3133526" y="2587057"/>
              <a:chExt cx="6416842" cy="2682044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6B8C313A-F2E2-4934-B1FC-4157F37CDC7A}"/>
                  </a:ext>
                </a:extLst>
              </p:cNvPr>
              <p:cNvSpPr/>
              <p:nvPr/>
            </p:nvSpPr>
            <p:spPr>
              <a:xfrm>
                <a:off x="3133526" y="2587057"/>
                <a:ext cx="6416842" cy="2682044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6C1B436C-4FFA-43D8-897E-4EA1704907D0}"/>
                  </a:ext>
                </a:extLst>
              </p:cNvPr>
              <p:cNvSpPr/>
              <p:nvPr/>
            </p:nvSpPr>
            <p:spPr>
              <a:xfrm>
                <a:off x="3215089" y="2662065"/>
                <a:ext cx="6253715" cy="2518793"/>
              </a:xfrm>
              <a:prstGeom prst="rect">
                <a:avLst/>
              </a:prstGeom>
              <a:solidFill>
                <a:schemeClr val="bg1">
                  <a:alpha val="9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226FE6C-A249-43C6-8EC1-5289A6C35CF2}"/>
                </a:ext>
              </a:extLst>
            </p:cNvPr>
            <p:cNvSpPr txBox="1"/>
            <p:nvPr/>
          </p:nvSpPr>
          <p:spPr>
            <a:xfrm>
              <a:off x="3133525" y="3543444"/>
              <a:ext cx="6416841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dirty="0">
                  <a:solidFill>
                    <a:srgbClr val="FF0000"/>
                  </a:solidFill>
                  <a:latin typeface="Oswald" panose="02000503000000000000" pitchFamily="2" charset="0"/>
                </a:rPr>
                <a:t>وجبة الفطور </a:t>
              </a:r>
            </a:p>
            <a:p>
              <a:pPr algn="ctr"/>
              <a:endParaRPr lang="en-US" sz="3200" dirty="0">
                <a:solidFill>
                  <a:srgbClr val="FF0000"/>
                </a:solidFill>
                <a:latin typeface="Oswald" panose="02000503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54384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9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1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3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5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7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8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9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0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1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2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4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6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7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8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9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0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1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3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5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6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7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8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9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61" presetID="42" presetClass="path" presetSubtype="0" accel="1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3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4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6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7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9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1.875E-6 -4.07407E-6 L 0.00299 0.35093 " pathEditMode="relative" rAng="0" ptsTypes="AA">
                                          <p:cBhvr>
                                            <p:cTn id="70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3" y="175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4.58333E-6 2.59259E-6 L 0.00494 0.35856 " pathEditMode="relative" rAng="0" ptsTypes="AA">
                                          <p:cBhvr>
                                            <p:cTn id="72" dur="2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7" y="1791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1.25E-6 1.11111E-6 L -0.00195 0.37153 " pathEditMode="relative" rAng="0" ptsTypes="AA">
                                          <p:cBhvr>
                                            <p:cTn id="74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4" y="1856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4.16667E-7 3.7037E-6 L -0.01107 0.3581 " pathEditMode="relative" rAng="0" ptsTypes="AA">
                                          <p:cBhvr>
                                            <p:cTn id="76" dur="2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60" y="1789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7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3.95833E-6 -2.59259E-6 L -0.00156 0.37269 " pathEditMode="relative" rAng="0" ptsTypes="AA">
                                          <p:cBhvr>
                                            <p:cTn id="78" dur="2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78" y="1863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9" presetID="2" presetClass="entr" presetSubtype="4" accel="18000" fill="hold" nodeType="withEffect" p14:presetBounceEnd="62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8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8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 animBg="1"/>
          <p:bldP spid="43" grpId="1" animBg="1"/>
          <p:bldP spid="44" grpId="0" animBg="1"/>
          <p:bldP spid="44" grpId="1" animBg="1"/>
          <p:bldP spid="45" grpId="0" animBg="1"/>
          <p:bldP spid="45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9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1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3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5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7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8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9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0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1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2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4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6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7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8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9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0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1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3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5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6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7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8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9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61" presetID="42" presetClass="path" presetSubtype="0" accel="1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3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4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6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7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9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1.875E-6 -4.07407E-6 L 0.00299 0.35093 " pathEditMode="relative" rAng="0" ptsTypes="AA">
                                          <p:cBhvr>
                                            <p:cTn id="70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3" y="175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4.58333E-6 2.59259E-6 L 0.00494 0.35856 " pathEditMode="relative" rAng="0" ptsTypes="AA">
                                          <p:cBhvr>
                                            <p:cTn id="72" dur="2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7" y="1791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1.25E-6 1.11111E-6 L -0.00195 0.37153 " pathEditMode="relative" rAng="0" ptsTypes="AA">
                                          <p:cBhvr>
                                            <p:cTn id="74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4" y="1856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4.16667E-7 3.7037E-6 L -0.01107 0.3581 " pathEditMode="relative" rAng="0" ptsTypes="AA">
                                          <p:cBhvr>
                                            <p:cTn id="76" dur="2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60" y="1789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7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3.95833E-6 -2.59259E-6 L -0.00156 0.37269 " pathEditMode="relative" rAng="0" ptsTypes="AA">
                                          <p:cBhvr>
                                            <p:cTn id="78" dur="2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78" y="1863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9" presetID="2" presetClass="entr" presetSubtype="4" accel="18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 animBg="1"/>
          <p:bldP spid="43" grpId="1" animBg="1"/>
          <p:bldP spid="44" grpId="0" animBg="1"/>
          <p:bldP spid="44" grpId="1" animBg="1"/>
          <p:bldP spid="45" grpId="0" animBg="1"/>
          <p:bldP spid="45" grpId="1" animBg="1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12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9807592" y="449004"/>
            <a:ext cx="2040973" cy="656228"/>
            <a:chOff x="1437352" y="1240020"/>
            <a:chExt cx="4247313" cy="656228"/>
          </a:xfrm>
        </p:grpSpPr>
        <p:sp>
          <p:nvSpPr>
            <p:cNvPr id="137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2" y="1240020"/>
              <a:ext cx="4247313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1827404" y="1557694"/>
              <a:ext cx="32617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إرشادات عامة :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30A874D0-1DC2-4B80-9009-7B708B072098}"/>
              </a:ext>
            </a:extLst>
          </p:cNvPr>
          <p:cNvGrpSpPr/>
          <p:nvPr/>
        </p:nvGrpSpPr>
        <p:grpSpPr>
          <a:xfrm>
            <a:off x="585823" y="3413215"/>
            <a:ext cx="1887249" cy="2471238"/>
            <a:chOff x="10083005" y="2824919"/>
            <a:chExt cx="1887249" cy="2471238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0875DB8F-9891-438B-A0B6-BC3337378D97}"/>
                </a:ext>
              </a:extLst>
            </p:cNvPr>
            <p:cNvGrpSpPr/>
            <p:nvPr/>
          </p:nvGrpSpPr>
          <p:grpSpPr>
            <a:xfrm rot="21371849">
              <a:off x="10083005" y="2824919"/>
              <a:ext cx="1887249" cy="2471238"/>
              <a:chOff x="392713" y="4308237"/>
              <a:chExt cx="1887249" cy="2471238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16CA2150-715E-4F86-B5A0-17CE76F17C46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12FD7445-ECB0-453E-ABED-1007DF467EFE}"/>
                  </a:ext>
                </a:extLst>
              </p:cNvPr>
              <p:cNvSpPr txBox="1"/>
              <p:nvPr/>
            </p:nvSpPr>
            <p:spPr>
              <a:xfrm>
                <a:off x="392713" y="4748150"/>
                <a:ext cx="1871561" cy="203132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وجبة الفطور </a:t>
                </a:r>
              </a:p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 </a:t>
                </a:r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87C0285D-B081-478F-81C3-FB993D3A3F5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372809">
              <a:off x="10504528" y="4050426"/>
              <a:ext cx="1075382" cy="782389"/>
            </a:xfrm>
            <a:prstGeom prst="rect">
              <a:avLst/>
            </a:prstGeom>
          </p:spPr>
        </p:pic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A8858567-22F7-4185-9E9C-9A4B165F3458}"/>
              </a:ext>
            </a:extLst>
          </p:cNvPr>
          <p:cNvGrpSpPr/>
          <p:nvPr/>
        </p:nvGrpSpPr>
        <p:grpSpPr>
          <a:xfrm>
            <a:off x="521776" y="1183249"/>
            <a:ext cx="2244499" cy="2434510"/>
            <a:chOff x="7624954" y="1603531"/>
            <a:chExt cx="2244499" cy="2434510"/>
          </a:xfrm>
        </p:grpSpPr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676744FC-B1FA-4CF3-A037-7F5FC6808D79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75132994-272C-4414-AD34-FDA281D23816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0" name="Rectangle: Top Corners One Rounded and One Snipped 129">
                <a:extLst>
                  <a:ext uri="{FF2B5EF4-FFF2-40B4-BE49-F238E27FC236}">
                    <a16:creationId xmlns:a16="http://schemas.microsoft.com/office/drawing/2014/main" id="{04D2D0A0-BFB9-48BF-AA0F-87289510F0A7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Right Triangle 19">
                <a:extLst>
                  <a:ext uri="{FF2B5EF4-FFF2-40B4-BE49-F238E27FC236}">
                    <a16:creationId xmlns:a16="http://schemas.microsoft.com/office/drawing/2014/main" id="{0EEC8579-EBD6-4F8A-AA1D-8CEC08CE2B4F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C334D1F3-79D1-4E7D-9B65-064717BF53F6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128" name="Graphic 127" descr="Target Audience">
              <a:extLst>
                <a:ext uri="{FF2B5EF4-FFF2-40B4-BE49-F238E27FC236}">
                  <a16:creationId xmlns:a16="http://schemas.microsoft.com/office/drawing/2014/main" id="{6FD2B305-B17B-4419-BF9C-DAA8CBA782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AD06412E-26F0-40B5-8037-2625D84BA16E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id="{645B2BC8-7A58-4BB5-B29D-83031CA1D7E3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8FC8173A-3F32-4900-A52A-207736055005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Trapezoid 10">
              <a:extLst>
                <a:ext uri="{FF2B5EF4-FFF2-40B4-BE49-F238E27FC236}">
                  <a16:creationId xmlns:a16="http://schemas.microsoft.com/office/drawing/2014/main" id="{FB7E5F81-3A83-4011-A1C9-1FECF1CDA69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A42AB040-2EDF-4378-9C49-866B5B30E1FD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0" name="Rectangle 21">
            <a:extLst>
              <a:ext uri="{FF2B5EF4-FFF2-40B4-BE49-F238E27FC236}">
                <a16:creationId xmlns:a16="http://schemas.microsoft.com/office/drawing/2014/main" id="{457A9667-4B5C-49C6-95BF-74AB3EFB807C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65BC21B-183B-4F74-BFEB-6E9C7CB3993E}"/>
              </a:ext>
            </a:extLst>
          </p:cNvPr>
          <p:cNvGrpSpPr/>
          <p:nvPr/>
        </p:nvGrpSpPr>
        <p:grpSpPr>
          <a:xfrm>
            <a:off x="4719384" y="2407666"/>
            <a:ext cx="1891595" cy="1776660"/>
            <a:chOff x="2702838" y="2407666"/>
            <a:chExt cx="1891595" cy="1776660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96B3C3B7-8C22-4A05-913E-5C1D5512FFCD}"/>
                </a:ext>
              </a:extLst>
            </p:cNvPr>
            <p:cNvGrpSpPr/>
            <p:nvPr/>
          </p:nvGrpSpPr>
          <p:grpSpPr>
            <a:xfrm>
              <a:off x="2702838" y="2407666"/>
              <a:ext cx="1891595" cy="1761563"/>
              <a:chOff x="4993062" y="2407666"/>
              <a:chExt cx="1891595" cy="1761563"/>
            </a:xfrm>
          </p:grpSpPr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5392F610-38FB-4CDC-9347-E7E968CD3B38}"/>
                  </a:ext>
                </a:extLst>
              </p:cNvPr>
              <p:cNvSpPr/>
              <p:nvPr/>
            </p:nvSpPr>
            <p:spPr>
              <a:xfrm>
                <a:off x="4993062" y="2407666"/>
                <a:ext cx="1761563" cy="1761563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317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D77FF0DB-AF5F-454F-B7C0-9CE9FE93A2FE}"/>
                  </a:ext>
                </a:extLst>
              </p:cNvPr>
              <p:cNvSpPr/>
              <p:nvPr/>
            </p:nvSpPr>
            <p:spPr>
              <a:xfrm>
                <a:off x="5362174" y="3073400"/>
                <a:ext cx="1480458" cy="711200"/>
              </a:xfrm>
              <a:custGeom>
                <a:avLst/>
                <a:gdLst>
                  <a:gd name="connsiteX0" fmla="*/ 94793 w 1480458"/>
                  <a:gd name="connsiteY0" fmla="*/ 0 h 711200"/>
                  <a:gd name="connsiteX1" fmla="*/ 1385666 w 1480458"/>
                  <a:gd name="connsiteY1" fmla="*/ 0 h 711200"/>
                  <a:gd name="connsiteX2" fmla="*/ 1422287 w 1480458"/>
                  <a:gd name="connsiteY2" fmla="*/ 67471 h 711200"/>
                  <a:gd name="connsiteX3" fmla="*/ 1480458 w 1480458"/>
                  <a:gd name="connsiteY3" fmla="*/ 355601 h 711200"/>
                  <a:gd name="connsiteX4" fmla="*/ 1422287 w 1480458"/>
                  <a:gd name="connsiteY4" fmla="*/ 643732 h 711200"/>
                  <a:gd name="connsiteX5" fmla="*/ 1385667 w 1480458"/>
                  <a:gd name="connsiteY5" fmla="*/ 711200 h 711200"/>
                  <a:gd name="connsiteX6" fmla="*/ 94792 w 1480458"/>
                  <a:gd name="connsiteY6" fmla="*/ 711200 h 711200"/>
                  <a:gd name="connsiteX7" fmla="*/ 58171 w 1480458"/>
                  <a:gd name="connsiteY7" fmla="*/ 643732 h 711200"/>
                  <a:gd name="connsiteX8" fmla="*/ 0 w 1480458"/>
                  <a:gd name="connsiteY8" fmla="*/ 355601 h 711200"/>
                  <a:gd name="connsiteX9" fmla="*/ 58171 w 1480458"/>
                  <a:gd name="connsiteY9" fmla="*/ 67471 h 71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80458" h="711200">
                    <a:moveTo>
                      <a:pt x="94793" y="0"/>
                    </a:moveTo>
                    <a:lnTo>
                      <a:pt x="1385666" y="0"/>
                    </a:lnTo>
                    <a:lnTo>
                      <a:pt x="1422287" y="67471"/>
                    </a:lnTo>
                    <a:cubicBezTo>
                      <a:pt x="1459745" y="156030"/>
                      <a:pt x="1480458" y="253397"/>
                      <a:pt x="1480458" y="355601"/>
                    </a:cubicBezTo>
                    <a:cubicBezTo>
                      <a:pt x="1480458" y="457805"/>
                      <a:pt x="1459745" y="555172"/>
                      <a:pt x="1422287" y="643732"/>
                    </a:cubicBezTo>
                    <a:lnTo>
                      <a:pt x="1385667" y="711200"/>
                    </a:lnTo>
                    <a:lnTo>
                      <a:pt x="94792" y="711200"/>
                    </a:lnTo>
                    <a:lnTo>
                      <a:pt x="58171" y="643732"/>
                    </a:lnTo>
                    <a:cubicBezTo>
                      <a:pt x="20714" y="555172"/>
                      <a:pt x="0" y="457805"/>
                      <a:pt x="0" y="355601"/>
                    </a:cubicBezTo>
                    <a:cubicBezTo>
                      <a:pt x="0" y="253397"/>
                      <a:pt x="20714" y="156030"/>
                      <a:pt x="58171" y="67471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9900FF"/>
                  </a:gs>
                  <a:gs pos="100000">
                    <a:srgbClr val="FF33CC"/>
                  </a:gs>
                </a:gsLst>
                <a:lin ang="0" scaled="1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5A643ABA-0E37-48E2-8108-134AF03DCAD2}"/>
                  </a:ext>
                </a:extLst>
              </p:cNvPr>
              <p:cNvSpPr/>
              <p:nvPr/>
            </p:nvSpPr>
            <p:spPr>
              <a:xfrm>
                <a:off x="5321858" y="2801637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C5CBC1C8-F32C-4A6C-944B-1FDAF6809B9F}"/>
                  </a:ext>
                </a:extLst>
              </p:cNvPr>
              <p:cNvSpPr/>
              <p:nvPr/>
            </p:nvSpPr>
            <p:spPr>
              <a:xfrm>
                <a:off x="5370285" y="3560005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93BDAF34-7B6A-407A-B6E4-3D226B8CA2BC}"/>
                  </a:ext>
                </a:extLst>
              </p:cNvPr>
              <p:cNvSpPr/>
              <p:nvPr/>
            </p:nvSpPr>
            <p:spPr>
              <a:xfrm>
                <a:off x="5450564" y="2688771"/>
                <a:ext cx="1385666" cy="1480458"/>
              </a:xfrm>
              <a:custGeom>
                <a:avLst/>
                <a:gdLst>
                  <a:gd name="connsiteX0" fmla="*/ 645437 w 1385666"/>
                  <a:gd name="connsiteY0" fmla="*/ 0 h 1480458"/>
                  <a:gd name="connsiteX1" fmla="*/ 1385666 w 1385666"/>
                  <a:gd name="connsiteY1" fmla="*/ 740229 h 1480458"/>
                  <a:gd name="connsiteX2" fmla="*/ 645437 w 1385666"/>
                  <a:gd name="connsiteY2" fmla="*/ 1480458 h 1480458"/>
                  <a:gd name="connsiteX3" fmla="*/ 31628 w 1385666"/>
                  <a:gd name="connsiteY3" fmla="*/ 1154098 h 1480458"/>
                  <a:gd name="connsiteX4" fmla="*/ 0 w 1385666"/>
                  <a:gd name="connsiteY4" fmla="*/ 1095828 h 1480458"/>
                  <a:gd name="connsiteX5" fmla="*/ 1290874 w 1385666"/>
                  <a:gd name="connsiteY5" fmla="*/ 1095828 h 1480458"/>
                  <a:gd name="connsiteX6" fmla="*/ 1327494 w 1385666"/>
                  <a:gd name="connsiteY6" fmla="*/ 1028360 h 1480458"/>
                  <a:gd name="connsiteX7" fmla="*/ 1385665 w 1385666"/>
                  <a:gd name="connsiteY7" fmla="*/ 740229 h 1480458"/>
                  <a:gd name="connsiteX8" fmla="*/ 1327494 w 1385666"/>
                  <a:gd name="connsiteY8" fmla="*/ 452099 h 1480458"/>
                  <a:gd name="connsiteX9" fmla="*/ 1290873 w 1385666"/>
                  <a:gd name="connsiteY9" fmla="*/ 384628 h 1480458"/>
                  <a:gd name="connsiteX10" fmla="*/ 1 w 1385666"/>
                  <a:gd name="connsiteY10" fmla="*/ 384628 h 1480458"/>
                  <a:gd name="connsiteX11" fmla="*/ 31628 w 1385666"/>
                  <a:gd name="connsiteY11" fmla="*/ 326360 h 1480458"/>
                  <a:gd name="connsiteX12" fmla="*/ 645437 w 1385666"/>
                  <a:gd name="connsiteY12" fmla="*/ 0 h 1480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85666" h="1480458">
                    <a:moveTo>
                      <a:pt x="645437" y="0"/>
                    </a:moveTo>
                    <a:cubicBezTo>
                      <a:pt x="1054254" y="0"/>
                      <a:pt x="1385666" y="331412"/>
                      <a:pt x="1385666" y="740229"/>
                    </a:cubicBezTo>
                    <a:cubicBezTo>
                      <a:pt x="1385666" y="1149046"/>
                      <a:pt x="1054254" y="1480458"/>
                      <a:pt x="645437" y="1480458"/>
                    </a:cubicBezTo>
                    <a:cubicBezTo>
                      <a:pt x="389927" y="1480458"/>
                      <a:pt x="164652" y="1351000"/>
                      <a:pt x="31628" y="1154098"/>
                    </a:cubicBezTo>
                    <a:lnTo>
                      <a:pt x="0" y="1095828"/>
                    </a:lnTo>
                    <a:lnTo>
                      <a:pt x="1290874" y="1095828"/>
                    </a:lnTo>
                    <a:lnTo>
                      <a:pt x="1327494" y="1028360"/>
                    </a:lnTo>
                    <a:cubicBezTo>
                      <a:pt x="1364952" y="939800"/>
                      <a:pt x="1385665" y="842433"/>
                      <a:pt x="1385665" y="740229"/>
                    </a:cubicBezTo>
                    <a:cubicBezTo>
                      <a:pt x="1385665" y="638025"/>
                      <a:pt x="1364952" y="540658"/>
                      <a:pt x="1327494" y="452099"/>
                    </a:cubicBezTo>
                    <a:lnTo>
                      <a:pt x="1290873" y="384628"/>
                    </a:lnTo>
                    <a:lnTo>
                      <a:pt x="1" y="384628"/>
                    </a:lnTo>
                    <a:lnTo>
                      <a:pt x="31628" y="326360"/>
                    </a:lnTo>
                    <a:cubicBezTo>
                      <a:pt x="164652" y="129458"/>
                      <a:pt x="389927" y="0"/>
                      <a:pt x="645437" y="0"/>
                    </a:cubicBezTo>
                    <a:close/>
                  </a:path>
                </a:pathLst>
              </a:custGeom>
              <a:solidFill>
                <a:srgbClr val="FBFBF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43314D6-6AF1-4F2B-9415-DEEC511AB4BB}"/>
                </a:ext>
              </a:extLst>
            </p:cNvPr>
            <p:cNvSpPr txBox="1"/>
            <p:nvPr/>
          </p:nvSpPr>
          <p:spPr>
            <a:xfrm>
              <a:off x="3585302" y="3810957"/>
              <a:ext cx="453754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2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57190A1-599C-443B-904E-8D7C774B5488}"/>
              </a:ext>
            </a:extLst>
          </p:cNvPr>
          <p:cNvGrpSpPr/>
          <p:nvPr/>
        </p:nvGrpSpPr>
        <p:grpSpPr>
          <a:xfrm>
            <a:off x="6735623" y="2688771"/>
            <a:ext cx="1839018" cy="1889526"/>
            <a:chOff x="5285756" y="2688771"/>
            <a:chExt cx="1839018" cy="1889526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9877A73A-B4C5-4587-B234-359CF8207803}"/>
                </a:ext>
              </a:extLst>
            </p:cNvPr>
            <p:cNvGrpSpPr/>
            <p:nvPr/>
          </p:nvGrpSpPr>
          <p:grpSpPr>
            <a:xfrm>
              <a:off x="5285756" y="2688771"/>
              <a:ext cx="1839018" cy="1889526"/>
              <a:chOff x="5321858" y="2688771"/>
              <a:chExt cx="1839018" cy="1889526"/>
            </a:xfrm>
          </p:grpSpPr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E6D48349-0602-4E3D-A544-00D2FFD734D0}"/>
                  </a:ext>
                </a:extLst>
              </p:cNvPr>
              <p:cNvSpPr/>
              <p:nvPr/>
            </p:nvSpPr>
            <p:spPr>
              <a:xfrm>
                <a:off x="5399313" y="2816734"/>
                <a:ext cx="1761563" cy="1761563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317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3C2EC854-5A57-4EA4-AEBF-A787333E5F25}"/>
                  </a:ext>
                </a:extLst>
              </p:cNvPr>
              <p:cNvSpPr/>
              <p:nvPr/>
            </p:nvSpPr>
            <p:spPr>
              <a:xfrm>
                <a:off x="5358837" y="3073400"/>
                <a:ext cx="1480458" cy="711200"/>
              </a:xfrm>
              <a:custGeom>
                <a:avLst/>
                <a:gdLst>
                  <a:gd name="connsiteX0" fmla="*/ 94793 w 1480458"/>
                  <a:gd name="connsiteY0" fmla="*/ 0 h 711200"/>
                  <a:gd name="connsiteX1" fmla="*/ 1385666 w 1480458"/>
                  <a:gd name="connsiteY1" fmla="*/ 0 h 711200"/>
                  <a:gd name="connsiteX2" fmla="*/ 1422287 w 1480458"/>
                  <a:gd name="connsiteY2" fmla="*/ 67471 h 711200"/>
                  <a:gd name="connsiteX3" fmla="*/ 1480458 w 1480458"/>
                  <a:gd name="connsiteY3" fmla="*/ 355601 h 711200"/>
                  <a:gd name="connsiteX4" fmla="*/ 1422287 w 1480458"/>
                  <a:gd name="connsiteY4" fmla="*/ 643732 h 711200"/>
                  <a:gd name="connsiteX5" fmla="*/ 1385667 w 1480458"/>
                  <a:gd name="connsiteY5" fmla="*/ 711200 h 711200"/>
                  <a:gd name="connsiteX6" fmla="*/ 94792 w 1480458"/>
                  <a:gd name="connsiteY6" fmla="*/ 711200 h 711200"/>
                  <a:gd name="connsiteX7" fmla="*/ 58171 w 1480458"/>
                  <a:gd name="connsiteY7" fmla="*/ 643732 h 711200"/>
                  <a:gd name="connsiteX8" fmla="*/ 0 w 1480458"/>
                  <a:gd name="connsiteY8" fmla="*/ 355601 h 711200"/>
                  <a:gd name="connsiteX9" fmla="*/ 58171 w 1480458"/>
                  <a:gd name="connsiteY9" fmla="*/ 67471 h 71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80458" h="711200">
                    <a:moveTo>
                      <a:pt x="94793" y="0"/>
                    </a:moveTo>
                    <a:lnTo>
                      <a:pt x="1385666" y="0"/>
                    </a:lnTo>
                    <a:lnTo>
                      <a:pt x="1422287" y="67471"/>
                    </a:lnTo>
                    <a:cubicBezTo>
                      <a:pt x="1459745" y="156030"/>
                      <a:pt x="1480458" y="253397"/>
                      <a:pt x="1480458" y="355601"/>
                    </a:cubicBezTo>
                    <a:cubicBezTo>
                      <a:pt x="1480458" y="457805"/>
                      <a:pt x="1459745" y="555172"/>
                      <a:pt x="1422287" y="643732"/>
                    </a:cubicBezTo>
                    <a:lnTo>
                      <a:pt x="1385667" y="711200"/>
                    </a:lnTo>
                    <a:lnTo>
                      <a:pt x="94792" y="711200"/>
                    </a:lnTo>
                    <a:lnTo>
                      <a:pt x="58171" y="643732"/>
                    </a:lnTo>
                    <a:cubicBezTo>
                      <a:pt x="20714" y="555172"/>
                      <a:pt x="0" y="457805"/>
                      <a:pt x="0" y="355601"/>
                    </a:cubicBezTo>
                    <a:cubicBezTo>
                      <a:pt x="0" y="253397"/>
                      <a:pt x="20714" y="156030"/>
                      <a:pt x="58171" y="67471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9900"/>
                  </a:gs>
                  <a:gs pos="100000">
                    <a:srgbClr val="FFFF00"/>
                  </a:gs>
                </a:gsLst>
                <a:lin ang="0" scaled="1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A8DCC0EC-7D2B-45E1-9328-BBA64D67E133}"/>
                  </a:ext>
                </a:extLst>
              </p:cNvPr>
              <p:cNvSpPr/>
              <p:nvPr/>
            </p:nvSpPr>
            <p:spPr>
              <a:xfrm>
                <a:off x="5321858" y="2801637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9C16F72F-72AE-4FBE-849D-D89481DBBB14}"/>
                  </a:ext>
                </a:extLst>
              </p:cNvPr>
              <p:cNvSpPr/>
              <p:nvPr/>
            </p:nvSpPr>
            <p:spPr>
              <a:xfrm>
                <a:off x="5370285" y="3560005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761B505C-6F39-4402-96B2-FC1BE5843E0C}"/>
                  </a:ext>
                </a:extLst>
              </p:cNvPr>
              <p:cNvSpPr/>
              <p:nvPr/>
            </p:nvSpPr>
            <p:spPr>
              <a:xfrm>
                <a:off x="5450564" y="2688771"/>
                <a:ext cx="1385666" cy="1480458"/>
              </a:xfrm>
              <a:custGeom>
                <a:avLst/>
                <a:gdLst>
                  <a:gd name="connsiteX0" fmla="*/ 645437 w 1385666"/>
                  <a:gd name="connsiteY0" fmla="*/ 0 h 1480458"/>
                  <a:gd name="connsiteX1" fmla="*/ 1385666 w 1385666"/>
                  <a:gd name="connsiteY1" fmla="*/ 740229 h 1480458"/>
                  <a:gd name="connsiteX2" fmla="*/ 645437 w 1385666"/>
                  <a:gd name="connsiteY2" fmla="*/ 1480458 h 1480458"/>
                  <a:gd name="connsiteX3" fmla="*/ 31628 w 1385666"/>
                  <a:gd name="connsiteY3" fmla="*/ 1154098 h 1480458"/>
                  <a:gd name="connsiteX4" fmla="*/ 0 w 1385666"/>
                  <a:gd name="connsiteY4" fmla="*/ 1095828 h 1480458"/>
                  <a:gd name="connsiteX5" fmla="*/ 1290874 w 1385666"/>
                  <a:gd name="connsiteY5" fmla="*/ 1095828 h 1480458"/>
                  <a:gd name="connsiteX6" fmla="*/ 1327494 w 1385666"/>
                  <a:gd name="connsiteY6" fmla="*/ 1028360 h 1480458"/>
                  <a:gd name="connsiteX7" fmla="*/ 1385665 w 1385666"/>
                  <a:gd name="connsiteY7" fmla="*/ 740229 h 1480458"/>
                  <a:gd name="connsiteX8" fmla="*/ 1327494 w 1385666"/>
                  <a:gd name="connsiteY8" fmla="*/ 452099 h 1480458"/>
                  <a:gd name="connsiteX9" fmla="*/ 1290873 w 1385666"/>
                  <a:gd name="connsiteY9" fmla="*/ 384628 h 1480458"/>
                  <a:gd name="connsiteX10" fmla="*/ 1 w 1385666"/>
                  <a:gd name="connsiteY10" fmla="*/ 384628 h 1480458"/>
                  <a:gd name="connsiteX11" fmla="*/ 31628 w 1385666"/>
                  <a:gd name="connsiteY11" fmla="*/ 326360 h 1480458"/>
                  <a:gd name="connsiteX12" fmla="*/ 645437 w 1385666"/>
                  <a:gd name="connsiteY12" fmla="*/ 0 h 1480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85666" h="1480458">
                    <a:moveTo>
                      <a:pt x="645437" y="0"/>
                    </a:moveTo>
                    <a:cubicBezTo>
                      <a:pt x="1054254" y="0"/>
                      <a:pt x="1385666" y="331412"/>
                      <a:pt x="1385666" y="740229"/>
                    </a:cubicBezTo>
                    <a:cubicBezTo>
                      <a:pt x="1385666" y="1149046"/>
                      <a:pt x="1054254" y="1480458"/>
                      <a:pt x="645437" y="1480458"/>
                    </a:cubicBezTo>
                    <a:cubicBezTo>
                      <a:pt x="389927" y="1480458"/>
                      <a:pt x="164652" y="1351000"/>
                      <a:pt x="31628" y="1154098"/>
                    </a:cubicBezTo>
                    <a:lnTo>
                      <a:pt x="0" y="1095828"/>
                    </a:lnTo>
                    <a:lnTo>
                      <a:pt x="1290874" y="1095828"/>
                    </a:lnTo>
                    <a:lnTo>
                      <a:pt x="1327494" y="1028360"/>
                    </a:lnTo>
                    <a:cubicBezTo>
                      <a:pt x="1364952" y="939800"/>
                      <a:pt x="1385665" y="842433"/>
                      <a:pt x="1385665" y="740229"/>
                    </a:cubicBezTo>
                    <a:cubicBezTo>
                      <a:pt x="1385665" y="638025"/>
                      <a:pt x="1364952" y="540658"/>
                      <a:pt x="1327494" y="452099"/>
                    </a:cubicBezTo>
                    <a:lnTo>
                      <a:pt x="1290873" y="384628"/>
                    </a:lnTo>
                    <a:lnTo>
                      <a:pt x="1" y="384628"/>
                    </a:lnTo>
                    <a:lnTo>
                      <a:pt x="31628" y="326360"/>
                    </a:lnTo>
                    <a:cubicBezTo>
                      <a:pt x="164652" y="129458"/>
                      <a:pt x="389927" y="0"/>
                      <a:pt x="645437" y="0"/>
                    </a:cubicBezTo>
                    <a:close/>
                  </a:path>
                </a:pathLst>
              </a:custGeom>
              <a:solidFill>
                <a:srgbClr val="FBFBF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B9168EAD-9266-4D87-8529-ED68FFC8EBF2}"/>
                </a:ext>
              </a:extLst>
            </p:cNvPr>
            <p:cNvSpPr txBox="1"/>
            <p:nvPr/>
          </p:nvSpPr>
          <p:spPr>
            <a:xfrm>
              <a:off x="5816065" y="2700410"/>
              <a:ext cx="453754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3</a:t>
              </a: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339A4FE7-8CE0-47F9-BF72-3471DD46DD31}"/>
              </a:ext>
            </a:extLst>
          </p:cNvPr>
          <p:cNvGrpSpPr/>
          <p:nvPr/>
        </p:nvGrpSpPr>
        <p:grpSpPr>
          <a:xfrm>
            <a:off x="4660459" y="4304826"/>
            <a:ext cx="2307767" cy="1035172"/>
            <a:chOff x="2643913" y="4304826"/>
            <a:chExt cx="2307767" cy="1035172"/>
          </a:xfrm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39C63F33-9BF2-45DE-84B6-C32ACAEB4521}"/>
                </a:ext>
              </a:extLst>
            </p:cNvPr>
            <p:cNvSpPr txBox="1"/>
            <p:nvPr/>
          </p:nvSpPr>
          <p:spPr>
            <a:xfrm>
              <a:off x="3145450" y="4304826"/>
              <a:ext cx="1385661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b="1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FF45D654-8A3D-4186-9529-919428B1BFBF}"/>
                </a:ext>
              </a:extLst>
            </p:cNvPr>
            <p:cNvSpPr txBox="1"/>
            <p:nvPr/>
          </p:nvSpPr>
          <p:spPr>
            <a:xfrm>
              <a:off x="2643913" y="4693667"/>
              <a:ext cx="23077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dirty="0">
                  <a:latin typeface="Century Gothic" panose="020B0502020202020204" pitchFamily="34" charset="0"/>
                </a:rPr>
                <a:t>لا تضعي وجبتك المدرسية مع كتبك </a:t>
              </a:r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16CFFD33-3390-4751-95F0-957655634B05}"/>
              </a:ext>
            </a:extLst>
          </p:cNvPr>
          <p:cNvGrpSpPr/>
          <p:nvPr/>
        </p:nvGrpSpPr>
        <p:grpSpPr>
          <a:xfrm>
            <a:off x="6293912" y="1430149"/>
            <a:ext cx="2307767" cy="1026421"/>
            <a:chOff x="4844045" y="1430149"/>
            <a:chExt cx="2307767" cy="1026421"/>
          </a:xfrm>
        </p:grpSpPr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E06381C8-78D5-47F3-9C12-23DBA9F57958}"/>
                </a:ext>
              </a:extLst>
            </p:cNvPr>
            <p:cNvSpPr txBox="1"/>
            <p:nvPr/>
          </p:nvSpPr>
          <p:spPr>
            <a:xfrm>
              <a:off x="5345582" y="1430149"/>
              <a:ext cx="1385661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b="1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7F9B2260-976A-4AD4-A544-1EC9768D7BD3}"/>
                </a:ext>
              </a:extLst>
            </p:cNvPr>
            <p:cNvSpPr txBox="1"/>
            <p:nvPr/>
          </p:nvSpPr>
          <p:spPr>
            <a:xfrm>
              <a:off x="4844045" y="1533240"/>
              <a:ext cx="2307767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dirty="0">
                  <a:latin typeface="Century Gothic" panose="020B0502020202020204" pitchFamily="34" charset="0"/>
                </a:rPr>
                <a:t>اشتري الأطعمة المفيدة لتناولها أثناء الوجبة المدرسية </a:t>
              </a:r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AFE8EBDF-6A14-4FED-A0E5-77A2C3C6C672}"/>
              </a:ext>
            </a:extLst>
          </p:cNvPr>
          <p:cNvGrpSpPr/>
          <p:nvPr/>
        </p:nvGrpSpPr>
        <p:grpSpPr>
          <a:xfrm>
            <a:off x="6965792" y="4169229"/>
            <a:ext cx="1073326" cy="2688771"/>
            <a:chOff x="5515925" y="4169229"/>
            <a:chExt cx="1073326" cy="2688771"/>
          </a:xfrm>
        </p:grpSpPr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AC03731B-AC93-4B4E-9B70-1CEB363FEF67}"/>
                </a:ext>
              </a:extLst>
            </p:cNvPr>
            <p:cNvCxnSpPr>
              <a:cxnSpLocks/>
            </p:cNvCxnSpPr>
            <p:nvPr/>
          </p:nvCxnSpPr>
          <p:spPr>
            <a:xfrm>
              <a:off x="6042942" y="4169229"/>
              <a:ext cx="0" cy="2688771"/>
            </a:xfrm>
            <a:prstGeom prst="line">
              <a:avLst/>
            </a:prstGeom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" name="Oval 10">
              <a:extLst>
                <a:ext uri="{FF2B5EF4-FFF2-40B4-BE49-F238E27FC236}">
                  <a16:creationId xmlns:a16="http://schemas.microsoft.com/office/drawing/2014/main" id="{5B34CB0C-CB1E-4FC9-BF6E-2BC14DDB0074}"/>
                </a:ext>
              </a:extLst>
            </p:cNvPr>
            <p:cNvSpPr/>
            <p:nvPr/>
          </p:nvSpPr>
          <p:spPr>
            <a:xfrm rot="2962180">
              <a:off x="6087273" y="5877526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10">
              <a:extLst>
                <a:ext uri="{FF2B5EF4-FFF2-40B4-BE49-F238E27FC236}">
                  <a16:creationId xmlns:a16="http://schemas.microsoft.com/office/drawing/2014/main" id="{A13A86F4-E6D5-4FF0-AD73-3AD22B93059F}"/>
                </a:ext>
              </a:extLst>
            </p:cNvPr>
            <p:cNvSpPr/>
            <p:nvPr/>
          </p:nvSpPr>
          <p:spPr>
            <a:xfrm rot="18857659">
              <a:off x="5609322" y="5430632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CB198094-0550-4DBE-B31F-9BFEA50E8F95}"/>
              </a:ext>
            </a:extLst>
          </p:cNvPr>
          <p:cNvGrpSpPr/>
          <p:nvPr/>
        </p:nvGrpSpPr>
        <p:grpSpPr>
          <a:xfrm>
            <a:off x="5264708" y="0"/>
            <a:ext cx="1116894" cy="2688771"/>
            <a:chOff x="3248162" y="0"/>
            <a:chExt cx="1116894" cy="2688771"/>
          </a:xfrm>
        </p:grpSpPr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208E226E-15BE-4C1E-A0F7-144A8CF86E18}"/>
                </a:ext>
              </a:extLst>
            </p:cNvPr>
            <p:cNvCxnSpPr>
              <a:cxnSpLocks/>
            </p:cNvCxnSpPr>
            <p:nvPr/>
          </p:nvCxnSpPr>
          <p:spPr>
            <a:xfrm>
              <a:off x="3788820" y="0"/>
              <a:ext cx="0" cy="2688771"/>
            </a:xfrm>
            <a:prstGeom prst="line">
              <a:avLst/>
            </a:prstGeom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1" name="Oval 10">
              <a:extLst>
                <a:ext uri="{FF2B5EF4-FFF2-40B4-BE49-F238E27FC236}">
                  <a16:creationId xmlns:a16="http://schemas.microsoft.com/office/drawing/2014/main" id="{48A3CB7D-9808-4524-8E63-C09F601CB22C}"/>
                </a:ext>
              </a:extLst>
            </p:cNvPr>
            <p:cNvSpPr/>
            <p:nvPr/>
          </p:nvSpPr>
          <p:spPr>
            <a:xfrm rot="7311439">
              <a:off x="3863078" y="1427843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">
              <a:extLst>
                <a:ext uri="{FF2B5EF4-FFF2-40B4-BE49-F238E27FC236}">
                  <a16:creationId xmlns:a16="http://schemas.microsoft.com/office/drawing/2014/main" id="{11B5B171-19BA-4C56-8607-B0C87846569F}"/>
                </a:ext>
              </a:extLst>
            </p:cNvPr>
            <p:cNvSpPr/>
            <p:nvPr/>
          </p:nvSpPr>
          <p:spPr>
            <a:xfrm rot="3332744">
              <a:off x="3341559" y="1179961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7" name="Group 43">
            <a:extLst>
              <a:ext uri="{FF2B5EF4-FFF2-40B4-BE49-F238E27FC236}">
                <a16:creationId xmlns:a16="http://schemas.microsoft.com/office/drawing/2014/main" id="{057190A1-599C-443B-904E-8D7C774B5488}"/>
              </a:ext>
            </a:extLst>
          </p:cNvPr>
          <p:cNvGrpSpPr/>
          <p:nvPr/>
        </p:nvGrpSpPr>
        <p:grpSpPr>
          <a:xfrm>
            <a:off x="3350910" y="2681517"/>
            <a:ext cx="1839018" cy="1889526"/>
            <a:chOff x="5285756" y="2688771"/>
            <a:chExt cx="1839018" cy="1889526"/>
          </a:xfrm>
        </p:grpSpPr>
        <p:grpSp>
          <p:nvGrpSpPr>
            <p:cNvPr id="108" name="Group 44">
              <a:extLst>
                <a:ext uri="{FF2B5EF4-FFF2-40B4-BE49-F238E27FC236}">
                  <a16:creationId xmlns:a16="http://schemas.microsoft.com/office/drawing/2014/main" id="{9877A73A-B4C5-4587-B234-359CF8207803}"/>
                </a:ext>
              </a:extLst>
            </p:cNvPr>
            <p:cNvGrpSpPr/>
            <p:nvPr/>
          </p:nvGrpSpPr>
          <p:grpSpPr>
            <a:xfrm>
              <a:off x="5285756" y="2688771"/>
              <a:ext cx="1839018" cy="1889526"/>
              <a:chOff x="5321858" y="2688771"/>
              <a:chExt cx="1839018" cy="1889526"/>
            </a:xfrm>
          </p:grpSpPr>
          <p:sp>
            <p:nvSpPr>
              <p:cNvPr id="111" name="Oval 47">
                <a:extLst>
                  <a:ext uri="{FF2B5EF4-FFF2-40B4-BE49-F238E27FC236}">
                    <a16:creationId xmlns:a16="http://schemas.microsoft.com/office/drawing/2014/main" id="{E6D48349-0602-4E3D-A544-00D2FFD734D0}"/>
                  </a:ext>
                </a:extLst>
              </p:cNvPr>
              <p:cNvSpPr/>
              <p:nvPr/>
            </p:nvSpPr>
            <p:spPr>
              <a:xfrm>
                <a:off x="5399313" y="2816734"/>
                <a:ext cx="1761563" cy="1761563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317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" name="Freeform: Shape 48">
                <a:extLst>
                  <a:ext uri="{FF2B5EF4-FFF2-40B4-BE49-F238E27FC236}">
                    <a16:creationId xmlns:a16="http://schemas.microsoft.com/office/drawing/2014/main" id="{3C2EC854-5A57-4EA4-AEBF-A787333E5F25}"/>
                  </a:ext>
                </a:extLst>
              </p:cNvPr>
              <p:cNvSpPr/>
              <p:nvPr/>
            </p:nvSpPr>
            <p:spPr>
              <a:xfrm>
                <a:off x="5358837" y="3073400"/>
                <a:ext cx="1480458" cy="711200"/>
              </a:xfrm>
              <a:custGeom>
                <a:avLst/>
                <a:gdLst>
                  <a:gd name="connsiteX0" fmla="*/ 94793 w 1480458"/>
                  <a:gd name="connsiteY0" fmla="*/ 0 h 711200"/>
                  <a:gd name="connsiteX1" fmla="*/ 1385666 w 1480458"/>
                  <a:gd name="connsiteY1" fmla="*/ 0 h 711200"/>
                  <a:gd name="connsiteX2" fmla="*/ 1422287 w 1480458"/>
                  <a:gd name="connsiteY2" fmla="*/ 67471 h 711200"/>
                  <a:gd name="connsiteX3" fmla="*/ 1480458 w 1480458"/>
                  <a:gd name="connsiteY3" fmla="*/ 355601 h 711200"/>
                  <a:gd name="connsiteX4" fmla="*/ 1422287 w 1480458"/>
                  <a:gd name="connsiteY4" fmla="*/ 643732 h 711200"/>
                  <a:gd name="connsiteX5" fmla="*/ 1385667 w 1480458"/>
                  <a:gd name="connsiteY5" fmla="*/ 711200 h 711200"/>
                  <a:gd name="connsiteX6" fmla="*/ 94792 w 1480458"/>
                  <a:gd name="connsiteY6" fmla="*/ 711200 h 711200"/>
                  <a:gd name="connsiteX7" fmla="*/ 58171 w 1480458"/>
                  <a:gd name="connsiteY7" fmla="*/ 643732 h 711200"/>
                  <a:gd name="connsiteX8" fmla="*/ 0 w 1480458"/>
                  <a:gd name="connsiteY8" fmla="*/ 355601 h 711200"/>
                  <a:gd name="connsiteX9" fmla="*/ 58171 w 1480458"/>
                  <a:gd name="connsiteY9" fmla="*/ 67471 h 71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80458" h="711200">
                    <a:moveTo>
                      <a:pt x="94793" y="0"/>
                    </a:moveTo>
                    <a:lnTo>
                      <a:pt x="1385666" y="0"/>
                    </a:lnTo>
                    <a:lnTo>
                      <a:pt x="1422287" y="67471"/>
                    </a:lnTo>
                    <a:cubicBezTo>
                      <a:pt x="1459745" y="156030"/>
                      <a:pt x="1480458" y="253397"/>
                      <a:pt x="1480458" y="355601"/>
                    </a:cubicBezTo>
                    <a:cubicBezTo>
                      <a:pt x="1480458" y="457805"/>
                      <a:pt x="1459745" y="555172"/>
                      <a:pt x="1422287" y="643732"/>
                    </a:cubicBezTo>
                    <a:lnTo>
                      <a:pt x="1385667" y="711200"/>
                    </a:lnTo>
                    <a:lnTo>
                      <a:pt x="94792" y="711200"/>
                    </a:lnTo>
                    <a:lnTo>
                      <a:pt x="58171" y="643732"/>
                    </a:lnTo>
                    <a:cubicBezTo>
                      <a:pt x="20714" y="555172"/>
                      <a:pt x="0" y="457805"/>
                      <a:pt x="0" y="355601"/>
                    </a:cubicBezTo>
                    <a:cubicBezTo>
                      <a:pt x="0" y="253397"/>
                      <a:pt x="20714" y="156030"/>
                      <a:pt x="58171" y="67471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9900"/>
                  </a:gs>
                  <a:gs pos="100000">
                    <a:srgbClr val="FFFF00"/>
                  </a:gs>
                </a:gsLst>
                <a:lin ang="0" scaled="1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Oval 49">
                <a:extLst>
                  <a:ext uri="{FF2B5EF4-FFF2-40B4-BE49-F238E27FC236}">
                    <a16:creationId xmlns:a16="http://schemas.microsoft.com/office/drawing/2014/main" id="{A8DCC0EC-7D2B-45E1-9328-BBA64D67E133}"/>
                  </a:ext>
                </a:extLst>
              </p:cNvPr>
              <p:cNvSpPr/>
              <p:nvPr/>
            </p:nvSpPr>
            <p:spPr>
              <a:xfrm>
                <a:off x="5321858" y="2801637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Oval 50">
                <a:extLst>
                  <a:ext uri="{FF2B5EF4-FFF2-40B4-BE49-F238E27FC236}">
                    <a16:creationId xmlns:a16="http://schemas.microsoft.com/office/drawing/2014/main" id="{9C16F72F-72AE-4FBE-849D-D89481DBBB14}"/>
                  </a:ext>
                </a:extLst>
              </p:cNvPr>
              <p:cNvSpPr/>
              <p:nvPr/>
            </p:nvSpPr>
            <p:spPr>
              <a:xfrm>
                <a:off x="5370285" y="3560005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Freeform: Shape 52">
                <a:extLst>
                  <a:ext uri="{FF2B5EF4-FFF2-40B4-BE49-F238E27FC236}">
                    <a16:creationId xmlns:a16="http://schemas.microsoft.com/office/drawing/2014/main" id="{761B505C-6F39-4402-96B2-FC1BE5843E0C}"/>
                  </a:ext>
                </a:extLst>
              </p:cNvPr>
              <p:cNvSpPr/>
              <p:nvPr/>
            </p:nvSpPr>
            <p:spPr>
              <a:xfrm>
                <a:off x="5450564" y="2688771"/>
                <a:ext cx="1385666" cy="1480458"/>
              </a:xfrm>
              <a:custGeom>
                <a:avLst/>
                <a:gdLst>
                  <a:gd name="connsiteX0" fmla="*/ 645437 w 1385666"/>
                  <a:gd name="connsiteY0" fmla="*/ 0 h 1480458"/>
                  <a:gd name="connsiteX1" fmla="*/ 1385666 w 1385666"/>
                  <a:gd name="connsiteY1" fmla="*/ 740229 h 1480458"/>
                  <a:gd name="connsiteX2" fmla="*/ 645437 w 1385666"/>
                  <a:gd name="connsiteY2" fmla="*/ 1480458 h 1480458"/>
                  <a:gd name="connsiteX3" fmla="*/ 31628 w 1385666"/>
                  <a:gd name="connsiteY3" fmla="*/ 1154098 h 1480458"/>
                  <a:gd name="connsiteX4" fmla="*/ 0 w 1385666"/>
                  <a:gd name="connsiteY4" fmla="*/ 1095828 h 1480458"/>
                  <a:gd name="connsiteX5" fmla="*/ 1290874 w 1385666"/>
                  <a:gd name="connsiteY5" fmla="*/ 1095828 h 1480458"/>
                  <a:gd name="connsiteX6" fmla="*/ 1327494 w 1385666"/>
                  <a:gd name="connsiteY6" fmla="*/ 1028360 h 1480458"/>
                  <a:gd name="connsiteX7" fmla="*/ 1385665 w 1385666"/>
                  <a:gd name="connsiteY7" fmla="*/ 740229 h 1480458"/>
                  <a:gd name="connsiteX8" fmla="*/ 1327494 w 1385666"/>
                  <a:gd name="connsiteY8" fmla="*/ 452099 h 1480458"/>
                  <a:gd name="connsiteX9" fmla="*/ 1290873 w 1385666"/>
                  <a:gd name="connsiteY9" fmla="*/ 384628 h 1480458"/>
                  <a:gd name="connsiteX10" fmla="*/ 1 w 1385666"/>
                  <a:gd name="connsiteY10" fmla="*/ 384628 h 1480458"/>
                  <a:gd name="connsiteX11" fmla="*/ 31628 w 1385666"/>
                  <a:gd name="connsiteY11" fmla="*/ 326360 h 1480458"/>
                  <a:gd name="connsiteX12" fmla="*/ 645437 w 1385666"/>
                  <a:gd name="connsiteY12" fmla="*/ 0 h 1480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85666" h="1480458">
                    <a:moveTo>
                      <a:pt x="645437" y="0"/>
                    </a:moveTo>
                    <a:cubicBezTo>
                      <a:pt x="1054254" y="0"/>
                      <a:pt x="1385666" y="331412"/>
                      <a:pt x="1385666" y="740229"/>
                    </a:cubicBezTo>
                    <a:cubicBezTo>
                      <a:pt x="1385666" y="1149046"/>
                      <a:pt x="1054254" y="1480458"/>
                      <a:pt x="645437" y="1480458"/>
                    </a:cubicBezTo>
                    <a:cubicBezTo>
                      <a:pt x="389927" y="1480458"/>
                      <a:pt x="164652" y="1351000"/>
                      <a:pt x="31628" y="1154098"/>
                    </a:cubicBezTo>
                    <a:lnTo>
                      <a:pt x="0" y="1095828"/>
                    </a:lnTo>
                    <a:lnTo>
                      <a:pt x="1290874" y="1095828"/>
                    </a:lnTo>
                    <a:lnTo>
                      <a:pt x="1327494" y="1028360"/>
                    </a:lnTo>
                    <a:cubicBezTo>
                      <a:pt x="1364952" y="939800"/>
                      <a:pt x="1385665" y="842433"/>
                      <a:pt x="1385665" y="740229"/>
                    </a:cubicBezTo>
                    <a:cubicBezTo>
                      <a:pt x="1385665" y="638025"/>
                      <a:pt x="1364952" y="540658"/>
                      <a:pt x="1327494" y="452099"/>
                    </a:cubicBezTo>
                    <a:lnTo>
                      <a:pt x="1290873" y="384628"/>
                    </a:lnTo>
                    <a:lnTo>
                      <a:pt x="1" y="384628"/>
                    </a:lnTo>
                    <a:lnTo>
                      <a:pt x="31628" y="326360"/>
                    </a:lnTo>
                    <a:cubicBezTo>
                      <a:pt x="164652" y="129458"/>
                      <a:pt x="389927" y="0"/>
                      <a:pt x="645437" y="0"/>
                    </a:cubicBezTo>
                    <a:close/>
                  </a:path>
                </a:pathLst>
              </a:custGeom>
              <a:solidFill>
                <a:srgbClr val="FBFBF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10" name="TextBox 46">
              <a:extLst>
                <a:ext uri="{FF2B5EF4-FFF2-40B4-BE49-F238E27FC236}">
                  <a16:creationId xmlns:a16="http://schemas.microsoft.com/office/drawing/2014/main" id="{B9168EAD-9266-4D87-8529-ED68FFC8EBF2}"/>
                </a:ext>
              </a:extLst>
            </p:cNvPr>
            <p:cNvSpPr txBox="1"/>
            <p:nvPr/>
          </p:nvSpPr>
          <p:spPr>
            <a:xfrm>
              <a:off x="5816065" y="2700410"/>
              <a:ext cx="453754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1</a:t>
              </a:r>
            </a:p>
          </p:txBody>
        </p:sp>
      </p:grpSp>
      <p:grpSp>
        <p:nvGrpSpPr>
          <p:cNvPr id="116" name="Group 84">
            <a:extLst>
              <a:ext uri="{FF2B5EF4-FFF2-40B4-BE49-F238E27FC236}">
                <a16:creationId xmlns:a16="http://schemas.microsoft.com/office/drawing/2014/main" id="{16CFFD33-3390-4751-95F0-957655634B05}"/>
              </a:ext>
            </a:extLst>
          </p:cNvPr>
          <p:cNvGrpSpPr/>
          <p:nvPr/>
        </p:nvGrpSpPr>
        <p:grpSpPr>
          <a:xfrm>
            <a:off x="2909199" y="1422895"/>
            <a:ext cx="2307767" cy="1035172"/>
            <a:chOff x="4844045" y="1430149"/>
            <a:chExt cx="2307767" cy="1035172"/>
          </a:xfrm>
        </p:grpSpPr>
        <p:sp>
          <p:nvSpPr>
            <p:cNvPr id="117" name="TextBox 85">
              <a:extLst>
                <a:ext uri="{FF2B5EF4-FFF2-40B4-BE49-F238E27FC236}">
                  <a16:creationId xmlns:a16="http://schemas.microsoft.com/office/drawing/2014/main" id="{E06381C8-78D5-47F3-9C12-23DBA9F57958}"/>
                </a:ext>
              </a:extLst>
            </p:cNvPr>
            <p:cNvSpPr txBox="1"/>
            <p:nvPr/>
          </p:nvSpPr>
          <p:spPr>
            <a:xfrm>
              <a:off x="5345582" y="1430149"/>
              <a:ext cx="1385661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b="1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18" name="TextBox 86">
              <a:extLst>
                <a:ext uri="{FF2B5EF4-FFF2-40B4-BE49-F238E27FC236}">
                  <a16:creationId xmlns:a16="http://schemas.microsoft.com/office/drawing/2014/main" id="{7F9B2260-976A-4AD4-A544-1EC9768D7BD3}"/>
                </a:ext>
              </a:extLst>
            </p:cNvPr>
            <p:cNvSpPr txBox="1"/>
            <p:nvPr/>
          </p:nvSpPr>
          <p:spPr>
            <a:xfrm>
              <a:off x="4844045" y="1818990"/>
              <a:ext cx="23077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 err="1"/>
                <a:t>يجب</a:t>
              </a:r>
              <a:r>
                <a:rPr lang="en-GB" dirty="0"/>
                <a:t> </a:t>
              </a:r>
              <a:r>
                <a:rPr lang="en-GB" dirty="0" err="1"/>
                <a:t>أن</a:t>
              </a:r>
              <a:r>
                <a:rPr lang="en-GB" dirty="0"/>
                <a:t> </a:t>
              </a:r>
              <a:r>
                <a:rPr lang="en-GB" dirty="0" err="1"/>
                <a:t>يحتوي</a:t>
              </a:r>
              <a:r>
                <a:rPr lang="en-GB" dirty="0"/>
                <a:t> </a:t>
              </a:r>
              <a:r>
                <a:rPr lang="en-GB" dirty="0" err="1"/>
                <a:t>فطورك</a:t>
              </a:r>
              <a:r>
                <a:rPr lang="en-GB" dirty="0"/>
                <a:t> </a:t>
              </a:r>
              <a:r>
                <a:rPr lang="en-GB" dirty="0" err="1"/>
                <a:t>على</a:t>
              </a:r>
              <a:r>
                <a:rPr lang="en-GB" dirty="0"/>
                <a:t> </a:t>
              </a:r>
              <a:r>
                <a:rPr lang="en-GB" dirty="0" err="1"/>
                <a:t>الحليب</a:t>
              </a:r>
              <a:r>
                <a:rPr lang="en-GB" dirty="0"/>
                <a:t> </a:t>
              </a:r>
              <a:r>
                <a:rPr lang="en-GB" dirty="0" err="1"/>
                <a:t>يوميا</a:t>
              </a:r>
              <a:r>
                <a:rPr lang="en-GB" dirty="0"/>
                <a:t> </a:t>
              </a:r>
            </a:p>
          </p:txBody>
        </p:sp>
      </p:grpSp>
      <p:grpSp>
        <p:nvGrpSpPr>
          <p:cNvPr id="119" name="Group 90">
            <a:extLst>
              <a:ext uri="{FF2B5EF4-FFF2-40B4-BE49-F238E27FC236}">
                <a16:creationId xmlns:a16="http://schemas.microsoft.com/office/drawing/2014/main" id="{AFE8EBDF-6A14-4FED-A0E5-77A2C3C6C672}"/>
              </a:ext>
            </a:extLst>
          </p:cNvPr>
          <p:cNvGrpSpPr/>
          <p:nvPr/>
        </p:nvGrpSpPr>
        <p:grpSpPr>
          <a:xfrm>
            <a:off x="3581079" y="4161975"/>
            <a:ext cx="1073326" cy="2688771"/>
            <a:chOff x="5515925" y="4169229"/>
            <a:chExt cx="1073326" cy="2688771"/>
          </a:xfrm>
        </p:grpSpPr>
        <p:cxnSp>
          <p:nvCxnSpPr>
            <p:cNvPr id="120" name="Straight Connector 91">
              <a:extLst>
                <a:ext uri="{FF2B5EF4-FFF2-40B4-BE49-F238E27FC236}">
                  <a16:creationId xmlns:a16="http://schemas.microsoft.com/office/drawing/2014/main" id="{AC03731B-AC93-4B4E-9B70-1CEB363FEF67}"/>
                </a:ext>
              </a:extLst>
            </p:cNvPr>
            <p:cNvCxnSpPr>
              <a:cxnSpLocks/>
            </p:cNvCxnSpPr>
            <p:nvPr/>
          </p:nvCxnSpPr>
          <p:spPr>
            <a:xfrm>
              <a:off x="6042942" y="4169229"/>
              <a:ext cx="0" cy="2688771"/>
            </a:xfrm>
            <a:prstGeom prst="line">
              <a:avLst/>
            </a:prstGeom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1" name="Oval 10">
              <a:extLst>
                <a:ext uri="{FF2B5EF4-FFF2-40B4-BE49-F238E27FC236}">
                  <a16:creationId xmlns:a16="http://schemas.microsoft.com/office/drawing/2014/main" id="{5B34CB0C-CB1E-4FC9-BF6E-2BC14DDB0074}"/>
                </a:ext>
              </a:extLst>
            </p:cNvPr>
            <p:cNvSpPr/>
            <p:nvPr/>
          </p:nvSpPr>
          <p:spPr>
            <a:xfrm rot="2962180">
              <a:off x="6087273" y="5877526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Oval 10">
              <a:extLst>
                <a:ext uri="{FF2B5EF4-FFF2-40B4-BE49-F238E27FC236}">
                  <a16:creationId xmlns:a16="http://schemas.microsoft.com/office/drawing/2014/main" id="{A13A86F4-E6D5-4FF0-AD73-3AD22B93059F}"/>
                </a:ext>
              </a:extLst>
            </p:cNvPr>
            <p:cNvSpPr/>
            <p:nvPr/>
          </p:nvSpPr>
          <p:spPr>
            <a:xfrm rot="18857659">
              <a:off x="5609322" y="5430632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88E200A9-FC8A-4891-944E-B3DD5917E37D}"/>
              </a:ext>
            </a:extLst>
          </p:cNvPr>
          <p:cNvGrpSpPr/>
          <p:nvPr/>
        </p:nvGrpSpPr>
        <p:grpSpPr>
          <a:xfrm>
            <a:off x="8072184" y="2407666"/>
            <a:ext cx="1891595" cy="1776660"/>
            <a:chOff x="2702838" y="2407666"/>
            <a:chExt cx="1891595" cy="1776660"/>
          </a:xfrm>
        </p:grpSpPr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F016F6EA-972B-4097-9EA5-D727415BACDE}"/>
                </a:ext>
              </a:extLst>
            </p:cNvPr>
            <p:cNvGrpSpPr/>
            <p:nvPr/>
          </p:nvGrpSpPr>
          <p:grpSpPr>
            <a:xfrm>
              <a:off x="2702838" y="2407666"/>
              <a:ext cx="1891595" cy="1761563"/>
              <a:chOff x="4993062" y="2407666"/>
              <a:chExt cx="1891595" cy="1761563"/>
            </a:xfrm>
          </p:grpSpPr>
          <p:sp>
            <p:nvSpPr>
              <p:cNvPr id="73" name="Oval 72">
                <a:extLst>
                  <a:ext uri="{FF2B5EF4-FFF2-40B4-BE49-F238E27FC236}">
                    <a16:creationId xmlns:a16="http://schemas.microsoft.com/office/drawing/2014/main" id="{AB7CABF4-3400-4CFC-A689-902F5F06AEE2}"/>
                  </a:ext>
                </a:extLst>
              </p:cNvPr>
              <p:cNvSpPr/>
              <p:nvPr/>
            </p:nvSpPr>
            <p:spPr>
              <a:xfrm>
                <a:off x="4993062" y="2407666"/>
                <a:ext cx="1761563" cy="1761563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317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27D56EC7-BF79-4E90-830B-C2E12AB32388}"/>
                  </a:ext>
                </a:extLst>
              </p:cNvPr>
              <p:cNvSpPr/>
              <p:nvPr/>
            </p:nvSpPr>
            <p:spPr>
              <a:xfrm>
                <a:off x="5362174" y="3073400"/>
                <a:ext cx="1480458" cy="711200"/>
              </a:xfrm>
              <a:custGeom>
                <a:avLst/>
                <a:gdLst>
                  <a:gd name="connsiteX0" fmla="*/ 94793 w 1480458"/>
                  <a:gd name="connsiteY0" fmla="*/ 0 h 711200"/>
                  <a:gd name="connsiteX1" fmla="*/ 1385666 w 1480458"/>
                  <a:gd name="connsiteY1" fmla="*/ 0 h 711200"/>
                  <a:gd name="connsiteX2" fmla="*/ 1422287 w 1480458"/>
                  <a:gd name="connsiteY2" fmla="*/ 67471 h 711200"/>
                  <a:gd name="connsiteX3" fmla="*/ 1480458 w 1480458"/>
                  <a:gd name="connsiteY3" fmla="*/ 355601 h 711200"/>
                  <a:gd name="connsiteX4" fmla="*/ 1422287 w 1480458"/>
                  <a:gd name="connsiteY4" fmla="*/ 643732 h 711200"/>
                  <a:gd name="connsiteX5" fmla="*/ 1385667 w 1480458"/>
                  <a:gd name="connsiteY5" fmla="*/ 711200 h 711200"/>
                  <a:gd name="connsiteX6" fmla="*/ 94792 w 1480458"/>
                  <a:gd name="connsiteY6" fmla="*/ 711200 h 711200"/>
                  <a:gd name="connsiteX7" fmla="*/ 58171 w 1480458"/>
                  <a:gd name="connsiteY7" fmla="*/ 643732 h 711200"/>
                  <a:gd name="connsiteX8" fmla="*/ 0 w 1480458"/>
                  <a:gd name="connsiteY8" fmla="*/ 355601 h 711200"/>
                  <a:gd name="connsiteX9" fmla="*/ 58171 w 1480458"/>
                  <a:gd name="connsiteY9" fmla="*/ 67471 h 71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80458" h="711200">
                    <a:moveTo>
                      <a:pt x="94793" y="0"/>
                    </a:moveTo>
                    <a:lnTo>
                      <a:pt x="1385666" y="0"/>
                    </a:lnTo>
                    <a:lnTo>
                      <a:pt x="1422287" y="67471"/>
                    </a:lnTo>
                    <a:cubicBezTo>
                      <a:pt x="1459745" y="156030"/>
                      <a:pt x="1480458" y="253397"/>
                      <a:pt x="1480458" y="355601"/>
                    </a:cubicBezTo>
                    <a:cubicBezTo>
                      <a:pt x="1480458" y="457805"/>
                      <a:pt x="1459745" y="555172"/>
                      <a:pt x="1422287" y="643732"/>
                    </a:cubicBezTo>
                    <a:lnTo>
                      <a:pt x="1385667" y="711200"/>
                    </a:lnTo>
                    <a:lnTo>
                      <a:pt x="94792" y="711200"/>
                    </a:lnTo>
                    <a:lnTo>
                      <a:pt x="58171" y="643732"/>
                    </a:lnTo>
                    <a:cubicBezTo>
                      <a:pt x="20714" y="555172"/>
                      <a:pt x="0" y="457805"/>
                      <a:pt x="0" y="355601"/>
                    </a:cubicBezTo>
                    <a:cubicBezTo>
                      <a:pt x="0" y="253397"/>
                      <a:pt x="20714" y="156030"/>
                      <a:pt x="58171" y="67471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9900FF"/>
                  </a:gs>
                  <a:gs pos="100000">
                    <a:srgbClr val="FF33CC"/>
                  </a:gs>
                </a:gsLst>
                <a:lin ang="0" scaled="1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Oval 74">
                <a:extLst>
                  <a:ext uri="{FF2B5EF4-FFF2-40B4-BE49-F238E27FC236}">
                    <a16:creationId xmlns:a16="http://schemas.microsoft.com/office/drawing/2014/main" id="{6A054379-5BFB-4D11-8647-66310E0470B8}"/>
                  </a:ext>
                </a:extLst>
              </p:cNvPr>
              <p:cNvSpPr/>
              <p:nvPr/>
            </p:nvSpPr>
            <p:spPr>
              <a:xfrm>
                <a:off x="5321858" y="2801637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Oval 75">
                <a:extLst>
                  <a:ext uri="{FF2B5EF4-FFF2-40B4-BE49-F238E27FC236}">
                    <a16:creationId xmlns:a16="http://schemas.microsoft.com/office/drawing/2014/main" id="{46BFB7B4-8552-4B5A-8536-01B89C624FBF}"/>
                  </a:ext>
                </a:extLst>
              </p:cNvPr>
              <p:cNvSpPr/>
              <p:nvPr/>
            </p:nvSpPr>
            <p:spPr>
              <a:xfrm>
                <a:off x="5370285" y="3560005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028A4692-DE20-45EC-A8FF-D2B448DC4E35}"/>
                  </a:ext>
                </a:extLst>
              </p:cNvPr>
              <p:cNvSpPr/>
              <p:nvPr/>
            </p:nvSpPr>
            <p:spPr>
              <a:xfrm>
                <a:off x="5450564" y="2688771"/>
                <a:ext cx="1385666" cy="1480458"/>
              </a:xfrm>
              <a:custGeom>
                <a:avLst/>
                <a:gdLst>
                  <a:gd name="connsiteX0" fmla="*/ 645437 w 1385666"/>
                  <a:gd name="connsiteY0" fmla="*/ 0 h 1480458"/>
                  <a:gd name="connsiteX1" fmla="*/ 1385666 w 1385666"/>
                  <a:gd name="connsiteY1" fmla="*/ 740229 h 1480458"/>
                  <a:gd name="connsiteX2" fmla="*/ 645437 w 1385666"/>
                  <a:gd name="connsiteY2" fmla="*/ 1480458 h 1480458"/>
                  <a:gd name="connsiteX3" fmla="*/ 31628 w 1385666"/>
                  <a:gd name="connsiteY3" fmla="*/ 1154098 h 1480458"/>
                  <a:gd name="connsiteX4" fmla="*/ 0 w 1385666"/>
                  <a:gd name="connsiteY4" fmla="*/ 1095828 h 1480458"/>
                  <a:gd name="connsiteX5" fmla="*/ 1290874 w 1385666"/>
                  <a:gd name="connsiteY5" fmla="*/ 1095828 h 1480458"/>
                  <a:gd name="connsiteX6" fmla="*/ 1327494 w 1385666"/>
                  <a:gd name="connsiteY6" fmla="*/ 1028360 h 1480458"/>
                  <a:gd name="connsiteX7" fmla="*/ 1385665 w 1385666"/>
                  <a:gd name="connsiteY7" fmla="*/ 740229 h 1480458"/>
                  <a:gd name="connsiteX8" fmla="*/ 1327494 w 1385666"/>
                  <a:gd name="connsiteY8" fmla="*/ 452099 h 1480458"/>
                  <a:gd name="connsiteX9" fmla="*/ 1290873 w 1385666"/>
                  <a:gd name="connsiteY9" fmla="*/ 384628 h 1480458"/>
                  <a:gd name="connsiteX10" fmla="*/ 1 w 1385666"/>
                  <a:gd name="connsiteY10" fmla="*/ 384628 h 1480458"/>
                  <a:gd name="connsiteX11" fmla="*/ 31628 w 1385666"/>
                  <a:gd name="connsiteY11" fmla="*/ 326360 h 1480458"/>
                  <a:gd name="connsiteX12" fmla="*/ 645437 w 1385666"/>
                  <a:gd name="connsiteY12" fmla="*/ 0 h 1480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85666" h="1480458">
                    <a:moveTo>
                      <a:pt x="645437" y="0"/>
                    </a:moveTo>
                    <a:cubicBezTo>
                      <a:pt x="1054254" y="0"/>
                      <a:pt x="1385666" y="331412"/>
                      <a:pt x="1385666" y="740229"/>
                    </a:cubicBezTo>
                    <a:cubicBezTo>
                      <a:pt x="1385666" y="1149046"/>
                      <a:pt x="1054254" y="1480458"/>
                      <a:pt x="645437" y="1480458"/>
                    </a:cubicBezTo>
                    <a:cubicBezTo>
                      <a:pt x="389927" y="1480458"/>
                      <a:pt x="164652" y="1351000"/>
                      <a:pt x="31628" y="1154098"/>
                    </a:cubicBezTo>
                    <a:lnTo>
                      <a:pt x="0" y="1095828"/>
                    </a:lnTo>
                    <a:lnTo>
                      <a:pt x="1290874" y="1095828"/>
                    </a:lnTo>
                    <a:lnTo>
                      <a:pt x="1327494" y="1028360"/>
                    </a:lnTo>
                    <a:cubicBezTo>
                      <a:pt x="1364952" y="939800"/>
                      <a:pt x="1385665" y="842433"/>
                      <a:pt x="1385665" y="740229"/>
                    </a:cubicBezTo>
                    <a:cubicBezTo>
                      <a:pt x="1385665" y="638025"/>
                      <a:pt x="1364952" y="540658"/>
                      <a:pt x="1327494" y="452099"/>
                    </a:cubicBezTo>
                    <a:lnTo>
                      <a:pt x="1290873" y="384628"/>
                    </a:lnTo>
                    <a:lnTo>
                      <a:pt x="1" y="384628"/>
                    </a:lnTo>
                    <a:lnTo>
                      <a:pt x="31628" y="326360"/>
                    </a:lnTo>
                    <a:cubicBezTo>
                      <a:pt x="164652" y="129458"/>
                      <a:pt x="389927" y="0"/>
                      <a:pt x="645437" y="0"/>
                    </a:cubicBezTo>
                    <a:close/>
                  </a:path>
                </a:pathLst>
              </a:custGeom>
              <a:solidFill>
                <a:srgbClr val="FBFBF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5C20AD7B-3F41-46CD-B4A2-82EE1B314196}"/>
                </a:ext>
              </a:extLst>
            </p:cNvPr>
            <p:cNvSpPr txBox="1"/>
            <p:nvPr/>
          </p:nvSpPr>
          <p:spPr>
            <a:xfrm>
              <a:off x="3585302" y="3810957"/>
              <a:ext cx="453754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2</a:t>
              </a: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959308B4-D695-4352-BC5B-370B12208E5E}"/>
              </a:ext>
            </a:extLst>
          </p:cNvPr>
          <p:cNvGrpSpPr/>
          <p:nvPr/>
        </p:nvGrpSpPr>
        <p:grpSpPr>
          <a:xfrm>
            <a:off x="8013259" y="4304826"/>
            <a:ext cx="2307767" cy="1035172"/>
            <a:chOff x="2643913" y="4304826"/>
            <a:chExt cx="2307767" cy="1035172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B08D178E-255D-4F9F-895C-4EE504957F53}"/>
                </a:ext>
              </a:extLst>
            </p:cNvPr>
            <p:cNvSpPr txBox="1"/>
            <p:nvPr/>
          </p:nvSpPr>
          <p:spPr>
            <a:xfrm>
              <a:off x="3145450" y="4304826"/>
              <a:ext cx="1385661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b="1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BA2F0EAC-ADC5-4E2B-850E-C71343DA3065}"/>
                </a:ext>
              </a:extLst>
            </p:cNvPr>
            <p:cNvSpPr txBox="1"/>
            <p:nvPr/>
          </p:nvSpPr>
          <p:spPr>
            <a:xfrm>
              <a:off x="2643913" y="4693667"/>
              <a:ext cx="23077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dirty="0">
                  <a:latin typeface="Century Gothic" panose="020B0502020202020204" pitchFamily="34" charset="0"/>
                </a:rPr>
                <a:t>اغسلي يديك قبل تناول طعامك </a:t>
              </a: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4316F30A-1351-4DCD-A874-33A0692463B0}"/>
              </a:ext>
            </a:extLst>
          </p:cNvPr>
          <p:cNvGrpSpPr/>
          <p:nvPr/>
        </p:nvGrpSpPr>
        <p:grpSpPr>
          <a:xfrm>
            <a:off x="8617508" y="0"/>
            <a:ext cx="1116894" cy="2688771"/>
            <a:chOff x="3248162" y="0"/>
            <a:chExt cx="1116894" cy="2688771"/>
          </a:xfrm>
        </p:grpSpPr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09CEB3D1-F1A1-4723-9825-CAA513BE6175}"/>
                </a:ext>
              </a:extLst>
            </p:cNvPr>
            <p:cNvCxnSpPr>
              <a:cxnSpLocks/>
            </p:cNvCxnSpPr>
            <p:nvPr/>
          </p:nvCxnSpPr>
          <p:spPr>
            <a:xfrm>
              <a:off x="3788820" y="0"/>
              <a:ext cx="0" cy="2688771"/>
            </a:xfrm>
            <a:prstGeom prst="line">
              <a:avLst/>
            </a:prstGeom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9" name="Oval 10">
              <a:extLst>
                <a:ext uri="{FF2B5EF4-FFF2-40B4-BE49-F238E27FC236}">
                  <a16:creationId xmlns:a16="http://schemas.microsoft.com/office/drawing/2014/main" id="{EDFDE981-2AD6-4DA8-8D64-8E61F427E923}"/>
                </a:ext>
              </a:extLst>
            </p:cNvPr>
            <p:cNvSpPr/>
            <p:nvPr/>
          </p:nvSpPr>
          <p:spPr>
            <a:xfrm rot="7311439">
              <a:off x="3863078" y="1427843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10">
              <a:extLst>
                <a:ext uri="{FF2B5EF4-FFF2-40B4-BE49-F238E27FC236}">
                  <a16:creationId xmlns:a16="http://schemas.microsoft.com/office/drawing/2014/main" id="{01E46DDF-16B3-4E4F-A9FF-45847D585B25}"/>
                </a:ext>
              </a:extLst>
            </p:cNvPr>
            <p:cNvSpPr/>
            <p:nvPr/>
          </p:nvSpPr>
          <p:spPr>
            <a:xfrm rot="3332744">
              <a:off x="3341559" y="1179961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37635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"/>
                            </p:stCondLst>
                            <p:childTnLst>
                              <p:par>
                                <p:cTn id="10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" grpId="0" animBg="1"/>
      <p:bldP spid="14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12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9807592" y="449004"/>
            <a:ext cx="2040973" cy="656228"/>
            <a:chOff x="1437352" y="1240020"/>
            <a:chExt cx="4247313" cy="656228"/>
          </a:xfrm>
        </p:grpSpPr>
        <p:sp>
          <p:nvSpPr>
            <p:cNvPr id="137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2" y="1240020"/>
              <a:ext cx="4247313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1827404" y="1557694"/>
              <a:ext cx="32617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إرشادات عامة :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30A874D0-1DC2-4B80-9009-7B708B072098}"/>
              </a:ext>
            </a:extLst>
          </p:cNvPr>
          <p:cNvGrpSpPr/>
          <p:nvPr/>
        </p:nvGrpSpPr>
        <p:grpSpPr>
          <a:xfrm>
            <a:off x="585823" y="3413215"/>
            <a:ext cx="1887249" cy="2471238"/>
            <a:chOff x="10083005" y="2824919"/>
            <a:chExt cx="1887249" cy="2471238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0875DB8F-9891-438B-A0B6-BC3337378D97}"/>
                </a:ext>
              </a:extLst>
            </p:cNvPr>
            <p:cNvGrpSpPr/>
            <p:nvPr/>
          </p:nvGrpSpPr>
          <p:grpSpPr>
            <a:xfrm rot="21371849">
              <a:off x="10083005" y="2824919"/>
              <a:ext cx="1887249" cy="2471238"/>
              <a:chOff x="392713" y="4308237"/>
              <a:chExt cx="1887249" cy="2471238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16CA2150-715E-4F86-B5A0-17CE76F17C46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12FD7445-ECB0-453E-ABED-1007DF467EFE}"/>
                  </a:ext>
                </a:extLst>
              </p:cNvPr>
              <p:cNvSpPr txBox="1"/>
              <p:nvPr/>
            </p:nvSpPr>
            <p:spPr>
              <a:xfrm>
                <a:off x="392713" y="4748150"/>
                <a:ext cx="1871561" cy="203132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وجبة الفطور </a:t>
                </a:r>
              </a:p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 </a:t>
                </a:r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87C0285D-B081-478F-81C3-FB993D3A3F5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372809">
              <a:off x="10504528" y="4050426"/>
              <a:ext cx="1075382" cy="782389"/>
            </a:xfrm>
            <a:prstGeom prst="rect">
              <a:avLst/>
            </a:prstGeom>
          </p:spPr>
        </p:pic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A8858567-22F7-4185-9E9C-9A4B165F3458}"/>
              </a:ext>
            </a:extLst>
          </p:cNvPr>
          <p:cNvGrpSpPr/>
          <p:nvPr/>
        </p:nvGrpSpPr>
        <p:grpSpPr>
          <a:xfrm>
            <a:off x="521776" y="1183249"/>
            <a:ext cx="2244499" cy="2434510"/>
            <a:chOff x="7624954" y="1603531"/>
            <a:chExt cx="2244499" cy="2434510"/>
          </a:xfrm>
        </p:grpSpPr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676744FC-B1FA-4CF3-A037-7F5FC6808D79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75132994-272C-4414-AD34-FDA281D23816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0" name="Rectangle: Top Corners One Rounded and One Snipped 129">
                <a:extLst>
                  <a:ext uri="{FF2B5EF4-FFF2-40B4-BE49-F238E27FC236}">
                    <a16:creationId xmlns:a16="http://schemas.microsoft.com/office/drawing/2014/main" id="{04D2D0A0-BFB9-48BF-AA0F-87289510F0A7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Right Triangle 19">
                <a:extLst>
                  <a:ext uri="{FF2B5EF4-FFF2-40B4-BE49-F238E27FC236}">
                    <a16:creationId xmlns:a16="http://schemas.microsoft.com/office/drawing/2014/main" id="{0EEC8579-EBD6-4F8A-AA1D-8CEC08CE2B4F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C334D1F3-79D1-4E7D-9B65-064717BF53F6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128" name="Graphic 127" descr="Target Audience">
              <a:extLst>
                <a:ext uri="{FF2B5EF4-FFF2-40B4-BE49-F238E27FC236}">
                  <a16:creationId xmlns:a16="http://schemas.microsoft.com/office/drawing/2014/main" id="{6FD2B305-B17B-4419-BF9C-DAA8CBA782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AD06412E-26F0-40B5-8037-2625D84BA16E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id="{645B2BC8-7A58-4BB5-B29D-83031CA1D7E3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8FC8173A-3F32-4900-A52A-207736055005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Trapezoid 10">
              <a:extLst>
                <a:ext uri="{FF2B5EF4-FFF2-40B4-BE49-F238E27FC236}">
                  <a16:creationId xmlns:a16="http://schemas.microsoft.com/office/drawing/2014/main" id="{FB7E5F81-3A83-4011-A1C9-1FECF1CDA69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A42AB040-2EDF-4378-9C49-866B5B30E1FD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0" name="Rectangle 21">
            <a:extLst>
              <a:ext uri="{FF2B5EF4-FFF2-40B4-BE49-F238E27FC236}">
                <a16:creationId xmlns:a16="http://schemas.microsoft.com/office/drawing/2014/main" id="{457A9667-4B5C-49C6-95BF-74AB3EFB807C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65BC21B-183B-4F74-BFEB-6E9C7CB3993E}"/>
              </a:ext>
            </a:extLst>
          </p:cNvPr>
          <p:cNvGrpSpPr/>
          <p:nvPr/>
        </p:nvGrpSpPr>
        <p:grpSpPr>
          <a:xfrm>
            <a:off x="4719384" y="2407666"/>
            <a:ext cx="1891595" cy="1776660"/>
            <a:chOff x="2702838" y="2407666"/>
            <a:chExt cx="1891595" cy="1776660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96B3C3B7-8C22-4A05-913E-5C1D5512FFCD}"/>
                </a:ext>
              </a:extLst>
            </p:cNvPr>
            <p:cNvGrpSpPr/>
            <p:nvPr/>
          </p:nvGrpSpPr>
          <p:grpSpPr>
            <a:xfrm>
              <a:off x="2702838" y="2407666"/>
              <a:ext cx="1891595" cy="1761563"/>
              <a:chOff x="4993062" y="2407666"/>
              <a:chExt cx="1891595" cy="1761563"/>
            </a:xfrm>
          </p:grpSpPr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5392F610-38FB-4CDC-9347-E7E968CD3B38}"/>
                  </a:ext>
                </a:extLst>
              </p:cNvPr>
              <p:cNvSpPr/>
              <p:nvPr/>
            </p:nvSpPr>
            <p:spPr>
              <a:xfrm>
                <a:off x="4993062" y="2407666"/>
                <a:ext cx="1761563" cy="1761563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317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D77FF0DB-AF5F-454F-B7C0-9CE9FE93A2FE}"/>
                  </a:ext>
                </a:extLst>
              </p:cNvPr>
              <p:cNvSpPr/>
              <p:nvPr/>
            </p:nvSpPr>
            <p:spPr>
              <a:xfrm>
                <a:off x="5362174" y="3073400"/>
                <a:ext cx="1480458" cy="711200"/>
              </a:xfrm>
              <a:custGeom>
                <a:avLst/>
                <a:gdLst>
                  <a:gd name="connsiteX0" fmla="*/ 94793 w 1480458"/>
                  <a:gd name="connsiteY0" fmla="*/ 0 h 711200"/>
                  <a:gd name="connsiteX1" fmla="*/ 1385666 w 1480458"/>
                  <a:gd name="connsiteY1" fmla="*/ 0 h 711200"/>
                  <a:gd name="connsiteX2" fmla="*/ 1422287 w 1480458"/>
                  <a:gd name="connsiteY2" fmla="*/ 67471 h 711200"/>
                  <a:gd name="connsiteX3" fmla="*/ 1480458 w 1480458"/>
                  <a:gd name="connsiteY3" fmla="*/ 355601 h 711200"/>
                  <a:gd name="connsiteX4" fmla="*/ 1422287 w 1480458"/>
                  <a:gd name="connsiteY4" fmla="*/ 643732 h 711200"/>
                  <a:gd name="connsiteX5" fmla="*/ 1385667 w 1480458"/>
                  <a:gd name="connsiteY5" fmla="*/ 711200 h 711200"/>
                  <a:gd name="connsiteX6" fmla="*/ 94792 w 1480458"/>
                  <a:gd name="connsiteY6" fmla="*/ 711200 h 711200"/>
                  <a:gd name="connsiteX7" fmla="*/ 58171 w 1480458"/>
                  <a:gd name="connsiteY7" fmla="*/ 643732 h 711200"/>
                  <a:gd name="connsiteX8" fmla="*/ 0 w 1480458"/>
                  <a:gd name="connsiteY8" fmla="*/ 355601 h 711200"/>
                  <a:gd name="connsiteX9" fmla="*/ 58171 w 1480458"/>
                  <a:gd name="connsiteY9" fmla="*/ 67471 h 71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80458" h="711200">
                    <a:moveTo>
                      <a:pt x="94793" y="0"/>
                    </a:moveTo>
                    <a:lnTo>
                      <a:pt x="1385666" y="0"/>
                    </a:lnTo>
                    <a:lnTo>
                      <a:pt x="1422287" y="67471"/>
                    </a:lnTo>
                    <a:cubicBezTo>
                      <a:pt x="1459745" y="156030"/>
                      <a:pt x="1480458" y="253397"/>
                      <a:pt x="1480458" y="355601"/>
                    </a:cubicBezTo>
                    <a:cubicBezTo>
                      <a:pt x="1480458" y="457805"/>
                      <a:pt x="1459745" y="555172"/>
                      <a:pt x="1422287" y="643732"/>
                    </a:cubicBezTo>
                    <a:lnTo>
                      <a:pt x="1385667" y="711200"/>
                    </a:lnTo>
                    <a:lnTo>
                      <a:pt x="94792" y="711200"/>
                    </a:lnTo>
                    <a:lnTo>
                      <a:pt x="58171" y="643732"/>
                    </a:lnTo>
                    <a:cubicBezTo>
                      <a:pt x="20714" y="555172"/>
                      <a:pt x="0" y="457805"/>
                      <a:pt x="0" y="355601"/>
                    </a:cubicBezTo>
                    <a:cubicBezTo>
                      <a:pt x="0" y="253397"/>
                      <a:pt x="20714" y="156030"/>
                      <a:pt x="58171" y="67471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9900FF"/>
                  </a:gs>
                  <a:gs pos="100000">
                    <a:srgbClr val="FF33CC"/>
                  </a:gs>
                </a:gsLst>
                <a:lin ang="0" scaled="1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5A643ABA-0E37-48E2-8108-134AF03DCAD2}"/>
                  </a:ext>
                </a:extLst>
              </p:cNvPr>
              <p:cNvSpPr/>
              <p:nvPr/>
            </p:nvSpPr>
            <p:spPr>
              <a:xfrm>
                <a:off x="5321858" y="2801637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C5CBC1C8-F32C-4A6C-944B-1FDAF6809B9F}"/>
                  </a:ext>
                </a:extLst>
              </p:cNvPr>
              <p:cNvSpPr/>
              <p:nvPr/>
            </p:nvSpPr>
            <p:spPr>
              <a:xfrm>
                <a:off x="5370285" y="3560005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93BDAF34-7B6A-407A-B6E4-3D226B8CA2BC}"/>
                  </a:ext>
                </a:extLst>
              </p:cNvPr>
              <p:cNvSpPr/>
              <p:nvPr/>
            </p:nvSpPr>
            <p:spPr>
              <a:xfrm>
                <a:off x="5450564" y="2688771"/>
                <a:ext cx="1385666" cy="1480458"/>
              </a:xfrm>
              <a:custGeom>
                <a:avLst/>
                <a:gdLst>
                  <a:gd name="connsiteX0" fmla="*/ 645437 w 1385666"/>
                  <a:gd name="connsiteY0" fmla="*/ 0 h 1480458"/>
                  <a:gd name="connsiteX1" fmla="*/ 1385666 w 1385666"/>
                  <a:gd name="connsiteY1" fmla="*/ 740229 h 1480458"/>
                  <a:gd name="connsiteX2" fmla="*/ 645437 w 1385666"/>
                  <a:gd name="connsiteY2" fmla="*/ 1480458 h 1480458"/>
                  <a:gd name="connsiteX3" fmla="*/ 31628 w 1385666"/>
                  <a:gd name="connsiteY3" fmla="*/ 1154098 h 1480458"/>
                  <a:gd name="connsiteX4" fmla="*/ 0 w 1385666"/>
                  <a:gd name="connsiteY4" fmla="*/ 1095828 h 1480458"/>
                  <a:gd name="connsiteX5" fmla="*/ 1290874 w 1385666"/>
                  <a:gd name="connsiteY5" fmla="*/ 1095828 h 1480458"/>
                  <a:gd name="connsiteX6" fmla="*/ 1327494 w 1385666"/>
                  <a:gd name="connsiteY6" fmla="*/ 1028360 h 1480458"/>
                  <a:gd name="connsiteX7" fmla="*/ 1385665 w 1385666"/>
                  <a:gd name="connsiteY7" fmla="*/ 740229 h 1480458"/>
                  <a:gd name="connsiteX8" fmla="*/ 1327494 w 1385666"/>
                  <a:gd name="connsiteY8" fmla="*/ 452099 h 1480458"/>
                  <a:gd name="connsiteX9" fmla="*/ 1290873 w 1385666"/>
                  <a:gd name="connsiteY9" fmla="*/ 384628 h 1480458"/>
                  <a:gd name="connsiteX10" fmla="*/ 1 w 1385666"/>
                  <a:gd name="connsiteY10" fmla="*/ 384628 h 1480458"/>
                  <a:gd name="connsiteX11" fmla="*/ 31628 w 1385666"/>
                  <a:gd name="connsiteY11" fmla="*/ 326360 h 1480458"/>
                  <a:gd name="connsiteX12" fmla="*/ 645437 w 1385666"/>
                  <a:gd name="connsiteY12" fmla="*/ 0 h 1480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85666" h="1480458">
                    <a:moveTo>
                      <a:pt x="645437" y="0"/>
                    </a:moveTo>
                    <a:cubicBezTo>
                      <a:pt x="1054254" y="0"/>
                      <a:pt x="1385666" y="331412"/>
                      <a:pt x="1385666" y="740229"/>
                    </a:cubicBezTo>
                    <a:cubicBezTo>
                      <a:pt x="1385666" y="1149046"/>
                      <a:pt x="1054254" y="1480458"/>
                      <a:pt x="645437" y="1480458"/>
                    </a:cubicBezTo>
                    <a:cubicBezTo>
                      <a:pt x="389927" y="1480458"/>
                      <a:pt x="164652" y="1351000"/>
                      <a:pt x="31628" y="1154098"/>
                    </a:cubicBezTo>
                    <a:lnTo>
                      <a:pt x="0" y="1095828"/>
                    </a:lnTo>
                    <a:lnTo>
                      <a:pt x="1290874" y="1095828"/>
                    </a:lnTo>
                    <a:lnTo>
                      <a:pt x="1327494" y="1028360"/>
                    </a:lnTo>
                    <a:cubicBezTo>
                      <a:pt x="1364952" y="939800"/>
                      <a:pt x="1385665" y="842433"/>
                      <a:pt x="1385665" y="740229"/>
                    </a:cubicBezTo>
                    <a:cubicBezTo>
                      <a:pt x="1385665" y="638025"/>
                      <a:pt x="1364952" y="540658"/>
                      <a:pt x="1327494" y="452099"/>
                    </a:cubicBezTo>
                    <a:lnTo>
                      <a:pt x="1290873" y="384628"/>
                    </a:lnTo>
                    <a:lnTo>
                      <a:pt x="1" y="384628"/>
                    </a:lnTo>
                    <a:lnTo>
                      <a:pt x="31628" y="326360"/>
                    </a:lnTo>
                    <a:cubicBezTo>
                      <a:pt x="164652" y="129458"/>
                      <a:pt x="389927" y="0"/>
                      <a:pt x="645437" y="0"/>
                    </a:cubicBezTo>
                    <a:close/>
                  </a:path>
                </a:pathLst>
              </a:custGeom>
              <a:solidFill>
                <a:srgbClr val="FBFBF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43314D6-6AF1-4F2B-9415-DEEC511AB4BB}"/>
                </a:ext>
              </a:extLst>
            </p:cNvPr>
            <p:cNvSpPr txBox="1"/>
            <p:nvPr/>
          </p:nvSpPr>
          <p:spPr>
            <a:xfrm>
              <a:off x="3585302" y="3810957"/>
              <a:ext cx="453754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2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57190A1-599C-443B-904E-8D7C774B5488}"/>
              </a:ext>
            </a:extLst>
          </p:cNvPr>
          <p:cNvGrpSpPr/>
          <p:nvPr/>
        </p:nvGrpSpPr>
        <p:grpSpPr>
          <a:xfrm>
            <a:off x="6735623" y="2688771"/>
            <a:ext cx="1839018" cy="1889526"/>
            <a:chOff x="5285756" y="2688771"/>
            <a:chExt cx="1839018" cy="1889526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9877A73A-B4C5-4587-B234-359CF8207803}"/>
                </a:ext>
              </a:extLst>
            </p:cNvPr>
            <p:cNvGrpSpPr/>
            <p:nvPr/>
          </p:nvGrpSpPr>
          <p:grpSpPr>
            <a:xfrm>
              <a:off x="5285756" y="2688771"/>
              <a:ext cx="1839018" cy="1889526"/>
              <a:chOff x="5321858" y="2688771"/>
              <a:chExt cx="1839018" cy="1889526"/>
            </a:xfrm>
          </p:grpSpPr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E6D48349-0602-4E3D-A544-00D2FFD734D0}"/>
                  </a:ext>
                </a:extLst>
              </p:cNvPr>
              <p:cNvSpPr/>
              <p:nvPr/>
            </p:nvSpPr>
            <p:spPr>
              <a:xfrm>
                <a:off x="5399313" y="2816734"/>
                <a:ext cx="1761563" cy="1761563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317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3C2EC854-5A57-4EA4-AEBF-A787333E5F25}"/>
                  </a:ext>
                </a:extLst>
              </p:cNvPr>
              <p:cNvSpPr/>
              <p:nvPr/>
            </p:nvSpPr>
            <p:spPr>
              <a:xfrm>
                <a:off x="5358837" y="3073400"/>
                <a:ext cx="1480458" cy="711200"/>
              </a:xfrm>
              <a:custGeom>
                <a:avLst/>
                <a:gdLst>
                  <a:gd name="connsiteX0" fmla="*/ 94793 w 1480458"/>
                  <a:gd name="connsiteY0" fmla="*/ 0 h 711200"/>
                  <a:gd name="connsiteX1" fmla="*/ 1385666 w 1480458"/>
                  <a:gd name="connsiteY1" fmla="*/ 0 h 711200"/>
                  <a:gd name="connsiteX2" fmla="*/ 1422287 w 1480458"/>
                  <a:gd name="connsiteY2" fmla="*/ 67471 h 711200"/>
                  <a:gd name="connsiteX3" fmla="*/ 1480458 w 1480458"/>
                  <a:gd name="connsiteY3" fmla="*/ 355601 h 711200"/>
                  <a:gd name="connsiteX4" fmla="*/ 1422287 w 1480458"/>
                  <a:gd name="connsiteY4" fmla="*/ 643732 h 711200"/>
                  <a:gd name="connsiteX5" fmla="*/ 1385667 w 1480458"/>
                  <a:gd name="connsiteY5" fmla="*/ 711200 h 711200"/>
                  <a:gd name="connsiteX6" fmla="*/ 94792 w 1480458"/>
                  <a:gd name="connsiteY6" fmla="*/ 711200 h 711200"/>
                  <a:gd name="connsiteX7" fmla="*/ 58171 w 1480458"/>
                  <a:gd name="connsiteY7" fmla="*/ 643732 h 711200"/>
                  <a:gd name="connsiteX8" fmla="*/ 0 w 1480458"/>
                  <a:gd name="connsiteY8" fmla="*/ 355601 h 711200"/>
                  <a:gd name="connsiteX9" fmla="*/ 58171 w 1480458"/>
                  <a:gd name="connsiteY9" fmla="*/ 67471 h 71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80458" h="711200">
                    <a:moveTo>
                      <a:pt x="94793" y="0"/>
                    </a:moveTo>
                    <a:lnTo>
                      <a:pt x="1385666" y="0"/>
                    </a:lnTo>
                    <a:lnTo>
                      <a:pt x="1422287" y="67471"/>
                    </a:lnTo>
                    <a:cubicBezTo>
                      <a:pt x="1459745" y="156030"/>
                      <a:pt x="1480458" y="253397"/>
                      <a:pt x="1480458" y="355601"/>
                    </a:cubicBezTo>
                    <a:cubicBezTo>
                      <a:pt x="1480458" y="457805"/>
                      <a:pt x="1459745" y="555172"/>
                      <a:pt x="1422287" y="643732"/>
                    </a:cubicBezTo>
                    <a:lnTo>
                      <a:pt x="1385667" y="711200"/>
                    </a:lnTo>
                    <a:lnTo>
                      <a:pt x="94792" y="711200"/>
                    </a:lnTo>
                    <a:lnTo>
                      <a:pt x="58171" y="643732"/>
                    </a:lnTo>
                    <a:cubicBezTo>
                      <a:pt x="20714" y="555172"/>
                      <a:pt x="0" y="457805"/>
                      <a:pt x="0" y="355601"/>
                    </a:cubicBezTo>
                    <a:cubicBezTo>
                      <a:pt x="0" y="253397"/>
                      <a:pt x="20714" y="156030"/>
                      <a:pt x="58171" y="67471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9900"/>
                  </a:gs>
                  <a:gs pos="100000">
                    <a:srgbClr val="FFFF00"/>
                  </a:gs>
                </a:gsLst>
                <a:lin ang="0" scaled="1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A8DCC0EC-7D2B-45E1-9328-BBA64D67E133}"/>
                  </a:ext>
                </a:extLst>
              </p:cNvPr>
              <p:cNvSpPr/>
              <p:nvPr/>
            </p:nvSpPr>
            <p:spPr>
              <a:xfrm>
                <a:off x="5321858" y="2801637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9C16F72F-72AE-4FBE-849D-D89481DBBB14}"/>
                  </a:ext>
                </a:extLst>
              </p:cNvPr>
              <p:cNvSpPr/>
              <p:nvPr/>
            </p:nvSpPr>
            <p:spPr>
              <a:xfrm>
                <a:off x="5370285" y="3560005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761B505C-6F39-4402-96B2-FC1BE5843E0C}"/>
                  </a:ext>
                </a:extLst>
              </p:cNvPr>
              <p:cNvSpPr/>
              <p:nvPr/>
            </p:nvSpPr>
            <p:spPr>
              <a:xfrm>
                <a:off x="5450564" y="2688771"/>
                <a:ext cx="1385666" cy="1480458"/>
              </a:xfrm>
              <a:custGeom>
                <a:avLst/>
                <a:gdLst>
                  <a:gd name="connsiteX0" fmla="*/ 645437 w 1385666"/>
                  <a:gd name="connsiteY0" fmla="*/ 0 h 1480458"/>
                  <a:gd name="connsiteX1" fmla="*/ 1385666 w 1385666"/>
                  <a:gd name="connsiteY1" fmla="*/ 740229 h 1480458"/>
                  <a:gd name="connsiteX2" fmla="*/ 645437 w 1385666"/>
                  <a:gd name="connsiteY2" fmla="*/ 1480458 h 1480458"/>
                  <a:gd name="connsiteX3" fmla="*/ 31628 w 1385666"/>
                  <a:gd name="connsiteY3" fmla="*/ 1154098 h 1480458"/>
                  <a:gd name="connsiteX4" fmla="*/ 0 w 1385666"/>
                  <a:gd name="connsiteY4" fmla="*/ 1095828 h 1480458"/>
                  <a:gd name="connsiteX5" fmla="*/ 1290874 w 1385666"/>
                  <a:gd name="connsiteY5" fmla="*/ 1095828 h 1480458"/>
                  <a:gd name="connsiteX6" fmla="*/ 1327494 w 1385666"/>
                  <a:gd name="connsiteY6" fmla="*/ 1028360 h 1480458"/>
                  <a:gd name="connsiteX7" fmla="*/ 1385665 w 1385666"/>
                  <a:gd name="connsiteY7" fmla="*/ 740229 h 1480458"/>
                  <a:gd name="connsiteX8" fmla="*/ 1327494 w 1385666"/>
                  <a:gd name="connsiteY8" fmla="*/ 452099 h 1480458"/>
                  <a:gd name="connsiteX9" fmla="*/ 1290873 w 1385666"/>
                  <a:gd name="connsiteY9" fmla="*/ 384628 h 1480458"/>
                  <a:gd name="connsiteX10" fmla="*/ 1 w 1385666"/>
                  <a:gd name="connsiteY10" fmla="*/ 384628 h 1480458"/>
                  <a:gd name="connsiteX11" fmla="*/ 31628 w 1385666"/>
                  <a:gd name="connsiteY11" fmla="*/ 326360 h 1480458"/>
                  <a:gd name="connsiteX12" fmla="*/ 645437 w 1385666"/>
                  <a:gd name="connsiteY12" fmla="*/ 0 h 1480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85666" h="1480458">
                    <a:moveTo>
                      <a:pt x="645437" y="0"/>
                    </a:moveTo>
                    <a:cubicBezTo>
                      <a:pt x="1054254" y="0"/>
                      <a:pt x="1385666" y="331412"/>
                      <a:pt x="1385666" y="740229"/>
                    </a:cubicBezTo>
                    <a:cubicBezTo>
                      <a:pt x="1385666" y="1149046"/>
                      <a:pt x="1054254" y="1480458"/>
                      <a:pt x="645437" y="1480458"/>
                    </a:cubicBezTo>
                    <a:cubicBezTo>
                      <a:pt x="389927" y="1480458"/>
                      <a:pt x="164652" y="1351000"/>
                      <a:pt x="31628" y="1154098"/>
                    </a:cubicBezTo>
                    <a:lnTo>
                      <a:pt x="0" y="1095828"/>
                    </a:lnTo>
                    <a:lnTo>
                      <a:pt x="1290874" y="1095828"/>
                    </a:lnTo>
                    <a:lnTo>
                      <a:pt x="1327494" y="1028360"/>
                    </a:lnTo>
                    <a:cubicBezTo>
                      <a:pt x="1364952" y="939800"/>
                      <a:pt x="1385665" y="842433"/>
                      <a:pt x="1385665" y="740229"/>
                    </a:cubicBezTo>
                    <a:cubicBezTo>
                      <a:pt x="1385665" y="638025"/>
                      <a:pt x="1364952" y="540658"/>
                      <a:pt x="1327494" y="452099"/>
                    </a:cubicBezTo>
                    <a:lnTo>
                      <a:pt x="1290873" y="384628"/>
                    </a:lnTo>
                    <a:lnTo>
                      <a:pt x="1" y="384628"/>
                    </a:lnTo>
                    <a:lnTo>
                      <a:pt x="31628" y="326360"/>
                    </a:lnTo>
                    <a:cubicBezTo>
                      <a:pt x="164652" y="129458"/>
                      <a:pt x="389927" y="0"/>
                      <a:pt x="645437" y="0"/>
                    </a:cubicBezTo>
                    <a:close/>
                  </a:path>
                </a:pathLst>
              </a:custGeom>
              <a:solidFill>
                <a:srgbClr val="FBFBF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B9168EAD-9266-4D87-8529-ED68FFC8EBF2}"/>
                </a:ext>
              </a:extLst>
            </p:cNvPr>
            <p:cNvSpPr txBox="1"/>
            <p:nvPr/>
          </p:nvSpPr>
          <p:spPr>
            <a:xfrm>
              <a:off x="5816065" y="2700410"/>
              <a:ext cx="453754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3</a:t>
              </a: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339A4FE7-8CE0-47F9-BF72-3471DD46DD31}"/>
              </a:ext>
            </a:extLst>
          </p:cNvPr>
          <p:cNvGrpSpPr/>
          <p:nvPr/>
        </p:nvGrpSpPr>
        <p:grpSpPr>
          <a:xfrm>
            <a:off x="4660459" y="4304826"/>
            <a:ext cx="2307767" cy="1035172"/>
            <a:chOff x="2643913" y="4304826"/>
            <a:chExt cx="2307767" cy="1035172"/>
          </a:xfrm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39C63F33-9BF2-45DE-84B6-C32ACAEB4521}"/>
                </a:ext>
              </a:extLst>
            </p:cNvPr>
            <p:cNvSpPr txBox="1"/>
            <p:nvPr/>
          </p:nvSpPr>
          <p:spPr>
            <a:xfrm>
              <a:off x="3145450" y="4304826"/>
              <a:ext cx="1385661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b="1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FF45D654-8A3D-4186-9529-919428B1BFBF}"/>
                </a:ext>
              </a:extLst>
            </p:cNvPr>
            <p:cNvSpPr txBox="1"/>
            <p:nvPr/>
          </p:nvSpPr>
          <p:spPr>
            <a:xfrm>
              <a:off x="2643913" y="4693667"/>
              <a:ext cx="23077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dirty="0">
                  <a:latin typeface="Century Gothic" panose="020B0502020202020204" pitchFamily="34" charset="0"/>
                </a:rPr>
                <a:t>قولي بسم الله قبل الأكل و الحمد لله  بعد الانتهاء  منه </a:t>
              </a:r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16CFFD33-3390-4751-95F0-957655634B05}"/>
              </a:ext>
            </a:extLst>
          </p:cNvPr>
          <p:cNvGrpSpPr/>
          <p:nvPr/>
        </p:nvGrpSpPr>
        <p:grpSpPr>
          <a:xfrm>
            <a:off x="6293912" y="1430149"/>
            <a:ext cx="2307767" cy="749422"/>
            <a:chOff x="4844045" y="1430149"/>
            <a:chExt cx="2307767" cy="749422"/>
          </a:xfrm>
        </p:grpSpPr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E06381C8-78D5-47F3-9C12-23DBA9F57958}"/>
                </a:ext>
              </a:extLst>
            </p:cNvPr>
            <p:cNvSpPr txBox="1"/>
            <p:nvPr/>
          </p:nvSpPr>
          <p:spPr>
            <a:xfrm>
              <a:off x="5345582" y="1430149"/>
              <a:ext cx="1385661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b="1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7F9B2260-976A-4AD4-A544-1EC9768D7BD3}"/>
                </a:ext>
              </a:extLst>
            </p:cNvPr>
            <p:cNvSpPr txBox="1"/>
            <p:nvPr/>
          </p:nvSpPr>
          <p:spPr>
            <a:xfrm>
              <a:off x="4844045" y="1533240"/>
              <a:ext cx="23077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dirty="0">
                  <a:latin typeface="Century Gothic" panose="020B0502020202020204" pitchFamily="34" charset="0"/>
                </a:rPr>
                <a:t>ضعي بقايا الطعام في مكانها المخصص </a:t>
              </a:r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AFE8EBDF-6A14-4FED-A0E5-77A2C3C6C672}"/>
              </a:ext>
            </a:extLst>
          </p:cNvPr>
          <p:cNvGrpSpPr/>
          <p:nvPr/>
        </p:nvGrpSpPr>
        <p:grpSpPr>
          <a:xfrm>
            <a:off x="6965792" y="4169229"/>
            <a:ext cx="1073326" cy="2688771"/>
            <a:chOff x="5515925" y="4169229"/>
            <a:chExt cx="1073326" cy="2688771"/>
          </a:xfrm>
        </p:grpSpPr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AC03731B-AC93-4B4E-9B70-1CEB363FEF67}"/>
                </a:ext>
              </a:extLst>
            </p:cNvPr>
            <p:cNvCxnSpPr>
              <a:cxnSpLocks/>
            </p:cNvCxnSpPr>
            <p:nvPr/>
          </p:nvCxnSpPr>
          <p:spPr>
            <a:xfrm>
              <a:off x="6042942" y="4169229"/>
              <a:ext cx="0" cy="2688771"/>
            </a:xfrm>
            <a:prstGeom prst="line">
              <a:avLst/>
            </a:prstGeom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" name="Oval 10">
              <a:extLst>
                <a:ext uri="{FF2B5EF4-FFF2-40B4-BE49-F238E27FC236}">
                  <a16:creationId xmlns:a16="http://schemas.microsoft.com/office/drawing/2014/main" id="{5B34CB0C-CB1E-4FC9-BF6E-2BC14DDB0074}"/>
                </a:ext>
              </a:extLst>
            </p:cNvPr>
            <p:cNvSpPr/>
            <p:nvPr/>
          </p:nvSpPr>
          <p:spPr>
            <a:xfrm rot="2962180">
              <a:off x="6087273" y="5877526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10">
              <a:extLst>
                <a:ext uri="{FF2B5EF4-FFF2-40B4-BE49-F238E27FC236}">
                  <a16:creationId xmlns:a16="http://schemas.microsoft.com/office/drawing/2014/main" id="{A13A86F4-E6D5-4FF0-AD73-3AD22B93059F}"/>
                </a:ext>
              </a:extLst>
            </p:cNvPr>
            <p:cNvSpPr/>
            <p:nvPr/>
          </p:nvSpPr>
          <p:spPr>
            <a:xfrm rot="18857659">
              <a:off x="5609322" y="5430632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CB198094-0550-4DBE-B31F-9BFEA50E8F95}"/>
              </a:ext>
            </a:extLst>
          </p:cNvPr>
          <p:cNvGrpSpPr/>
          <p:nvPr/>
        </p:nvGrpSpPr>
        <p:grpSpPr>
          <a:xfrm>
            <a:off x="5264708" y="0"/>
            <a:ext cx="1116894" cy="2688771"/>
            <a:chOff x="3248162" y="0"/>
            <a:chExt cx="1116894" cy="2688771"/>
          </a:xfrm>
        </p:grpSpPr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208E226E-15BE-4C1E-A0F7-144A8CF86E18}"/>
                </a:ext>
              </a:extLst>
            </p:cNvPr>
            <p:cNvCxnSpPr>
              <a:cxnSpLocks/>
            </p:cNvCxnSpPr>
            <p:nvPr/>
          </p:nvCxnSpPr>
          <p:spPr>
            <a:xfrm>
              <a:off x="3788820" y="0"/>
              <a:ext cx="0" cy="2688771"/>
            </a:xfrm>
            <a:prstGeom prst="line">
              <a:avLst/>
            </a:prstGeom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1" name="Oval 10">
              <a:extLst>
                <a:ext uri="{FF2B5EF4-FFF2-40B4-BE49-F238E27FC236}">
                  <a16:creationId xmlns:a16="http://schemas.microsoft.com/office/drawing/2014/main" id="{48A3CB7D-9808-4524-8E63-C09F601CB22C}"/>
                </a:ext>
              </a:extLst>
            </p:cNvPr>
            <p:cNvSpPr/>
            <p:nvPr/>
          </p:nvSpPr>
          <p:spPr>
            <a:xfrm rot="7311439">
              <a:off x="3863078" y="1427843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">
              <a:extLst>
                <a:ext uri="{FF2B5EF4-FFF2-40B4-BE49-F238E27FC236}">
                  <a16:creationId xmlns:a16="http://schemas.microsoft.com/office/drawing/2014/main" id="{11B5B171-19BA-4C56-8607-B0C87846569F}"/>
                </a:ext>
              </a:extLst>
            </p:cNvPr>
            <p:cNvSpPr/>
            <p:nvPr/>
          </p:nvSpPr>
          <p:spPr>
            <a:xfrm rot="3332744">
              <a:off x="3341559" y="1179961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7" name="Group 43">
            <a:extLst>
              <a:ext uri="{FF2B5EF4-FFF2-40B4-BE49-F238E27FC236}">
                <a16:creationId xmlns:a16="http://schemas.microsoft.com/office/drawing/2014/main" id="{057190A1-599C-443B-904E-8D7C774B5488}"/>
              </a:ext>
            </a:extLst>
          </p:cNvPr>
          <p:cNvGrpSpPr/>
          <p:nvPr/>
        </p:nvGrpSpPr>
        <p:grpSpPr>
          <a:xfrm>
            <a:off x="3350910" y="2681517"/>
            <a:ext cx="1839018" cy="1889526"/>
            <a:chOff x="5285756" y="2688771"/>
            <a:chExt cx="1839018" cy="1889526"/>
          </a:xfrm>
        </p:grpSpPr>
        <p:grpSp>
          <p:nvGrpSpPr>
            <p:cNvPr id="108" name="Group 44">
              <a:extLst>
                <a:ext uri="{FF2B5EF4-FFF2-40B4-BE49-F238E27FC236}">
                  <a16:creationId xmlns:a16="http://schemas.microsoft.com/office/drawing/2014/main" id="{9877A73A-B4C5-4587-B234-359CF8207803}"/>
                </a:ext>
              </a:extLst>
            </p:cNvPr>
            <p:cNvGrpSpPr/>
            <p:nvPr/>
          </p:nvGrpSpPr>
          <p:grpSpPr>
            <a:xfrm>
              <a:off x="5285756" y="2688771"/>
              <a:ext cx="1839018" cy="1889526"/>
              <a:chOff x="5321858" y="2688771"/>
              <a:chExt cx="1839018" cy="1889526"/>
            </a:xfrm>
          </p:grpSpPr>
          <p:sp>
            <p:nvSpPr>
              <p:cNvPr id="111" name="Oval 47">
                <a:extLst>
                  <a:ext uri="{FF2B5EF4-FFF2-40B4-BE49-F238E27FC236}">
                    <a16:creationId xmlns:a16="http://schemas.microsoft.com/office/drawing/2014/main" id="{E6D48349-0602-4E3D-A544-00D2FFD734D0}"/>
                  </a:ext>
                </a:extLst>
              </p:cNvPr>
              <p:cNvSpPr/>
              <p:nvPr/>
            </p:nvSpPr>
            <p:spPr>
              <a:xfrm>
                <a:off x="5399313" y="2816734"/>
                <a:ext cx="1761563" cy="1761563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317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" name="Freeform: Shape 48">
                <a:extLst>
                  <a:ext uri="{FF2B5EF4-FFF2-40B4-BE49-F238E27FC236}">
                    <a16:creationId xmlns:a16="http://schemas.microsoft.com/office/drawing/2014/main" id="{3C2EC854-5A57-4EA4-AEBF-A787333E5F25}"/>
                  </a:ext>
                </a:extLst>
              </p:cNvPr>
              <p:cNvSpPr/>
              <p:nvPr/>
            </p:nvSpPr>
            <p:spPr>
              <a:xfrm>
                <a:off x="5358837" y="3073400"/>
                <a:ext cx="1480458" cy="711200"/>
              </a:xfrm>
              <a:custGeom>
                <a:avLst/>
                <a:gdLst>
                  <a:gd name="connsiteX0" fmla="*/ 94793 w 1480458"/>
                  <a:gd name="connsiteY0" fmla="*/ 0 h 711200"/>
                  <a:gd name="connsiteX1" fmla="*/ 1385666 w 1480458"/>
                  <a:gd name="connsiteY1" fmla="*/ 0 h 711200"/>
                  <a:gd name="connsiteX2" fmla="*/ 1422287 w 1480458"/>
                  <a:gd name="connsiteY2" fmla="*/ 67471 h 711200"/>
                  <a:gd name="connsiteX3" fmla="*/ 1480458 w 1480458"/>
                  <a:gd name="connsiteY3" fmla="*/ 355601 h 711200"/>
                  <a:gd name="connsiteX4" fmla="*/ 1422287 w 1480458"/>
                  <a:gd name="connsiteY4" fmla="*/ 643732 h 711200"/>
                  <a:gd name="connsiteX5" fmla="*/ 1385667 w 1480458"/>
                  <a:gd name="connsiteY5" fmla="*/ 711200 h 711200"/>
                  <a:gd name="connsiteX6" fmla="*/ 94792 w 1480458"/>
                  <a:gd name="connsiteY6" fmla="*/ 711200 h 711200"/>
                  <a:gd name="connsiteX7" fmla="*/ 58171 w 1480458"/>
                  <a:gd name="connsiteY7" fmla="*/ 643732 h 711200"/>
                  <a:gd name="connsiteX8" fmla="*/ 0 w 1480458"/>
                  <a:gd name="connsiteY8" fmla="*/ 355601 h 711200"/>
                  <a:gd name="connsiteX9" fmla="*/ 58171 w 1480458"/>
                  <a:gd name="connsiteY9" fmla="*/ 67471 h 71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80458" h="711200">
                    <a:moveTo>
                      <a:pt x="94793" y="0"/>
                    </a:moveTo>
                    <a:lnTo>
                      <a:pt x="1385666" y="0"/>
                    </a:lnTo>
                    <a:lnTo>
                      <a:pt x="1422287" y="67471"/>
                    </a:lnTo>
                    <a:cubicBezTo>
                      <a:pt x="1459745" y="156030"/>
                      <a:pt x="1480458" y="253397"/>
                      <a:pt x="1480458" y="355601"/>
                    </a:cubicBezTo>
                    <a:cubicBezTo>
                      <a:pt x="1480458" y="457805"/>
                      <a:pt x="1459745" y="555172"/>
                      <a:pt x="1422287" y="643732"/>
                    </a:cubicBezTo>
                    <a:lnTo>
                      <a:pt x="1385667" y="711200"/>
                    </a:lnTo>
                    <a:lnTo>
                      <a:pt x="94792" y="711200"/>
                    </a:lnTo>
                    <a:lnTo>
                      <a:pt x="58171" y="643732"/>
                    </a:lnTo>
                    <a:cubicBezTo>
                      <a:pt x="20714" y="555172"/>
                      <a:pt x="0" y="457805"/>
                      <a:pt x="0" y="355601"/>
                    </a:cubicBezTo>
                    <a:cubicBezTo>
                      <a:pt x="0" y="253397"/>
                      <a:pt x="20714" y="156030"/>
                      <a:pt x="58171" y="67471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9900"/>
                  </a:gs>
                  <a:gs pos="100000">
                    <a:srgbClr val="FFFF00"/>
                  </a:gs>
                </a:gsLst>
                <a:lin ang="0" scaled="1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Oval 49">
                <a:extLst>
                  <a:ext uri="{FF2B5EF4-FFF2-40B4-BE49-F238E27FC236}">
                    <a16:creationId xmlns:a16="http://schemas.microsoft.com/office/drawing/2014/main" id="{A8DCC0EC-7D2B-45E1-9328-BBA64D67E133}"/>
                  </a:ext>
                </a:extLst>
              </p:cNvPr>
              <p:cNvSpPr/>
              <p:nvPr/>
            </p:nvSpPr>
            <p:spPr>
              <a:xfrm>
                <a:off x="5321858" y="2801637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Oval 50">
                <a:extLst>
                  <a:ext uri="{FF2B5EF4-FFF2-40B4-BE49-F238E27FC236}">
                    <a16:creationId xmlns:a16="http://schemas.microsoft.com/office/drawing/2014/main" id="{9C16F72F-72AE-4FBE-849D-D89481DBBB14}"/>
                  </a:ext>
                </a:extLst>
              </p:cNvPr>
              <p:cNvSpPr/>
              <p:nvPr/>
            </p:nvSpPr>
            <p:spPr>
              <a:xfrm>
                <a:off x="5370285" y="3560005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Freeform: Shape 52">
                <a:extLst>
                  <a:ext uri="{FF2B5EF4-FFF2-40B4-BE49-F238E27FC236}">
                    <a16:creationId xmlns:a16="http://schemas.microsoft.com/office/drawing/2014/main" id="{761B505C-6F39-4402-96B2-FC1BE5843E0C}"/>
                  </a:ext>
                </a:extLst>
              </p:cNvPr>
              <p:cNvSpPr/>
              <p:nvPr/>
            </p:nvSpPr>
            <p:spPr>
              <a:xfrm>
                <a:off x="5450564" y="2688771"/>
                <a:ext cx="1385666" cy="1480458"/>
              </a:xfrm>
              <a:custGeom>
                <a:avLst/>
                <a:gdLst>
                  <a:gd name="connsiteX0" fmla="*/ 645437 w 1385666"/>
                  <a:gd name="connsiteY0" fmla="*/ 0 h 1480458"/>
                  <a:gd name="connsiteX1" fmla="*/ 1385666 w 1385666"/>
                  <a:gd name="connsiteY1" fmla="*/ 740229 h 1480458"/>
                  <a:gd name="connsiteX2" fmla="*/ 645437 w 1385666"/>
                  <a:gd name="connsiteY2" fmla="*/ 1480458 h 1480458"/>
                  <a:gd name="connsiteX3" fmla="*/ 31628 w 1385666"/>
                  <a:gd name="connsiteY3" fmla="*/ 1154098 h 1480458"/>
                  <a:gd name="connsiteX4" fmla="*/ 0 w 1385666"/>
                  <a:gd name="connsiteY4" fmla="*/ 1095828 h 1480458"/>
                  <a:gd name="connsiteX5" fmla="*/ 1290874 w 1385666"/>
                  <a:gd name="connsiteY5" fmla="*/ 1095828 h 1480458"/>
                  <a:gd name="connsiteX6" fmla="*/ 1327494 w 1385666"/>
                  <a:gd name="connsiteY6" fmla="*/ 1028360 h 1480458"/>
                  <a:gd name="connsiteX7" fmla="*/ 1385665 w 1385666"/>
                  <a:gd name="connsiteY7" fmla="*/ 740229 h 1480458"/>
                  <a:gd name="connsiteX8" fmla="*/ 1327494 w 1385666"/>
                  <a:gd name="connsiteY8" fmla="*/ 452099 h 1480458"/>
                  <a:gd name="connsiteX9" fmla="*/ 1290873 w 1385666"/>
                  <a:gd name="connsiteY9" fmla="*/ 384628 h 1480458"/>
                  <a:gd name="connsiteX10" fmla="*/ 1 w 1385666"/>
                  <a:gd name="connsiteY10" fmla="*/ 384628 h 1480458"/>
                  <a:gd name="connsiteX11" fmla="*/ 31628 w 1385666"/>
                  <a:gd name="connsiteY11" fmla="*/ 326360 h 1480458"/>
                  <a:gd name="connsiteX12" fmla="*/ 645437 w 1385666"/>
                  <a:gd name="connsiteY12" fmla="*/ 0 h 1480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85666" h="1480458">
                    <a:moveTo>
                      <a:pt x="645437" y="0"/>
                    </a:moveTo>
                    <a:cubicBezTo>
                      <a:pt x="1054254" y="0"/>
                      <a:pt x="1385666" y="331412"/>
                      <a:pt x="1385666" y="740229"/>
                    </a:cubicBezTo>
                    <a:cubicBezTo>
                      <a:pt x="1385666" y="1149046"/>
                      <a:pt x="1054254" y="1480458"/>
                      <a:pt x="645437" y="1480458"/>
                    </a:cubicBezTo>
                    <a:cubicBezTo>
                      <a:pt x="389927" y="1480458"/>
                      <a:pt x="164652" y="1351000"/>
                      <a:pt x="31628" y="1154098"/>
                    </a:cubicBezTo>
                    <a:lnTo>
                      <a:pt x="0" y="1095828"/>
                    </a:lnTo>
                    <a:lnTo>
                      <a:pt x="1290874" y="1095828"/>
                    </a:lnTo>
                    <a:lnTo>
                      <a:pt x="1327494" y="1028360"/>
                    </a:lnTo>
                    <a:cubicBezTo>
                      <a:pt x="1364952" y="939800"/>
                      <a:pt x="1385665" y="842433"/>
                      <a:pt x="1385665" y="740229"/>
                    </a:cubicBezTo>
                    <a:cubicBezTo>
                      <a:pt x="1385665" y="638025"/>
                      <a:pt x="1364952" y="540658"/>
                      <a:pt x="1327494" y="452099"/>
                    </a:cubicBezTo>
                    <a:lnTo>
                      <a:pt x="1290873" y="384628"/>
                    </a:lnTo>
                    <a:lnTo>
                      <a:pt x="1" y="384628"/>
                    </a:lnTo>
                    <a:lnTo>
                      <a:pt x="31628" y="326360"/>
                    </a:lnTo>
                    <a:cubicBezTo>
                      <a:pt x="164652" y="129458"/>
                      <a:pt x="389927" y="0"/>
                      <a:pt x="645437" y="0"/>
                    </a:cubicBezTo>
                    <a:close/>
                  </a:path>
                </a:pathLst>
              </a:custGeom>
              <a:solidFill>
                <a:srgbClr val="FBFBF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10" name="TextBox 46">
              <a:extLst>
                <a:ext uri="{FF2B5EF4-FFF2-40B4-BE49-F238E27FC236}">
                  <a16:creationId xmlns:a16="http://schemas.microsoft.com/office/drawing/2014/main" id="{B9168EAD-9266-4D87-8529-ED68FFC8EBF2}"/>
                </a:ext>
              </a:extLst>
            </p:cNvPr>
            <p:cNvSpPr txBox="1"/>
            <p:nvPr/>
          </p:nvSpPr>
          <p:spPr>
            <a:xfrm>
              <a:off x="5816065" y="2700410"/>
              <a:ext cx="453754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1</a:t>
              </a:r>
            </a:p>
          </p:txBody>
        </p:sp>
      </p:grpSp>
      <p:grpSp>
        <p:nvGrpSpPr>
          <p:cNvPr id="116" name="Group 84">
            <a:extLst>
              <a:ext uri="{FF2B5EF4-FFF2-40B4-BE49-F238E27FC236}">
                <a16:creationId xmlns:a16="http://schemas.microsoft.com/office/drawing/2014/main" id="{16CFFD33-3390-4751-95F0-957655634B05}"/>
              </a:ext>
            </a:extLst>
          </p:cNvPr>
          <p:cNvGrpSpPr/>
          <p:nvPr/>
        </p:nvGrpSpPr>
        <p:grpSpPr>
          <a:xfrm>
            <a:off x="2909199" y="1422895"/>
            <a:ext cx="2307767" cy="758173"/>
            <a:chOff x="4844045" y="1430149"/>
            <a:chExt cx="2307767" cy="758173"/>
          </a:xfrm>
        </p:grpSpPr>
        <p:sp>
          <p:nvSpPr>
            <p:cNvPr id="117" name="TextBox 85">
              <a:extLst>
                <a:ext uri="{FF2B5EF4-FFF2-40B4-BE49-F238E27FC236}">
                  <a16:creationId xmlns:a16="http://schemas.microsoft.com/office/drawing/2014/main" id="{E06381C8-78D5-47F3-9C12-23DBA9F57958}"/>
                </a:ext>
              </a:extLst>
            </p:cNvPr>
            <p:cNvSpPr txBox="1"/>
            <p:nvPr/>
          </p:nvSpPr>
          <p:spPr>
            <a:xfrm>
              <a:off x="5345582" y="1430149"/>
              <a:ext cx="1385661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b="1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18" name="TextBox 86">
              <a:extLst>
                <a:ext uri="{FF2B5EF4-FFF2-40B4-BE49-F238E27FC236}">
                  <a16:creationId xmlns:a16="http://schemas.microsoft.com/office/drawing/2014/main" id="{7F9B2260-976A-4AD4-A544-1EC9768D7BD3}"/>
                </a:ext>
              </a:extLst>
            </p:cNvPr>
            <p:cNvSpPr txBox="1"/>
            <p:nvPr/>
          </p:nvSpPr>
          <p:spPr>
            <a:xfrm>
              <a:off x="4844045" y="1818990"/>
              <a:ext cx="230776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ت</a:t>
              </a:r>
              <a:r>
                <a:rPr lang="ar-SY" dirty="0"/>
                <a:t>ن</a:t>
              </a:r>
              <a:r>
                <a:rPr lang="en-GB" dirty="0" err="1"/>
                <a:t>اولي</a:t>
              </a:r>
              <a:r>
                <a:rPr lang="en-GB" dirty="0"/>
                <a:t> </a:t>
              </a:r>
              <a:r>
                <a:rPr lang="en-GB" dirty="0" err="1"/>
                <a:t>الطعام</a:t>
              </a:r>
              <a:r>
                <a:rPr lang="en-GB" dirty="0"/>
                <a:t> و </a:t>
              </a:r>
              <a:r>
                <a:rPr lang="en-GB" dirty="0" err="1"/>
                <a:t>أنت</a:t>
              </a:r>
              <a:r>
                <a:rPr lang="en-GB" dirty="0"/>
                <a:t> </a:t>
              </a:r>
              <a:r>
                <a:rPr lang="en-GB" dirty="0" err="1"/>
                <a:t>جالسة</a:t>
              </a:r>
              <a:r>
                <a:rPr lang="en-GB" dirty="0"/>
                <a:t> </a:t>
              </a:r>
            </a:p>
          </p:txBody>
        </p:sp>
      </p:grpSp>
      <p:grpSp>
        <p:nvGrpSpPr>
          <p:cNvPr id="119" name="Group 90">
            <a:extLst>
              <a:ext uri="{FF2B5EF4-FFF2-40B4-BE49-F238E27FC236}">
                <a16:creationId xmlns:a16="http://schemas.microsoft.com/office/drawing/2014/main" id="{AFE8EBDF-6A14-4FED-A0E5-77A2C3C6C672}"/>
              </a:ext>
            </a:extLst>
          </p:cNvPr>
          <p:cNvGrpSpPr/>
          <p:nvPr/>
        </p:nvGrpSpPr>
        <p:grpSpPr>
          <a:xfrm>
            <a:off x="3581079" y="4161975"/>
            <a:ext cx="1073326" cy="2688771"/>
            <a:chOff x="5515925" y="4169229"/>
            <a:chExt cx="1073326" cy="2688771"/>
          </a:xfrm>
        </p:grpSpPr>
        <p:cxnSp>
          <p:nvCxnSpPr>
            <p:cNvPr id="120" name="Straight Connector 91">
              <a:extLst>
                <a:ext uri="{FF2B5EF4-FFF2-40B4-BE49-F238E27FC236}">
                  <a16:creationId xmlns:a16="http://schemas.microsoft.com/office/drawing/2014/main" id="{AC03731B-AC93-4B4E-9B70-1CEB363FEF67}"/>
                </a:ext>
              </a:extLst>
            </p:cNvPr>
            <p:cNvCxnSpPr>
              <a:cxnSpLocks/>
            </p:cNvCxnSpPr>
            <p:nvPr/>
          </p:nvCxnSpPr>
          <p:spPr>
            <a:xfrm>
              <a:off x="6042942" y="4169229"/>
              <a:ext cx="0" cy="2688771"/>
            </a:xfrm>
            <a:prstGeom prst="line">
              <a:avLst/>
            </a:prstGeom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1" name="Oval 10">
              <a:extLst>
                <a:ext uri="{FF2B5EF4-FFF2-40B4-BE49-F238E27FC236}">
                  <a16:creationId xmlns:a16="http://schemas.microsoft.com/office/drawing/2014/main" id="{5B34CB0C-CB1E-4FC9-BF6E-2BC14DDB0074}"/>
                </a:ext>
              </a:extLst>
            </p:cNvPr>
            <p:cNvSpPr/>
            <p:nvPr/>
          </p:nvSpPr>
          <p:spPr>
            <a:xfrm rot="2962180">
              <a:off x="6087273" y="5877526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Oval 10">
              <a:extLst>
                <a:ext uri="{FF2B5EF4-FFF2-40B4-BE49-F238E27FC236}">
                  <a16:creationId xmlns:a16="http://schemas.microsoft.com/office/drawing/2014/main" id="{A13A86F4-E6D5-4FF0-AD73-3AD22B93059F}"/>
                </a:ext>
              </a:extLst>
            </p:cNvPr>
            <p:cNvSpPr/>
            <p:nvPr/>
          </p:nvSpPr>
          <p:spPr>
            <a:xfrm rot="18857659">
              <a:off x="5609322" y="5430632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88E200A9-FC8A-4891-944E-B3DD5917E37D}"/>
              </a:ext>
            </a:extLst>
          </p:cNvPr>
          <p:cNvGrpSpPr/>
          <p:nvPr/>
        </p:nvGrpSpPr>
        <p:grpSpPr>
          <a:xfrm>
            <a:off x="8072184" y="2407666"/>
            <a:ext cx="1891595" cy="1776660"/>
            <a:chOff x="2702838" y="2407666"/>
            <a:chExt cx="1891595" cy="1776660"/>
          </a:xfrm>
        </p:grpSpPr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F016F6EA-972B-4097-9EA5-D727415BACDE}"/>
                </a:ext>
              </a:extLst>
            </p:cNvPr>
            <p:cNvGrpSpPr/>
            <p:nvPr/>
          </p:nvGrpSpPr>
          <p:grpSpPr>
            <a:xfrm>
              <a:off x="2702838" y="2407666"/>
              <a:ext cx="1891595" cy="1761563"/>
              <a:chOff x="4993062" y="2407666"/>
              <a:chExt cx="1891595" cy="1761563"/>
            </a:xfrm>
          </p:grpSpPr>
          <p:sp>
            <p:nvSpPr>
              <p:cNvPr id="73" name="Oval 72">
                <a:extLst>
                  <a:ext uri="{FF2B5EF4-FFF2-40B4-BE49-F238E27FC236}">
                    <a16:creationId xmlns:a16="http://schemas.microsoft.com/office/drawing/2014/main" id="{AB7CABF4-3400-4CFC-A689-902F5F06AEE2}"/>
                  </a:ext>
                </a:extLst>
              </p:cNvPr>
              <p:cNvSpPr/>
              <p:nvPr/>
            </p:nvSpPr>
            <p:spPr>
              <a:xfrm>
                <a:off x="4993062" y="2407666"/>
                <a:ext cx="1761563" cy="1761563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317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27D56EC7-BF79-4E90-830B-C2E12AB32388}"/>
                  </a:ext>
                </a:extLst>
              </p:cNvPr>
              <p:cNvSpPr/>
              <p:nvPr/>
            </p:nvSpPr>
            <p:spPr>
              <a:xfrm>
                <a:off x="5362174" y="3073400"/>
                <a:ext cx="1480458" cy="711200"/>
              </a:xfrm>
              <a:custGeom>
                <a:avLst/>
                <a:gdLst>
                  <a:gd name="connsiteX0" fmla="*/ 94793 w 1480458"/>
                  <a:gd name="connsiteY0" fmla="*/ 0 h 711200"/>
                  <a:gd name="connsiteX1" fmla="*/ 1385666 w 1480458"/>
                  <a:gd name="connsiteY1" fmla="*/ 0 h 711200"/>
                  <a:gd name="connsiteX2" fmla="*/ 1422287 w 1480458"/>
                  <a:gd name="connsiteY2" fmla="*/ 67471 h 711200"/>
                  <a:gd name="connsiteX3" fmla="*/ 1480458 w 1480458"/>
                  <a:gd name="connsiteY3" fmla="*/ 355601 h 711200"/>
                  <a:gd name="connsiteX4" fmla="*/ 1422287 w 1480458"/>
                  <a:gd name="connsiteY4" fmla="*/ 643732 h 711200"/>
                  <a:gd name="connsiteX5" fmla="*/ 1385667 w 1480458"/>
                  <a:gd name="connsiteY5" fmla="*/ 711200 h 711200"/>
                  <a:gd name="connsiteX6" fmla="*/ 94792 w 1480458"/>
                  <a:gd name="connsiteY6" fmla="*/ 711200 h 711200"/>
                  <a:gd name="connsiteX7" fmla="*/ 58171 w 1480458"/>
                  <a:gd name="connsiteY7" fmla="*/ 643732 h 711200"/>
                  <a:gd name="connsiteX8" fmla="*/ 0 w 1480458"/>
                  <a:gd name="connsiteY8" fmla="*/ 355601 h 711200"/>
                  <a:gd name="connsiteX9" fmla="*/ 58171 w 1480458"/>
                  <a:gd name="connsiteY9" fmla="*/ 67471 h 71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80458" h="711200">
                    <a:moveTo>
                      <a:pt x="94793" y="0"/>
                    </a:moveTo>
                    <a:lnTo>
                      <a:pt x="1385666" y="0"/>
                    </a:lnTo>
                    <a:lnTo>
                      <a:pt x="1422287" y="67471"/>
                    </a:lnTo>
                    <a:cubicBezTo>
                      <a:pt x="1459745" y="156030"/>
                      <a:pt x="1480458" y="253397"/>
                      <a:pt x="1480458" y="355601"/>
                    </a:cubicBezTo>
                    <a:cubicBezTo>
                      <a:pt x="1480458" y="457805"/>
                      <a:pt x="1459745" y="555172"/>
                      <a:pt x="1422287" y="643732"/>
                    </a:cubicBezTo>
                    <a:lnTo>
                      <a:pt x="1385667" y="711200"/>
                    </a:lnTo>
                    <a:lnTo>
                      <a:pt x="94792" y="711200"/>
                    </a:lnTo>
                    <a:lnTo>
                      <a:pt x="58171" y="643732"/>
                    </a:lnTo>
                    <a:cubicBezTo>
                      <a:pt x="20714" y="555172"/>
                      <a:pt x="0" y="457805"/>
                      <a:pt x="0" y="355601"/>
                    </a:cubicBezTo>
                    <a:cubicBezTo>
                      <a:pt x="0" y="253397"/>
                      <a:pt x="20714" y="156030"/>
                      <a:pt x="58171" y="67471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9900FF"/>
                  </a:gs>
                  <a:gs pos="100000">
                    <a:srgbClr val="FF33CC"/>
                  </a:gs>
                </a:gsLst>
                <a:lin ang="0" scaled="1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Oval 74">
                <a:extLst>
                  <a:ext uri="{FF2B5EF4-FFF2-40B4-BE49-F238E27FC236}">
                    <a16:creationId xmlns:a16="http://schemas.microsoft.com/office/drawing/2014/main" id="{6A054379-5BFB-4D11-8647-66310E0470B8}"/>
                  </a:ext>
                </a:extLst>
              </p:cNvPr>
              <p:cNvSpPr/>
              <p:nvPr/>
            </p:nvSpPr>
            <p:spPr>
              <a:xfrm>
                <a:off x="5321858" y="2801637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Oval 75">
                <a:extLst>
                  <a:ext uri="{FF2B5EF4-FFF2-40B4-BE49-F238E27FC236}">
                    <a16:creationId xmlns:a16="http://schemas.microsoft.com/office/drawing/2014/main" id="{46BFB7B4-8552-4B5A-8536-01B89C624FBF}"/>
                  </a:ext>
                </a:extLst>
              </p:cNvPr>
              <p:cNvSpPr/>
              <p:nvPr/>
            </p:nvSpPr>
            <p:spPr>
              <a:xfrm>
                <a:off x="5370285" y="3560005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028A4692-DE20-45EC-A8FF-D2B448DC4E35}"/>
                  </a:ext>
                </a:extLst>
              </p:cNvPr>
              <p:cNvSpPr/>
              <p:nvPr/>
            </p:nvSpPr>
            <p:spPr>
              <a:xfrm>
                <a:off x="5450564" y="2688771"/>
                <a:ext cx="1385666" cy="1480458"/>
              </a:xfrm>
              <a:custGeom>
                <a:avLst/>
                <a:gdLst>
                  <a:gd name="connsiteX0" fmla="*/ 645437 w 1385666"/>
                  <a:gd name="connsiteY0" fmla="*/ 0 h 1480458"/>
                  <a:gd name="connsiteX1" fmla="*/ 1385666 w 1385666"/>
                  <a:gd name="connsiteY1" fmla="*/ 740229 h 1480458"/>
                  <a:gd name="connsiteX2" fmla="*/ 645437 w 1385666"/>
                  <a:gd name="connsiteY2" fmla="*/ 1480458 h 1480458"/>
                  <a:gd name="connsiteX3" fmla="*/ 31628 w 1385666"/>
                  <a:gd name="connsiteY3" fmla="*/ 1154098 h 1480458"/>
                  <a:gd name="connsiteX4" fmla="*/ 0 w 1385666"/>
                  <a:gd name="connsiteY4" fmla="*/ 1095828 h 1480458"/>
                  <a:gd name="connsiteX5" fmla="*/ 1290874 w 1385666"/>
                  <a:gd name="connsiteY5" fmla="*/ 1095828 h 1480458"/>
                  <a:gd name="connsiteX6" fmla="*/ 1327494 w 1385666"/>
                  <a:gd name="connsiteY6" fmla="*/ 1028360 h 1480458"/>
                  <a:gd name="connsiteX7" fmla="*/ 1385665 w 1385666"/>
                  <a:gd name="connsiteY7" fmla="*/ 740229 h 1480458"/>
                  <a:gd name="connsiteX8" fmla="*/ 1327494 w 1385666"/>
                  <a:gd name="connsiteY8" fmla="*/ 452099 h 1480458"/>
                  <a:gd name="connsiteX9" fmla="*/ 1290873 w 1385666"/>
                  <a:gd name="connsiteY9" fmla="*/ 384628 h 1480458"/>
                  <a:gd name="connsiteX10" fmla="*/ 1 w 1385666"/>
                  <a:gd name="connsiteY10" fmla="*/ 384628 h 1480458"/>
                  <a:gd name="connsiteX11" fmla="*/ 31628 w 1385666"/>
                  <a:gd name="connsiteY11" fmla="*/ 326360 h 1480458"/>
                  <a:gd name="connsiteX12" fmla="*/ 645437 w 1385666"/>
                  <a:gd name="connsiteY12" fmla="*/ 0 h 1480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85666" h="1480458">
                    <a:moveTo>
                      <a:pt x="645437" y="0"/>
                    </a:moveTo>
                    <a:cubicBezTo>
                      <a:pt x="1054254" y="0"/>
                      <a:pt x="1385666" y="331412"/>
                      <a:pt x="1385666" y="740229"/>
                    </a:cubicBezTo>
                    <a:cubicBezTo>
                      <a:pt x="1385666" y="1149046"/>
                      <a:pt x="1054254" y="1480458"/>
                      <a:pt x="645437" y="1480458"/>
                    </a:cubicBezTo>
                    <a:cubicBezTo>
                      <a:pt x="389927" y="1480458"/>
                      <a:pt x="164652" y="1351000"/>
                      <a:pt x="31628" y="1154098"/>
                    </a:cubicBezTo>
                    <a:lnTo>
                      <a:pt x="0" y="1095828"/>
                    </a:lnTo>
                    <a:lnTo>
                      <a:pt x="1290874" y="1095828"/>
                    </a:lnTo>
                    <a:lnTo>
                      <a:pt x="1327494" y="1028360"/>
                    </a:lnTo>
                    <a:cubicBezTo>
                      <a:pt x="1364952" y="939800"/>
                      <a:pt x="1385665" y="842433"/>
                      <a:pt x="1385665" y="740229"/>
                    </a:cubicBezTo>
                    <a:cubicBezTo>
                      <a:pt x="1385665" y="638025"/>
                      <a:pt x="1364952" y="540658"/>
                      <a:pt x="1327494" y="452099"/>
                    </a:cubicBezTo>
                    <a:lnTo>
                      <a:pt x="1290873" y="384628"/>
                    </a:lnTo>
                    <a:lnTo>
                      <a:pt x="1" y="384628"/>
                    </a:lnTo>
                    <a:lnTo>
                      <a:pt x="31628" y="326360"/>
                    </a:lnTo>
                    <a:cubicBezTo>
                      <a:pt x="164652" y="129458"/>
                      <a:pt x="389927" y="0"/>
                      <a:pt x="645437" y="0"/>
                    </a:cubicBezTo>
                    <a:close/>
                  </a:path>
                </a:pathLst>
              </a:custGeom>
              <a:solidFill>
                <a:srgbClr val="FBFBF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5C20AD7B-3F41-46CD-B4A2-82EE1B314196}"/>
                </a:ext>
              </a:extLst>
            </p:cNvPr>
            <p:cNvSpPr txBox="1"/>
            <p:nvPr/>
          </p:nvSpPr>
          <p:spPr>
            <a:xfrm>
              <a:off x="3585302" y="3810957"/>
              <a:ext cx="453754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2</a:t>
              </a: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959308B4-D695-4352-BC5B-370B12208E5E}"/>
              </a:ext>
            </a:extLst>
          </p:cNvPr>
          <p:cNvGrpSpPr/>
          <p:nvPr/>
        </p:nvGrpSpPr>
        <p:grpSpPr>
          <a:xfrm>
            <a:off x="8013259" y="4304826"/>
            <a:ext cx="2307767" cy="758173"/>
            <a:chOff x="2643913" y="4304826"/>
            <a:chExt cx="2307767" cy="758173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B08D178E-255D-4F9F-895C-4EE504957F53}"/>
                </a:ext>
              </a:extLst>
            </p:cNvPr>
            <p:cNvSpPr txBox="1"/>
            <p:nvPr/>
          </p:nvSpPr>
          <p:spPr>
            <a:xfrm>
              <a:off x="3145450" y="4304826"/>
              <a:ext cx="1385661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b="1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BA2F0EAC-ADC5-4E2B-850E-C71343DA3065}"/>
                </a:ext>
              </a:extLst>
            </p:cNvPr>
            <p:cNvSpPr txBox="1"/>
            <p:nvPr/>
          </p:nvSpPr>
          <p:spPr>
            <a:xfrm>
              <a:off x="2643913" y="4693667"/>
              <a:ext cx="230776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dirty="0">
                  <a:latin typeface="Century Gothic" panose="020B0502020202020204" pitchFamily="34" charset="0"/>
                </a:rPr>
                <a:t>اهتمي بنظافة فناء المدرسة </a:t>
              </a: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4316F30A-1351-4DCD-A874-33A0692463B0}"/>
              </a:ext>
            </a:extLst>
          </p:cNvPr>
          <p:cNvGrpSpPr/>
          <p:nvPr/>
        </p:nvGrpSpPr>
        <p:grpSpPr>
          <a:xfrm>
            <a:off x="8617508" y="0"/>
            <a:ext cx="1116894" cy="2688771"/>
            <a:chOff x="3248162" y="0"/>
            <a:chExt cx="1116894" cy="2688771"/>
          </a:xfrm>
        </p:grpSpPr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09CEB3D1-F1A1-4723-9825-CAA513BE6175}"/>
                </a:ext>
              </a:extLst>
            </p:cNvPr>
            <p:cNvCxnSpPr>
              <a:cxnSpLocks/>
            </p:cNvCxnSpPr>
            <p:nvPr/>
          </p:nvCxnSpPr>
          <p:spPr>
            <a:xfrm>
              <a:off x="3788820" y="0"/>
              <a:ext cx="0" cy="2688771"/>
            </a:xfrm>
            <a:prstGeom prst="line">
              <a:avLst/>
            </a:prstGeom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9" name="Oval 10">
              <a:extLst>
                <a:ext uri="{FF2B5EF4-FFF2-40B4-BE49-F238E27FC236}">
                  <a16:creationId xmlns:a16="http://schemas.microsoft.com/office/drawing/2014/main" id="{EDFDE981-2AD6-4DA8-8D64-8E61F427E923}"/>
                </a:ext>
              </a:extLst>
            </p:cNvPr>
            <p:cNvSpPr/>
            <p:nvPr/>
          </p:nvSpPr>
          <p:spPr>
            <a:xfrm rot="7311439">
              <a:off x="3863078" y="1427843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10">
              <a:extLst>
                <a:ext uri="{FF2B5EF4-FFF2-40B4-BE49-F238E27FC236}">
                  <a16:creationId xmlns:a16="http://schemas.microsoft.com/office/drawing/2014/main" id="{01E46DDF-16B3-4E4F-A9FF-45847D585B25}"/>
                </a:ext>
              </a:extLst>
            </p:cNvPr>
            <p:cNvSpPr/>
            <p:nvPr/>
          </p:nvSpPr>
          <p:spPr>
            <a:xfrm rot="3332744">
              <a:off x="3341559" y="1179961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881397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"/>
                            </p:stCondLst>
                            <p:childTnLst>
                              <p:par>
                                <p:cTn id="10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" grpId="0" animBg="1"/>
      <p:bldP spid="14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D0E6139-68E1-4381-B39E-56B78B14A1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9648" y="1852596"/>
            <a:ext cx="4560974" cy="4840736"/>
          </a:xfrm>
          <a:prstGeom prst="rect">
            <a:avLst/>
          </a:prstGeom>
        </p:spPr>
      </p:pic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9923710" y="260304"/>
            <a:ext cx="2040973" cy="656228"/>
            <a:chOff x="1437352" y="1240020"/>
            <a:chExt cx="4247313" cy="656228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2" y="1240020"/>
              <a:ext cx="4247313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1827404" y="1557694"/>
              <a:ext cx="32617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هيا نمرح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7973665-3E8F-4AE1-BB84-8452537CA85F}"/>
              </a:ext>
            </a:extLst>
          </p:cNvPr>
          <p:cNvGrpSpPr/>
          <p:nvPr/>
        </p:nvGrpSpPr>
        <p:grpSpPr>
          <a:xfrm flipH="1">
            <a:off x="2784652" y="897637"/>
            <a:ext cx="8913326" cy="672821"/>
            <a:chOff x="1437360" y="1240013"/>
            <a:chExt cx="16395246" cy="672821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BECB459E-9A95-43C3-943D-E7A5B4A9DAB3}"/>
                </a:ext>
              </a:extLst>
            </p:cNvPr>
            <p:cNvSpPr/>
            <p:nvPr/>
          </p:nvSpPr>
          <p:spPr>
            <a:xfrm flipV="1">
              <a:off x="1437360" y="1240013"/>
              <a:ext cx="9537660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E159E71-63FC-4FDB-A1F9-28A44085F097}"/>
                </a:ext>
              </a:extLst>
            </p:cNvPr>
            <p:cNvSpPr txBox="1"/>
            <p:nvPr/>
          </p:nvSpPr>
          <p:spPr>
            <a:xfrm>
              <a:off x="2371086" y="1512724"/>
              <a:ext cx="154615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أختار وجبة الفطور الصحية : 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E258D2C-2BA6-4000-80D5-27142CA6CFB5}"/>
              </a:ext>
            </a:extLst>
          </p:cNvPr>
          <p:cNvGrpSpPr/>
          <p:nvPr/>
        </p:nvGrpSpPr>
        <p:grpSpPr>
          <a:xfrm>
            <a:off x="588374" y="3413130"/>
            <a:ext cx="1887249" cy="2548183"/>
            <a:chOff x="10085556" y="2824834"/>
            <a:chExt cx="1887249" cy="2548183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49EA7F82-8C28-4C5F-9D2B-4063F17D5363}"/>
                </a:ext>
              </a:extLst>
            </p:cNvPr>
            <p:cNvGrpSpPr/>
            <p:nvPr/>
          </p:nvGrpSpPr>
          <p:grpSpPr>
            <a:xfrm rot="21371849">
              <a:off x="10085556" y="2824834"/>
              <a:ext cx="1887249" cy="2548183"/>
              <a:chOff x="392713" y="4308237"/>
              <a:chExt cx="1887249" cy="2548183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146833FD-6566-4CA2-9B7E-BD83EFB997DD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A122575E-27BF-4685-900C-BECC0F8F7215}"/>
                  </a:ext>
                </a:extLst>
              </p:cNvPr>
              <p:cNvSpPr txBox="1"/>
              <p:nvPr/>
            </p:nvSpPr>
            <p:spPr>
              <a:xfrm>
                <a:off x="392713" y="4671206"/>
                <a:ext cx="1871561" cy="218521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وجبة الفطور </a:t>
                </a:r>
              </a:p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 </a:t>
                </a:r>
              </a:p>
              <a:p>
                <a:pPr algn="r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552C6D34-D505-4A96-A7D6-BEAAF6A8A5F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372809">
              <a:off x="10578278" y="4091417"/>
              <a:ext cx="957019" cy="696275"/>
            </a:xfrm>
            <a:prstGeom prst="rect">
              <a:avLst/>
            </a:prstGeom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22E1209-C182-424D-A8F1-4C544E88B649}"/>
              </a:ext>
            </a:extLst>
          </p:cNvPr>
          <p:cNvGrpSpPr/>
          <p:nvPr/>
        </p:nvGrpSpPr>
        <p:grpSpPr>
          <a:xfrm>
            <a:off x="488379" y="1315666"/>
            <a:ext cx="2244499" cy="2347759"/>
            <a:chOff x="7624954" y="1603531"/>
            <a:chExt cx="2244499" cy="2347759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83478023-40D4-4747-ABD8-E2B2157A73BB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347759"/>
              <a:chOff x="2728686" y="1944914"/>
              <a:chExt cx="3055724" cy="3196305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C263E88A-4BB6-426D-87C4-0E03D40747DA}"/>
                  </a:ext>
                </a:extLst>
              </p:cNvPr>
              <p:cNvSpPr/>
              <p:nvPr/>
            </p:nvSpPr>
            <p:spPr>
              <a:xfrm rot="21437240">
                <a:off x="2809292" y="2620810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Rectangle: Top Corners One Rounded and One Snipped 62">
                <a:extLst>
                  <a:ext uri="{FF2B5EF4-FFF2-40B4-BE49-F238E27FC236}">
                    <a16:creationId xmlns:a16="http://schemas.microsoft.com/office/drawing/2014/main" id="{DF231A91-B46C-4EE1-90C7-7823F4A7AF03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Right Triangle 19">
                <a:extLst>
                  <a:ext uri="{FF2B5EF4-FFF2-40B4-BE49-F238E27FC236}">
                    <a16:creationId xmlns:a16="http://schemas.microsoft.com/office/drawing/2014/main" id="{5B3BA7E3-4C73-4C8F-A3C5-839A98004327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EFB63ED1-E29A-4D02-AF7A-28F31318AF47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5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61" name="Graphic 60" descr="Target Audience">
              <a:extLst>
                <a:ext uri="{FF2B5EF4-FFF2-40B4-BE49-F238E27FC236}">
                  <a16:creationId xmlns:a16="http://schemas.microsoft.com/office/drawing/2014/main" id="{432526A5-4A35-4D82-BF66-60AA658B97A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3F9391D-5513-48BB-9054-B7D1041F1D31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212FD180-7135-406B-88D3-A49EF2B77DB2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0F31F380-011E-4437-ACA5-5D24A7D3BA48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Trapezoid 10">
              <a:extLst>
                <a:ext uri="{FF2B5EF4-FFF2-40B4-BE49-F238E27FC236}">
                  <a16:creationId xmlns:a16="http://schemas.microsoft.com/office/drawing/2014/main" id="{0F653D63-43EA-4AC1-A172-199ABFD5C3B3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FE560459-1344-4891-821C-D56D947FF44B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0" name="Rectangle 21">
            <a:extLst>
              <a:ext uri="{FF2B5EF4-FFF2-40B4-BE49-F238E27FC236}">
                <a16:creationId xmlns:a16="http://schemas.microsoft.com/office/drawing/2014/main" id="{1CD4B8A8-8393-4C02-8B69-4AD6C39708F2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EB83909-4F39-4994-A584-00A8437307F2}"/>
              </a:ext>
            </a:extLst>
          </p:cNvPr>
          <p:cNvSpPr/>
          <p:nvPr/>
        </p:nvSpPr>
        <p:spPr>
          <a:xfrm>
            <a:off x="5240465" y="6203591"/>
            <a:ext cx="249061" cy="24906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76E0590F-F710-4E11-B6EB-5AF60B662A6D}"/>
              </a:ext>
            </a:extLst>
          </p:cNvPr>
          <p:cNvSpPr/>
          <p:nvPr/>
        </p:nvSpPr>
        <p:spPr>
          <a:xfrm>
            <a:off x="7446953" y="3819799"/>
            <a:ext cx="249061" cy="24906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585154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7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9923710" y="260304"/>
            <a:ext cx="2040973" cy="656228"/>
            <a:chOff x="1437352" y="1240020"/>
            <a:chExt cx="4247313" cy="656228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2" y="1240020"/>
              <a:ext cx="4247313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1827404" y="1557694"/>
              <a:ext cx="32617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هيا نمرح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7973665-3E8F-4AE1-BB84-8452537CA85F}"/>
              </a:ext>
            </a:extLst>
          </p:cNvPr>
          <p:cNvGrpSpPr/>
          <p:nvPr/>
        </p:nvGrpSpPr>
        <p:grpSpPr>
          <a:xfrm flipH="1">
            <a:off x="2784652" y="897637"/>
            <a:ext cx="8913326" cy="672821"/>
            <a:chOff x="1437360" y="1240013"/>
            <a:chExt cx="16395246" cy="672821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BECB459E-9A95-43C3-943D-E7A5B4A9DAB3}"/>
                </a:ext>
              </a:extLst>
            </p:cNvPr>
            <p:cNvSpPr/>
            <p:nvPr/>
          </p:nvSpPr>
          <p:spPr>
            <a:xfrm flipV="1">
              <a:off x="1437360" y="1240013"/>
              <a:ext cx="9537660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E159E71-63FC-4FDB-A1F9-28A44085F097}"/>
                </a:ext>
              </a:extLst>
            </p:cNvPr>
            <p:cNvSpPr txBox="1"/>
            <p:nvPr/>
          </p:nvSpPr>
          <p:spPr>
            <a:xfrm>
              <a:off x="2371086" y="1512724"/>
              <a:ext cx="154615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أختار وجبة الفطور الصحية : 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E258D2C-2BA6-4000-80D5-27142CA6CFB5}"/>
              </a:ext>
            </a:extLst>
          </p:cNvPr>
          <p:cNvGrpSpPr/>
          <p:nvPr/>
        </p:nvGrpSpPr>
        <p:grpSpPr>
          <a:xfrm>
            <a:off x="588374" y="3413130"/>
            <a:ext cx="1887249" cy="2548183"/>
            <a:chOff x="10085556" y="2824834"/>
            <a:chExt cx="1887249" cy="2548183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49EA7F82-8C28-4C5F-9D2B-4063F17D5363}"/>
                </a:ext>
              </a:extLst>
            </p:cNvPr>
            <p:cNvGrpSpPr/>
            <p:nvPr/>
          </p:nvGrpSpPr>
          <p:grpSpPr>
            <a:xfrm rot="21371849">
              <a:off x="10085556" y="2824834"/>
              <a:ext cx="1887249" cy="2548183"/>
              <a:chOff x="392713" y="4308237"/>
              <a:chExt cx="1887249" cy="2548183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146833FD-6566-4CA2-9B7E-BD83EFB997DD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A122575E-27BF-4685-900C-BECC0F8F7215}"/>
                  </a:ext>
                </a:extLst>
              </p:cNvPr>
              <p:cNvSpPr txBox="1"/>
              <p:nvPr/>
            </p:nvSpPr>
            <p:spPr>
              <a:xfrm>
                <a:off x="392713" y="4671206"/>
                <a:ext cx="1871561" cy="218521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وجبة الفطور </a:t>
                </a:r>
              </a:p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 </a:t>
                </a:r>
              </a:p>
              <a:p>
                <a:pPr algn="r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552C6D34-D505-4A96-A7D6-BEAAF6A8A5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372809">
              <a:off x="10578278" y="4091417"/>
              <a:ext cx="957019" cy="696275"/>
            </a:xfrm>
            <a:prstGeom prst="rect">
              <a:avLst/>
            </a:prstGeom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22E1209-C182-424D-A8F1-4C544E88B649}"/>
              </a:ext>
            </a:extLst>
          </p:cNvPr>
          <p:cNvGrpSpPr/>
          <p:nvPr/>
        </p:nvGrpSpPr>
        <p:grpSpPr>
          <a:xfrm>
            <a:off x="488379" y="1315666"/>
            <a:ext cx="2244499" cy="2347759"/>
            <a:chOff x="7624954" y="1603531"/>
            <a:chExt cx="2244499" cy="2347759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83478023-40D4-4747-ABD8-E2B2157A73BB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347759"/>
              <a:chOff x="2728686" y="1944914"/>
              <a:chExt cx="3055724" cy="3196305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C263E88A-4BB6-426D-87C4-0E03D40747DA}"/>
                  </a:ext>
                </a:extLst>
              </p:cNvPr>
              <p:cNvSpPr/>
              <p:nvPr/>
            </p:nvSpPr>
            <p:spPr>
              <a:xfrm rot="21437240">
                <a:off x="2809292" y="2620810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Rectangle: Top Corners One Rounded and One Snipped 62">
                <a:extLst>
                  <a:ext uri="{FF2B5EF4-FFF2-40B4-BE49-F238E27FC236}">
                    <a16:creationId xmlns:a16="http://schemas.microsoft.com/office/drawing/2014/main" id="{DF231A91-B46C-4EE1-90C7-7823F4A7AF03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Right Triangle 19">
                <a:extLst>
                  <a:ext uri="{FF2B5EF4-FFF2-40B4-BE49-F238E27FC236}">
                    <a16:creationId xmlns:a16="http://schemas.microsoft.com/office/drawing/2014/main" id="{5B3BA7E3-4C73-4C8F-A3C5-839A98004327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EFB63ED1-E29A-4D02-AF7A-28F31318AF47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5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61" name="Graphic 60" descr="Target Audience">
              <a:extLst>
                <a:ext uri="{FF2B5EF4-FFF2-40B4-BE49-F238E27FC236}">
                  <a16:creationId xmlns:a16="http://schemas.microsoft.com/office/drawing/2014/main" id="{432526A5-4A35-4D82-BF66-60AA658B97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3F9391D-5513-48BB-9054-B7D1041F1D31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212FD180-7135-406B-88D3-A49EF2B77DB2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0F31F380-011E-4437-ACA5-5D24A7D3BA48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Trapezoid 10">
              <a:extLst>
                <a:ext uri="{FF2B5EF4-FFF2-40B4-BE49-F238E27FC236}">
                  <a16:creationId xmlns:a16="http://schemas.microsoft.com/office/drawing/2014/main" id="{0F653D63-43EA-4AC1-A172-199ABFD5C3B3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FE560459-1344-4891-821C-D56D947FF44B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0" name="Rectangle 21">
            <a:extLst>
              <a:ext uri="{FF2B5EF4-FFF2-40B4-BE49-F238E27FC236}">
                <a16:creationId xmlns:a16="http://schemas.microsoft.com/office/drawing/2014/main" id="{1CD4B8A8-8393-4C02-8B69-4AD6C39708F2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7DBC993-4D70-48B9-9C24-C41FC3D969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2809" y="2858213"/>
            <a:ext cx="6606395" cy="1874342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EBDA3803-B6D2-433A-94FF-01C4F14158BA}"/>
              </a:ext>
            </a:extLst>
          </p:cNvPr>
          <p:cNvSpPr/>
          <p:nvPr/>
        </p:nvSpPr>
        <p:spPr>
          <a:xfrm>
            <a:off x="5519192" y="2756254"/>
            <a:ext cx="1874342" cy="187434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677609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70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97A61CED-E2B9-436D-8068-6EE4030FD5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70822">
            <a:off x="8012948" y="4707104"/>
            <a:ext cx="6383543" cy="3479031"/>
          </a:xfrm>
          <a:prstGeom prst="rect">
            <a:avLst/>
          </a:prstGeom>
        </p:spPr>
      </p:pic>
      <p:pic>
        <p:nvPicPr>
          <p:cNvPr id="51" name="Picture 50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BACAF892-DE81-458C-90C7-DCE3F92442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4480" y="6356520"/>
            <a:ext cx="2820912" cy="1537397"/>
          </a:xfrm>
          <a:prstGeom prst="rect">
            <a:avLst/>
          </a:prstGeom>
        </p:spPr>
      </p:pic>
      <p:pic>
        <p:nvPicPr>
          <p:cNvPr id="50" name="Picture 49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0545C141-EDC9-48CC-9395-30DE389764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226" y="6226752"/>
            <a:ext cx="2820912" cy="1537397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0CA847AD-E146-4FBD-AA2A-F329BBDBF4C7}"/>
              </a:ext>
            </a:extLst>
          </p:cNvPr>
          <p:cNvGrpSpPr/>
          <p:nvPr/>
        </p:nvGrpSpPr>
        <p:grpSpPr>
          <a:xfrm>
            <a:off x="4702126" y="1330686"/>
            <a:ext cx="2787748" cy="4281825"/>
            <a:chOff x="4702126" y="1330686"/>
            <a:chExt cx="2787748" cy="4281825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717CAA8-B2B0-4DA7-8C6D-2CFA6695DC07}"/>
                </a:ext>
              </a:extLst>
            </p:cNvPr>
            <p:cNvSpPr/>
            <p:nvPr/>
          </p:nvSpPr>
          <p:spPr>
            <a:xfrm>
              <a:off x="4887830" y="2205649"/>
              <a:ext cx="599872" cy="3218548"/>
            </a:xfrm>
            <a:custGeom>
              <a:avLst/>
              <a:gdLst>
                <a:gd name="connsiteX0" fmla="*/ 299936 w 599872"/>
                <a:gd name="connsiteY0" fmla="*/ 191 h 3218548"/>
                <a:gd name="connsiteX1" fmla="*/ 590308 w 599872"/>
                <a:gd name="connsiteY1" fmla="*/ 389540 h 3218548"/>
                <a:gd name="connsiteX2" fmla="*/ 597988 w 599872"/>
                <a:gd name="connsiteY2" fmla="*/ 445627 h 3218548"/>
                <a:gd name="connsiteX3" fmla="*/ 599872 w 599872"/>
                <a:gd name="connsiteY3" fmla="*/ 445627 h 3218548"/>
                <a:gd name="connsiteX4" fmla="*/ 599872 w 599872"/>
                <a:gd name="connsiteY4" fmla="*/ 3218548 h 3218548"/>
                <a:gd name="connsiteX5" fmla="*/ 0 w 599872"/>
                <a:gd name="connsiteY5" fmla="*/ 3218548 h 3218548"/>
                <a:gd name="connsiteX6" fmla="*/ 0 w 599872"/>
                <a:gd name="connsiteY6" fmla="*/ 445627 h 3218548"/>
                <a:gd name="connsiteX7" fmla="*/ 2064 w 599872"/>
                <a:gd name="connsiteY7" fmla="*/ 445627 h 3218548"/>
                <a:gd name="connsiteX8" fmla="*/ 9564 w 599872"/>
                <a:gd name="connsiteY8" fmla="*/ 392513 h 3218548"/>
                <a:gd name="connsiteX9" fmla="*/ 299936 w 599872"/>
                <a:gd name="connsiteY9" fmla="*/ 191 h 3218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99872" h="3218548">
                  <a:moveTo>
                    <a:pt x="299936" y="191"/>
                  </a:moveTo>
                  <a:cubicBezTo>
                    <a:pt x="427472" y="-7737"/>
                    <a:pt x="555008" y="233097"/>
                    <a:pt x="590308" y="389540"/>
                  </a:cubicBezTo>
                  <a:lnTo>
                    <a:pt x="597988" y="445627"/>
                  </a:lnTo>
                  <a:lnTo>
                    <a:pt x="599872" y="445627"/>
                  </a:lnTo>
                  <a:lnTo>
                    <a:pt x="599872" y="3218548"/>
                  </a:lnTo>
                  <a:lnTo>
                    <a:pt x="0" y="3218548"/>
                  </a:lnTo>
                  <a:lnTo>
                    <a:pt x="0" y="445627"/>
                  </a:lnTo>
                  <a:lnTo>
                    <a:pt x="2064" y="445627"/>
                  </a:lnTo>
                  <a:lnTo>
                    <a:pt x="9564" y="392513"/>
                  </a:lnTo>
                  <a:cubicBezTo>
                    <a:pt x="44864" y="241024"/>
                    <a:pt x="172400" y="8117"/>
                    <a:pt x="299936" y="191"/>
                  </a:cubicBezTo>
                  <a:close/>
                </a:path>
              </a:pathLst>
            </a:cu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F4D2AB39-E670-4678-A96E-6F7B60503671}"/>
                </a:ext>
              </a:extLst>
            </p:cNvPr>
            <p:cNvSpPr/>
            <p:nvPr/>
          </p:nvSpPr>
          <p:spPr>
            <a:xfrm>
              <a:off x="4992743" y="5407946"/>
              <a:ext cx="399243" cy="178037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BC100A4E-E0FB-4BC6-8234-1C0714759352}"/>
                </a:ext>
              </a:extLst>
            </p:cNvPr>
            <p:cNvSpPr/>
            <p:nvPr/>
          </p:nvSpPr>
          <p:spPr>
            <a:xfrm>
              <a:off x="4992743" y="5540123"/>
              <a:ext cx="399243" cy="7238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11CD9F49-FC43-489F-AAE9-4D251DBFAFCC}"/>
                </a:ext>
              </a:extLst>
            </p:cNvPr>
            <p:cNvGrpSpPr/>
            <p:nvPr/>
          </p:nvGrpSpPr>
          <p:grpSpPr>
            <a:xfrm>
              <a:off x="6677849" y="2205649"/>
              <a:ext cx="599872" cy="3406841"/>
              <a:chOff x="9274907" y="2171801"/>
              <a:chExt cx="599872" cy="3406841"/>
            </a:xfrm>
          </p:grpSpPr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56C9251F-5494-438A-B72F-D96DB5E66C46}"/>
                  </a:ext>
                </a:extLst>
              </p:cNvPr>
              <p:cNvSpPr/>
              <p:nvPr/>
            </p:nvSpPr>
            <p:spPr>
              <a:xfrm>
                <a:off x="9274907" y="2171801"/>
                <a:ext cx="599872" cy="3218548"/>
              </a:xfrm>
              <a:custGeom>
                <a:avLst/>
                <a:gdLst>
                  <a:gd name="connsiteX0" fmla="*/ 299936 w 599872"/>
                  <a:gd name="connsiteY0" fmla="*/ 191 h 3218548"/>
                  <a:gd name="connsiteX1" fmla="*/ 590308 w 599872"/>
                  <a:gd name="connsiteY1" fmla="*/ 389540 h 3218548"/>
                  <a:gd name="connsiteX2" fmla="*/ 597988 w 599872"/>
                  <a:gd name="connsiteY2" fmla="*/ 445627 h 3218548"/>
                  <a:gd name="connsiteX3" fmla="*/ 599872 w 599872"/>
                  <a:gd name="connsiteY3" fmla="*/ 445627 h 3218548"/>
                  <a:gd name="connsiteX4" fmla="*/ 599872 w 599872"/>
                  <a:gd name="connsiteY4" fmla="*/ 3218548 h 3218548"/>
                  <a:gd name="connsiteX5" fmla="*/ 0 w 599872"/>
                  <a:gd name="connsiteY5" fmla="*/ 3218548 h 3218548"/>
                  <a:gd name="connsiteX6" fmla="*/ 0 w 599872"/>
                  <a:gd name="connsiteY6" fmla="*/ 445627 h 3218548"/>
                  <a:gd name="connsiteX7" fmla="*/ 2064 w 599872"/>
                  <a:gd name="connsiteY7" fmla="*/ 445627 h 3218548"/>
                  <a:gd name="connsiteX8" fmla="*/ 9564 w 599872"/>
                  <a:gd name="connsiteY8" fmla="*/ 392513 h 3218548"/>
                  <a:gd name="connsiteX9" fmla="*/ 299936 w 599872"/>
                  <a:gd name="connsiteY9" fmla="*/ 191 h 3218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99872" h="3218548">
                    <a:moveTo>
                      <a:pt x="299936" y="191"/>
                    </a:moveTo>
                    <a:cubicBezTo>
                      <a:pt x="427472" y="-7737"/>
                      <a:pt x="555008" y="233097"/>
                      <a:pt x="590308" y="389540"/>
                    </a:cubicBezTo>
                    <a:lnTo>
                      <a:pt x="597988" y="445627"/>
                    </a:lnTo>
                    <a:lnTo>
                      <a:pt x="599872" y="445627"/>
                    </a:lnTo>
                    <a:lnTo>
                      <a:pt x="599872" y="3218548"/>
                    </a:lnTo>
                    <a:lnTo>
                      <a:pt x="0" y="3218548"/>
                    </a:lnTo>
                    <a:lnTo>
                      <a:pt x="0" y="445627"/>
                    </a:lnTo>
                    <a:lnTo>
                      <a:pt x="2064" y="445627"/>
                    </a:lnTo>
                    <a:lnTo>
                      <a:pt x="9564" y="392513"/>
                    </a:lnTo>
                    <a:cubicBezTo>
                      <a:pt x="44864" y="241024"/>
                      <a:pt x="172400" y="8117"/>
                      <a:pt x="299936" y="191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grpSp>
            <p:nvGrpSpPr>
              <p:cNvPr id="97" name="Group 96">
                <a:extLst>
                  <a:ext uri="{FF2B5EF4-FFF2-40B4-BE49-F238E27FC236}">
                    <a16:creationId xmlns:a16="http://schemas.microsoft.com/office/drawing/2014/main" id="{00BD77A1-6626-449F-BA40-237B19461D46}"/>
                  </a:ext>
                </a:extLst>
              </p:cNvPr>
              <p:cNvGrpSpPr/>
              <p:nvPr/>
            </p:nvGrpSpPr>
            <p:grpSpPr>
              <a:xfrm>
                <a:off x="9379820" y="5374078"/>
                <a:ext cx="399243" cy="204564"/>
                <a:chOff x="6011993" y="5368363"/>
                <a:chExt cx="624334" cy="241298"/>
              </a:xfrm>
            </p:grpSpPr>
            <p:sp>
              <p:nvSpPr>
                <p:cNvPr id="98" name="Rectangle 97">
                  <a:extLst>
                    <a:ext uri="{FF2B5EF4-FFF2-40B4-BE49-F238E27FC236}">
                      <a16:creationId xmlns:a16="http://schemas.microsoft.com/office/drawing/2014/main" id="{FF031438-8B66-4F02-A8BD-8BFF66B8A600}"/>
                    </a:ext>
                  </a:extLst>
                </p:cNvPr>
                <p:cNvSpPr/>
                <p:nvPr/>
              </p:nvSpPr>
              <p:spPr>
                <a:xfrm>
                  <a:off x="6011993" y="5368363"/>
                  <a:ext cx="624334" cy="210007"/>
                </a:xfrm>
                <a:prstGeom prst="rect">
                  <a:avLst/>
                </a:prstGeom>
                <a:solidFill>
                  <a:srgbClr val="FF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9" name="Oval 98">
                  <a:extLst>
                    <a:ext uri="{FF2B5EF4-FFF2-40B4-BE49-F238E27FC236}">
                      <a16:creationId xmlns:a16="http://schemas.microsoft.com/office/drawing/2014/main" id="{56840EA0-3FB7-4D05-B68B-181737E9C5B8}"/>
                    </a:ext>
                  </a:extLst>
                </p:cNvPr>
                <p:cNvSpPr/>
                <p:nvPr/>
              </p:nvSpPr>
              <p:spPr>
                <a:xfrm>
                  <a:off x="6011993" y="5524275"/>
                  <a:ext cx="624334" cy="85386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8E362B2A-6AF1-4954-ABBB-67EDC1833459}"/>
                </a:ext>
              </a:extLst>
            </p:cNvPr>
            <p:cNvGrpSpPr/>
            <p:nvPr/>
          </p:nvGrpSpPr>
          <p:grpSpPr>
            <a:xfrm>
              <a:off x="5792620" y="5113260"/>
              <a:ext cx="598702" cy="306762"/>
              <a:chOff x="6011993" y="5368363"/>
              <a:chExt cx="624334" cy="241298"/>
            </a:xfrm>
          </p:grpSpPr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D82EA3E7-8354-4879-A55C-51834E0FF44A}"/>
                  </a:ext>
                </a:extLst>
              </p:cNvPr>
              <p:cNvSpPr/>
              <p:nvPr/>
            </p:nvSpPr>
            <p:spPr>
              <a:xfrm>
                <a:off x="6011993" y="5368363"/>
                <a:ext cx="624334" cy="210007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Oval 101">
                <a:extLst>
                  <a:ext uri="{FF2B5EF4-FFF2-40B4-BE49-F238E27FC236}">
                    <a16:creationId xmlns:a16="http://schemas.microsoft.com/office/drawing/2014/main" id="{046CA0CF-4C0E-4252-A2B0-4A3361387719}"/>
                  </a:ext>
                </a:extLst>
              </p:cNvPr>
              <p:cNvSpPr/>
              <p:nvPr/>
            </p:nvSpPr>
            <p:spPr>
              <a:xfrm>
                <a:off x="6011993" y="5524275"/>
                <a:ext cx="624334" cy="8538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4994715B-CBE1-4065-AAE0-7E3753A78C5C}"/>
                </a:ext>
              </a:extLst>
            </p:cNvPr>
            <p:cNvSpPr/>
            <p:nvPr/>
          </p:nvSpPr>
          <p:spPr>
            <a:xfrm>
              <a:off x="5492099" y="1330686"/>
              <a:ext cx="1184752" cy="3740743"/>
            </a:xfrm>
            <a:custGeom>
              <a:avLst/>
              <a:gdLst>
                <a:gd name="connsiteX0" fmla="*/ 926355 w 1852709"/>
                <a:gd name="connsiteY0" fmla="*/ 507 h 4412487"/>
                <a:gd name="connsiteX1" fmla="*/ 1852625 w 1852709"/>
                <a:gd name="connsiteY1" fmla="*/ 1222403 h 4412487"/>
                <a:gd name="connsiteX2" fmla="*/ 1850681 w 1852709"/>
                <a:gd name="connsiteY2" fmla="*/ 1247256 h 4412487"/>
                <a:gd name="connsiteX3" fmla="*/ 1852709 w 1852709"/>
                <a:gd name="connsiteY3" fmla="*/ 1247256 h 4412487"/>
                <a:gd name="connsiteX4" fmla="*/ 1852709 w 1852709"/>
                <a:gd name="connsiteY4" fmla="*/ 4412487 h 4412487"/>
                <a:gd name="connsiteX5" fmla="*/ 0 w 1852709"/>
                <a:gd name="connsiteY5" fmla="*/ 4412487 h 4412487"/>
                <a:gd name="connsiteX6" fmla="*/ 0 w 1852709"/>
                <a:gd name="connsiteY6" fmla="*/ 1247256 h 4412487"/>
                <a:gd name="connsiteX7" fmla="*/ 1891 w 1852709"/>
                <a:gd name="connsiteY7" fmla="*/ 1247256 h 4412487"/>
                <a:gd name="connsiteX8" fmla="*/ 85 w 1852709"/>
                <a:gd name="connsiteY8" fmla="*/ 1224711 h 4412487"/>
                <a:gd name="connsiteX9" fmla="*/ 926355 w 1852709"/>
                <a:gd name="connsiteY9" fmla="*/ 507 h 4412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52709" h="4412487">
                  <a:moveTo>
                    <a:pt x="926355" y="507"/>
                  </a:moveTo>
                  <a:cubicBezTo>
                    <a:pt x="1385901" y="-24112"/>
                    <a:pt x="1845445" y="852633"/>
                    <a:pt x="1852625" y="1222403"/>
                  </a:cubicBezTo>
                  <a:lnTo>
                    <a:pt x="1850681" y="1247256"/>
                  </a:lnTo>
                  <a:lnTo>
                    <a:pt x="1852709" y="1247256"/>
                  </a:lnTo>
                  <a:lnTo>
                    <a:pt x="1852709" y="4412487"/>
                  </a:lnTo>
                  <a:lnTo>
                    <a:pt x="0" y="4412487"/>
                  </a:lnTo>
                  <a:lnTo>
                    <a:pt x="0" y="1247256"/>
                  </a:lnTo>
                  <a:lnTo>
                    <a:pt x="1891" y="1247256"/>
                  </a:lnTo>
                  <a:lnTo>
                    <a:pt x="85" y="1224711"/>
                  </a:lnTo>
                  <a:cubicBezTo>
                    <a:pt x="7266" y="864942"/>
                    <a:pt x="466810" y="25126"/>
                    <a:pt x="926355" y="50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A065541B-1DAA-4B7A-AEC4-74685943C523}"/>
                </a:ext>
              </a:extLst>
            </p:cNvPr>
            <p:cNvSpPr/>
            <p:nvPr/>
          </p:nvSpPr>
          <p:spPr>
            <a:xfrm>
              <a:off x="5492099" y="1369124"/>
              <a:ext cx="1184752" cy="3721956"/>
            </a:xfrm>
            <a:custGeom>
              <a:avLst/>
              <a:gdLst>
                <a:gd name="connsiteX0" fmla="*/ 1067976 w 1852709"/>
                <a:gd name="connsiteY0" fmla="*/ 0 h 4390326"/>
                <a:gd name="connsiteX1" fmla="*/ 1097801 w 1852709"/>
                <a:gd name="connsiteY1" fmla="*/ 8615 h 4390326"/>
                <a:gd name="connsiteX2" fmla="*/ 1852625 w 1852709"/>
                <a:gd name="connsiteY2" fmla="*/ 1200242 h 4390326"/>
                <a:gd name="connsiteX3" fmla="*/ 1850681 w 1852709"/>
                <a:gd name="connsiteY3" fmla="*/ 1225095 h 4390326"/>
                <a:gd name="connsiteX4" fmla="*/ 1852709 w 1852709"/>
                <a:gd name="connsiteY4" fmla="*/ 1225095 h 4390326"/>
                <a:gd name="connsiteX5" fmla="*/ 1852709 w 1852709"/>
                <a:gd name="connsiteY5" fmla="*/ 4390326 h 4390326"/>
                <a:gd name="connsiteX6" fmla="*/ 0 w 1852709"/>
                <a:gd name="connsiteY6" fmla="*/ 4390326 h 4390326"/>
                <a:gd name="connsiteX7" fmla="*/ 0 w 1852709"/>
                <a:gd name="connsiteY7" fmla="*/ 4389078 h 4390326"/>
                <a:gd name="connsiteX8" fmla="*/ 1638152 w 1852709"/>
                <a:gd name="connsiteY8" fmla="*/ 4389078 h 4390326"/>
                <a:gd name="connsiteX9" fmla="*/ 1638152 w 1852709"/>
                <a:gd name="connsiteY9" fmla="*/ 1132182 h 4390326"/>
                <a:gd name="connsiteX10" fmla="*/ 1636124 w 1852709"/>
                <a:gd name="connsiteY10" fmla="*/ 1132182 h 4390326"/>
                <a:gd name="connsiteX11" fmla="*/ 1638068 w 1852709"/>
                <a:gd name="connsiteY11" fmla="*/ 1106609 h 4390326"/>
                <a:gd name="connsiteX12" fmla="*/ 1204931 w 1852709"/>
                <a:gd name="connsiteY12" fmla="*/ 135685 h 4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52709" h="4390326">
                  <a:moveTo>
                    <a:pt x="1067976" y="0"/>
                  </a:moveTo>
                  <a:lnTo>
                    <a:pt x="1097801" y="8615"/>
                  </a:lnTo>
                  <a:cubicBezTo>
                    <a:pt x="1493719" y="164992"/>
                    <a:pt x="1846343" y="876693"/>
                    <a:pt x="1852625" y="1200242"/>
                  </a:cubicBezTo>
                  <a:lnTo>
                    <a:pt x="1850681" y="1225095"/>
                  </a:lnTo>
                  <a:lnTo>
                    <a:pt x="1852709" y="1225095"/>
                  </a:lnTo>
                  <a:lnTo>
                    <a:pt x="1852709" y="4390326"/>
                  </a:lnTo>
                  <a:lnTo>
                    <a:pt x="0" y="4390326"/>
                  </a:lnTo>
                  <a:lnTo>
                    <a:pt x="0" y="4389078"/>
                  </a:lnTo>
                  <a:lnTo>
                    <a:pt x="1638152" y="4389078"/>
                  </a:lnTo>
                  <a:lnTo>
                    <a:pt x="1638152" y="1132182"/>
                  </a:lnTo>
                  <a:lnTo>
                    <a:pt x="1636124" y="1132182"/>
                  </a:lnTo>
                  <a:lnTo>
                    <a:pt x="1638068" y="1106609"/>
                  </a:lnTo>
                  <a:cubicBezTo>
                    <a:pt x="1633580" y="868810"/>
                    <a:pt x="1452388" y="427238"/>
                    <a:pt x="1204931" y="135685"/>
                  </a:cubicBezTo>
                  <a:close/>
                </a:path>
              </a:pathLst>
            </a:custGeom>
            <a:solidFill>
              <a:schemeClr val="bg1">
                <a:lumMod val="50000"/>
                <a:alpha val="2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D5B06EE2-4DC5-4C05-8BA7-E1E30146F28C}"/>
                </a:ext>
              </a:extLst>
            </p:cNvPr>
            <p:cNvSpPr/>
            <p:nvPr/>
          </p:nvSpPr>
          <p:spPr>
            <a:xfrm>
              <a:off x="6484712" y="3292162"/>
              <a:ext cx="1005162" cy="1832934"/>
            </a:xfrm>
            <a:custGeom>
              <a:avLst/>
              <a:gdLst>
                <a:gd name="connsiteX0" fmla="*/ 1971 w 1571867"/>
                <a:gd name="connsiteY0" fmla="*/ 0 h 2162083"/>
                <a:gd name="connsiteX1" fmla="*/ 1571867 w 1571867"/>
                <a:gd name="connsiteY1" fmla="*/ 1503414 h 2162083"/>
                <a:gd name="connsiteX2" fmla="*/ 1571867 w 1571867"/>
                <a:gd name="connsiteY2" fmla="*/ 2162083 h 2162083"/>
                <a:gd name="connsiteX3" fmla="*/ 0 w 1571867"/>
                <a:gd name="connsiteY3" fmla="*/ 2162083 h 2162083"/>
                <a:gd name="connsiteX4" fmla="*/ 0 w 1571867"/>
                <a:gd name="connsiteY4" fmla="*/ 1503414 h 2162083"/>
                <a:gd name="connsiteX5" fmla="*/ 1971 w 1571867"/>
                <a:gd name="connsiteY5" fmla="*/ 1503414 h 2162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1867" h="2162083">
                  <a:moveTo>
                    <a:pt x="1971" y="0"/>
                  </a:moveTo>
                  <a:lnTo>
                    <a:pt x="1571867" y="1503414"/>
                  </a:lnTo>
                  <a:lnTo>
                    <a:pt x="1571867" y="2162083"/>
                  </a:lnTo>
                  <a:lnTo>
                    <a:pt x="0" y="2162083"/>
                  </a:lnTo>
                  <a:lnTo>
                    <a:pt x="0" y="1503414"/>
                  </a:lnTo>
                  <a:lnTo>
                    <a:pt x="1971" y="150341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C36B7BF7-3E0B-485F-95B7-420166D8036C}"/>
                </a:ext>
              </a:extLst>
            </p:cNvPr>
            <p:cNvSpPr/>
            <p:nvPr/>
          </p:nvSpPr>
          <p:spPr>
            <a:xfrm>
              <a:off x="5699229" y="2353425"/>
              <a:ext cx="785483" cy="2825339"/>
            </a:xfrm>
            <a:custGeom>
              <a:avLst/>
              <a:gdLst>
                <a:gd name="connsiteX0" fmla="*/ 614168 w 1228334"/>
                <a:gd name="connsiteY0" fmla="*/ 397 h 3332699"/>
                <a:gd name="connsiteX1" fmla="*/ 1228278 w 1228334"/>
                <a:gd name="connsiteY1" fmla="*/ 956462 h 3332699"/>
                <a:gd name="connsiteX2" fmla="*/ 1226210 w 1228334"/>
                <a:gd name="connsiteY2" fmla="*/ 987671 h 3332699"/>
                <a:gd name="connsiteX3" fmla="*/ 1228334 w 1228334"/>
                <a:gd name="connsiteY3" fmla="*/ 987671 h 3332699"/>
                <a:gd name="connsiteX4" fmla="*/ 1228334 w 1228334"/>
                <a:gd name="connsiteY4" fmla="*/ 3332699 h 3332699"/>
                <a:gd name="connsiteX5" fmla="*/ 0 w 1228334"/>
                <a:gd name="connsiteY5" fmla="*/ 3332699 h 3332699"/>
                <a:gd name="connsiteX6" fmla="*/ 0 w 1228334"/>
                <a:gd name="connsiteY6" fmla="*/ 987671 h 3332699"/>
                <a:gd name="connsiteX7" fmla="*/ 2053 w 1228334"/>
                <a:gd name="connsiteY7" fmla="*/ 987671 h 3332699"/>
                <a:gd name="connsiteX8" fmla="*/ 57 w 1228334"/>
                <a:gd name="connsiteY8" fmla="*/ 958268 h 3332699"/>
                <a:gd name="connsiteX9" fmla="*/ 614168 w 1228334"/>
                <a:gd name="connsiteY9" fmla="*/ 397 h 3332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8334" h="3332699">
                  <a:moveTo>
                    <a:pt x="614168" y="397"/>
                  </a:moveTo>
                  <a:cubicBezTo>
                    <a:pt x="918843" y="-18866"/>
                    <a:pt x="1223518" y="667138"/>
                    <a:pt x="1228278" y="956462"/>
                  </a:cubicBezTo>
                  <a:lnTo>
                    <a:pt x="1226210" y="987671"/>
                  </a:lnTo>
                  <a:lnTo>
                    <a:pt x="1228334" y="987671"/>
                  </a:lnTo>
                  <a:lnTo>
                    <a:pt x="1228334" y="3332699"/>
                  </a:lnTo>
                  <a:lnTo>
                    <a:pt x="0" y="3332699"/>
                  </a:lnTo>
                  <a:lnTo>
                    <a:pt x="0" y="987671"/>
                  </a:lnTo>
                  <a:lnTo>
                    <a:pt x="2053" y="987671"/>
                  </a:lnTo>
                  <a:lnTo>
                    <a:pt x="57" y="958268"/>
                  </a:lnTo>
                  <a:cubicBezTo>
                    <a:pt x="4817" y="676769"/>
                    <a:pt x="309492" y="19660"/>
                    <a:pt x="614168" y="39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DD496DCE-A65D-482D-B02A-AD4A58AF494C}"/>
                </a:ext>
              </a:extLst>
            </p:cNvPr>
            <p:cNvSpPr/>
            <p:nvPr/>
          </p:nvSpPr>
          <p:spPr>
            <a:xfrm>
              <a:off x="6877689" y="3781075"/>
              <a:ext cx="65017" cy="1332185"/>
            </a:xfrm>
            <a:custGeom>
              <a:avLst/>
              <a:gdLst>
                <a:gd name="connsiteX0" fmla="*/ 0 w 101674"/>
                <a:gd name="connsiteY0" fmla="*/ 0 h 1571412"/>
                <a:gd name="connsiteX1" fmla="*/ 101674 w 101674"/>
                <a:gd name="connsiteY1" fmla="*/ 97368 h 1571412"/>
                <a:gd name="connsiteX2" fmla="*/ 101674 w 101674"/>
                <a:gd name="connsiteY2" fmla="*/ 1571412 h 1571412"/>
                <a:gd name="connsiteX3" fmla="*/ 0 w 101674"/>
                <a:gd name="connsiteY3" fmla="*/ 1571412 h 1571412"/>
                <a:gd name="connsiteX4" fmla="*/ 0 w 101674"/>
                <a:gd name="connsiteY4" fmla="*/ 0 h 157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571412">
                  <a:moveTo>
                    <a:pt x="0" y="0"/>
                  </a:moveTo>
                  <a:lnTo>
                    <a:pt x="101674" y="97368"/>
                  </a:lnTo>
                  <a:lnTo>
                    <a:pt x="101674" y="1571412"/>
                  </a:lnTo>
                  <a:lnTo>
                    <a:pt x="0" y="1571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F808EB9A-48BE-4138-9B96-4A91E30A4899}"/>
                </a:ext>
              </a:extLst>
            </p:cNvPr>
            <p:cNvSpPr/>
            <p:nvPr/>
          </p:nvSpPr>
          <p:spPr>
            <a:xfrm>
              <a:off x="7182946" y="4168624"/>
              <a:ext cx="65017" cy="944636"/>
            </a:xfrm>
            <a:custGeom>
              <a:avLst/>
              <a:gdLst>
                <a:gd name="connsiteX0" fmla="*/ 0 w 101674"/>
                <a:gd name="connsiteY0" fmla="*/ 0 h 1114269"/>
                <a:gd name="connsiteX1" fmla="*/ 101674 w 101674"/>
                <a:gd name="connsiteY1" fmla="*/ 97368 h 1114269"/>
                <a:gd name="connsiteX2" fmla="*/ 101674 w 101674"/>
                <a:gd name="connsiteY2" fmla="*/ 1114269 h 1114269"/>
                <a:gd name="connsiteX3" fmla="*/ 0 w 101674"/>
                <a:gd name="connsiteY3" fmla="*/ 1114269 h 1114269"/>
                <a:gd name="connsiteX4" fmla="*/ 0 w 101674"/>
                <a:gd name="connsiteY4" fmla="*/ 0 h 111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114269">
                  <a:moveTo>
                    <a:pt x="0" y="0"/>
                  </a:moveTo>
                  <a:lnTo>
                    <a:pt x="101674" y="97368"/>
                  </a:lnTo>
                  <a:lnTo>
                    <a:pt x="101674" y="1114269"/>
                  </a:lnTo>
                  <a:lnTo>
                    <a:pt x="0" y="11142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5968EF62-F085-4879-B0E0-ED3DF7A55895}"/>
                </a:ext>
              </a:extLst>
            </p:cNvPr>
            <p:cNvSpPr/>
            <p:nvPr/>
          </p:nvSpPr>
          <p:spPr>
            <a:xfrm flipH="1">
              <a:off x="4702126" y="3265329"/>
              <a:ext cx="1005162" cy="1832934"/>
            </a:xfrm>
            <a:custGeom>
              <a:avLst/>
              <a:gdLst>
                <a:gd name="connsiteX0" fmla="*/ 1971 w 1571867"/>
                <a:gd name="connsiteY0" fmla="*/ 0 h 2162083"/>
                <a:gd name="connsiteX1" fmla="*/ 1971 w 1571867"/>
                <a:gd name="connsiteY1" fmla="*/ 1503414 h 2162083"/>
                <a:gd name="connsiteX2" fmla="*/ 0 w 1571867"/>
                <a:gd name="connsiteY2" fmla="*/ 1503414 h 2162083"/>
                <a:gd name="connsiteX3" fmla="*/ 0 w 1571867"/>
                <a:gd name="connsiteY3" fmla="*/ 2162083 h 2162083"/>
                <a:gd name="connsiteX4" fmla="*/ 1571867 w 1571867"/>
                <a:gd name="connsiteY4" fmla="*/ 2162083 h 2162083"/>
                <a:gd name="connsiteX5" fmla="*/ 1571867 w 1571867"/>
                <a:gd name="connsiteY5" fmla="*/ 1503414 h 2162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1867" h="2162083">
                  <a:moveTo>
                    <a:pt x="1971" y="0"/>
                  </a:moveTo>
                  <a:lnTo>
                    <a:pt x="1971" y="1503414"/>
                  </a:lnTo>
                  <a:lnTo>
                    <a:pt x="0" y="1503414"/>
                  </a:lnTo>
                  <a:lnTo>
                    <a:pt x="0" y="2162083"/>
                  </a:lnTo>
                  <a:lnTo>
                    <a:pt x="1571867" y="2162083"/>
                  </a:lnTo>
                  <a:lnTo>
                    <a:pt x="1571867" y="150341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2C9CD6EA-6318-4CBA-B3CF-F083FA0467F2}"/>
                </a:ext>
              </a:extLst>
            </p:cNvPr>
            <p:cNvSpPr/>
            <p:nvPr/>
          </p:nvSpPr>
          <p:spPr>
            <a:xfrm flipH="1">
              <a:off x="5249293" y="3754242"/>
              <a:ext cx="65017" cy="1332185"/>
            </a:xfrm>
            <a:custGeom>
              <a:avLst/>
              <a:gdLst>
                <a:gd name="connsiteX0" fmla="*/ 0 w 101674"/>
                <a:gd name="connsiteY0" fmla="*/ 0 h 1571412"/>
                <a:gd name="connsiteX1" fmla="*/ 101674 w 101674"/>
                <a:gd name="connsiteY1" fmla="*/ 97368 h 1571412"/>
                <a:gd name="connsiteX2" fmla="*/ 101674 w 101674"/>
                <a:gd name="connsiteY2" fmla="*/ 1571412 h 1571412"/>
                <a:gd name="connsiteX3" fmla="*/ 0 w 101674"/>
                <a:gd name="connsiteY3" fmla="*/ 1571412 h 1571412"/>
                <a:gd name="connsiteX4" fmla="*/ 0 w 101674"/>
                <a:gd name="connsiteY4" fmla="*/ 0 h 157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571412">
                  <a:moveTo>
                    <a:pt x="0" y="0"/>
                  </a:moveTo>
                  <a:lnTo>
                    <a:pt x="101674" y="97368"/>
                  </a:lnTo>
                  <a:lnTo>
                    <a:pt x="101674" y="1571412"/>
                  </a:lnTo>
                  <a:lnTo>
                    <a:pt x="0" y="1571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3402D123-5C28-43E7-BE3E-A29901DCCB51}"/>
                </a:ext>
              </a:extLst>
            </p:cNvPr>
            <p:cNvSpPr/>
            <p:nvPr/>
          </p:nvSpPr>
          <p:spPr>
            <a:xfrm flipH="1">
              <a:off x="4944037" y="4141791"/>
              <a:ext cx="65017" cy="944636"/>
            </a:xfrm>
            <a:custGeom>
              <a:avLst/>
              <a:gdLst>
                <a:gd name="connsiteX0" fmla="*/ 0 w 101674"/>
                <a:gd name="connsiteY0" fmla="*/ 0 h 1114269"/>
                <a:gd name="connsiteX1" fmla="*/ 101674 w 101674"/>
                <a:gd name="connsiteY1" fmla="*/ 97368 h 1114269"/>
                <a:gd name="connsiteX2" fmla="*/ 101674 w 101674"/>
                <a:gd name="connsiteY2" fmla="*/ 1114269 h 1114269"/>
                <a:gd name="connsiteX3" fmla="*/ 0 w 101674"/>
                <a:gd name="connsiteY3" fmla="*/ 1114269 h 1114269"/>
                <a:gd name="connsiteX4" fmla="*/ 0 w 101674"/>
                <a:gd name="connsiteY4" fmla="*/ 0 h 111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114269">
                  <a:moveTo>
                    <a:pt x="0" y="0"/>
                  </a:moveTo>
                  <a:lnTo>
                    <a:pt x="101674" y="97368"/>
                  </a:lnTo>
                  <a:lnTo>
                    <a:pt x="101674" y="1114269"/>
                  </a:lnTo>
                  <a:lnTo>
                    <a:pt x="0" y="11142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Moon 102">
              <a:extLst>
                <a:ext uri="{FF2B5EF4-FFF2-40B4-BE49-F238E27FC236}">
                  <a16:creationId xmlns:a16="http://schemas.microsoft.com/office/drawing/2014/main" id="{818537AB-2700-4628-9C06-A9F78CBB4765}"/>
                </a:ext>
              </a:extLst>
            </p:cNvPr>
            <p:cNvSpPr/>
            <p:nvPr/>
          </p:nvSpPr>
          <p:spPr>
            <a:xfrm rot="5400000">
              <a:off x="6003992" y="2556204"/>
              <a:ext cx="175958" cy="365868"/>
            </a:xfrm>
            <a:prstGeom prst="moon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71EF80CE-D533-4D49-B8E2-5CE2E5389992}"/>
                </a:ext>
              </a:extLst>
            </p:cNvPr>
            <p:cNvSpPr/>
            <p:nvPr/>
          </p:nvSpPr>
          <p:spPr>
            <a:xfrm>
              <a:off x="6029191" y="4554644"/>
              <a:ext cx="110565" cy="692107"/>
            </a:xfrm>
            <a:custGeom>
              <a:avLst/>
              <a:gdLst>
                <a:gd name="connsiteX0" fmla="*/ 0 w 821795"/>
                <a:gd name="connsiteY0" fmla="*/ 603199 h 1206397"/>
                <a:gd name="connsiteX1" fmla="*/ 410898 w 821795"/>
                <a:gd name="connsiteY1" fmla="*/ 0 h 1206397"/>
                <a:gd name="connsiteX2" fmla="*/ 821796 w 821795"/>
                <a:gd name="connsiteY2" fmla="*/ 603199 h 1206397"/>
                <a:gd name="connsiteX3" fmla="*/ 410898 w 821795"/>
                <a:gd name="connsiteY3" fmla="*/ 1206398 h 1206397"/>
                <a:gd name="connsiteX4" fmla="*/ 0 w 821795"/>
                <a:gd name="connsiteY4" fmla="*/ 603199 h 1206397"/>
                <a:gd name="connsiteX0" fmla="*/ 0 w 821796"/>
                <a:gd name="connsiteY0" fmla="*/ 603199 h 1208350"/>
                <a:gd name="connsiteX1" fmla="*/ 410898 w 821796"/>
                <a:gd name="connsiteY1" fmla="*/ 0 h 1208350"/>
                <a:gd name="connsiteX2" fmla="*/ 821796 w 821796"/>
                <a:gd name="connsiteY2" fmla="*/ 603199 h 1208350"/>
                <a:gd name="connsiteX3" fmla="*/ 410898 w 821796"/>
                <a:gd name="connsiteY3" fmla="*/ 1206398 h 1208350"/>
                <a:gd name="connsiteX4" fmla="*/ 0 w 821796"/>
                <a:gd name="connsiteY4" fmla="*/ 603199 h 1208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1796" h="1208350">
                  <a:moveTo>
                    <a:pt x="0" y="603199"/>
                  </a:moveTo>
                  <a:cubicBezTo>
                    <a:pt x="0" y="270061"/>
                    <a:pt x="183965" y="0"/>
                    <a:pt x="410898" y="0"/>
                  </a:cubicBezTo>
                  <a:cubicBezTo>
                    <a:pt x="637831" y="0"/>
                    <a:pt x="821796" y="270061"/>
                    <a:pt x="821796" y="603199"/>
                  </a:cubicBezTo>
                  <a:cubicBezTo>
                    <a:pt x="821796" y="936337"/>
                    <a:pt x="492688" y="1235427"/>
                    <a:pt x="410898" y="1206398"/>
                  </a:cubicBezTo>
                  <a:cubicBezTo>
                    <a:pt x="329108" y="1177369"/>
                    <a:pt x="0" y="936337"/>
                    <a:pt x="0" y="603199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B96DE284-631E-47DD-9933-095B18D0A7CE}"/>
                </a:ext>
              </a:extLst>
            </p:cNvPr>
            <p:cNvSpPr/>
            <p:nvPr/>
          </p:nvSpPr>
          <p:spPr>
            <a:xfrm>
              <a:off x="6203223" y="2426321"/>
              <a:ext cx="277449" cy="2765499"/>
            </a:xfrm>
            <a:custGeom>
              <a:avLst/>
              <a:gdLst>
                <a:gd name="connsiteX0" fmla="*/ 0 w 433874"/>
                <a:gd name="connsiteY0" fmla="*/ 0 h 3262113"/>
                <a:gd name="connsiteX1" fmla="*/ 43528 w 433874"/>
                <a:gd name="connsiteY1" fmla="*/ 30384 h 3262113"/>
                <a:gd name="connsiteX2" fmla="*/ 433818 w 433874"/>
                <a:gd name="connsiteY2" fmla="*/ 885876 h 3262113"/>
                <a:gd name="connsiteX3" fmla="*/ 431750 w 433874"/>
                <a:gd name="connsiteY3" fmla="*/ 917085 h 3262113"/>
                <a:gd name="connsiteX4" fmla="*/ 433874 w 433874"/>
                <a:gd name="connsiteY4" fmla="*/ 917085 h 3262113"/>
                <a:gd name="connsiteX5" fmla="*/ 433874 w 433874"/>
                <a:gd name="connsiteY5" fmla="*/ 3262113 h 3262113"/>
                <a:gd name="connsiteX6" fmla="*/ 310318 w 433874"/>
                <a:gd name="connsiteY6" fmla="*/ 3262113 h 3262113"/>
                <a:gd name="connsiteX7" fmla="*/ 310318 w 433874"/>
                <a:gd name="connsiteY7" fmla="*/ 826503 h 3262113"/>
                <a:gd name="connsiteX8" fmla="*/ 308194 w 433874"/>
                <a:gd name="connsiteY8" fmla="*/ 826503 h 3262113"/>
                <a:gd name="connsiteX9" fmla="*/ 310262 w 433874"/>
                <a:gd name="connsiteY9" fmla="*/ 794089 h 3262113"/>
                <a:gd name="connsiteX10" fmla="*/ 23096 w 433874"/>
                <a:gd name="connsiteY10" fmla="*/ 27258 h 3262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33874" h="3262113">
                  <a:moveTo>
                    <a:pt x="0" y="0"/>
                  </a:moveTo>
                  <a:lnTo>
                    <a:pt x="43528" y="30384"/>
                  </a:lnTo>
                  <a:cubicBezTo>
                    <a:pt x="257976" y="228758"/>
                    <a:pt x="430248" y="668883"/>
                    <a:pt x="433818" y="885876"/>
                  </a:cubicBezTo>
                  <a:lnTo>
                    <a:pt x="431750" y="917085"/>
                  </a:lnTo>
                  <a:lnTo>
                    <a:pt x="433874" y="917085"/>
                  </a:lnTo>
                  <a:lnTo>
                    <a:pt x="433874" y="3262113"/>
                  </a:lnTo>
                  <a:lnTo>
                    <a:pt x="310318" y="3262113"/>
                  </a:lnTo>
                  <a:lnTo>
                    <a:pt x="310318" y="826503"/>
                  </a:lnTo>
                  <a:lnTo>
                    <a:pt x="308194" y="826503"/>
                  </a:lnTo>
                  <a:lnTo>
                    <a:pt x="310262" y="794089"/>
                  </a:lnTo>
                  <a:cubicBezTo>
                    <a:pt x="307287" y="606276"/>
                    <a:pt x="187158" y="257525"/>
                    <a:pt x="23096" y="27258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3" name="Oval 83">
            <a:extLst>
              <a:ext uri="{FF2B5EF4-FFF2-40B4-BE49-F238E27FC236}">
                <a16:creationId xmlns:a16="http://schemas.microsoft.com/office/drawing/2014/main" id="{92025928-DE58-479B-AE5F-36E067152AB5}"/>
              </a:ext>
            </a:extLst>
          </p:cNvPr>
          <p:cNvSpPr/>
          <p:nvPr/>
        </p:nvSpPr>
        <p:spPr>
          <a:xfrm rot="20040933">
            <a:off x="5569980" y="5048889"/>
            <a:ext cx="1104722" cy="1500618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83">
            <a:extLst>
              <a:ext uri="{FF2B5EF4-FFF2-40B4-BE49-F238E27FC236}">
                <a16:creationId xmlns:a16="http://schemas.microsoft.com/office/drawing/2014/main" id="{CD268EBD-E7E4-4983-A89C-E67E7C76F17E}"/>
              </a:ext>
            </a:extLst>
          </p:cNvPr>
          <p:cNvSpPr/>
          <p:nvPr/>
        </p:nvSpPr>
        <p:spPr>
          <a:xfrm rot="20040933">
            <a:off x="4842603" y="5300455"/>
            <a:ext cx="738215" cy="1002767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83">
            <a:extLst>
              <a:ext uri="{FF2B5EF4-FFF2-40B4-BE49-F238E27FC236}">
                <a16:creationId xmlns:a16="http://schemas.microsoft.com/office/drawing/2014/main" id="{2749BEFA-1D48-4B8D-8819-8A6DBF27BE89}"/>
              </a:ext>
            </a:extLst>
          </p:cNvPr>
          <p:cNvSpPr/>
          <p:nvPr/>
        </p:nvSpPr>
        <p:spPr>
          <a:xfrm rot="20040933">
            <a:off x="6623164" y="5309674"/>
            <a:ext cx="738215" cy="1002767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88316331-BE69-4542-96C2-DD27D1360C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046" y="5727366"/>
            <a:ext cx="3810000" cy="2076450"/>
          </a:xfrm>
          <a:prstGeom prst="rect">
            <a:avLst/>
          </a:prstGeom>
        </p:spPr>
      </p:pic>
      <p:pic>
        <p:nvPicPr>
          <p:cNvPr id="53" name="Picture 52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1C0F869B-8EE0-4454-A9D5-9DE794AD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34810">
            <a:off x="-1560397" y="4896001"/>
            <a:ext cx="6383543" cy="3479031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1138DFA9-DAD5-4646-92B8-5F3E3B4F2FFE}"/>
              </a:ext>
            </a:extLst>
          </p:cNvPr>
          <p:cNvGrpSpPr/>
          <p:nvPr/>
        </p:nvGrpSpPr>
        <p:grpSpPr>
          <a:xfrm>
            <a:off x="3182901" y="2185922"/>
            <a:ext cx="6416842" cy="2682044"/>
            <a:chOff x="3133526" y="2587057"/>
            <a:chExt cx="6416842" cy="2682044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E243E4AF-2107-4B54-9926-6CD83323B2D9}"/>
                </a:ext>
              </a:extLst>
            </p:cNvPr>
            <p:cNvGrpSpPr/>
            <p:nvPr/>
          </p:nvGrpSpPr>
          <p:grpSpPr>
            <a:xfrm>
              <a:off x="3133526" y="2587057"/>
              <a:ext cx="6416842" cy="2682044"/>
              <a:chOff x="3133526" y="2587057"/>
              <a:chExt cx="6416842" cy="2682044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6B8C313A-F2E2-4934-B1FC-4157F37CDC7A}"/>
                  </a:ext>
                </a:extLst>
              </p:cNvPr>
              <p:cNvSpPr/>
              <p:nvPr/>
            </p:nvSpPr>
            <p:spPr>
              <a:xfrm>
                <a:off x="3133526" y="2587057"/>
                <a:ext cx="6416842" cy="2682044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6C1B436C-4FFA-43D8-897E-4EA1704907D0}"/>
                  </a:ext>
                </a:extLst>
              </p:cNvPr>
              <p:cNvSpPr/>
              <p:nvPr/>
            </p:nvSpPr>
            <p:spPr>
              <a:xfrm>
                <a:off x="3215089" y="2662065"/>
                <a:ext cx="6253715" cy="2518793"/>
              </a:xfrm>
              <a:prstGeom prst="rect">
                <a:avLst/>
              </a:prstGeom>
              <a:solidFill>
                <a:schemeClr val="bg1">
                  <a:alpha val="9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226FE6C-A249-43C6-8EC1-5289A6C35CF2}"/>
                </a:ext>
              </a:extLst>
            </p:cNvPr>
            <p:cNvSpPr txBox="1"/>
            <p:nvPr/>
          </p:nvSpPr>
          <p:spPr>
            <a:xfrm>
              <a:off x="3733847" y="3543444"/>
              <a:ext cx="531495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dirty="0">
                  <a:solidFill>
                    <a:srgbClr val="FF0000"/>
                  </a:solidFill>
                  <a:latin typeface="Oswald" panose="02000503000000000000" pitchFamily="2" charset="0"/>
                </a:rPr>
                <a:t>انتهى الدرس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53489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9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1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3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5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7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8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9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0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1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2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4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6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7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8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9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0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1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3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5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6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7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8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9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61" presetID="42" presetClass="path" presetSubtype="0" accel="1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3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4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6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7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9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1.875E-6 -4.07407E-6 L 0.00299 0.35093 " pathEditMode="relative" rAng="0" ptsTypes="AA">
                                          <p:cBhvr>
                                            <p:cTn id="70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3" y="175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4.58333E-6 2.59259E-6 L 0.00494 0.35856 " pathEditMode="relative" rAng="0" ptsTypes="AA">
                                          <p:cBhvr>
                                            <p:cTn id="72" dur="2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7" y="1791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1.25E-6 1.11111E-6 L -0.00195 0.37153 " pathEditMode="relative" rAng="0" ptsTypes="AA">
                                          <p:cBhvr>
                                            <p:cTn id="74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4" y="1856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4.16667E-7 3.7037E-6 L -0.01107 0.3581 " pathEditMode="relative" rAng="0" ptsTypes="AA">
                                          <p:cBhvr>
                                            <p:cTn id="76" dur="2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60" y="1789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7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3.95833E-6 -2.59259E-6 L -0.00156 0.37269 " pathEditMode="relative" rAng="0" ptsTypes="AA">
                                          <p:cBhvr>
                                            <p:cTn id="78" dur="2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78" y="1863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9" presetID="2" presetClass="entr" presetSubtype="4" accel="18000" fill="hold" nodeType="withEffect" p14:presetBounceEnd="62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8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8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 animBg="1"/>
          <p:bldP spid="43" grpId="1" animBg="1"/>
          <p:bldP spid="44" grpId="0" animBg="1"/>
          <p:bldP spid="44" grpId="1" animBg="1"/>
          <p:bldP spid="45" grpId="0" animBg="1"/>
          <p:bldP spid="45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9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1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3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5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7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8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9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0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1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2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4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6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7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8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9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0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1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3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5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6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7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8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9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61" presetID="42" presetClass="path" presetSubtype="0" accel="1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3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4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6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7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9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1.875E-6 -4.07407E-6 L 0.00299 0.35093 " pathEditMode="relative" rAng="0" ptsTypes="AA">
                                          <p:cBhvr>
                                            <p:cTn id="70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3" y="175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4.58333E-6 2.59259E-6 L 0.00494 0.35856 " pathEditMode="relative" rAng="0" ptsTypes="AA">
                                          <p:cBhvr>
                                            <p:cTn id="72" dur="2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7" y="1791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1.25E-6 1.11111E-6 L -0.00195 0.37153 " pathEditMode="relative" rAng="0" ptsTypes="AA">
                                          <p:cBhvr>
                                            <p:cTn id="74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4" y="1856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4.16667E-7 3.7037E-6 L -0.01107 0.3581 " pathEditMode="relative" rAng="0" ptsTypes="AA">
                                          <p:cBhvr>
                                            <p:cTn id="76" dur="2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60" y="1789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7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3.95833E-6 -2.59259E-6 L -0.00156 0.37269 " pathEditMode="relative" rAng="0" ptsTypes="AA">
                                          <p:cBhvr>
                                            <p:cTn id="78" dur="2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78" y="1863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9" presetID="2" presetClass="entr" presetSubtype="4" accel="18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 animBg="1"/>
          <p:bldP spid="43" grpId="1" animBg="1"/>
          <p:bldP spid="44" grpId="0" animBg="1"/>
          <p:bldP spid="44" grpId="1" animBg="1"/>
          <p:bldP spid="45" grpId="0" animBg="1"/>
          <p:bldP spid="45" grpId="1" animBg="1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8501850" y="1174702"/>
            <a:ext cx="3158034" cy="985806"/>
            <a:chOff x="1437352" y="1240018"/>
            <a:chExt cx="5244570" cy="985806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2" y="1240018"/>
              <a:ext cx="5244570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1827404" y="1517938"/>
              <a:ext cx="469107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كم وجبة تتناول في اليوم ؟ </a:t>
              </a:r>
            </a:p>
            <a:p>
              <a:pPr algn="r"/>
              <a:endParaRPr lang="ar-SY" sz="2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E63E5179-6311-4984-A928-ECF58D7C1D58}"/>
              </a:ext>
            </a:extLst>
          </p:cNvPr>
          <p:cNvGrpSpPr/>
          <p:nvPr/>
        </p:nvGrpSpPr>
        <p:grpSpPr>
          <a:xfrm>
            <a:off x="360173" y="1236627"/>
            <a:ext cx="2244499" cy="2434510"/>
            <a:chOff x="7624954" y="1603531"/>
            <a:chExt cx="2244499" cy="2434510"/>
          </a:xfrm>
        </p:grpSpPr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81017A80-75B7-4BD6-80BB-6C56ED22D3B5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820C3F25-CD9E-4B13-9B74-76A11A3D1114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Rectangle: Top Corners One Rounded and One Snipped 59">
                <a:extLst>
                  <a:ext uri="{FF2B5EF4-FFF2-40B4-BE49-F238E27FC236}">
                    <a16:creationId xmlns:a16="http://schemas.microsoft.com/office/drawing/2014/main" id="{1275B174-B4DD-4692-A69A-EBE014609635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Right Triangle 19">
                <a:extLst>
                  <a:ext uri="{FF2B5EF4-FFF2-40B4-BE49-F238E27FC236}">
                    <a16:creationId xmlns:a16="http://schemas.microsoft.com/office/drawing/2014/main" id="{CC9431AB-65E5-4EA9-9F5F-A4BEE1259B78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E2171930-610E-4BAC-AC2E-90896717A351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5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8" name="Graphic 57" descr="Target Audience">
              <a:extLst>
                <a:ext uri="{FF2B5EF4-FFF2-40B4-BE49-F238E27FC236}">
                  <a16:creationId xmlns:a16="http://schemas.microsoft.com/office/drawing/2014/main" id="{CF84A4CF-0F73-42F7-BBA8-17908ADE1A2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AC044EA9-C6F7-4525-AE11-C14448138FEB}"/>
              </a:ext>
            </a:extLst>
          </p:cNvPr>
          <p:cNvGrpSpPr/>
          <p:nvPr/>
        </p:nvGrpSpPr>
        <p:grpSpPr>
          <a:xfrm>
            <a:off x="1122126" y="687830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99AD4544-3E5E-423D-B56D-5B6BBA176DBA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7C1D1CD-0F15-4545-B000-C66865CC75E3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Trapezoid 10">
              <a:extLst>
                <a:ext uri="{FF2B5EF4-FFF2-40B4-BE49-F238E27FC236}">
                  <a16:creationId xmlns:a16="http://schemas.microsoft.com/office/drawing/2014/main" id="{48F23530-9784-44E2-84C0-668E4EB982E3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6539BDB0-78FE-484E-8578-8B2003D992CA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FDA23F5B-1C05-4D95-A0E9-A78B6A1AA65A}"/>
              </a:ext>
            </a:extLst>
          </p:cNvPr>
          <p:cNvGrpSpPr/>
          <p:nvPr/>
        </p:nvGrpSpPr>
        <p:grpSpPr>
          <a:xfrm>
            <a:off x="163278" y="3473413"/>
            <a:ext cx="1887249" cy="2471238"/>
            <a:chOff x="10083005" y="2824919"/>
            <a:chExt cx="1887249" cy="2471238"/>
          </a:xfrm>
        </p:grpSpPr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A419DBB5-A1E9-471E-AB35-CA37DB7DBBC9}"/>
                </a:ext>
              </a:extLst>
            </p:cNvPr>
            <p:cNvGrpSpPr/>
            <p:nvPr/>
          </p:nvGrpSpPr>
          <p:grpSpPr>
            <a:xfrm rot="21371849">
              <a:off x="10083005" y="2824919"/>
              <a:ext cx="1887249" cy="2471238"/>
              <a:chOff x="392713" y="4308237"/>
              <a:chExt cx="1887249" cy="2471238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E47E5070-283F-47BF-A295-F7795C388C70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 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264F6476-D492-427C-9184-DCCBFF7695BC}"/>
                  </a:ext>
                </a:extLst>
              </p:cNvPr>
              <p:cNvSpPr txBox="1"/>
              <p:nvPr/>
            </p:nvSpPr>
            <p:spPr>
              <a:xfrm>
                <a:off x="392713" y="4748150"/>
                <a:ext cx="1871561" cy="203132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وجبة الفطور </a:t>
                </a:r>
              </a:p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 </a:t>
                </a:r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466253FE-0FBA-4F8D-ABB4-E28094A5004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372809">
              <a:off x="10536133" y="3944325"/>
              <a:ext cx="1022298" cy="743768"/>
            </a:xfrm>
            <a:prstGeom prst="rect">
              <a:avLst/>
            </a:prstGeom>
          </p:spPr>
        </p:pic>
      </p:grpSp>
      <p:sp>
        <p:nvSpPr>
          <p:cNvPr id="93" name="Rectangle 21">
            <a:extLst>
              <a:ext uri="{FF2B5EF4-FFF2-40B4-BE49-F238E27FC236}">
                <a16:creationId xmlns:a16="http://schemas.microsoft.com/office/drawing/2014/main" id="{F24A78BB-95B8-40EB-9DEE-29DF2B9C6EAD}"/>
              </a:ext>
            </a:extLst>
          </p:cNvPr>
          <p:cNvSpPr/>
          <p:nvPr/>
        </p:nvSpPr>
        <p:spPr>
          <a:xfrm rot="15142371">
            <a:off x="801468" y="3143655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36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6574334" y="2342300"/>
            <a:ext cx="5085548" cy="678034"/>
            <a:chOff x="1437356" y="1240014"/>
            <a:chExt cx="8445606" cy="678034"/>
          </a:xfrm>
        </p:grpSpPr>
        <p:sp>
          <p:nvSpPr>
            <p:cNvPr id="37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6" y="1240014"/>
              <a:ext cx="6829942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1827404" y="1517938"/>
              <a:ext cx="805555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وجبة الفطور هي أول الوجبات اليومية 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47BD3810-D504-40DB-8CB1-DB06523DE7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07488" y="3176943"/>
            <a:ext cx="5124450" cy="3371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221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9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9618910" y="1029564"/>
            <a:ext cx="2040973" cy="656228"/>
            <a:chOff x="1437352" y="1240020"/>
            <a:chExt cx="4247313" cy="656228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2" y="1240020"/>
              <a:ext cx="4247313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1827404" y="1557694"/>
              <a:ext cx="32617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نشاط 1: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7973665-3E8F-4AE1-BB84-8452537CA85F}"/>
              </a:ext>
            </a:extLst>
          </p:cNvPr>
          <p:cNvGrpSpPr/>
          <p:nvPr/>
        </p:nvGrpSpPr>
        <p:grpSpPr>
          <a:xfrm flipH="1">
            <a:off x="2790094" y="1796621"/>
            <a:ext cx="8913325" cy="672823"/>
            <a:chOff x="1437362" y="1240011"/>
            <a:chExt cx="16395244" cy="672823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BECB459E-9A95-43C3-943D-E7A5B4A9DAB3}"/>
                </a:ext>
              </a:extLst>
            </p:cNvPr>
            <p:cNvSpPr/>
            <p:nvPr/>
          </p:nvSpPr>
          <p:spPr>
            <a:xfrm flipV="1">
              <a:off x="1437362" y="1240011"/>
              <a:ext cx="782796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E159E71-63FC-4FDB-A1F9-28A44085F097}"/>
                </a:ext>
              </a:extLst>
            </p:cNvPr>
            <p:cNvSpPr txBox="1"/>
            <p:nvPr/>
          </p:nvSpPr>
          <p:spPr>
            <a:xfrm>
              <a:off x="2371086" y="1512724"/>
              <a:ext cx="154615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لم تعد وجبة الفطور أهم الوجبات  اليومية ؟ 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E258D2C-2BA6-4000-80D5-27142CA6CFB5}"/>
              </a:ext>
            </a:extLst>
          </p:cNvPr>
          <p:cNvGrpSpPr/>
          <p:nvPr/>
        </p:nvGrpSpPr>
        <p:grpSpPr>
          <a:xfrm>
            <a:off x="583781" y="3413282"/>
            <a:ext cx="1887249" cy="2409683"/>
            <a:chOff x="10080963" y="2824986"/>
            <a:chExt cx="1887249" cy="2409683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49EA7F82-8C28-4C5F-9D2B-4063F17D5363}"/>
                </a:ext>
              </a:extLst>
            </p:cNvPr>
            <p:cNvGrpSpPr/>
            <p:nvPr/>
          </p:nvGrpSpPr>
          <p:grpSpPr>
            <a:xfrm rot="21371849">
              <a:off x="10080963" y="2824986"/>
              <a:ext cx="1887249" cy="2409683"/>
              <a:chOff x="392713" y="4308237"/>
              <a:chExt cx="1887249" cy="2409683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146833FD-6566-4CA2-9B7E-BD83EFB997DD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A122575E-27BF-4685-900C-BECC0F8F7215}"/>
                  </a:ext>
                </a:extLst>
              </p:cNvPr>
              <p:cNvSpPr txBox="1"/>
              <p:nvPr/>
            </p:nvSpPr>
            <p:spPr>
              <a:xfrm>
                <a:off x="392713" y="4809705"/>
                <a:ext cx="1871561" cy="190821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وجبة الفطور </a:t>
                </a:r>
              </a:p>
              <a:p>
                <a:pPr algn="r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552C6D34-D505-4A96-A7D6-BEAAF6A8A5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372809">
              <a:off x="10564993" y="4075137"/>
              <a:ext cx="976512" cy="710457"/>
            </a:xfrm>
            <a:prstGeom prst="rect">
              <a:avLst/>
            </a:prstGeom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22E1209-C182-424D-A8F1-4C544E88B649}"/>
              </a:ext>
            </a:extLst>
          </p:cNvPr>
          <p:cNvGrpSpPr/>
          <p:nvPr/>
        </p:nvGrpSpPr>
        <p:grpSpPr>
          <a:xfrm>
            <a:off x="484378" y="1211734"/>
            <a:ext cx="2244499" cy="2434510"/>
            <a:chOff x="7624954" y="1603531"/>
            <a:chExt cx="2244499" cy="2434510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83478023-40D4-4747-ABD8-E2B2157A73BB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C263E88A-4BB6-426D-87C4-0E03D40747DA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Rectangle: Top Corners One Rounded and One Snipped 62">
                <a:extLst>
                  <a:ext uri="{FF2B5EF4-FFF2-40B4-BE49-F238E27FC236}">
                    <a16:creationId xmlns:a16="http://schemas.microsoft.com/office/drawing/2014/main" id="{DF231A91-B46C-4EE1-90C7-7823F4A7AF03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Right Triangle 19">
                <a:extLst>
                  <a:ext uri="{FF2B5EF4-FFF2-40B4-BE49-F238E27FC236}">
                    <a16:creationId xmlns:a16="http://schemas.microsoft.com/office/drawing/2014/main" id="{5B3BA7E3-4C73-4C8F-A3C5-839A98004327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EFB63ED1-E29A-4D02-AF7A-28F31318AF47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5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61" name="Graphic 60" descr="Target Audience">
              <a:extLst>
                <a:ext uri="{FF2B5EF4-FFF2-40B4-BE49-F238E27FC236}">
                  <a16:creationId xmlns:a16="http://schemas.microsoft.com/office/drawing/2014/main" id="{432526A5-4A35-4D82-BF66-60AA658B97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3F9391D-5513-48BB-9054-B7D1041F1D31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212FD180-7135-406B-88D3-A49EF2B77DB2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0F31F380-011E-4437-ACA5-5D24A7D3BA48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Trapezoid 10">
              <a:extLst>
                <a:ext uri="{FF2B5EF4-FFF2-40B4-BE49-F238E27FC236}">
                  <a16:creationId xmlns:a16="http://schemas.microsoft.com/office/drawing/2014/main" id="{0F653D63-43EA-4AC1-A172-199ABFD5C3B3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FE560459-1344-4891-821C-D56D947FF44B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0" name="Rectangle 21">
            <a:extLst>
              <a:ext uri="{FF2B5EF4-FFF2-40B4-BE49-F238E27FC236}">
                <a16:creationId xmlns:a16="http://schemas.microsoft.com/office/drawing/2014/main" id="{1CD4B8A8-8393-4C02-8B69-4AD6C39708F2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3" name="Picture 107">
            <a:extLst>
              <a:ext uri="{FF2B5EF4-FFF2-40B4-BE49-F238E27FC236}">
                <a16:creationId xmlns:a16="http://schemas.microsoft.com/office/drawing/2014/main" id="{3779A4A8-3453-48C7-A35A-8E62C35A1A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36937" y="4645889"/>
            <a:ext cx="1260143" cy="2179707"/>
          </a:xfrm>
          <a:prstGeom prst="rect">
            <a:avLst/>
          </a:prstGeom>
        </p:spPr>
      </p:pic>
      <p:sp>
        <p:nvSpPr>
          <p:cNvPr id="39" name="Freeform: Shape 108">
            <a:extLst>
              <a:ext uri="{FF2B5EF4-FFF2-40B4-BE49-F238E27FC236}">
                <a16:creationId xmlns:a16="http://schemas.microsoft.com/office/drawing/2014/main" id="{213488DC-17CE-4733-A637-2D859A447ECE}"/>
              </a:ext>
            </a:extLst>
          </p:cNvPr>
          <p:cNvSpPr/>
          <p:nvPr/>
        </p:nvSpPr>
        <p:spPr>
          <a:xfrm rot="950947">
            <a:off x="7270151" y="4677188"/>
            <a:ext cx="899562" cy="316242"/>
          </a:xfrm>
          <a:custGeom>
            <a:avLst/>
            <a:gdLst>
              <a:gd name="connsiteX0" fmla="*/ 899561 w 899562"/>
              <a:gd name="connsiteY0" fmla="*/ 251387 h 316242"/>
              <a:gd name="connsiteX1" fmla="*/ 493028 w 899562"/>
              <a:gd name="connsiteY1" fmla="*/ 301891 h 316242"/>
              <a:gd name="connsiteX2" fmla="*/ 276788 w 899562"/>
              <a:gd name="connsiteY2" fmla="*/ 24120 h 316242"/>
              <a:gd name="connsiteX3" fmla="*/ 0 w 899562"/>
              <a:gd name="connsiteY3" fmla="*/ 32537 h 316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99562" h="316242" extrusionOk="0">
                <a:moveTo>
                  <a:pt x="899561" y="251387"/>
                </a:moveTo>
                <a:cubicBezTo>
                  <a:pt x="746838" y="301145"/>
                  <a:pt x="626922" y="341343"/>
                  <a:pt x="493028" y="301891"/>
                </a:cubicBezTo>
                <a:cubicBezTo>
                  <a:pt x="355039" y="258338"/>
                  <a:pt x="379696" y="102970"/>
                  <a:pt x="276788" y="24120"/>
                </a:cubicBezTo>
                <a:cubicBezTo>
                  <a:pt x="171986" y="-42045"/>
                  <a:pt x="118022" y="33363"/>
                  <a:pt x="0" y="32537"/>
                </a:cubicBezTo>
              </a:path>
            </a:pathLst>
          </a:custGeom>
          <a:noFill/>
          <a:ln w="38100">
            <a:solidFill>
              <a:schemeClr val="tx1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3948674015">
                  <a:custGeom>
                    <a:avLst/>
                    <a:gdLst>
                      <a:gd name="connsiteX0" fmla="*/ 1509486 w 1509486"/>
                      <a:gd name="connsiteY0" fmla="*/ 421833 h 530661"/>
                      <a:gd name="connsiteX1" fmla="*/ 827314 w 1509486"/>
                      <a:gd name="connsiteY1" fmla="*/ 506580 h 530661"/>
                      <a:gd name="connsiteX2" fmla="*/ 464457 w 1509486"/>
                      <a:gd name="connsiteY2" fmla="*/ 40474 h 530661"/>
                      <a:gd name="connsiteX3" fmla="*/ 0 w 1509486"/>
                      <a:gd name="connsiteY3" fmla="*/ 54599 h 530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09486" h="530661" extrusionOk="0">
                        <a:moveTo>
                          <a:pt x="1509486" y="421833"/>
                        </a:moveTo>
                        <a:cubicBezTo>
                          <a:pt x="1254416" y="500381"/>
                          <a:pt x="1006604" y="570408"/>
                          <a:pt x="827314" y="506580"/>
                        </a:cubicBezTo>
                        <a:cubicBezTo>
                          <a:pt x="631062" y="439356"/>
                          <a:pt x="615057" y="136624"/>
                          <a:pt x="464457" y="40474"/>
                        </a:cubicBezTo>
                        <a:cubicBezTo>
                          <a:pt x="294852" y="-64674"/>
                          <a:pt x="183749" y="37021"/>
                          <a:pt x="0" y="54599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0" name="Cloud 109">
            <a:extLst>
              <a:ext uri="{FF2B5EF4-FFF2-40B4-BE49-F238E27FC236}">
                <a16:creationId xmlns:a16="http://schemas.microsoft.com/office/drawing/2014/main" id="{E3D707ED-E401-46FB-ACD9-ED062A433179}"/>
              </a:ext>
            </a:extLst>
          </p:cNvPr>
          <p:cNvSpPr/>
          <p:nvPr/>
        </p:nvSpPr>
        <p:spPr>
          <a:xfrm>
            <a:off x="3533485" y="2742156"/>
            <a:ext cx="3590923" cy="250937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Y" sz="2000" dirty="0"/>
              <a:t>لأنها تمد الجسم بالطاقة</a:t>
            </a:r>
          </a:p>
        </p:txBody>
      </p:sp>
    </p:spTree>
    <p:extLst>
      <p:ext uri="{BB962C8B-B14F-4D97-AF65-F5344CB8AC3E}">
        <p14:creationId xmlns:p14="http://schemas.microsoft.com/office/powerpoint/2010/main" val="2470553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70" grpId="0" animBg="1"/>
      <p:bldP spid="39" grpId="0" animBg="1"/>
      <p:bldP spid="4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5AB0F0A1-61F4-47B5-8231-2F7D29F8837C}"/>
              </a:ext>
            </a:extLst>
          </p:cNvPr>
          <p:cNvSpPr/>
          <p:nvPr/>
        </p:nvSpPr>
        <p:spPr>
          <a:xfrm>
            <a:off x="2106141" y="368178"/>
            <a:ext cx="10058400" cy="5978769"/>
          </a:xfrm>
          <a:prstGeom prst="roundRect">
            <a:avLst>
              <a:gd name="adj" fmla="val 3491"/>
            </a:avLst>
          </a:prstGeom>
          <a:solidFill>
            <a:srgbClr val="FAFAFA"/>
          </a:solidFill>
          <a:ln>
            <a:noFill/>
          </a:ln>
          <a:effectLst>
            <a:outerShdw blurRad="114300" dist="1016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E63E5179-6311-4984-A928-ECF58D7C1D58}"/>
              </a:ext>
            </a:extLst>
          </p:cNvPr>
          <p:cNvGrpSpPr/>
          <p:nvPr/>
        </p:nvGrpSpPr>
        <p:grpSpPr>
          <a:xfrm>
            <a:off x="360173" y="1236627"/>
            <a:ext cx="2244499" cy="2434510"/>
            <a:chOff x="7624954" y="1603531"/>
            <a:chExt cx="2244499" cy="2434510"/>
          </a:xfrm>
        </p:grpSpPr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81017A80-75B7-4BD6-80BB-6C56ED22D3B5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820C3F25-CD9E-4B13-9B74-76A11A3D1114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Rectangle: Top Corners One Rounded and One Snipped 59">
                <a:extLst>
                  <a:ext uri="{FF2B5EF4-FFF2-40B4-BE49-F238E27FC236}">
                    <a16:creationId xmlns:a16="http://schemas.microsoft.com/office/drawing/2014/main" id="{1275B174-B4DD-4692-A69A-EBE014609635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Right Triangle 19">
                <a:extLst>
                  <a:ext uri="{FF2B5EF4-FFF2-40B4-BE49-F238E27FC236}">
                    <a16:creationId xmlns:a16="http://schemas.microsoft.com/office/drawing/2014/main" id="{CC9431AB-65E5-4EA9-9F5F-A4BEE1259B78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E2171930-610E-4BAC-AC2E-90896717A351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5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8" name="Graphic 57" descr="Target Audience">
              <a:extLst>
                <a:ext uri="{FF2B5EF4-FFF2-40B4-BE49-F238E27FC236}">
                  <a16:creationId xmlns:a16="http://schemas.microsoft.com/office/drawing/2014/main" id="{CF84A4CF-0F73-42F7-BBA8-17908ADE1A2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AC044EA9-C6F7-4525-AE11-C14448138FEB}"/>
              </a:ext>
            </a:extLst>
          </p:cNvPr>
          <p:cNvGrpSpPr/>
          <p:nvPr/>
        </p:nvGrpSpPr>
        <p:grpSpPr>
          <a:xfrm>
            <a:off x="1122126" y="687830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99AD4544-3E5E-423D-B56D-5B6BBA176DBA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7C1D1CD-0F15-4545-B000-C66865CC75E3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Trapezoid 10">
              <a:extLst>
                <a:ext uri="{FF2B5EF4-FFF2-40B4-BE49-F238E27FC236}">
                  <a16:creationId xmlns:a16="http://schemas.microsoft.com/office/drawing/2014/main" id="{48F23530-9784-44E2-84C0-668E4EB982E3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6539BDB0-78FE-484E-8578-8B2003D992CA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FDA23F5B-1C05-4D95-A0E9-A78B6A1AA65A}"/>
              </a:ext>
            </a:extLst>
          </p:cNvPr>
          <p:cNvGrpSpPr/>
          <p:nvPr/>
        </p:nvGrpSpPr>
        <p:grpSpPr>
          <a:xfrm>
            <a:off x="163278" y="3473413"/>
            <a:ext cx="1887249" cy="2471238"/>
            <a:chOff x="10083005" y="2824919"/>
            <a:chExt cx="1887249" cy="2471238"/>
          </a:xfrm>
        </p:grpSpPr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A419DBB5-A1E9-471E-AB35-CA37DB7DBBC9}"/>
                </a:ext>
              </a:extLst>
            </p:cNvPr>
            <p:cNvGrpSpPr/>
            <p:nvPr/>
          </p:nvGrpSpPr>
          <p:grpSpPr>
            <a:xfrm rot="21371849">
              <a:off x="10083005" y="2824919"/>
              <a:ext cx="1887249" cy="2471238"/>
              <a:chOff x="392713" y="4308237"/>
              <a:chExt cx="1887249" cy="2471238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E47E5070-283F-47BF-A295-F7795C388C70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 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264F6476-D492-427C-9184-DCCBFF7695BC}"/>
                  </a:ext>
                </a:extLst>
              </p:cNvPr>
              <p:cNvSpPr txBox="1"/>
              <p:nvPr/>
            </p:nvSpPr>
            <p:spPr>
              <a:xfrm>
                <a:off x="392713" y="4748150"/>
                <a:ext cx="1871561" cy="203132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وجبة الفطور </a:t>
                </a:r>
              </a:p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 </a:t>
                </a:r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466253FE-0FBA-4F8D-ABB4-E28094A5004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372809">
              <a:off x="10613675" y="4101251"/>
              <a:ext cx="913314" cy="664477"/>
            </a:xfrm>
            <a:prstGeom prst="rect">
              <a:avLst/>
            </a:prstGeom>
          </p:spPr>
        </p:pic>
      </p:grpSp>
      <p:sp>
        <p:nvSpPr>
          <p:cNvPr id="93" name="Rectangle 21">
            <a:extLst>
              <a:ext uri="{FF2B5EF4-FFF2-40B4-BE49-F238E27FC236}">
                <a16:creationId xmlns:a16="http://schemas.microsoft.com/office/drawing/2014/main" id="{F24A78BB-95B8-40EB-9DEE-29DF2B9C6EAD}"/>
              </a:ext>
            </a:extLst>
          </p:cNvPr>
          <p:cNvSpPr/>
          <p:nvPr/>
        </p:nvSpPr>
        <p:spPr>
          <a:xfrm rot="15142371">
            <a:off x="801468" y="3143655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8EDFAEB6-D5B9-4D16-AA39-64CAD7A1437F}"/>
              </a:ext>
            </a:extLst>
          </p:cNvPr>
          <p:cNvSpPr/>
          <p:nvPr/>
        </p:nvSpPr>
        <p:spPr>
          <a:xfrm>
            <a:off x="2512541" y="850217"/>
            <a:ext cx="9245600" cy="827314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50000"/>
                </a:schemeClr>
              </a:gs>
              <a:gs pos="85000">
                <a:schemeClr val="bg1">
                  <a:lumMod val="75000"/>
                </a:schemeClr>
              </a:gs>
              <a:gs pos="15000">
                <a:schemeClr val="bg1">
                  <a:lumMod val="65000"/>
                </a:schemeClr>
              </a:gs>
              <a:gs pos="100000">
                <a:schemeClr val="bg1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D835228F-8EBF-4869-A9B6-7DDB078E08B9}"/>
              </a:ext>
            </a:extLst>
          </p:cNvPr>
          <p:cNvSpPr/>
          <p:nvPr/>
        </p:nvSpPr>
        <p:spPr>
          <a:xfrm>
            <a:off x="2802827" y="501874"/>
            <a:ext cx="232228" cy="1611086"/>
          </a:xfrm>
          <a:prstGeom prst="ellipse">
            <a:avLst/>
          </a:prstGeom>
          <a:gradFill flip="none" rotWithShape="1">
            <a:gsLst>
              <a:gs pos="0">
                <a:schemeClr val="tx1">
                  <a:alpha val="34000"/>
                </a:schemeClr>
              </a:gs>
              <a:gs pos="100000">
                <a:srgbClr val="878787">
                  <a:alpha val="69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07A7441B-015C-4C83-9AA3-A790B82AD8B5}"/>
              </a:ext>
            </a:extLst>
          </p:cNvPr>
          <p:cNvSpPr/>
          <p:nvPr/>
        </p:nvSpPr>
        <p:spPr>
          <a:xfrm>
            <a:off x="2512541" y="385760"/>
            <a:ext cx="391886" cy="1611086"/>
          </a:xfrm>
          <a:prstGeom prst="rect">
            <a:avLst/>
          </a:prstGeom>
          <a:solidFill>
            <a:srgbClr val="FAFA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1915EE6D-33AF-498A-AC00-92B99FD6D44E}"/>
              </a:ext>
            </a:extLst>
          </p:cNvPr>
          <p:cNvSpPr/>
          <p:nvPr/>
        </p:nvSpPr>
        <p:spPr>
          <a:xfrm>
            <a:off x="11250141" y="523646"/>
            <a:ext cx="232228" cy="1611086"/>
          </a:xfrm>
          <a:prstGeom prst="ellipse">
            <a:avLst/>
          </a:prstGeom>
          <a:gradFill flip="none" rotWithShape="1">
            <a:gsLst>
              <a:gs pos="0">
                <a:schemeClr val="tx1">
                  <a:alpha val="34000"/>
                </a:schemeClr>
              </a:gs>
              <a:gs pos="100000">
                <a:srgbClr val="878787">
                  <a:alpha val="69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13CAC45E-699E-4BAE-A6C7-97DC346CF6BA}"/>
              </a:ext>
            </a:extLst>
          </p:cNvPr>
          <p:cNvSpPr/>
          <p:nvPr/>
        </p:nvSpPr>
        <p:spPr>
          <a:xfrm>
            <a:off x="11366255" y="400276"/>
            <a:ext cx="391886" cy="1611086"/>
          </a:xfrm>
          <a:prstGeom prst="rect">
            <a:avLst/>
          </a:prstGeom>
          <a:solidFill>
            <a:srgbClr val="FAFA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4EED49D1-9140-42F0-8D7B-127332E3B204}"/>
              </a:ext>
            </a:extLst>
          </p:cNvPr>
          <p:cNvSpPr txBox="1"/>
          <p:nvPr/>
        </p:nvSpPr>
        <p:spPr>
          <a:xfrm>
            <a:off x="5168036" y="1052448"/>
            <a:ext cx="50842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تناول الفطور صباحا </a:t>
            </a:r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CF6F5F0D-F439-4B8C-8670-50D9D4059075}"/>
              </a:ext>
            </a:extLst>
          </p:cNvPr>
          <p:cNvGrpSpPr/>
          <p:nvPr/>
        </p:nvGrpSpPr>
        <p:grpSpPr>
          <a:xfrm>
            <a:off x="9102029" y="632502"/>
            <a:ext cx="1748974" cy="1262744"/>
            <a:chOff x="8011888" y="943428"/>
            <a:chExt cx="1748974" cy="1262744"/>
          </a:xfrm>
        </p:grpSpPr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2A813C6B-2946-4BC4-8DC3-0F05B8B19843}"/>
                </a:ext>
              </a:extLst>
            </p:cNvPr>
            <p:cNvGrpSpPr/>
            <p:nvPr/>
          </p:nvGrpSpPr>
          <p:grpSpPr>
            <a:xfrm>
              <a:off x="8011888" y="943428"/>
              <a:ext cx="1748974" cy="1262744"/>
              <a:chOff x="2235198" y="943428"/>
              <a:chExt cx="1748974" cy="1262744"/>
            </a:xfrm>
          </p:grpSpPr>
          <p:sp>
            <p:nvSpPr>
              <p:cNvPr id="78" name="Oval 77">
                <a:extLst>
                  <a:ext uri="{FF2B5EF4-FFF2-40B4-BE49-F238E27FC236}">
                    <a16:creationId xmlns:a16="http://schemas.microsoft.com/office/drawing/2014/main" id="{D7474F03-7C17-4CB9-8648-98A23EF4CF39}"/>
                  </a:ext>
                </a:extLst>
              </p:cNvPr>
              <p:cNvSpPr/>
              <p:nvPr/>
            </p:nvSpPr>
            <p:spPr>
              <a:xfrm>
                <a:off x="2308500" y="1047404"/>
                <a:ext cx="232228" cy="1008611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alpha val="34000"/>
                    </a:schemeClr>
                  </a:gs>
                  <a:gs pos="100000">
                    <a:srgbClr val="878787">
                      <a:alpha val="69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Oval 78">
                <a:extLst>
                  <a:ext uri="{FF2B5EF4-FFF2-40B4-BE49-F238E27FC236}">
                    <a16:creationId xmlns:a16="http://schemas.microsoft.com/office/drawing/2014/main" id="{F9693B75-AF9F-40F1-AC02-013C06B7C568}"/>
                  </a:ext>
                </a:extLst>
              </p:cNvPr>
              <p:cNvSpPr/>
              <p:nvPr/>
            </p:nvSpPr>
            <p:spPr>
              <a:xfrm>
                <a:off x="3661228" y="1047404"/>
                <a:ext cx="232228" cy="1008611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alpha val="34000"/>
                    </a:schemeClr>
                  </a:gs>
                  <a:gs pos="100000">
                    <a:srgbClr val="878787">
                      <a:alpha val="69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7" name="Group 106">
                <a:extLst>
                  <a:ext uri="{FF2B5EF4-FFF2-40B4-BE49-F238E27FC236}">
                    <a16:creationId xmlns:a16="http://schemas.microsoft.com/office/drawing/2014/main" id="{5E860321-6559-47F9-87D2-D7359E7A94B6}"/>
                  </a:ext>
                </a:extLst>
              </p:cNvPr>
              <p:cNvGrpSpPr/>
              <p:nvPr/>
            </p:nvGrpSpPr>
            <p:grpSpPr>
              <a:xfrm>
                <a:off x="2235198" y="943428"/>
                <a:ext cx="1748974" cy="1262744"/>
                <a:chOff x="2235198" y="943428"/>
                <a:chExt cx="1748974" cy="1262744"/>
              </a:xfrm>
            </p:grpSpPr>
            <p:sp>
              <p:nvSpPr>
                <p:cNvPr id="108" name="Rectangle 107">
                  <a:extLst>
                    <a:ext uri="{FF2B5EF4-FFF2-40B4-BE49-F238E27FC236}">
                      <a16:creationId xmlns:a16="http://schemas.microsoft.com/office/drawing/2014/main" id="{DA5D557F-BEC4-463F-B9E6-36A5D82F85B4}"/>
                    </a:ext>
                  </a:extLst>
                </p:cNvPr>
                <p:cNvSpPr/>
                <p:nvPr/>
              </p:nvSpPr>
              <p:spPr>
                <a:xfrm>
                  <a:off x="2416629" y="943428"/>
                  <a:ext cx="1386114" cy="1262744"/>
                </a:xfrm>
                <a:prstGeom prst="rect">
                  <a:avLst/>
                </a:prstGeom>
                <a:solidFill>
                  <a:srgbClr val="FF99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ight Triangle 108">
                  <a:extLst>
                    <a:ext uri="{FF2B5EF4-FFF2-40B4-BE49-F238E27FC236}">
                      <a16:creationId xmlns:a16="http://schemas.microsoft.com/office/drawing/2014/main" id="{A1ED19B1-0C33-4CE5-B039-75D63F074F6C}"/>
                    </a:ext>
                  </a:extLst>
                </p:cNvPr>
                <p:cNvSpPr/>
                <p:nvPr/>
              </p:nvSpPr>
              <p:spPr>
                <a:xfrm flipH="1">
                  <a:off x="2235199" y="943428"/>
                  <a:ext cx="181429" cy="217715"/>
                </a:xfrm>
                <a:prstGeom prst="rtTriangle">
                  <a:avLst/>
                </a:prstGeom>
                <a:solidFill>
                  <a:srgbClr val="CC33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0" name="Right Triangle 109">
                  <a:extLst>
                    <a:ext uri="{FF2B5EF4-FFF2-40B4-BE49-F238E27FC236}">
                      <a16:creationId xmlns:a16="http://schemas.microsoft.com/office/drawing/2014/main" id="{D7952F79-BE2F-4C0B-A9E7-F654FCAB2480}"/>
                    </a:ext>
                  </a:extLst>
                </p:cNvPr>
                <p:cNvSpPr/>
                <p:nvPr/>
              </p:nvSpPr>
              <p:spPr>
                <a:xfrm>
                  <a:off x="3802743" y="943428"/>
                  <a:ext cx="181429" cy="217715"/>
                </a:xfrm>
                <a:prstGeom prst="rtTriangle">
                  <a:avLst/>
                </a:prstGeom>
                <a:solidFill>
                  <a:srgbClr val="CC33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ight Triangle 110">
                  <a:extLst>
                    <a:ext uri="{FF2B5EF4-FFF2-40B4-BE49-F238E27FC236}">
                      <a16:creationId xmlns:a16="http://schemas.microsoft.com/office/drawing/2014/main" id="{FF414C16-26D1-4FBD-A146-90257703C118}"/>
                    </a:ext>
                  </a:extLst>
                </p:cNvPr>
                <p:cNvSpPr/>
                <p:nvPr/>
              </p:nvSpPr>
              <p:spPr>
                <a:xfrm flipV="1">
                  <a:off x="3802742" y="1988456"/>
                  <a:ext cx="181429" cy="217715"/>
                </a:xfrm>
                <a:prstGeom prst="rtTriangle">
                  <a:avLst/>
                </a:prstGeom>
                <a:solidFill>
                  <a:srgbClr val="CC33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ight Triangle 111">
                  <a:extLst>
                    <a:ext uri="{FF2B5EF4-FFF2-40B4-BE49-F238E27FC236}">
                      <a16:creationId xmlns:a16="http://schemas.microsoft.com/office/drawing/2014/main" id="{331E8B30-4EF0-4B73-AE98-6DCBAB2E51F8}"/>
                    </a:ext>
                  </a:extLst>
                </p:cNvPr>
                <p:cNvSpPr/>
                <p:nvPr/>
              </p:nvSpPr>
              <p:spPr>
                <a:xfrm flipH="1" flipV="1">
                  <a:off x="2235198" y="1988454"/>
                  <a:ext cx="181428" cy="217715"/>
                </a:xfrm>
                <a:prstGeom prst="rtTriangle">
                  <a:avLst/>
                </a:prstGeom>
                <a:solidFill>
                  <a:srgbClr val="CC33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DC370C8F-1F60-4D69-83D2-C673586CDF47}"/>
                </a:ext>
              </a:extLst>
            </p:cNvPr>
            <p:cNvSpPr txBox="1"/>
            <p:nvPr/>
          </p:nvSpPr>
          <p:spPr>
            <a:xfrm>
              <a:off x="8278596" y="1119334"/>
              <a:ext cx="127362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السبب</a:t>
              </a:r>
              <a:endPara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113" name="Rectangle 112">
            <a:extLst>
              <a:ext uri="{FF2B5EF4-FFF2-40B4-BE49-F238E27FC236}">
                <a16:creationId xmlns:a16="http://schemas.microsoft.com/office/drawing/2014/main" id="{281126D1-7A0A-4E6A-93F7-6BE121C2D188}"/>
              </a:ext>
            </a:extLst>
          </p:cNvPr>
          <p:cNvSpPr/>
          <p:nvPr/>
        </p:nvSpPr>
        <p:spPr>
          <a:xfrm>
            <a:off x="2512541" y="2243589"/>
            <a:ext cx="9245600" cy="827314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50000"/>
                </a:schemeClr>
              </a:gs>
              <a:gs pos="79000">
                <a:schemeClr val="bg1">
                  <a:lumMod val="75000"/>
                </a:schemeClr>
              </a:gs>
              <a:gs pos="23000">
                <a:schemeClr val="bg1">
                  <a:lumMod val="65000"/>
                </a:schemeClr>
              </a:gs>
              <a:gs pos="100000">
                <a:schemeClr val="bg1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Oval 113">
            <a:extLst>
              <a:ext uri="{FF2B5EF4-FFF2-40B4-BE49-F238E27FC236}">
                <a16:creationId xmlns:a16="http://schemas.microsoft.com/office/drawing/2014/main" id="{300E67D9-388B-4B5C-B9F8-0A17120FDDDF}"/>
              </a:ext>
            </a:extLst>
          </p:cNvPr>
          <p:cNvSpPr/>
          <p:nvPr/>
        </p:nvSpPr>
        <p:spPr>
          <a:xfrm>
            <a:off x="2802827" y="1895246"/>
            <a:ext cx="232228" cy="1611086"/>
          </a:xfrm>
          <a:prstGeom prst="ellipse">
            <a:avLst/>
          </a:prstGeom>
          <a:gradFill flip="none" rotWithShape="1">
            <a:gsLst>
              <a:gs pos="0">
                <a:schemeClr val="tx1">
                  <a:alpha val="34000"/>
                </a:schemeClr>
              </a:gs>
              <a:gs pos="100000">
                <a:srgbClr val="878787">
                  <a:alpha val="69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3039DBCA-05AD-471F-B5C5-F5B28E489C09}"/>
              </a:ext>
            </a:extLst>
          </p:cNvPr>
          <p:cNvSpPr/>
          <p:nvPr/>
        </p:nvSpPr>
        <p:spPr>
          <a:xfrm>
            <a:off x="2512541" y="1779132"/>
            <a:ext cx="391886" cy="1611086"/>
          </a:xfrm>
          <a:prstGeom prst="rect">
            <a:avLst/>
          </a:prstGeom>
          <a:solidFill>
            <a:srgbClr val="FAFA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47B05F0D-66FF-408D-B02D-C4C6CCBF5681}"/>
              </a:ext>
            </a:extLst>
          </p:cNvPr>
          <p:cNvSpPr/>
          <p:nvPr/>
        </p:nvSpPr>
        <p:spPr>
          <a:xfrm>
            <a:off x="11250141" y="1917018"/>
            <a:ext cx="232228" cy="1611086"/>
          </a:xfrm>
          <a:prstGeom prst="ellipse">
            <a:avLst/>
          </a:prstGeom>
          <a:gradFill flip="none" rotWithShape="1">
            <a:gsLst>
              <a:gs pos="0">
                <a:schemeClr val="tx1">
                  <a:alpha val="34000"/>
                </a:schemeClr>
              </a:gs>
              <a:gs pos="100000">
                <a:srgbClr val="878787">
                  <a:alpha val="69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5A3400D3-6345-4BF2-ADF6-4161DAC54587}"/>
              </a:ext>
            </a:extLst>
          </p:cNvPr>
          <p:cNvSpPr/>
          <p:nvPr/>
        </p:nvSpPr>
        <p:spPr>
          <a:xfrm>
            <a:off x="11366255" y="1793648"/>
            <a:ext cx="391886" cy="1611086"/>
          </a:xfrm>
          <a:prstGeom prst="rect">
            <a:avLst/>
          </a:prstGeom>
          <a:solidFill>
            <a:srgbClr val="FAFA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F1CAC935-FAAD-4776-983E-8EAB9A233BA5}"/>
              </a:ext>
            </a:extLst>
          </p:cNvPr>
          <p:cNvSpPr txBox="1"/>
          <p:nvPr/>
        </p:nvSpPr>
        <p:spPr>
          <a:xfrm>
            <a:off x="4272686" y="2445820"/>
            <a:ext cx="50842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Y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إمداد  الجسم  بالطاقة اللازمة و الضرورية للحركة و اللعب </a:t>
            </a:r>
          </a:p>
        </p:txBody>
      </p:sp>
      <p:grpSp>
        <p:nvGrpSpPr>
          <p:cNvPr id="119" name="Group 118">
            <a:extLst>
              <a:ext uri="{FF2B5EF4-FFF2-40B4-BE49-F238E27FC236}">
                <a16:creationId xmlns:a16="http://schemas.microsoft.com/office/drawing/2014/main" id="{0DB005DA-1835-4589-A38A-AD9D06C16CD8}"/>
              </a:ext>
            </a:extLst>
          </p:cNvPr>
          <p:cNvGrpSpPr/>
          <p:nvPr/>
        </p:nvGrpSpPr>
        <p:grpSpPr>
          <a:xfrm>
            <a:off x="3367657" y="2025874"/>
            <a:ext cx="1748974" cy="1376235"/>
            <a:chOff x="8011888" y="943428"/>
            <a:chExt cx="1748974" cy="1376235"/>
          </a:xfrm>
        </p:grpSpPr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9219AEC7-CFAE-4892-9BFF-8873879C1688}"/>
                </a:ext>
              </a:extLst>
            </p:cNvPr>
            <p:cNvGrpSpPr/>
            <p:nvPr/>
          </p:nvGrpSpPr>
          <p:grpSpPr>
            <a:xfrm>
              <a:off x="8011888" y="943428"/>
              <a:ext cx="1748974" cy="1262744"/>
              <a:chOff x="2235198" y="943428"/>
              <a:chExt cx="1748974" cy="1262744"/>
            </a:xfrm>
          </p:grpSpPr>
          <p:sp>
            <p:nvSpPr>
              <p:cNvPr id="122" name="Oval 121">
                <a:extLst>
                  <a:ext uri="{FF2B5EF4-FFF2-40B4-BE49-F238E27FC236}">
                    <a16:creationId xmlns:a16="http://schemas.microsoft.com/office/drawing/2014/main" id="{334E8371-23D8-4EEA-86BD-B09807786A2B}"/>
                  </a:ext>
                </a:extLst>
              </p:cNvPr>
              <p:cNvSpPr/>
              <p:nvPr/>
            </p:nvSpPr>
            <p:spPr>
              <a:xfrm>
                <a:off x="2308500" y="1047404"/>
                <a:ext cx="232228" cy="1008611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alpha val="34000"/>
                    </a:schemeClr>
                  </a:gs>
                  <a:gs pos="100000">
                    <a:srgbClr val="878787">
                      <a:alpha val="69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Oval 122">
                <a:extLst>
                  <a:ext uri="{FF2B5EF4-FFF2-40B4-BE49-F238E27FC236}">
                    <a16:creationId xmlns:a16="http://schemas.microsoft.com/office/drawing/2014/main" id="{3A88A03D-79FE-491A-B005-E464E3FF1B3C}"/>
                  </a:ext>
                </a:extLst>
              </p:cNvPr>
              <p:cNvSpPr/>
              <p:nvPr/>
            </p:nvSpPr>
            <p:spPr>
              <a:xfrm>
                <a:off x="3661228" y="1047404"/>
                <a:ext cx="232228" cy="1008611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alpha val="34000"/>
                    </a:schemeClr>
                  </a:gs>
                  <a:gs pos="100000">
                    <a:srgbClr val="878787">
                      <a:alpha val="69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4" name="Group 123">
                <a:extLst>
                  <a:ext uri="{FF2B5EF4-FFF2-40B4-BE49-F238E27FC236}">
                    <a16:creationId xmlns:a16="http://schemas.microsoft.com/office/drawing/2014/main" id="{7712D554-A0F4-42F4-BA92-BB44108FB482}"/>
                  </a:ext>
                </a:extLst>
              </p:cNvPr>
              <p:cNvGrpSpPr/>
              <p:nvPr/>
            </p:nvGrpSpPr>
            <p:grpSpPr>
              <a:xfrm>
                <a:off x="2235198" y="943428"/>
                <a:ext cx="1748974" cy="1262744"/>
                <a:chOff x="2235198" y="943428"/>
                <a:chExt cx="1748974" cy="1262744"/>
              </a:xfrm>
            </p:grpSpPr>
            <p:sp>
              <p:nvSpPr>
                <p:cNvPr id="125" name="Rectangle 124">
                  <a:extLst>
                    <a:ext uri="{FF2B5EF4-FFF2-40B4-BE49-F238E27FC236}">
                      <a16:creationId xmlns:a16="http://schemas.microsoft.com/office/drawing/2014/main" id="{1858D5E2-5500-433D-8A2C-19C802D697B9}"/>
                    </a:ext>
                  </a:extLst>
                </p:cNvPr>
                <p:cNvSpPr/>
                <p:nvPr/>
              </p:nvSpPr>
              <p:spPr>
                <a:xfrm>
                  <a:off x="2416629" y="943428"/>
                  <a:ext cx="1386114" cy="1262744"/>
                </a:xfrm>
                <a:prstGeom prst="rect">
                  <a:avLst/>
                </a:prstGeom>
                <a:solidFill>
                  <a:srgbClr val="00339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6" name="Right Triangle 125">
                  <a:extLst>
                    <a:ext uri="{FF2B5EF4-FFF2-40B4-BE49-F238E27FC236}">
                      <a16:creationId xmlns:a16="http://schemas.microsoft.com/office/drawing/2014/main" id="{6F7836C7-A522-4C2E-80EE-57A98935A5FF}"/>
                    </a:ext>
                  </a:extLst>
                </p:cNvPr>
                <p:cNvSpPr/>
                <p:nvPr/>
              </p:nvSpPr>
              <p:spPr>
                <a:xfrm flipH="1">
                  <a:off x="2235199" y="943428"/>
                  <a:ext cx="181429" cy="217715"/>
                </a:xfrm>
                <a:prstGeom prst="rtTriangle">
                  <a:avLst/>
                </a:prstGeom>
                <a:solidFill>
                  <a:srgbClr val="00006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7" name="Right Triangle 126">
                  <a:extLst>
                    <a:ext uri="{FF2B5EF4-FFF2-40B4-BE49-F238E27FC236}">
                      <a16:creationId xmlns:a16="http://schemas.microsoft.com/office/drawing/2014/main" id="{12302763-8BAB-40FB-AC3A-15DD72B388CA}"/>
                    </a:ext>
                  </a:extLst>
                </p:cNvPr>
                <p:cNvSpPr/>
                <p:nvPr/>
              </p:nvSpPr>
              <p:spPr>
                <a:xfrm>
                  <a:off x="3802743" y="943428"/>
                  <a:ext cx="181429" cy="217715"/>
                </a:xfrm>
                <a:prstGeom prst="rtTriangle">
                  <a:avLst/>
                </a:prstGeom>
                <a:solidFill>
                  <a:srgbClr val="00006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8" name="Right Triangle 127">
                  <a:extLst>
                    <a:ext uri="{FF2B5EF4-FFF2-40B4-BE49-F238E27FC236}">
                      <a16:creationId xmlns:a16="http://schemas.microsoft.com/office/drawing/2014/main" id="{59B458B1-37B2-4D93-B508-38B9F728C17F}"/>
                    </a:ext>
                  </a:extLst>
                </p:cNvPr>
                <p:cNvSpPr/>
                <p:nvPr/>
              </p:nvSpPr>
              <p:spPr>
                <a:xfrm flipV="1">
                  <a:off x="3802742" y="1988456"/>
                  <a:ext cx="181429" cy="217715"/>
                </a:xfrm>
                <a:prstGeom prst="rtTriangle">
                  <a:avLst/>
                </a:prstGeom>
                <a:solidFill>
                  <a:srgbClr val="00006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9" name="Right Triangle 128">
                  <a:extLst>
                    <a:ext uri="{FF2B5EF4-FFF2-40B4-BE49-F238E27FC236}">
                      <a16:creationId xmlns:a16="http://schemas.microsoft.com/office/drawing/2014/main" id="{5926BA23-3E3C-4229-8890-C81E325A4BC4}"/>
                    </a:ext>
                  </a:extLst>
                </p:cNvPr>
                <p:cNvSpPr/>
                <p:nvPr/>
              </p:nvSpPr>
              <p:spPr>
                <a:xfrm flipH="1" flipV="1">
                  <a:off x="2235198" y="1988454"/>
                  <a:ext cx="181428" cy="217715"/>
                </a:xfrm>
                <a:prstGeom prst="rtTriangle">
                  <a:avLst/>
                </a:prstGeom>
                <a:solidFill>
                  <a:srgbClr val="00006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7E3D2B24-61E5-48B0-A3D2-767DDCA8CBB5}"/>
                </a:ext>
              </a:extLst>
            </p:cNvPr>
            <p:cNvSpPr txBox="1"/>
            <p:nvPr/>
          </p:nvSpPr>
          <p:spPr>
            <a:xfrm>
              <a:off x="8278596" y="1119334"/>
              <a:ext cx="127362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النتيجة</a:t>
              </a:r>
            </a:p>
            <a:p>
              <a:pPr algn="ctr"/>
              <a:r>
                <a:rPr lang="ar-SY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1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130" name="Rectangle 129">
            <a:extLst>
              <a:ext uri="{FF2B5EF4-FFF2-40B4-BE49-F238E27FC236}">
                <a16:creationId xmlns:a16="http://schemas.microsoft.com/office/drawing/2014/main" id="{917FA91B-BD88-470F-BAA6-9E10F14DDD79}"/>
              </a:ext>
            </a:extLst>
          </p:cNvPr>
          <p:cNvSpPr/>
          <p:nvPr/>
        </p:nvSpPr>
        <p:spPr>
          <a:xfrm>
            <a:off x="2507370" y="3669059"/>
            <a:ext cx="9245600" cy="827314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50000"/>
                </a:schemeClr>
              </a:gs>
              <a:gs pos="77000">
                <a:schemeClr val="bg1">
                  <a:lumMod val="75000"/>
                </a:schemeClr>
              </a:gs>
              <a:gs pos="23000">
                <a:schemeClr val="bg1">
                  <a:lumMod val="65000"/>
                </a:schemeClr>
              </a:gs>
              <a:gs pos="100000">
                <a:schemeClr val="bg1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Oval 130">
            <a:extLst>
              <a:ext uri="{FF2B5EF4-FFF2-40B4-BE49-F238E27FC236}">
                <a16:creationId xmlns:a16="http://schemas.microsoft.com/office/drawing/2014/main" id="{326D402F-AFF7-4EAE-995C-83769244C620}"/>
              </a:ext>
            </a:extLst>
          </p:cNvPr>
          <p:cNvSpPr/>
          <p:nvPr/>
        </p:nvSpPr>
        <p:spPr>
          <a:xfrm>
            <a:off x="2797656" y="3320716"/>
            <a:ext cx="232228" cy="1611086"/>
          </a:xfrm>
          <a:prstGeom prst="ellipse">
            <a:avLst/>
          </a:prstGeom>
          <a:gradFill flip="none" rotWithShape="1">
            <a:gsLst>
              <a:gs pos="0">
                <a:schemeClr val="tx1">
                  <a:alpha val="34000"/>
                </a:schemeClr>
              </a:gs>
              <a:gs pos="100000">
                <a:srgbClr val="878787">
                  <a:alpha val="69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id="{DA656834-486B-413D-AE1C-3BA8DCC123EE}"/>
              </a:ext>
            </a:extLst>
          </p:cNvPr>
          <p:cNvSpPr/>
          <p:nvPr/>
        </p:nvSpPr>
        <p:spPr>
          <a:xfrm>
            <a:off x="2507370" y="3204602"/>
            <a:ext cx="391886" cy="1611086"/>
          </a:xfrm>
          <a:prstGeom prst="rect">
            <a:avLst/>
          </a:prstGeom>
          <a:solidFill>
            <a:srgbClr val="FAFA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Oval 132">
            <a:extLst>
              <a:ext uri="{FF2B5EF4-FFF2-40B4-BE49-F238E27FC236}">
                <a16:creationId xmlns:a16="http://schemas.microsoft.com/office/drawing/2014/main" id="{578C26F7-CE63-43C8-996C-3FCADF6BE335}"/>
              </a:ext>
            </a:extLst>
          </p:cNvPr>
          <p:cNvSpPr/>
          <p:nvPr/>
        </p:nvSpPr>
        <p:spPr>
          <a:xfrm>
            <a:off x="11244970" y="3342488"/>
            <a:ext cx="232228" cy="1611086"/>
          </a:xfrm>
          <a:prstGeom prst="ellipse">
            <a:avLst/>
          </a:prstGeom>
          <a:gradFill flip="none" rotWithShape="1">
            <a:gsLst>
              <a:gs pos="0">
                <a:schemeClr val="tx1">
                  <a:alpha val="34000"/>
                </a:schemeClr>
              </a:gs>
              <a:gs pos="100000">
                <a:srgbClr val="878787">
                  <a:alpha val="69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44D51B55-79B2-458E-88E1-C415257FE46C}"/>
              </a:ext>
            </a:extLst>
          </p:cNvPr>
          <p:cNvSpPr/>
          <p:nvPr/>
        </p:nvSpPr>
        <p:spPr>
          <a:xfrm>
            <a:off x="11361084" y="3219118"/>
            <a:ext cx="391886" cy="1611086"/>
          </a:xfrm>
          <a:prstGeom prst="rect">
            <a:avLst/>
          </a:prstGeom>
          <a:solidFill>
            <a:srgbClr val="FAFA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F7DA03E4-8140-4A19-8CEE-178C1C98C580}"/>
              </a:ext>
            </a:extLst>
          </p:cNvPr>
          <p:cNvSpPr txBox="1"/>
          <p:nvPr/>
        </p:nvSpPr>
        <p:spPr>
          <a:xfrm>
            <a:off x="5162865" y="3871290"/>
            <a:ext cx="50842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زيادة التركيز و تقوية الذاكرة </a:t>
            </a:r>
          </a:p>
        </p:txBody>
      </p: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78B585DD-1297-45C2-A458-7095CCFA7E6A}"/>
              </a:ext>
            </a:extLst>
          </p:cNvPr>
          <p:cNvGrpSpPr/>
          <p:nvPr/>
        </p:nvGrpSpPr>
        <p:grpSpPr>
          <a:xfrm>
            <a:off x="9096858" y="3451344"/>
            <a:ext cx="1748974" cy="1376235"/>
            <a:chOff x="8011888" y="943428"/>
            <a:chExt cx="1748974" cy="1376235"/>
          </a:xfrm>
        </p:grpSpPr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6C69901F-3162-4782-B3D0-8CECB2953545}"/>
                </a:ext>
              </a:extLst>
            </p:cNvPr>
            <p:cNvGrpSpPr/>
            <p:nvPr/>
          </p:nvGrpSpPr>
          <p:grpSpPr>
            <a:xfrm>
              <a:off x="8011888" y="943428"/>
              <a:ext cx="1748974" cy="1262744"/>
              <a:chOff x="2235198" y="943428"/>
              <a:chExt cx="1748974" cy="1262744"/>
            </a:xfrm>
          </p:grpSpPr>
          <p:sp>
            <p:nvSpPr>
              <p:cNvPr id="139" name="Oval 138">
                <a:extLst>
                  <a:ext uri="{FF2B5EF4-FFF2-40B4-BE49-F238E27FC236}">
                    <a16:creationId xmlns:a16="http://schemas.microsoft.com/office/drawing/2014/main" id="{C9DA8F49-FD8D-452B-94EB-5C3E046E5AC3}"/>
                  </a:ext>
                </a:extLst>
              </p:cNvPr>
              <p:cNvSpPr/>
              <p:nvPr/>
            </p:nvSpPr>
            <p:spPr>
              <a:xfrm>
                <a:off x="2308500" y="1047404"/>
                <a:ext cx="232228" cy="1008611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alpha val="34000"/>
                    </a:schemeClr>
                  </a:gs>
                  <a:gs pos="100000">
                    <a:srgbClr val="878787">
                      <a:alpha val="69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0" name="Oval 139">
                <a:extLst>
                  <a:ext uri="{FF2B5EF4-FFF2-40B4-BE49-F238E27FC236}">
                    <a16:creationId xmlns:a16="http://schemas.microsoft.com/office/drawing/2014/main" id="{89CF1867-7B58-48ED-8B16-757F7670D720}"/>
                  </a:ext>
                </a:extLst>
              </p:cNvPr>
              <p:cNvSpPr/>
              <p:nvPr/>
            </p:nvSpPr>
            <p:spPr>
              <a:xfrm>
                <a:off x="3661228" y="1047404"/>
                <a:ext cx="232228" cy="1008611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alpha val="34000"/>
                    </a:schemeClr>
                  </a:gs>
                  <a:gs pos="100000">
                    <a:srgbClr val="878787">
                      <a:alpha val="69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41" name="Group 140">
                <a:extLst>
                  <a:ext uri="{FF2B5EF4-FFF2-40B4-BE49-F238E27FC236}">
                    <a16:creationId xmlns:a16="http://schemas.microsoft.com/office/drawing/2014/main" id="{D9B1578B-4DE9-4C3A-941D-469E28D4FF21}"/>
                  </a:ext>
                </a:extLst>
              </p:cNvPr>
              <p:cNvGrpSpPr/>
              <p:nvPr/>
            </p:nvGrpSpPr>
            <p:grpSpPr>
              <a:xfrm>
                <a:off x="2235198" y="943428"/>
                <a:ext cx="1748974" cy="1262744"/>
                <a:chOff x="2235198" y="943428"/>
                <a:chExt cx="1748974" cy="1262744"/>
              </a:xfrm>
            </p:grpSpPr>
            <p:sp>
              <p:nvSpPr>
                <p:cNvPr id="142" name="Rectangle 141">
                  <a:extLst>
                    <a:ext uri="{FF2B5EF4-FFF2-40B4-BE49-F238E27FC236}">
                      <a16:creationId xmlns:a16="http://schemas.microsoft.com/office/drawing/2014/main" id="{96E1468B-15FF-44D5-BAF7-AF9E3599C41B}"/>
                    </a:ext>
                  </a:extLst>
                </p:cNvPr>
                <p:cNvSpPr/>
                <p:nvPr/>
              </p:nvSpPr>
              <p:spPr>
                <a:xfrm>
                  <a:off x="2416629" y="943428"/>
                  <a:ext cx="1386114" cy="1262744"/>
                </a:xfrm>
                <a:prstGeom prst="rect">
                  <a:avLst/>
                </a:prstGeom>
                <a:solidFill>
                  <a:srgbClr val="00808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43" name="Right Triangle 142">
                  <a:extLst>
                    <a:ext uri="{FF2B5EF4-FFF2-40B4-BE49-F238E27FC236}">
                      <a16:creationId xmlns:a16="http://schemas.microsoft.com/office/drawing/2014/main" id="{B792E79B-FC37-4CAD-857E-FD45B9433DB2}"/>
                    </a:ext>
                  </a:extLst>
                </p:cNvPr>
                <p:cNvSpPr/>
                <p:nvPr/>
              </p:nvSpPr>
              <p:spPr>
                <a:xfrm flipH="1">
                  <a:off x="2235199" y="943428"/>
                  <a:ext cx="181429" cy="217715"/>
                </a:xfrm>
                <a:prstGeom prst="rtTriangle">
                  <a:avLst/>
                </a:prstGeom>
                <a:solidFill>
                  <a:srgbClr val="00666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4" name="Right Triangle 143">
                  <a:extLst>
                    <a:ext uri="{FF2B5EF4-FFF2-40B4-BE49-F238E27FC236}">
                      <a16:creationId xmlns:a16="http://schemas.microsoft.com/office/drawing/2014/main" id="{C7020E90-4986-4A36-8BF3-569FAF674231}"/>
                    </a:ext>
                  </a:extLst>
                </p:cNvPr>
                <p:cNvSpPr/>
                <p:nvPr/>
              </p:nvSpPr>
              <p:spPr>
                <a:xfrm>
                  <a:off x="3802743" y="943428"/>
                  <a:ext cx="181429" cy="217715"/>
                </a:xfrm>
                <a:prstGeom prst="rtTriangle">
                  <a:avLst/>
                </a:prstGeom>
                <a:solidFill>
                  <a:srgbClr val="00666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5" name="Right Triangle 144">
                  <a:extLst>
                    <a:ext uri="{FF2B5EF4-FFF2-40B4-BE49-F238E27FC236}">
                      <a16:creationId xmlns:a16="http://schemas.microsoft.com/office/drawing/2014/main" id="{9C032F7D-49BE-4478-9259-23D277E7F8C5}"/>
                    </a:ext>
                  </a:extLst>
                </p:cNvPr>
                <p:cNvSpPr/>
                <p:nvPr/>
              </p:nvSpPr>
              <p:spPr>
                <a:xfrm flipV="1">
                  <a:off x="3802742" y="1988456"/>
                  <a:ext cx="181429" cy="217715"/>
                </a:xfrm>
                <a:prstGeom prst="rtTriangle">
                  <a:avLst/>
                </a:prstGeom>
                <a:solidFill>
                  <a:srgbClr val="00666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6" name="Right Triangle 145">
                  <a:extLst>
                    <a:ext uri="{FF2B5EF4-FFF2-40B4-BE49-F238E27FC236}">
                      <a16:creationId xmlns:a16="http://schemas.microsoft.com/office/drawing/2014/main" id="{31BCFD13-ECBB-4425-A5DC-6D9FD11DDD5A}"/>
                    </a:ext>
                  </a:extLst>
                </p:cNvPr>
                <p:cNvSpPr/>
                <p:nvPr/>
              </p:nvSpPr>
              <p:spPr>
                <a:xfrm flipH="1" flipV="1">
                  <a:off x="2235198" y="1988454"/>
                  <a:ext cx="181428" cy="217715"/>
                </a:xfrm>
                <a:prstGeom prst="rtTriangle">
                  <a:avLst/>
                </a:prstGeom>
                <a:solidFill>
                  <a:srgbClr val="00666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4F404ECE-C959-4D23-A484-B7E6E8DDF153}"/>
                </a:ext>
              </a:extLst>
            </p:cNvPr>
            <p:cNvSpPr txBox="1"/>
            <p:nvPr/>
          </p:nvSpPr>
          <p:spPr>
            <a:xfrm>
              <a:off x="8278596" y="1119334"/>
              <a:ext cx="127362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النتيجة</a:t>
              </a:r>
            </a:p>
            <a:p>
              <a:pPr algn="ctr"/>
              <a:r>
                <a:rPr lang="ar-SY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147" name="Rectangle 146">
            <a:extLst>
              <a:ext uri="{FF2B5EF4-FFF2-40B4-BE49-F238E27FC236}">
                <a16:creationId xmlns:a16="http://schemas.microsoft.com/office/drawing/2014/main" id="{D06E16C3-0F42-4107-8FA9-94C0CB772D6C}"/>
              </a:ext>
            </a:extLst>
          </p:cNvPr>
          <p:cNvSpPr/>
          <p:nvPr/>
        </p:nvSpPr>
        <p:spPr>
          <a:xfrm>
            <a:off x="2507370" y="5062431"/>
            <a:ext cx="9245600" cy="827314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50000"/>
                </a:schemeClr>
              </a:gs>
              <a:gs pos="82000">
                <a:schemeClr val="bg1">
                  <a:lumMod val="75000"/>
                </a:schemeClr>
              </a:gs>
              <a:gs pos="22000">
                <a:schemeClr val="bg1">
                  <a:lumMod val="65000"/>
                </a:schemeClr>
              </a:gs>
              <a:gs pos="100000">
                <a:schemeClr val="bg1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" name="Oval 147">
            <a:extLst>
              <a:ext uri="{FF2B5EF4-FFF2-40B4-BE49-F238E27FC236}">
                <a16:creationId xmlns:a16="http://schemas.microsoft.com/office/drawing/2014/main" id="{E034463F-8826-4EE9-B83F-72D95D234FD9}"/>
              </a:ext>
            </a:extLst>
          </p:cNvPr>
          <p:cNvSpPr/>
          <p:nvPr/>
        </p:nvSpPr>
        <p:spPr>
          <a:xfrm>
            <a:off x="2797656" y="4714088"/>
            <a:ext cx="232228" cy="1611086"/>
          </a:xfrm>
          <a:prstGeom prst="ellipse">
            <a:avLst/>
          </a:prstGeom>
          <a:gradFill flip="none" rotWithShape="1">
            <a:gsLst>
              <a:gs pos="0">
                <a:schemeClr val="tx1">
                  <a:alpha val="34000"/>
                </a:schemeClr>
              </a:gs>
              <a:gs pos="100000">
                <a:srgbClr val="878787">
                  <a:alpha val="69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" name="Rectangle 148">
            <a:extLst>
              <a:ext uri="{FF2B5EF4-FFF2-40B4-BE49-F238E27FC236}">
                <a16:creationId xmlns:a16="http://schemas.microsoft.com/office/drawing/2014/main" id="{9BC3874A-FA9C-4B77-9500-DFE3C45C7AA6}"/>
              </a:ext>
            </a:extLst>
          </p:cNvPr>
          <p:cNvSpPr/>
          <p:nvPr/>
        </p:nvSpPr>
        <p:spPr>
          <a:xfrm>
            <a:off x="2507370" y="4597974"/>
            <a:ext cx="391886" cy="1611086"/>
          </a:xfrm>
          <a:prstGeom prst="rect">
            <a:avLst/>
          </a:prstGeom>
          <a:solidFill>
            <a:srgbClr val="FAFA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" name="Oval 149">
            <a:extLst>
              <a:ext uri="{FF2B5EF4-FFF2-40B4-BE49-F238E27FC236}">
                <a16:creationId xmlns:a16="http://schemas.microsoft.com/office/drawing/2014/main" id="{FD346EB3-EBE5-42EF-84E2-EE2C3E598E4E}"/>
              </a:ext>
            </a:extLst>
          </p:cNvPr>
          <p:cNvSpPr/>
          <p:nvPr/>
        </p:nvSpPr>
        <p:spPr>
          <a:xfrm>
            <a:off x="11244970" y="4735860"/>
            <a:ext cx="232228" cy="1611086"/>
          </a:xfrm>
          <a:prstGeom prst="ellipse">
            <a:avLst/>
          </a:prstGeom>
          <a:gradFill flip="none" rotWithShape="1">
            <a:gsLst>
              <a:gs pos="0">
                <a:schemeClr val="tx1">
                  <a:alpha val="34000"/>
                </a:schemeClr>
              </a:gs>
              <a:gs pos="100000">
                <a:srgbClr val="878787">
                  <a:alpha val="69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" name="Rectangle 150">
            <a:extLst>
              <a:ext uri="{FF2B5EF4-FFF2-40B4-BE49-F238E27FC236}">
                <a16:creationId xmlns:a16="http://schemas.microsoft.com/office/drawing/2014/main" id="{814388DE-BF43-489A-AA76-7E1F5C639FFF}"/>
              </a:ext>
            </a:extLst>
          </p:cNvPr>
          <p:cNvSpPr/>
          <p:nvPr/>
        </p:nvSpPr>
        <p:spPr>
          <a:xfrm>
            <a:off x="11361084" y="4612490"/>
            <a:ext cx="391886" cy="1611086"/>
          </a:xfrm>
          <a:prstGeom prst="rect">
            <a:avLst/>
          </a:prstGeom>
          <a:solidFill>
            <a:srgbClr val="FAFA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2BFBCE97-5BB8-47D0-B9B3-0E924FC608DA}"/>
              </a:ext>
            </a:extLst>
          </p:cNvPr>
          <p:cNvSpPr txBox="1"/>
          <p:nvPr/>
        </p:nvSpPr>
        <p:spPr>
          <a:xfrm>
            <a:off x="5162865" y="5264662"/>
            <a:ext cx="50842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Y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الحصول على  الفيتامينات  و المعادن الضرورية </a:t>
            </a:r>
          </a:p>
        </p:txBody>
      </p: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4D1B61A7-C8A3-487C-A340-E0903E4B19D5}"/>
              </a:ext>
            </a:extLst>
          </p:cNvPr>
          <p:cNvGrpSpPr/>
          <p:nvPr/>
        </p:nvGrpSpPr>
        <p:grpSpPr>
          <a:xfrm>
            <a:off x="3362486" y="4844716"/>
            <a:ext cx="1748974" cy="1376235"/>
            <a:chOff x="8011888" y="943428"/>
            <a:chExt cx="1748974" cy="1376235"/>
          </a:xfrm>
        </p:grpSpPr>
        <p:grpSp>
          <p:nvGrpSpPr>
            <p:cNvPr id="154" name="Group 153">
              <a:extLst>
                <a:ext uri="{FF2B5EF4-FFF2-40B4-BE49-F238E27FC236}">
                  <a16:creationId xmlns:a16="http://schemas.microsoft.com/office/drawing/2014/main" id="{73126310-89E4-4210-8A31-C932F56CAC74}"/>
                </a:ext>
              </a:extLst>
            </p:cNvPr>
            <p:cNvGrpSpPr/>
            <p:nvPr/>
          </p:nvGrpSpPr>
          <p:grpSpPr>
            <a:xfrm>
              <a:off x="8011888" y="943428"/>
              <a:ext cx="1748974" cy="1262744"/>
              <a:chOff x="2235198" y="943428"/>
              <a:chExt cx="1748974" cy="1262744"/>
            </a:xfrm>
          </p:grpSpPr>
          <p:sp>
            <p:nvSpPr>
              <p:cNvPr id="156" name="Oval 155">
                <a:extLst>
                  <a:ext uri="{FF2B5EF4-FFF2-40B4-BE49-F238E27FC236}">
                    <a16:creationId xmlns:a16="http://schemas.microsoft.com/office/drawing/2014/main" id="{6DDCEEA4-26B0-4CC8-9489-0864048C9381}"/>
                  </a:ext>
                </a:extLst>
              </p:cNvPr>
              <p:cNvSpPr/>
              <p:nvPr/>
            </p:nvSpPr>
            <p:spPr>
              <a:xfrm>
                <a:off x="2308500" y="1047404"/>
                <a:ext cx="232228" cy="1008611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alpha val="34000"/>
                    </a:schemeClr>
                  </a:gs>
                  <a:gs pos="100000">
                    <a:srgbClr val="878787">
                      <a:alpha val="69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id="{DE588C0A-D0CA-4662-AB76-64E88F276758}"/>
                  </a:ext>
                </a:extLst>
              </p:cNvPr>
              <p:cNvSpPr/>
              <p:nvPr/>
            </p:nvSpPr>
            <p:spPr>
              <a:xfrm>
                <a:off x="3661228" y="1047404"/>
                <a:ext cx="232228" cy="1008611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alpha val="34000"/>
                    </a:schemeClr>
                  </a:gs>
                  <a:gs pos="100000">
                    <a:srgbClr val="878787">
                      <a:alpha val="69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58" name="Group 157">
                <a:extLst>
                  <a:ext uri="{FF2B5EF4-FFF2-40B4-BE49-F238E27FC236}">
                    <a16:creationId xmlns:a16="http://schemas.microsoft.com/office/drawing/2014/main" id="{CB8F7047-9B03-453F-9209-983E04737E96}"/>
                  </a:ext>
                </a:extLst>
              </p:cNvPr>
              <p:cNvGrpSpPr/>
              <p:nvPr/>
            </p:nvGrpSpPr>
            <p:grpSpPr>
              <a:xfrm>
                <a:off x="2235198" y="943428"/>
                <a:ext cx="1748974" cy="1262744"/>
                <a:chOff x="2235198" y="943428"/>
                <a:chExt cx="1748974" cy="1262744"/>
              </a:xfrm>
            </p:grpSpPr>
            <p:sp>
              <p:nvSpPr>
                <p:cNvPr id="159" name="Rectangle 158">
                  <a:extLst>
                    <a:ext uri="{FF2B5EF4-FFF2-40B4-BE49-F238E27FC236}">
                      <a16:creationId xmlns:a16="http://schemas.microsoft.com/office/drawing/2014/main" id="{D226DA2F-A759-4B67-870F-B8B8C559340C}"/>
                    </a:ext>
                  </a:extLst>
                </p:cNvPr>
                <p:cNvSpPr/>
                <p:nvPr/>
              </p:nvSpPr>
              <p:spPr>
                <a:xfrm>
                  <a:off x="2416629" y="943428"/>
                  <a:ext cx="1386114" cy="1262744"/>
                </a:xfrm>
                <a:prstGeom prst="rect">
                  <a:avLst/>
                </a:prstGeom>
                <a:solidFill>
                  <a:srgbClr val="CC00C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0" name="Right Triangle 159">
                  <a:extLst>
                    <a:ext uri="{FF2B5EF4-FFF2-40B4-BE49-F238E27FC236}">
                      <a16:creationId xmlns:a16="http://schemas.microsoft.com/office/drawing/2014/main" id="{65B5E6BA-6F74-4A13-B8C6-2B1562FE70F4}"/>
                    </a:ext>
                  </a:extLst>
                </p:cNvPr>
                <p:cNvSpPr/>
                <p:nvPr/>
              </p:nvSpPr>
              <p:spPr>
                <a:xfrm flipH="1">
                  <a:off x="2235199" y="943428"/>
                  <a:ext cx="181429" cy="217715"/>
                </a:xfrm>
                <a:prstGeom prst="rtTriangle">
                  <a:avLst/>
                </a:prstGeom>
                <a:solidFill>
                  <a:srgbClr val="66006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1" name="Right Triangle 160">
                  <a:extLst>
                    <a:ext uri="{FF2B5EF4-FFF2-40B4-BE49-F238E27FC236}">
                      <a16:creationId xmlns:a16="http://schemas.microsoft.com/office/drawing/2014/main" id="{B1F252E3-0C95-4974-A689-9458A749F409}"/>
                    </a:ext>
                  </a:extLst>
                </p:cNvPr>
                <p:cNvSpPr/>
                <p:nvPr/>
              </p:nvSpPr>
              <p:spPr>
                <a:xfrm>
                  <a:off x="3802743" y="943428"/>
                  <a:ext cx="181429" cy="217715"/>
                </a:xfrm>
                <a:prstGeom prst="rtTriangle">
                  <a:avLst/>
                </a:prstGeom>
                <a:solidFill>
                  <a:srgbClr val="66006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2" name="Right Triangle 161">
                  <a:extLst>
                    <a:ext uri="{FF2B5EF4-FFF2-40B4-BE49-F238E27FC236}">
                      <a16:creationId xmlns:a16="http://schemas.microsoft.com/office/drawing/2014/main" id="{609B1F84-5660-40E2-A00B-29CB714C0FC9}"/>
                    </a:ext>
                  </a:extLst>
                </p:cNvPr>
                <p:cNvSpPr/>
                <p:nvPr/>
              </p:nvSpPr>
              <p:spPr>
                <a:xfrm flipV="1">
                  <a:off x="3802742" y="1988456"/>
                  <a:ext cx="181429" cy="217715"/>
                </a:xfrm>
                <a:prstGeom prst="rtTriangle">
                  <a:avLst/>
                </a:prstGeom>
                <a:solidFill>
                  <a:srgbClr val="66006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3" name="Right Triangle 162">
                  <a:extLst>
                    <a:ext uri="{FF2B5EF4-FFF2-40B4-BE49-F238E27FC236}">
                      <a16:creationId xmlns:a16="http://schemas.microsoft.com/office/drawing/2014/main" id="{19CFC14F-D7AC-45F9-AE40-6561C226C18F}"/>
                    </a:ext>
                  </a:extLst>
                </p:cNvPr>
                <p:cNvSpPr/>
                <p:nvPr/>
              </p:nvSpPr>
              <p:spPr>
                <a:xfrm flipH="1" flipV="1">
                  <a:off x="2235198" y="1988454"/>
                  <a:ext cx="181428" cy="217715"/>
                </a:xfrm>
                <a:prstGeom prst="rtTriangle">
                  <a:avLst/>
                </a:prstGeom>
                <a:solidFill>
                  <a:srgbClr val="66006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887FCC86-74F1-4053-A1A4-E326CA54F8D7}"/>
                </a:ext>
              </a:extLst>
            </p:cNvPr>
            <p:cNvSpPr txBox="1"/>
            <p:nvPr/>
          </p:nvSpPr>
          <p:spPr>
            <a:xfrm>
              <a:off x="8278596" y="1119334"/>
              <a:ext cx="127362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النتيجة</a:t>
              </a:r>
            </a:p>
            <a:p>
              <a:pPr algn="ctr"/>
              <a:r>
                <a:rPr lang="ar-SY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3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45370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3" presetClass="entr" presetSubtype="3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0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2" dur="500"/>
                                            <p:tgtEl>
                                              <p:spTgt spid="9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35" presetClass="path" presetSubtype="0" fill="hold" nodeType="clickEffect" p14:presetBounceEnd="33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8.33333E-7 7.40741E-7 L -0.47344 7.40741E-7 " pathEditMode="relative" rAng="0" ptsTypes="AA" p14:bounceEnd="33000">
                                          <p:cBhvr>
                                            <p:cTn id="26" dur="10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3672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7" presetID="2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29" dur="500"/>
                                            <p:tgtEl>
                                              <p:spTgt spid="7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63" presetClass="path" presetSubtype="0" fill="hold" nodeType="clickEffect" p14:presetBounceEnd="4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33333E-6 -1.85185E-6 L 0.47135 -1.85185E-6 " pathEditMode="relative" rAng="0" ptsTypes="AA" p14:bounceEnd="41000">
                                          <p:cBhvr>
                                            <p:cTn id="33" dur="10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3568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4" presetID="22" presetClass="entr" presetSubtype="8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6" dur="500"/>
                                            <p:tgtEl>
                                              <p:spTgt spid="1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7" fill="hold">
                          <p:stCondLst>
                            <p:cond delay="indefinite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35" presetClass="path" presetSubtype="0" fill="hold" nodeType="clickEffect" p14:presetBounceEnd="33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45833E-6 -2.22222E-6 L -0.47344 -2.22222E-6 " pathEditMode="relative" rAng="0" ptsTypes="AA" p14:bounceEnd="33000">
                                          <p:cBhvr>
                                            <p:cTn id="40" dur="1000" fill="hold"/>
                                            <p:tgtEl>
                                              <p:spTgt spid="13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3672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1" presetID="2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43" dur="500"/>
                                            <p:tgtEl>
                                              <p:spTgt spid="1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63" presetClass="path" presetSubtype="0" fill="hold" nodeType="clickEffect" p14:presetBounceEnd="4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95833E-6 -2.96296E-6 L 0.47135 -2.96296E-6 " pathEditMode="relative" rAng="0" ptsTypes="AA" p14:bounceEnd="41000">
                                          <p:cBhvr>
                                            <p:cTn id="47" dur="1000" fill="hold"/>
                                            <p:tgtEl>
                                              <p:spTgt spid="1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3568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8" presetID="22" presetClass="entr" presetSubtype="8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0" dur="500"/>
                                            <p:tgtEl>
                                              <p:spTgt spid="1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3" grpId="0" animBg="1"/>
          <p:bldP spid="74" grpId="0"/>
          <p:bldP spid="118" grpId="0"/>
          <p:bldP spid="135" grpId="0"/>
          <p:bldP spid="15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3" presetClass="entr" presetSubtype="3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0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2" dur="500"/>
                                            <p:tgtEl>
                                              <p:spTgt spid="9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35" presetClass="pat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8.33333E-7 7.40741E-7 L -0.47344 7.40741E-7 " pathEditMode="relative" rAng="0" ptsTypes="AA">
                                          <p:cBhvr>
                                            <p:cTn id="26" dur="10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3672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7" presetID="2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29" dur="500"/>
                                            <p:tgtEl>
                                              <p:spTgt spid="7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63" presetClass="pat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33333E-6 -1.85185E-6 L 0.47135 -1.85185E-6 " pathEditMode="relative" rAng="0" ptsTypes="AA">
                                          <p:cBhvr>
                                            <p:cTn id="33" dur="10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3568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4" presetID="22" presetClass="entr" presetSubtype="8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6" dur="500"/>
                                            <p:tgtEl>
                                              <p:spTgt spid="1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7" fill="hold">
                          <p:stCondLst>
                            <p:cond delay="indefinite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35" presetClass="pat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45833E-6 -2.22222E-6 L -0.47344 -2.22222E-6 " pathEditMode="relative" rAng="0" ptsTypes="AA">
                                          <p:cBhvr>
                                            <p:cTn id="40" dur="1000" fill="hold"/>
                                            <p:tgtEl>
                                              <p:spTgt spid="13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3672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1" presetID="2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43" dur="500"/>
                                            <p:tgtEl>
                                              <p:spTgt spid="1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63" presetClass="pat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95833E-6 -2.96296E-6 L 0.47135 -2.96296E-6 " pathEditMode="relative" rAng="0" ptsTypes="AA">
                                          <p:cBhvr>
                                            <p:cTn id="47" dur="1000" fill="hold"/>
                                            <p:tgtEl>
                                              <p:spTgt spid="1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3568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8" presetID="22" presetClass="entr" presetSubtype="8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0" dur="500"/>
                                            <p:tgtEl>
                                              <p:spTgt spid="1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3" grpId="0" animBg="1"/>
          <p:bldP spid="74" grpId="0"/>
          <p:bldP spid="118" grpId="0"/>
          <p:bldP spid="135" grpId="0"/>
          <p:bldP spid="152" grpId="0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عنصر نائب للمحتوى 4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B44FFE29-0D27-431A-8674-782CD414CF6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39925" y="1327150"/>
            <a:ext cx="10120313" cy="5414963"/>
          </a:xfrm>
        </p:spPr>
      </p:pic>
      <p:sp>
        <p:nvSpPr>
          <p:cNvPr id="9219" name="عنوان 1">
            <a:extLst>
              <a:ext uri="{FF2B5EF4-FFF2-40B4-BE49-F238E27FC236}">
                <a16:creationId xmlns:a16="http://schemas.microsoft.com/office/drawing/2014/main" id="{074684BA-13B0-4BC6-85A9-81482F6BF0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1725" y="1588"/>
            <a:ext cx="7148513" cy="132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ar-SA" altLang="en-US" sz="7200" b="1">
                <a:latin typeface="Calibri Light" panose="020F0302020204030204" pitchFamily="34" charset="0"/>
                <a:cs typeface="Times New Roman" panose="02020603050405020304" pitchFamily="18" charset="0"/>
              </a:rPr>
              <a:t>تجدنا  في جوجل</a:t>
            </a:r>
            <a:endParaRPr lang="en-US" altLang="en-US" sz="7200" b="1">
              <a:latin typeface="Calibri Light" panose="020F0302020204030204" pitchFamily="34" charset="0"/>
            </a:endParaRPr>
          </a:p>
        </p:txBody>
      </p:sp>
      <p:grpSp>
        <p:nvGrpSpPr>
          <p:cNvPr id="9220" name="مجموعة 1">
            <a:extLst>
              <a:ext uri="{FF2B5EF4-FFF2-40B4-BE49-F238E27FC236}">
                <a16:creationId xmlns:a16="http://schemas.microsoft.com/office/drawing/2014/main" id="{DF0D9641-B441-4B0E-AF19-C32F6586048E}"/>
              </a:ext>
            </a:extLst>
          </p:cNvPr>
          <p:cNvGrpSpPr>
            <a:grpSpLocks/>
          </p:cNvGrpSpPr>
          <p:nvPr/>
        </p:nvGrpSpPr>
        <p:grpSpPr bwMode="auto">
          <a:xfrm>
            <a:off x="1939925" y="392113"/>
            <a:ext cx="3149600" cy="858837"/>
            <a:chOff x="3491684" y="207150"/>
            <a:chExt cx="3149600" cy="858981"/>
          </a:xfrm>
        </p:grpSpPr>
        <p:sp>
          <p:nvSpPr>
            <p:cNvPr id="4" name="مستطيل 3">
              <a:extLst>
                <a:ext uri="{FF2B5EF4-FFF2-40B4-BE49-F238E27FC236}">
                  <a16:creationId xmlns:a16="http://schemas.microsoft.com/office/drawing/2014/main" id="{194922D5-7807-4ABA-B59C-B6E7B17AF667}"/>
                </a:ext>
              </a:extLst>
            </p:cNvPr>
            <p:cNvSpPr/>
            <p:nvPr/>
          </p:nvSpPr>
          <p:spPr>
            <a:xfrm>
              <a:off x="3491684" y="207150"/>
              <a:ext cx="3149600" cy="858981"/>
            </a:xfrm>
            <a:prstGeom prst="rect">
              <a:avLst/>
            </a:prstGeom>
            <a:solidFill>
              <a:srgbClr val="05633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pic>
          <p:nvPicPr>
            <p:cNvPr id="9222" name="صورة 2" descr="صورة تحتوي على نص, قصاصة فنية&#10;&#10;تم إنشاء الوصف تلقائياً">
              <a:extLst>
                <a:ext uri="{FF2B5EF4-FFF2-40B4-BE49-F238E27FC236}">
                  <a16:creationId xmlns:a16="http://schemas.microsoft.com/office/drawing/2014/main" id="{405642E0-F41A-42BA-9034-2F9BDA9BE7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00456" y="238846"/>
              <a:ext cx="2932055" cy="795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4148622" y="1174698"/>
            <a:ext cx="7511260" cy="678034"/>
            <a:chOff x="1437356" y="1240014"/>
            <a:chExt cx="12474003" cy="678034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6" y="1240014"/>
              <a:ext cx="11222531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1827406" y="1517938"/>
              <a:ext cx="1208395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تسمى أول وجبة يتناولها المسلم بعد غروب الشمس  في  رمضان وجبة الفطور </a:t>
              </a: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E63E5179-6311-4984-A928-ECF58D7C1D58}"/>
              </a:ext>
            </a:extLst>
          </p:cNvPr>
          <p:cNvGrpSpPr/>
          <p:nvPr/>
        </p:nvGrpSpPr>
        <p:grpSpPr>
          <a:xfrm>
            <a:off x="360173" y="1236627"/>
            <a:ext cx="2244499" cy="2434510"/>
            <a:chOff x="7624954" y="1603531"/>
            <a:chExt cx="2244499" cy="2434510"/>
          </a:xfrm>
        </p:grpSpPr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81017A80-75B7-4BD6-80BB-6C56ED22D3B5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820C3F25-CD9E-4B13-9B74-76A11A3D1114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Rectangle: Top Corners One Rounded and One Snipped 59">
                <a:extLst>
                  <a:ext uri="{FF2B5EF4-FFF2-40B4-BE49-F238E27FC236}">
                    <a16:creationId xmlns:a16="http://schemas.microsoft.com/office/drawing/2014/main" id="{1275B174-B4DD-4692-A69A-EBE014609635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Right Triangle 19">
                <a:extLst>
                  <a:ext uri="{FF2B5EF4-FFF2-40B4-BE49-F238E27FC236}">
                    <a16:creationId xmlns:a16="http://schemas.microsoft.com/office/drawing/2014/main" id="{CC9431AB-65E5-4EA9-9F5F-A4BEE1259B78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E2171930-610E-4BAC-AC2E-90896717A351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5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8" name="Graphic 57" descr="Target Audience">
              <a:extLst>
                <a:ext uri="{FF2B5EF4-FFF2-40B4-BE49-F238E27FC236}">
                  <a16:creationId xmlns:a16="http://schemas.microsoft.com/office/drawing/2014/main" id="{CF84A4CF-0F73-42F7-BBA8-17908ADE1A2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AC044EA9-C6F7-4525-AE11-C14448138FEB}"/>
              </a:ext>
            </a:extLst>
          </p:cNvPr>
          <p:cNvGrpSpPr/>
          <p:nvPr/>
        </p:nvGrpSpPr>
        <p:grpSpPr>
          <a:xfrm>
            <a:off x="1122126" y="687830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99AD4544-3E5E-423D-B56D-5B6BBA176DBA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7C1D1CD-0F15-4545-B000-C66865CC75E3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Trapezoid 10">
              <a:extLst>
                <a:ext uri="{FF2B5EF4-FFF2-40B4-BE49-F238E27FC236}">
                  <a16:creationId xmlns:a16="http://schemas.microsoft.com/office/drawing/2014/main" id="{48F23530-9784-44E2-84C0-668E4EB982E3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6539BDB0-78FE-484E-8578-8B2003D992CA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FDA23F5B-1C05-4D95-A0E9-A78B6A1AA65A}"/>
              </a:ext>
            </a:extLst>
          </p:cNvPr>
          <p:cNvGrpSpPr/>
          <p:nvPr/>
        </p:nvGrpSpPr>
        <p:grpSpPr>
          <a:xfrm>
            <a:off x="163278" y="3473413"/>
            <a:ext cx="1887249" cy="2471238"/>
            <a:chOff x="10083005" y="2824919"/>
            <a:chExt cx="1887249" cy="2471238"/>
          </a:xfrm>
        </p:grpSpPr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A419DBB5-A1E9-471E-AB35-CA37DB7DBBC9}"/>
                </a:ext>
              </a:extLst>
            </p:cNvPr>
            <p:cNvGrpSpPr/>
            <p:nvPr/>
          </p:nvGrpSpPr>
          <p:grpSpPr>
            <a:xfrm rot="21371849">
              <a:off x="10083005" y="2824919"/>
              <a:ext cx="1887249" cy="2471238"/>
              <a:chOff x="392713" y="4308237"/>
              <a:chExt cx="1887249" cy="2471238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E47E5070-283F-47BF-A295-F7795C388C70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 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264F6476-D492-427C-9184-DCCBFF7695BC}"/>
                  </a:ext>
                </a:extLst>
              </p:cNvPr>
              <p:cNvSpPr txBox="1"/>
              <p:nvPr/>
            </p:nvSpPr>
            <p:spPr>
              <a:xfrm>
                <a:off x="392713" y="4748150"/>
                <a:ext cx="1871561" cy="203132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وجبة الفطور </a:t>
                </a:r>
              </a:p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 </a:t>
                </a:r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466253FE-0FBA-4F8D-ABB4-E28094A5004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372809">
              <a:off x="10613675" y="4101251"/>
              <a:ext cx="913314" cy="664477"/>
            </a:xfrm>
            <a:prstGeom prst="rect">
              <a:avLst/>
            </a:prstGeom>
          </p:spPr>
        </p:pic>
      </p:grpSp>
      <p:sp>
        <p:nvSpPr>
          <p:cNvPr id="93" name="Rectangle 21">
            <a:extLst>
              <a:ext uri="{FF2B5EF4-FFF2-40B4-BE49-F238E27FC236}">
                <a16:creationId xmlns:a16="http://schemas.microsoft.com/office/drawing/2014/main" id="{F24A78BB-95B8-40EB-9DEE-29DF2B9C6EAD}"/>
              </a:ext>
            </a:extLst>
          </p:cNvPr>
          <p:cNvSpPr/>
          <p:nvPr/>
        </p:nvSpPr>
        <p:spPr>
          <a:xfrm rot="15142371">
            <a:off x="801468" y="3143655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48DF6D0-3414-4251-A703-8C15124C0D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28" r="7828"/>
          <a:stretch/>
        </p:blipFill>
        <p:spPr>
          <a:xfrm>
            <a:off x="4018413" y="3141554"/>
            <a:ext cx="2995613" cy="2314575"/>
          </a:xfrm>
          <a:prstGeom prst="rect">
            <a:avLst/>
          </a:prstGeom>
        </p:spPr>
      </p:pic>
      <p:grpSp>
        <p:nvGrpSpPr>
          <p:cNvPr id="75" name="Group 74">
            <a:extLst>
              <a:ext uri="{FF2B5EF4-FFF2-40B4-BE49-F238E27FC236}">
                <a16:creationId xmlns:a16="http://schemas.microsoft.com/office/drawing/2014/main" id="{C3B0F2F2-7C7B-45F4-8789-45EBD5BE9A3D}"/>
              </a:ext>
            </a:extLst>
          </p:cNvPr>
          <p:cNvGrpSpPr/>
          <p:nvPr/>
        </p:nvGrpSpPr>
        <p:grpSpPr>
          <a:xfrm>
            <a:off x="4173430" y="3185799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9FE94A68-F05E-4C9A-B549-F9F197AB3E4F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7" name="Trapezoid 10">
              <a:extLst>
                <a:ext uri="{FF2B5EF4-FFF2-40B4-BE49-F238E27FC236}">
                  <a16:creationId xmlns:a16="http://schemas.microsoft.com/office/drawing/2014/main" id="{E68D989F-848C-4866-9C23-4D387B8B6C40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6825E7A1-61F7-4346-9AA9-0AF4E0DBD322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77648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6" presetClass="emph" presetSubtype="0" autoRev="1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42" dur="200" fill="hold"/>
                                        <p:tgtEl>
                                          <p:spTgt spid="3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9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9618910" y="1029564"/>
            <a:ext cx="2040973" cy="656228"/>
            <a:chOff x="1437352" y="1240020"/>
            <a:chExt cx="4247313" cy="656228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2" y="1240020"/>
              <a:ext cx="4247313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1827404" y="1557694"/>
              <a:ext cx="32617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نشاط 2: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7973665-3E8F-4AE1-BB84-8452537CA85F}"/>
              </a:ext>
            </a:extLst>
          </p:cNvPr>
          <p:cNvGrpSpPr/>
          <p:nvPr/>
        </p:nvGrpSpPr>
        <p:grpSpPr>
          <a:xfrm flipH="1">
            <a:off x="2790094" y="1796621"/>
            <a:ext cx="8913325" cy="672823"/>
            <a:chOff x="1437362" y="1240011"/>
            <a:chExt cx="16395244" cy="672823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BECB459E-9A95-43C3-943D-E7A5B4A9DAB3}"/>
                </a:ext>
              </a:extLst>
            </p:cNvPr>
            <p:cNvSpPr/>
            <p:nvPr/>
          </p:nvSpPr>
          <p:spPr>
            <a:xfrm flipV="1">
              <a:off x="1437362" y="1240011"/>
              <a:ext cx="8712473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E159E71-63FC-4FDB-A1F9-28A44085F097}"/>
                </a:ext>
              </a:extLst>
            </p:cNvPr>
            <p:cNvSpPr txBox="1"/>
            <p:nvPr/>
          </p:nvSpPr>
          <p:spPr>
            <a:xfrm>
              <a:off x="2371086" y="1512724"/>
              <a:ext cx="154615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ما الفرق بين وجبة الفطور و الوجبة المدرسية ؟ 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E258D2C-2BA6-4000-80D5-27142CA6CFB5}"/>
              </a:ext>
            </a:extLst>
          </p:cNvPr>
          <p:cNvGrpSpPr/>
          <p:nvPr/>
        </p:nvGrpSpPr>
        <p:grpSpPr>
          <a:xfrm>
            <a:off x="583781" y="3413282"/>
            <a:ext cx="1887249" cy="2409683"/>
            <a:chOff x="10080963" y="2824986"/>
            <a:chExt cx="1887249" cy="2409683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49EA7F82-8C28-4C5F-9D2B-4063F17D5363}"/>
                </a:ext>
              </a:extLst>
            </p:cNvPr>
            <p:cNvGrpSpPr/>
            <p:nvPr/>
          </p:nvGrpSpPr>
          <p:grpSpPr>
            <a:xfrm rot="21371849">
              <a:off x="10080963" y="2824986"/>
              <a:ext cx="1887249" cy="2409683"/>
              <a:chOff x="392713" y="4308237"/>
              <a:chExt cx="1887249" cy="2409683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146833FD-6566-4CA2-9B7E-BD83EFB997DD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A122575E-27BF-4685-900C-BECC0F8F7215}"/>
                  </a:ext>
                </a:extLst>
              </p:cNvPr>
              <p:cNvSpPr txBox="1"/>
              <p:nvPr/>
            </p:nvSpPr>
            <p:spPr>
              <a:xfrm>
                <a:off x="392713" y="4809705"/>
                <a:ext cx="1871561" cy="190821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وجبة الفطور </a:t>
                </a:r>
              </a:p>
              <a:p>
                <a:pPr algn="r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552C6D34-D505-4A96-A7D6-BEAAF6A8A5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372809">
              <a:off x="10564993" y="4075137"/>
              <a:ext cx="976512" cy="710457"/>
            </a:xfrm>
            <a:prstGeom prst="rect">
              <a:avLst/>
            </a:prstGeom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22E1209-C182-424D-A8F1-4C544E88B649}"/>
              </a:ext>
            </a:extLst>
          </p:cNvPr>
          <p:cNvGrpSpPr/>
          <p:nvPr/>
        </p:nvGrpSpPr>
        <p:grpSpPr>
          <a:xfrm>
            <a:off x="484378" y="1211734"/>
            <a:ext cx="2244499" cy="2434510"/>
            <a:chOff x="7624954" y="1603531"/>
            <a:chExt cx="2244499" cy="2434510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83478023-40D4-4747-ABD8-E2B2157A73BB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C263E88A-4BB6-426D-87C4-0E03D40747DA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Rectangle: Top Corners One Rounded and One Snipped 62">
                <a:extLst>
                  <a:ext uri="{FF2B5EF4-FFF2-40B4-BE49-F238E27FC236}">
                    <a16:creationId xmlns:a16="http://schemas.microsoft.com/office/drawing/2014/main" id="{DF231A91-B46C-4EE1-90C7-7823F4A7AF03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Right Triangle 19">
                <a:extLst>
                  <a:ext uri="{FF2B5EF4-FFF2-40B4-BE49-F238E27FC236}">
                    <a16:creationId xmlns:a16="http://schemas.microsoft.com/office/drawing/2014/main" id="{5B3BA7E3-4C73-4C8F-A3C5-839A98004327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EFB63ED1-E29A-4D02-AF7A-28F31318AF47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61" name="Graphic 60" descr="Target Audience">
              <a:extLst>
                <a:ext uri="{FF2B5EF4-FFF2-40B4-BE49-F238E27FC236}">
                  <a16:creationId xmlns:a16="http://schemas.microsoft.com/office/drawing/2014/main" id="{432526A5-4A35-4D82-BF66-60AA658B97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3F9391D-5513-48BB-9054-B7D1041F1D31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212FD180-7135-406B-88D3-A49EF2B77DB2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0F31F380-011E-4437-ACA5-5D24A7D3BA48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Trapezoid 10">
              <a:extLst>
                <a:ext uri="{FF2B5EF4-FFF2-40B4-BE49-F238E27FC236}">
                  <a16:creationId xmlns:a16="http://schemas.microsoft.com/office/drawing/2014/main" id="{0F653D63-43EA-4AC1-A172-199ABFD5C3B3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FE560459-1344-4891-821C-D56D947FF44B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0" name="Rectangle 21">
            <a:extLst>
              <a:ext uri="{FF2B5EF4-FFF2-40B4-BE49-F238E27FC236}">
                <a16:creationId xmlns:a16="http://schemas.microsoft.com/office/drawing/2014/main" id="{1CD4B8A8-8393-4C02-8B69-4AD6C39708F2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2" name="Picture 107">
            <a:extLst>
              <a:ext uri="{FF2B5EF4-FFF2-40B4-BE49-F238E27FC236}">
                <a16:creationId xmlns:a16="http://schemas.microsoft.com/office/drawing/2014/main" id="{D08BF382-400F-4FC5-AB65-8ADC0F645F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36937" y="4645889"/>
            <a:ext cx="1260143" cy="2179707"/>
          </a:xfrm>
          <a:prstGeom prst="rect">
            <a:avLst/>
          </a:prstGeom>
        </p:spPr>
      </p:pic>
      <p:sp>
        <p:nvSpPr>
          <p:cNvPr id="43" name="Freeform: Shape 108">
            <a:extLst>
              <a:ext uri="{FF2B5EF4-FFF2-40B4-BE49-F238E27FC236}">
                <a16:creationId xmlns:a16="http://schemas.microsoft.com/office/drawing/2014/main" id="{2C080427-F504-405E-9ABE-440F9AE99EE2}"/>
              </a:ext>
            </a:extLst>
          </p:cNvPr>
          <p:cNvSpPr/>
          <p:nvPr/>
        </p:nvSpPr>
        <p:spPr>
          <a:xfrm rot="950947">
            <a:off x="7270151" y="4677188"/>
            <a:ext cx="899562" cy="316242"/>
          </a:xfrm>
          <a:custGeom>
            <a:avLst/>
            <a:gdLst>
              <a:gd name="connsiteX0" fmla="*/ 899561 w 899562"/>
              <a:gd name="connsiteY0" fmla="*/ 251387 h 316242"/>
              <a:gd name="connsiteX1" fmla="*/ 493028 w 899562"/>
              <a:gd name="connsiteY1" fmla="*/ 301891 h 316242"/>
              <a:gd name="connsiteX2" fmla="*/ 276788 w 899562"/>
              <a:gd name="connsiteY2" fmla="*/ 24120 h 316242"/>
              <a:gd name="connsiteX3" fmla="*/ 0 w 899562"/>
              <a:gd name="connsiteY3" fmla="*/ 32537 h 316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99562" h="316242" extrusionOk="0">
                <a:moveTo>
                  <a:pt x="899561" y="251387"/>
                </a:moveTo>
                <a:cubicBezTo>
                  <a:pt x="746838" y="301145"/>
                  <a:pt x="626922" y="341343"/>
                  <a:pt x="493028" y="301891"/>
                </a:cubicBezTo>
                <a:cubicBezTo>
                  <a:pt x="355039" y="258338"/>
                  <a:pt x="379696" y="102970"/>
                  <a:pt x="276788" y="24120"/>
                </a:cubicBezTo>
                <a:cubicBezTo>
                  <a:pt x="171986" y="-42045"/>
                  <a:pt x="118022" y="33363"/>
                  <a:pt x="0" y="32537"/>
                </a:cubicBezTo>
              </a:path>
            </a:pathLst>
          </a:custGeom>
          <a:noFill/>
          <a:ln w="38100">
            <a:solidFill>
              <a:schemeClr val="tx1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3948674015">
                  <a:custGeom>
                    <a:avLst/>
                    <a:gdLst>
                      <a:gd name="connsiteX0" fmla="*/ 1509486 w 1509486"/>
                      <a:gd name="connsiteY0" fmla="*/ 421833 h 530661"/>
                      <a:gd name="connsiteX1" fmla="*/ 827314 w 1509486"/>
                      <a:gd name="connsiteY1" fmla="*/ 506580 h 530661"/>
                      <a:gd name="connsiteX2" fmla="*/ 464457 w 1509486"/>
                      <a:gd name="connsiteY2" fmla="*/ 40474 h 530661"/>
                      <a:gd name="connsiteX3" fmla="*/ 0 w 1509486"/>
                      <a:gd name="connsiteY3" fmla="*/ 54599 h 530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09486" h="530661" extrusionOk="0">
                        <a:moveTo>
                          <a:pt x="1509486" y="421833"/>
                        </a:moveTo>
                        <a:cubicBezTo>
                          <a:pt x="1254416" y="500381"/>
                          <a:pt x="1006604" y="570408"/>
                          <a:pt x="827314" y="506580"/>
                        </a:cubicBezTo>
                        <a:cubicBezTo>
                          <a:pt x="631062" y="439356"/>
                          <a:pt x="615057" y="136624"/>
                          <a:pt x="464457" y="40474"/>
                        </a:cubicBezTo>
                        <a:cubicBezTo>
                          <a:pt x="294852" y="-64674"/>
                          <a:pt x="183749" y="37021"/>
                          <a:pt x="0" y="54599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4" name="Cloud 109">
            <a:extLst>
              <a:ext uri="{FF2B5EF4-FFF2-40B4-BE49-F238E27FC236}">
                <a16:creationId xmlns:a16="http://schemas.microsoft.com/office/drawing/2014/main" id="{AC32D85A-BE78-40CE-879F-615287BC875A}"/>
              </a:ext>
            </a:extLst>
          </p:cNvPr>
          <p:cNvSpPr/>
          <p:nvPr/>
        </p:nvSpPr>
        <p:spPr>
          <a:xfrm>
            <a:off x="3533485" y="2742156"/>
            <a:ext cx="3590923" cy="250937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Y" sz="2000" dirty="0"/>
              <a:t>حجم وجبة الإفطار يكون أكبر</a:t>
            </a:r>
          </a:p>
          <a:p>
            <a:pPr algn="ctr"/>
            <a:r>
              <a:rPr lang="ar-SY" sz="2000" dirty="0"/>
              <a:t>إن الوجبة المدرسية تكون محفوظة في صندوق الطعام</a:t>
            </a:r>
          </a:p>
        </p:txBody>
      </p:sp>
    </p:spTree>
    <p:extLst>
      <p:ext uri="{BB962C8B-B14F-4D97-AF65-F5344CB8AC3E}">
        <p14:creationId xmlns:p14="http://schemas.microsoft.com/office/powerpoint/2010/main" val="2454018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70" grpId="0" animBg="1"/>
      <p:bldP spid="43" grpId="0" animBg="1"/>
      <p:bldP spid="4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2635367" y="1174700"/>
            <a:ext cx="9024517" cy="678032"/>
            <a:chOff x="1437352" y="1240016"/>
            <a:chExt cx="14987081" cy="678032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2" y="1240016"/>
              <a:ext cx="14234151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1827404" y="1517938"/>
              <a:ext cx="1459702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أتناول وجبة فطور صحية  تحتوي على الحليب و البيض و الخبز و الحبوب و الفواكه و الخضراوات </a:t>
              </a: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E63E5179-6311-4984-A928-ECF58D7C1D58}"/>
              </a:ext>
            </a:extLst>
          </p:cNvPr>
          <p:cNvGrpSpPr/>
          <p:nvPr/>
        </p:nvGrpSpPr>
        <p:grpSpPr>
          <a:xfrm>
            <a:off x="360173" y="1236627"/>
            <a:ext cx="2244499" cy="2434510"/>
            <a:chOff x="7624954" y="1603531"/>
            <a:chExt cx="2244499" cy="2434510"/>
          </a:xfrm>
        </p:grpSpPr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81017A80-75B7-4BD6-80BB-6C56ED22D3B5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820C3F25-CD9E-4B13-9B74-76A11A3D1114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Rectangle: Top Corners One Rounded and One Snipped 59">
                <a:extLst>
                  <a:ext uri="{FF2B5EF4-FFF2-40B4-BE49-F238E27FC236}">
                    <a16:creationId xmlns:a16="http://schemas.microsoft.com/office/drawing/2014/main" id="{1275B174-B4DD-4692-A69A-EBE014609635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Right Triangle 19">
                <a:extLst>
                  <a:ext uri="{FF2B5EF4-FFF2-40B4-BE49-F238E27FC236}">
                    <a16:creationId xmlns:a16="http://schemas.microsoft.com/office/drawing/2014/main" id="{CC9431AB-65E5-4EA9-9F5F-A4BEE1259B78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E2171930-610E-4BAC-AC2E-90896717A351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5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8" name="Graphic 57" descr="Target Audience">
              <a:extLst>
                <a:ext uri="{FF2B5EF4-FFF2-40B4-BE49-F238E27FC236}">
                  <a16:creationId xmlns:a16="http://schemas.microsoft.com/office/drawing/2014/main" id="{CF84A4CF-0F73-42F7-BBA8-17908ADE1A2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AC044EA9-C6F7-4525-AE11-C14448138FEB}"/>
              </a:ext>
            </a:extLst>
          </p:cNvPr>
          <p:cNvGrpSpPr/>
          <p:nvPr/>
        </p:nvGrpSpPr>
        <p:grpSpPr>
          <a:xfrm>
            <a:off x="1122126" y="687830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99AD4544-3E5E-423D-B56D-5B6BBA176DBA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7C1D1CD-0F15-4545-B000-C66865CC75E3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Trapezoid 10">
              <a:extLst>
                <a:ext uri="{FF2B5EF4-FFF2-40B4-BE49-F238E27FC236}">
                  <a16:creationId xmlns:a16="http://schemas.microsoft.com/office/drawing/2014/main" id="{48F23530-9784-44E2-84C0-668E4EB982E3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6539BDB0-78FE-484E-8578-8B2003D992CA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FDA23F5B-1C05-4D95-A0E9-A78B6A1AA65A}"/>
              </a:ext>
            </a:extLst>
          </p:cNvPr>
          <p:cNvGrpSpPr/>
          <p:nvPr/>
        </p:nvGrpSpPr>
        <p:grpSpPr>
          <a:xfrm>
            <a:off x="163278" y="3473413"/>
            <a:ext cx="1887249" cy="2471238"/>
            <a:chOff x="10083005" y="2824919"/>
            <a:chExt cx="1887249" cy="2471238"/>
          </a:xfrm>
        </p:grpSpPr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A419DBB5-A1E9-471E-AB35-CA37DB7DBBC9}"/>
                </a:ext>
              </a:extLst>
            </p:cNvPr>
            <p:cNvGrpSpPr/>
            <p:nvPr/>
          </p:nvGrpSpPr>
          <p:grpSpPr>
            <a:xfrm rot="21371849">
              <a:off x="10083005" y="2824919"/>
              <a:ext cx="1887249" cy="2471238"/>
              <a:chOff x="392713" y="4308237"/>
              <a:chExt cx="1887249" cy="2471238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E47E5070-283F-47BF-A295-F7795C388C70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 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264F6476-D492-427C-9184-DCCBFF7695BC}"/>
                  </a:ext>
                </a:extLst>
              </p:cNvPr>
              <p:cNvSpPr txBox="1"/>
              <p:nvPr/>
            </p:nvSpPr>
            <p:spPr>
              <a:xfrm>
                <a:off x="392713" y="4748150"/>
                <a:ext cx="1871561" cy="203132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وجبة الفطور </a:t>
                </a:r>
              </a:p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 </a:t>
                </a:r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466253FE-0FBA-4F8D-ABB4-E28094A5004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372809">
              <a:off x="10613675" y="4101251"/>
              <a:ext cx="913314" cy="664477"/>
            </a:xfrm>
            <a:prstGeom prst="rect">
              <a:avLst/>
            </a:prstGeom>
          </p:spPr>
        </p:pic>
      </p:grpSp>
      <p:sp>
        <p:nvSpPr>
          <p:cNvPr id="93" name="Rectangle 21">
            <a:extLst>
              <a:ext uri="{FF2B5EF4-FFF2-40B4-BE49-F238E27FC236}">
                <a16:creationId xmlns:a16="http://schemas.microsoft.com/office/drawing/2014/main" id="{F24A78BB-95B8-40EB-9DEE-29DF2B9C6EAD}"/>
              </a:ext>
            </a:extLst>
          </p:cNvPr>
          <p:cNvSpPr/>
          <p:nvPr/>
        </p:nvSpPr>
        <p:spPr>
          <a:xfrm rot="15142371">
            <a:off x="801468" y="3143655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DF34C0F8-C55B-430B-A405-699857534847}"/>
              </a:ext>
            </a:extLst>
          </p:cNvPr>
          <p:cNvSpPr/>
          <p:nvPr/>
        </p:nvSpPr>
        <p:spPr>
          <a:xfrm rot="5400000">
            <a:off x="5143917" y="2426538"/>
            <a:ext cx="2311036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5"/>
            <a:srcRect/>
            <a:stretch>
              <a:fillRect l="18000" t="15000" r="13000" b="7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B871EA7-AD96-4EEE-BD6C-2DBCD2C22EAB}"/>
              </a:ext>
            </a:extLst>
          </p:cNvPr>
          <p:cNvGrpSpPr/>
          <p:nvPr/>
        </p:nvGrpSpPr>
        <p:grpSpPr>
          <a:xfrm>
            <a:off x="6184663" y="2496541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4C20FB36-9D51-4D93-9BE3-33A3AF7FA8D8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4" name="Trapezoid 10">
              <a:extLst>
                <a:ext uri="{FF2B5EF4-FFF2-40B4-BE49-F238E27FC236}">
                  <a16:creationId xmlns:a16="http://schemas.microsoft.com/office/drawing/2014/main" id="{33F90303-3EF3-4246-B6EC-F35618DF0324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E980230E-334A-40B1-BF4B-11D47E992798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66" name="Freeform: Shape 65">
            <a:extLst>
              <a:ext uri="{FF2B5EF4-FFF2-40B4-BE49-F238E27FC236}">
                <a16:creationId xmlns:a16="http://schemas.microsoft.com/office/drawing/2014/main" id="{14769038-A519-4AD8-8B9D-8B0647C5D609}"/>
              </a:ext>
            </a:extLst>
          </p:cNvPr>
          <p:cNvSpPr/>
          <p:nvPr/>
        </p:nvSpPr>
        <p:spPr>
          <a:xfrm rot="5400000">
            <a:off x="2626478" y="2468397"/>
            <a:ext cx="2311036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solidFill>
                <a:prstClr val="white"/>
              </a:solidFill>
            </a:endParaRPr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FEE0942D-CD53-4030-84BA-4552F264FD8D}"/>
              </a:ext>
            </a:extLst>
          </p:cNvPr>
          <p:cNvGrpSpPr/>
          <p:nvPr/>
        </p:nvGrpSpPr>
        <p:grpSpPr>
          <a:xfrm>
            <a:off x="3667224" y="2538400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150A6A8E-5662-45DD-A8A5-379D84FF3D5C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9" name="Trapezoid 10">
              <a:extLst>
                <a:ext uri="{FF2B5EF4-FFF2-40B4-BE49-F238E27FC236}">
                  <a16:creationId xmlns:a16="http://schemas.microsoft.com/office/drawing/2014/main" id="{FF91B151-83AB-43BD-AE96-3DA7AC4B41E9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42E54E39-D9FE-4AE7-9461-C73CE49A6860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97" name="Freeform: Shape 96">
            <a:extLst>
              <a:ext uri="{FF2B5EF4-FFF2-40B4-BE49-F238E27FC236}">
                <a16:creationId xmlns:a16="http://schemas.microsoft.com/office/drawing/2014/main" id="{BA5BF7A2-1802-42FA-A316-9DCD90714C47}"/>
              </a:ext>
            </a:extLst>
          </p:cNvPr>
          <p:cNvSpPr/>
          <p:nvPr/>
        </p:nvSpPr>
        <p:spPr>
          <a:xfrm rot="5400000">
            <a:off x="6496344" y="4498528"/>
            <a:ext cx="2311036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4"/>
            <a:srcRect/>
            <a:stretch>
              <a:fillRect l="7000" t="14000" r="10000" b="7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grpSp>
        <p:nvGrpSpPr>
          <p:cNvPr id="98" name="Group 97">
            <a:extLst>
              <a:ext uri="{FF2B5EF4-FFF2-40B4-BE49-F238E27FC236}">
                <a16:creationId xmlns:a16="http://schemas.microsoft.com/office/drawing/2014/main" id="{530CEFE5-5B14-420F-8CBE-862408E4F292}"/>
              </a:ext>
            </a:extLst>
          </p:cNvPr>
          <p:cNvGrpSpPr/>
          <p:nvPr/>
        </p:nvGrpSpPr>
        <p:grpSpPr>
          <a:xfrm>
            <a:off x="7537090" y="4568531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7390B276-670F-4012-BCBB-E8CC2AA54ADD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0" name="Trapezoid 10">
              <a:extLst>
                <a:ext uri="{FF2B5EF4-FFF2-40B4-BE49-F238E27FC236}">
                  <a16:creationId xmlns:a16="http://schemas.microsoft.com/office/drawing/2014/main" id="{7039F551-F3E3-4ECD-9896-3765341F232B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8448D7F5-C9A7-47A0-97AB-EC250641A39F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02" name="Freeform: Shape 101">
            <a:extLst>
              <a:ext uri="{FF2B5EF4-FFF2-40B4-BE49-F238E27FC236}">
                <a16:creationId xmlns:a16="http://schemas.microsoft.com/office/drawing/2014/main" id="{151F4DA0-BA2A-49D0-9B16-0CA210997BB9}"/>
              </a:ext>
            </a:extLst>
          </p:cNvPr>
          <p:cNvSpPr/>
          <p:nvPr/>
        </p:nvSpPr>
        <p:spPr>
          <a:xfrm rot="5400000">
            <a:off x="3947247" y="4471284"/>
            <a:ext cx="2311036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7"/>
            <a:srcRect/>
            <a:stretch>
              <a:fillRect l="7000" t="14000" r="10000" b="7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805A16C1-562A-44BC-BBA8-47275F58021A}"/>
              </a:ext>
            </a:extLst>
          </p:cNvPr>
          <p:cNvGrpSpPr/>
          <p:nvPr/>
        </p:nvGrpSpPr>
        <p:grpSpPr>
          <a:xfrm>
            <a:off x="4987993" y="4541287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9BD1A4BE-1C48-4930-B2F5-05A076D8C42C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5" name="Trapezoid 10">
              <a:extLst>
                <a:ext uri="{FF2B5EF4-FFF2-40B4-BE49-F238E27FC236}">
                  <a16:creationId xmlns:a16="http://schemas.microsoft.com/office/drawing/2014/main" id="{25463974-673B-4022-9058-733FBA31E6A1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FC95DF13-A9D8-4705-8C17-4F746C4C723D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07311C57-4E6A-4A21-967C-7B237CD006BD}"/>
              </a:ext>
            </a:extLst>
          </p:cNvPr>
          <p:cNvGrpSpPr/>
          <p:nvPr/>
        </p:nvGrpSpPr>
        <p:grpSpPr>
          <a:xfrm flipH="1">
            <a:off x="2647257" y="1879626"/>
            <a:ext cx="9024517" cy="678033"/>
            <a:chOff x="1437352" y="1240015"/>
            <a:chExt cx="14987081" cy="678033"/>
          </a:xfrm>
        </p:grpSpPr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663814BD-3229-451D-BBFD-BA71BBCAE28A}"/>
                </a:ext>
              </a:extLst>
            </p:cNvPr>
            <p:cNvSpPr/>
            <p:nvPr/>
          </p:nvSpPr>
          <p:spPr>
            <a:xfrm flipV="1">
              <a:off x="1437352" y="1240015"/>
              <a:ext cx="754834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568E61C3-0D38-45D6-97FB-E9F1D96DE747}"/>
                </a:ext>
              </a:extLst>
            </p:cNvPr>
            <p:cNvSpPr txBox="1"/>
            <p:nvPr/>
          </p:nvSpPr>
          <p:spPr>
            <a:xfrm>
              <a:off x="1827404" y="1517938"/>
              <a:ext cx="1459702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أذهب  إلى المدرسة و معي وجبة مدرسية خفيفة </a:t>
              </a:r>
            </a:p>
          </p:txBody>
        </p:sp>
      </p:grp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E6314260-3CAF-4F44-B7A2-4147DD9ECAB1}"/>
              </a:ext>
            </a:extLst>
          </p:cNvPr>
          <p:cNvSpPr/>
          <p:nvPr/>
        </p:nvSpPr>
        <p:spPr>
          <a:xfrm rot="5400000">
            <a:off x="7906147" y="2690840"/>
            <a:ext cx="2311036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8"/>
            <a:srcRect/>
            <a:stretch>
              <a:fillRect l="7000" t="14000" r="10000" b="7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297663B4-54E8-4A6B-AE80-3497BF5D6AB8}"/>
              </a:ext>
            </a:extLst>
          </p:cNvPr>
          <p:cNvGrpSpPr/>
          <p:nvPr/>
        </p:nvGrpSpPr>
        <p:grpSpPr>
          <a:xfrm>
            <a:off x="8946893" y="2760843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DE52DFC4-064E-4E7E-9208-CB469A76EF43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4" name="Trapezoid 10">
              <a:extLst>
                <a:ext uri="{FF2B5EF4-FFF2-40B4-BE49-F238E27FC236}">
                  <a16:creationId xmlns:a16="http://schemas.microsoft.com/office/drawing/2014/main" id="{AA2631EE-5A25-4CBD-B415-2DE2A183F4FD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741082A5-06C5-4F9D-88CA-8779ECF916D6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2069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42" dur="200" fill="hold"/>
                                        <p:tgtEl>
                                          <p:spTgt spid="52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55" dur="200" fill="hold"/>
                                        <p:tgtEl>
                                          <p:spTgt spid="66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68" dur="200" fill="hold"/>
                                        <p:tgtEl>
                                          <p:spTgt spid="97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81" dur="200" fill="hold"/>
                                        <p:tgtEl>
                                          <p:spTgt spid="102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102" dur="200" fill="hold"/>
                                        <p:tgtEl>
                                          <p:spTgt spid="71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93" grpId="0" animBg="1"/>
      <p:bldP spid="52" grpId="0" animBg="1"/>
      <p:bldP spid="52" grpId="1" animBg="1"/>
      <p:bldP spid="66" grpId="0" animBg="1"/>
      <p:bldP spid="66" grpId="1" animBg="1"/>
      <p:bldP spid="97" grpId="0" animBg="1"/>
      <p:bldP spid="97" grpId="1" animBg="1"/>
      <p:bldP spid="102" grpId="0" animBg="1"/>
      <p:bldP spid="102" grpId="1" animBg="1"/>
      <p:bldP spid="71" grpId="0" animBg="1"/>
      <p:bldP spid="71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2635367" y="1174699"/>
            <a:ext cx="9024516" cy="678033"/>
            <a:chOff x="1437354" y="1240015"/>
            <a:chExt cx="14987079" cy="678033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4" y="1240015"/>
              <a:ext cx="10930119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1827404" y="1517938"/>
              <a:ext cx="1459702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تناول الوجبة المدرسية لا يغني عن تناول وجبة الفطور قبل الذهاب للمدرسة </a:t>
              </a: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E63E5179-6311-4984-A928-ECF58D7C1D58}"/>
              </a:ext>
            </a:extLst>
          </p:cNvPr>
          <p:cNvGrpSpPr/>
          <p:nvPr/>
        </p:nvGrpSpPr>
        <p:grpSpPr>
          <a:xfrm>
            <a:off x="360173" y="1236627"/>
            <a:ext cx="2244499" cy="2434510"/>
            <a:chOff x="7624954" y="1603531"/>
            <a:chExt cx="2244499" cy="2434510"/>
          </a:xfrm>
        </p:grpSpPr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81017A80-75B7-4BD6-80BB-6C56ED22D3B5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820C3F25-CD9E-4B13-9B74-76A11A3D1114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Rectangle: Top Corners One Rounded and One Snipped 59">
                <a:extLst>
                  <a:ext uri="{FF2B5EF4-FFF2-40B4-BE49-F238E27FC236}">
                    <a16:creationId xmlns:a16="http://schemas.microsoft.com/office/drawing/2014/main" id="{1275B174-B4DD-4692-A69A-EBE014609635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Right Triangle 19">
                <a:extLst>
                  <a:ext uri="{FF2B5EF4-FFF2-40B4-BE49-F238E27FC236}">
                    <a16:creationId xmlns:a16="http://schemas.microsoft.com/office/drawing/2014/main" id="{CC9431AB-65E5-4EA9-9F5F-A4BEE1259B78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E2171930-610E-4BAC-AC2E-90896717A351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5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8" name="Graphic 57" descr="Target Audience">
              <a:extLst>
                <a:ext uri="{FF2B5EF4-FFF2-40B4-BE49-F238E27FC236}">
                  <a16:creationId xmlns:a16="http://schemas.microsoft.com/office/drawing/2014/main" id="{CF84A4CF-0F73-42F7-BBA8-17908ADE1A2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AC044EA9-C6F7-4525-AE11-C14448138FEB}"/>
              </a:ext>
            </a:extLst>
          </p:cNvPr>
          <p:cNvGrpSpPr/>
          <p:nvPr/>
        </p:nvGrpSpPr>
        <p:grpSpPr>
          <a:xfrm>
            <a:off x="1122126" y="687830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99AD4544-3E5E-423D-B56D-5B6BBA176DBA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7C1D1CD-0F15-4545-B000-C66865CC75E3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Trapezoid 10">
              <a:extLst>
                <a:ext uri="{FF2B5EF4-FFF2-40B4-BE49-F238E27FC236}">
                  <a16:creationId xmlns:a16="http://schemas.microsoft.com/office/drawing/2014/main" id="{48F23530-9784-44E2-84C0-668E4EB982E3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6539BDB0-78FE-484E-8578-8B2003D992CA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FDA23F5B-1C05-4D95-A0E9-A78B6A1AA65A}"/>
              </a:ext>
            </a:extLst>
          </p:cNvPr>
          <p:cNvGrpSpPr/>
          <p:nvPr/>
        </p:nvGrpSpPr>
        <p:grpSpPr>
          <a:xfrm>
            <a:off x="163278" y="3473413"/>
            <a:ext cx="1887249" cy="2471238"/>
            <a:chOff x="10083005" y="2824919"/>
            <a:chExt cx="1887249" cy="2471238"/>
          </a:xfrm>
        </p:grpSpPr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A419DBB5-A1E9-471E-AB35-CA37DB7DBBC9}"/>
                </a:ext>
              </a:extLst>
            </p:cNvPr>
            <p:cNvGrpSpPr/>
            <p:nvPr/>
          </p:nvGrpSpPr>
          <p:grpSpPr>
            <a:xfrm rot="21371849">
              <a:off x="10083005" y="2824919"/>
              <a:ext cx="1887249" cy="2471238"/>
              <a:chOff x="392713" y="4308237"/>
              <a:chExt cx="1887249" cy="2471238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E47E5070-283F-47BF-A295-F7795C388C70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 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264F6476-D492-427C-9184-DCCBFF7695BC}"/>
                  </a:ext>
                </a:extLst>
              </p:cNvPr>
              <p:cNvSpPr txBox="1"/>
              <p:nvPr/>
            </p:nvSpPr>
            <p:spPr>
              <a:xfrm>
                <a:off x="392713" y="4748150"/>
                <a:ext cx="1871561" cy="203132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وجبة الفطور </a:t>
                </a:r>
              </a:p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 </a:t>
                </a:r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466253FE-0FBA-4F8D-ABB4-E28094A5004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372809">
              <a:off x="10613675" y="4101251"/>
              <a:ext cx="913314" cy="664477"/>
            </a:xfrm>
            <a:prstGeom prst="rect">
              <a:avLst/>
            </a:prstGeom>
          </p:spPr>
        </p:pic>
      </p:grpSp>
      <p:sp>
        <p:nvSpPr>
          <p:cNvPr id="93" name="Rectangle 21">
            <a:extLst>
              <a:ext uri="{FF2B5EF4-FFF2-40B4-BE49-F238E27FC236}">
                <a16:creationId xmlns:a16="http://schemas.microsoft.com/office/drawing/2014/main" id="{F24A78BB-95B8-40EB-9DEE-29DF2B9C6EAD}"/>
              </a:ext>
            </a:extLst>
          </p:cNvPr>
          <p:cNvSpPr/>
          <p:nvPr/>
        </p:nvSpPr>
        <p:spPr>
          <a:xfrm rot="15142371">
            <a:off x="801468" y="3143655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6" name="Freeform: Shape 65">
            <a:extLst>
              <a:ext uri="{FF2B5EF4-FFF2-40B4-BE49-F238E27FC236}">
                <a16:creationId xmlns:a16="http://schemas.microsoft.com/office/drawing/2014/main" id="{14769038-A519-4AD8-8B9D-8B0647C5D609}"/>
              </a:ext>
            </a:extLst>
          </p:cNvPr>
          <p:cNvSpPr/>
          <p:nvPr/>
        </p:nvSpPr>
        <p:spPr>
          <a:xfrm rot="5400000">
            <a:off x="2596075" y="2498799"/>
            <a:ext cx="3407547" cy="3218587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5"/>
            <a:srcRect/>
            <a:stretch>
              <a:fillRect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solidFill>
                <a:prstClr val="white"/>
              </a:solidFill>
            </a:endParaRPr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FEE0942D-CD53-4030-84BA-4552F264FD8D}"/>
              </a:ext>
            </a:extLst>
          </p:cNvPr>
          <p:cNvGrpSpPr/>
          <p:nvPr/>
        </p:nvGrpSpPr>
        <p:grpSpPr>
          <a:xfrm>
            <a:off x="4135884" y="2560627"/>
            <a:ext cx="338455" cy="511125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150A6A8E-5662-45DD-A8A5-379D84FF3D5C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9" name="Trapezoid 10">
              <a:extLst>
                <a:ext uri="{FF2B5EF4-FFF2-40B4-BE49-F238E27FC236}">
                  <a16:creationId xmlns:a16="http://schemas.microsoft.com/office/drawing/2014/main" id="{FF91B151-83AB-43BD-AE96-3DA7AC4B41E9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42E54E39-D9FE-4AE7-9461-C73CE49A6860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07311C57-4E6A-4A21-967C-7B237CD006BD}"/>
              </a:ext>
            </a:extLst>
          </p:cNvPr>
          <p:cNvGrpSpPr/>
          <p:nvPr/>
        </p:nvGrpSpPr>
        <p:grpSpPr>
          <a:xfrm flipH="1">
            <a:off x="2647257" y="1879626"/>
            <a:ext cx="9024517" cy="678033"/>
            <a:chOff x="1437352" y="1240015"/>
            <a:chExt cx="14987081" cy="678033"/>
          </a:xfrm>
        </p:grpSpPr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663814BD-3229-451D-BBFD-BA71BBCAE28A}"/>
                </a:ext>
              </a:extLst>
            </p:cNvPr>
            <p:cNvSpPr/>
            <p:nvPr/>
          </p:nvSpPr>
          <p:spPr>
            <a:xfrm flipV="1">
              <a:off x="1437352" y="1240015"/>
              <a:ext cx="754834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568E61C3-0D38-45D6-97FB-E9F1D96DE747}"/>
                </a:ext>
              </a:extLst>
            </p:cNvPr>
            <p:cNvSpPr txBox="1"/>
            <p:nvPr/>
          </p:nvSpPr>
          <p:spPr>
            <a:xfrm>
              <a:off x="1827404" y="1517938"/>
              <a:ext cx="1459702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أرتب وجبتي المدرسية في الحقيبة الخاصة بها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76152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42" dur="200" fill="hold"/>
                                        <p:tgtEl>
                                          <p:spTgt spid="66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93" grpId="0" animBg="1"/>
      <p:bldP spid="66" grpId="0" animBg="1"/>
      <p:bldP spid="66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1315</TotalTime>
  <Words>291</Words>
  <Application>Microsoft Office PowerPoint</Application>
  <PresentationFormat>شاشة عريضة</PresentationFormat>
  <Paragraphs>184</Paragraphs>
  <Slides>14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Century Gothic</vt:lpstr>
      <vt:lpstr>Open Sans</vt:lpstr>
      <vt:lpstr>Oswald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حمود حاتم الناصر</cp:lastModifiedBy>
  <cp:revision>244</cp:revision>
  <dcterms:created xsi:type="dcterms:W3CDTF">2020-10-10T04:32:51Z</dcterms:created>
  <dcterms:modified xsi:type="dcterms:W3CDTF">2021-01-22T10:46:08Z</dcterms:modified>
</cp:coreProperties>
</file>