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19" r:id="rId4"/>
    <p:sldId id="321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41" autoAdjust="0"/>
    <p:restoredTop sz="96433" autoAdjust="0"/>
  </p:normalViewPr>
  <p:slideViewPr>
    <p:cSldViewPr snapToGrid="0" showGuides="1">
      <p:cViewPr>
        <p:scale>
          <a:sx n="75" d="100"/>
          <a:sy n="75" d="100"/>
        </p:scale>
        <p:origin x="1020" y="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18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9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430369" y="2633133"/>
            <a:ext cx="133126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 dirty="0">
                <a:solidFill>
                  <a:schemeClr val="bg1"/>
                </a:solidFill>
                <a:effectLst/>
              </a:rPr>
              <a:t>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721306" y="6121399"/>
            <a:ext cx="274940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library</a:t>
            </a:r>
            <a:endParaRPr lang="en-US" sz="1800" dirty="0">
              <a:solidFill>
                <a:srgbClr val="A5C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3532964" y="1277794"/>
            <a:ext cx="4865844" cy="4288999"/>
            <a:chOff x="4475536" y="2246604"/>
            <a:chExt cx="3197660" cy="2818578"/>
          </a:xfrm>
        </p:grpSpPr>
        <p:sp>
          <p:nvSpPr>
            <p:cNvPr id="47" name="Freeform: Shape 46"/>
            <p:cNvSpPr>
              <a:spLocks/>
            </p:cNvSpPr>
            <p:nvPr/>
          </p:nvSpPr>
          <p:spPr bwMode="auto">
            <a:xfrm>
              <a:off x="5854955" y="2246604"/>
              <a:ext cx="1818241" cy="1962683"/>
            </a:xfrm>
            <a:custGeom>
              <a:avLst/>
              <a:gdLst>
                <a:gd name="connsiteX0" fmla="*/ 605613 w 1818241"/>
                <a:gd name="connsiteY0" fmla="*/ 287 h 1962683"/>
                <a:gd name="connsiteX1" fmla="*/ 786873 w 1818241"/>
                <a:gd name="connsiteY1" fmla="*/ 21438 h 1962683"/>
                <a:gd name="connsiteX2" fmla="*/ 1363574 w 1818241"/>
                <a:gd name="connsiteY2" fmla="*/ 570077 h 1962683"/>
                <a:gd name="connsiteX3" fmla="*/ 1768546 w 1818241"/>
                <a:gd name="connsiteY3" fmla="*/ 905926 h 1962683"/>
                <a:gd name="connsiteX4" fmla="*/ 1813080 w 1818241"/>
                <a:gd name="connsiteY4" fmla="*/ 1215817 h 1962683"/>
                <a:gd name="connsiteX5" fmla="*/ 1809826 w 1818241"/>
                <a:gd name="connsiteY5" fmla="*/ 1231027 h 1962683"/>
                <a:gd name="connsiteX6" fmla="*/ 1805511 w 1818241"/>
                <a:gd name="connsiteY6" fmla="*/ 1251190 h 1962683"/>
                <a:gd name="connsiteX7" fmla="*/ 1794891 w 1818241"/>
                <a:gd name="connsiteY7" fmla="*/ 1295159 h 1962683"/>
                <a:gd name="connsiteX8" fmla="*/ 1787075 w 1818241"/>
                <a:gd name="connsiteY8" fmla="*/ 1315982 h 1962683"/>
                <a:gd name="connsiteX9" fmla="*/ 1769073 w 1818241"/>
                <a:gd name="connsiteY9" fmla="*/ 1360854 h 1962683"/>
                <a:gd name="connsiteX10" fmla="*/ 1767039 w 1818241"/>
                <a:gd name="connsiteY10" fmla="*/ 1364448 h 1962683"/>
                <a:gd name="connsiteX11" fmla="*/ 1735658 w 1818241"/>
                <a:gd name="connsiteY11" fmla="*/ 1418482 h 1962683"/>
                <a:gd name="connsiteX12" fmla="*/ 1725911 w 1818241"/>
                <a:gd name="connsiteY12" fmla="*/ 1430759 h 1962683"/>
                <a:gd name="connsiteX13" fmla="*/ 1694216 w 1818241"/>
                <a:gd name="connsiteY13" fmla="*/ 1469948 h 1962683"/>
                <a:gd name="connsiteX14" fmla="*/ 1768546 w 1818241"/>
                <a:gd name="connsiteY14" fmla="*/ 1590443 h 1962683"/>
                <a:gd name="connsiteX15" fmla="*/ 1777169 w 1818241"/>
                <a:gd name="connsiteY15" fmla="*/ 1616318 h 1962683"/>
                <a:gd name="connsiteX16" fmla="*/ 1793793 w 1818241"/>
                <a:gd name="connsiteY16" fmla="*/ 1671059 h 1962683"/>
                <a:gd name="connsiteX17" fmla="*/ 1802607 w 1818241"/>
                <a:gd name="connsiteY17" fmla="*/ 1725346 h 1962683"/>
                <a:gd name="connsiteX18" fmla="*/ 1803607 w 1818241"/>
                <a:gd name="connsiteY18" fmla="*/ 1737986 h 1962683"/>
                <a:gd name="connsiteX19" fmla="*/ 1798463 w 1818241"/>
                <a:gd name="connsiteY19" fmla="*/ 1746796 h 1962683"/>
                <a:gd name="connsiteX20" fmla="*/ 1440467 w 1818241"/>
                <a:gd name="connsiteY20" fmla="*/ 1962185 h 1962683"/>
                <a:gd name="connsiteX21" fmla="*/ 1181593 w 1818241"/>
                <a:gd name="connsiteY21" fmla="*/ 1680174 h 1962683"/>
                <a:gd name="connsiteX22" fmla="*/ 968854 w 1818241"/>
                <a:gd name="connsiteY22" fmla="*/ 1544296 h 1962683"/>
                <a:gd name="connsiteX23" fmla="*/ 856077 w 1818241"/>
                <a:gd name="connsiteY23" fmla="*/ 1144353 h 1962683"/>
                <a:gd name="connsiteX24" fmla="*/ 838064 w 1818241"/>
                <a:gd name="connsiteY24" fmla="*/ 1146064 h 1962683"/>
                <a:gd name="connsiteX25" fmla="*/ 775939 w 1818241"/>
                <a:gd name="connsiteY25" fmla="*/ 1151964 h 1962683"/>
                <a:gd name="connsiteX26" fmla="*/ 525435 w 1818241"/>
                <a:gd name="connsiteY26" fmla="*/ 1123843 h 1962683"/>
                <a:gd name="connsiteX27" fmla="*/ 20501 w 1818241"/>
                <a:gd name="connsiteY27" fmla="*/ 344468 h 1962683"/>
                <a:gd name="connsiteX28" fmla="*/ 166599 w 1818241"/>
                <a:gd name="connsiteY28" fmla="*/ 121423 h 1962683"/>
                <a:gd name="connsiteX29" fmla="*/ 605613 w 1818241"/>
                <a:gd name="connsiteY29" fmla="*/ 287 h 1962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818241" h="1962683">
                  <a:moveTo>
                    <a:pt x="605613" y="287"/>
                  </a:moveTo>
                  <a:cubicBezTo>
                    <a:pt x="664484" y="1729"/>
                    <a:pt x="725358" y="8619"/>
                    <a:pt x="786873" y="21438"/>
                  </a:cubicBezTo>
                  <a:cubicBezTo>
                    <a:pt x="1145709" y="95786"/>
                    <a:pt x="1396894" y="339341"/>
                    <a:pt x="1363574" y="570077"/>
                  </a:cubicBezTo>
                  <a:cubicBezTo>
                    <a:pt x="1530176" y="593151"/>
                    <a:pt x="1689090" y="716210"/>
                    <a:pt x="1768546" y="905926"/>
                  </a:cubicBezTo>
                  <a:cubicBezTo>
                    <a:pt x="1813401" y="1009758"/>
                    <a:pt x="1826857" y="1117434"/>
                    <a:pt x="1813080" y="1215817"/>
                  </a:cubicBezTo>
                  <a:lnTo>
                    <a:pt x="1809826" y="1231027"/>
                  </a:lnTo>
                  <a:lnTo>
                    <a:pt x="1805511" y="1251190"/>
                  </a:lnTo>
                  <a:lnTo>
                    <a:pt x="1794891" y="1295159"/>
                  </a:lnTo>
                  <a:lnTo>
                    <a:pt x="1787075" y="1315982"/>
                  </a:lnTo>
                  <a:lnTo>
                    <a:pt x="1769073" y="1360854"/>
                  </a:lnTo>
                  <a:lnTo>
                    <a:pt x="1767039" y="1364448"/>
                  </a:lnTo>
                  <a:lnTo>
                    <a:pt x="1735658" y="1418482"/>
                  </a:lnTo>
                  <a:lnTo>
                    <a:pt x="1725911" y="1430759"/>
                  </a:lnTo>
                  <a:lnTo>
                    <a:pt x="1694216" y="1469948"/>
                  </a:lnTo>
                  <a:cubicBezTo>
                    <a:pt x="1724973" y="1505840"/>
                    <a:pt x="1748041" y="1544296"/>
                    <a:pt x="1768546" y="1590443"/>
                  </a:cubicBezTo>
                  <a:lnTo>
                    <a:pt x="1777169" y="1616318"/>
                  </a:lnTo>
                  <a:lnTo>
                    <a:pt x="1793793" y="1671059"/>
                  </a:lnTo>
                  <a:lnTo>
                    <a:pt x="1802607" y="1725346"/>
                  </a:lnTo>
                  <a:lnTo>
                    <a:pt x="1803607" y="1737986"/>
                  </a:lnTo>
                  <a:lnTo>
                    <a:pt x="1798463" y="1746796"/>
                  </a:lnTo>
                  <a:cubicBezTo>
                    <a:pt x="1776596" y="1792257"/>
                    <a:pt x="1693895" y="1973401"/>
                    <a:pt x="1440467" y="1962185"/>
                  </a:cubicBezTo>
                  <a:cubicBezTo>
                    <a:pt x="1271302" y="1954493"/>
                    <a:pt x="1161088" y="1841689"/>
                    <a:pt x="1181593" y="1680174"/>
                  </a:cubicBezTo>
                  <a:cubicBezTo>
                    <a:pt x="1099573" y="1654536"/>
                    <a:pt x="1025243" y="1608389"/>
                    <a:pt x="968854" y="1544296"/>
                  </a:cubicBezTo>
                  <a:cubicBezTo>
                    <a:pt x="871456" y="1434055"/>
                    <a:pt x="835572" y="1290486"/>
                    <a:pt x="856077" y="1144353"/>
                  </a:cubicBezTo>
                  <a:lnTo>
                    <a:pt x="838064" y="1146064"/>
                  </a:lnTo>
                  <a:lnTo>
                    <a:pt x="775939" y="1151964"/>
                  </a:lnTo>
                  <a:cubicBezTo>
                    <a:pt x="694601" y="1155570"/>
                    <a:pt x="610018" y="1146917"/>
                    <a:pt x="525435" y="1123843"/>
                  </a:cubicBezTo>
                  <a:cubicBezTo>
                    <a:pt x="156347" y="1018730"/>
                    <a:pt x="-71771" y="670063"/>
                    <a:pt x="20501" y="344468"/>
                  </a:cubicBezTo>
                  <a:cubicBezTo>
                    <a:pt x="46133" y="254738"/>
                    <a:pt x="161473" y="118860"/>
                    <a:pt x="166599" y="121423"/>
                  </a:cubicBezTo>
                  <a:cubicBezTo>
                    <a:pt x="270405" y="40666"/>
                    <a:pt x="428998" y="-4039"/>
                    <a:pt x="605613" y="287"/>
                  </a:cubicBezTo>
                  <a:close/>
                </a:path>
              </a:pathLst>
            </a:custGeom>
            <a:solidFill>
              <a:schemeClr val="accent5"/>
            </a:solidFill>
            <a:ln w="38100">
              <a:solidFill>
                <a:schemeClr val="bg2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: Shape 47"/>
            <p:cNvSpPr>
              <a:spLocks/>
            </p:cNvSpPr>
            <p:nvPr/>
          </p:nvSpPr>
          <p:spPr bwMode="auto">
            <a:xfrm>
              <a:off x="5123939" y="3390957"/>
              <a:ext cx="2539038" cy="1674225"/>
            </a:xfrm>
            <a:custGeom>
              <a:avLst/>
              <a:gdLst>
                <a:gd name="connsiteX0" fmla="*/ 1587093 w 2539038"/>
                <a:gd name="connsiteY0" fmla="*/ 0 h 1674225"/>
                <a:gd name="connsiteX1" fmla="*/ 1699870 w 2539038"/>
                <a:gd name="connsiteY1" fmla="*/ 399943 h 1674225"/>
                <a:gd name="connsiteX2" fmla="*/ 1912609 w 2539038"/>
                <a:gd name="connsiteY2" fmla="*/ 535821 h 1674225"/>
                <a:gd name="connsiteX3" fmla="*/ 2171483 w 2539038"/>
                <a:gd name="connsiteY3" fmla="*/ 817832 h 1674225"/>
                <a:gd name="connsiteX4" fmla="*/ 2529479 w 2539038"/>
                <a:gd name="connsiteY4" fmla="*/ 602443 h 1674225"/>
                <a:gd name="connsiteX5" fmla="*/ 2534623 w 2539038"/>
                <a:gd name="connsiteY5" fmla="*/ 593633 h 1674225"/>
                <a:gd name="connsiteX6" fmla="*/ 2539038 w 2539038"/>
                <a:gd name="connsiteY6" fmla="*/ 649425 h 1674225"/>
                <a:gd name="connsiteX7" fmla="*/ 2187434 w 2539038"/>
                <a:gd name="connsiteY7" fmla="*/ 1143435 h 1674225"/>
                <a:gd name="connsiteX8" fmla="*/ 1677119 w 2539038"/>
                <a:gd name="connsiteY8" fmla="*/ 1115228 h 1674225"/>
                <a:gd name="connsiteX9" fmla="*/ 1674554 w 2539038"/>
                <a:gd name="connsiteY9" fmla="*/ 1135742 h 1674225"/>
                <a:gd name="connsiteX10" fmla="*/ 2007926 w 2539038"/>
                <a:gd name="connsiteY10" fmla="*/ 1584478 h 1674225"/>
                <a:gd name="connsiteX11" fmla="*/ 2010491 w 2539038"/>
                <a:gd name="connsiteY11" fmla="*/ 1587042 h 1674225"/>
                <a:gd name="connsiteX12" fmla="*/ 1915608 w 2539038"/>
                <a:gd name="connsiteY12" fmla="*/ 1674225 h 1674225"/>
                <a:gd name="connsiteX13" fmla="*/ 1377084 w 2539038"/>
                <a:gd name="connsiteY13" fmla="*/ 1274209 h 1674225"/>
                <a:gd name="connsiteX14" fmla="*/ 1320667 w 2539038"/>
                <a:gd name="connsiteY14" fmla="*/ 1135742 h 1674225"/>
                <a:gd name="connsiteX15" fmla="*/ 994988 w 2539038"/>
                <a:gd name="connsiteY15" fmla="*/ 1053687 h 1674225"/>
                <a:gd name="connsiteX16" fmla="*/ 966780 w 2539038"/>
                <a:gd name="connsiteY16" fmla="*/ 1066508 h 1674225"/>
                <a:gd name="connsiteX17" fmla="*/ 246183 w 2539038"/>
                <a:gd name="connsiteY17" fmla="*/ 807524 h 1674225"/>
                <a:gd name="connsiteX18" fmla="*/ 233361 w 2539038"/>
                <a:gd name="connsiteY18" fmla="*/ 771625 h 1674225"/>
                <a:gd name="connsiteX19" fmla="*/ 169251 w 2539038"/>
                <a:gd name="connsiteY19" fmla="*/ 802395 h 1674225"/>
                <a:gd name="connsiteX20" fmla="*/ 0 w 2539038"/>
                <a:gd name="connsiteY20" fmla="*/ 845987 h 1674225"/>
                <a:gd name="connsiteX21" fmla="*/ 1295023 w 2539038"/>
                <a:gd name="connsiteY21" fmla="*/ 453663 h 1674225"/>
                <a:gd name="connsiteX22" fmla="*/ 1343747 w 2539038"/>
                <a:gd name="connsiteY22" fmla="*/ 466484 h 1674225"/>
                <a:gd name="connsiteX23" fmla="*/ 1487353 w 2539038"/>
                <a:gd name="connsiteY23" fmla="*/ 74161 h 1674225"/>
                <a:gd name="connsiteX24" fmla="*/ 1569080 w 2539038"/>
                <a:gd name="connsiteY24" fmla="*/ 1711 h 1674225"/>
                <a:gd name="connsiteX25" fmla="*/ 1587093 w 2539038"/>
                <a:gd name="connsiteY25" fmla="*/ 0 h 1674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539038" h="1674225">
                  <a:moveTo>
                    <a:pt x="1587093" y="0"/>
                  </a:moveTo>
                  <a:cubicBezTo>
                    <a:pt x="1566588" y="146133"/>
                    <a:pt x="1602472" y="289702"/>
                    <a:pt x="1699870" y="399943"/>
                  </a:cubicBezTo>
                  <a:cubicBezTo>
                    <a:pt x="1756259" y="464036"/>
                    <a:pt x="1830589" y="510183"/>
                    <a:pt x="1912609" y="535821"/>
                  </a:cubicBezTo>
                  <a:cubicBezTo>
                    <a:pt x="1892104" y="697336"/>
                    <a:pt x="2002318" y="810140"/>
                    <a:pt x="2171483" y="817832"/>
                  </a:cubicBezTo>
                  <a:cubicBezTo>
                    <a:pt x="2424911" y="829048"/>
                    <a:pt x="2507612" y="647904"/>
                    <a:pt x="2529479" y="602443"/>
                  </a:cubicBezTo>
                  <a:lnTo>
                    <a:pt x="2534623" y="593633"/>
                  </a:lnTo>
                  <a:lnTo>
                    <a:pt x="2539038" y="649425"/>
                  </a:lnTo>
                  <a:cubicBezTo>
                    <a:pt x="2533629" y="854481"/>
                    <a:pt x="2400921" y="1053047"/>
                    <a:pt x="2187434" y="1143435"/>
                  </a:cubicBezTo>
                  <a:cubicBezTo>
                    <a:pt x="2013055" y="1217797"/>
                    <a:pt x="1823290" y="1202411"/>
                    <a:pt x="1677119" y="1115228"/>
                  </a:cubicBezTo>
                  <a:cubicBezTo>
                    <a:pt x="1674554" y="1122921"/>
                    <a:pt x="1674554" y="1128049"/>
                    <a:pt x="1674554" y="1135742"/>
                  </a:cubicBezTo>
                  <a:cubicBezTo>
                    <a:pt x="1674554" y="1346007"/>
                    <a:pt x="1815596" y="1525501"/>
                    <a:pt x="2007926" y="1584478"/>
                  </a:cubicBezTo>
                  <a:cubicBezTo>
                    <a:pt x="2007926" y="1584478"/>
                    <a:pt x="2010491" y="1587042"/>
                    <a:pt x="2010491" y="1587042"/>
                  </a:cubicBezTo>
                  <a:cubicBezTo>
                    <a:pt x="2010491" y="1587042"/>
                    <a:pt x="2010491" y="1587042"/>
                    <a:pt x="1915608" y="1674225"/>
                  </a:cubicBezTo>
                  <a:cubicBezTo>
                    <a:pt x="1705327" y="1646019"/>
                    <a:pt x="1497611" y="1502423"/>
                    <a:pt x="1377084" y="1274209"/>
                  </a:cubicBezTo>
                  <a:cubicBezTo>
                    <a:pt x="1354004" y="1230618"/>
                    <a:pt x="1336053" y="1184462"/>
                    <a:pt x="1320667" y="1135742"/>
                  </a:cubicBezTo>
                  <a:cubicBezTo>
                    <a:pt x="1200140" y="1174205"/>
                    <a:pt x="1071920" y="1138306"/>
                    <a:pt x="994988" y="1053687"/>
                  </a:cubicBezTo>
                  <a:cubicBezTo>
                    <a:pt x="984730" y="1058816"/>
                    <a:pt x="974473" y="1063944"/>
                    <a:pt x="966780" y="1066508"/>
                  </a:cubicBezTo>
                  <a:cubicBezTo>
                    <a:pt x="682131" y="1187026"/>
                    <a:pt x="359016" y="1071637"/>
                    <a:pt x="246183" y="807524"/>
                  </a:cubicBezTo>
                  <a:cubicBezTo>
                    <a:pt x="241054" y="794703"/>
                    <a:pt x="238490" y="781882"/>
                    <a:pt x="233361" y="771625"/>
                  </a:cubicBezTo>
                  <a:cubicBezTo>
                    <a:pt x="212846" y="781882"/>
                    <a:pt x="189766" y="792138"/>
                    <a:pt x="169251" y="802395"/>
                  </a:cubicBezTo>
                  <a:cubicBezTo>
                    <a:pt x="112834" y="825473"/>
                    <a:pt x="56417" y="840858"/>
                    <a:pt x="0" y="845987"/>
                  </a:cubicBezTo>
                  <a:cubicBezTo>
                    <a:pt x="230796" y="497255"/>
                    <a:pt x="753934" y="322889"/>
                    <a:pt x="1295023" y="453663"/>
                  </a:cubicBezTo>
                  <a:cubicBezTo>
                    <a:pt x="1310409" y="458792"/>
                    <a:pt x="1328360" y="461356"/>
                    <a:pt x="1343747" y="466484"/>
                  </a:cubicBezTo>
                  <a:cubicBezTo>
                    <a:pt x="1343747" y="317760"/>
                    <a:pt x="1392470" y="181857"/>
                    <a:pt x="1487353" y="74161"/>
                  </a:cubicBezTo>
                  <a:lnTo>
                    <a:pt x="1569080" y="1711"/>
                  </a:lnTo>
                  <a:lnTo>
                    <a:pt x="1587093" y="0"/>
                  </a:lnTo>
                  <a:close/>
                </a:path>
              </a:pathLst>
            </a:custGeom>
            <a:solidFill>
              <a:schemeClr val="accent1"/>
            </a:solidFill>
            <a:ln w="38100">
              <a:solidFill>
                <a:schemeClr val="bg2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10"/>
            <p:cNvSpPr>
              <a:spLocks/>
            </p:cNvSpPr>
            <p:nvPr/>
          </p:nvSpPr>
          <p:spPr bwMode="auto">
            <a:xfrm>
              <a:off x="4475536" y="3019137"/>
              <a:ext cx="1061515" cy="1294635"/>
            </a:xfrm>
            <a:custGeom>
              <a:avLst/>
              <a:gdLst>
                <a:gd name="T0" fmla="*/ 377 w 414"/>
                <a:gd name="T1" fmla="*/ 215 h 505"/>
                <a:gd name="T2" fmla="*/ 374 w 414"/>
                <a:gd name="T3" fmla="*/ 70 h 505"/>
                <a:gd name="T4" fmla="*/ 249 w 414"/>
                <a:gd name="T5" fmla="*/ 49 h 505"/>
                <a:gd name="T6" fmla="*/ 132 w 414"/>
                <a:gd name="T7" fmla="*/ 0 h 505"/>
                <a:gd name="T8" fmla="*/ 108 w 414"/>
                <a:gd name="T9" fmla="*/ 4 h 505"/>
                <a:gd name="T10" fmla="*/ 5 w 414"/>
                <a:gd name="T11" fmla="*/ 120 h 505"/>
                <a:gd name="T12" fmla="*/ 33 w 414"/>
                <a:gd name="T13" fmla="*/ 221 h 505"/>
                <a:gd name="T14" fmla="*/ 38 w 414"/>
                <a:gd name="T15" fmla="*/ 357 h 505"/>
                <a:gd name="T16" fmla="*/ 319 w 414"/>
                <a:gd name="T17" fmla="*/ 458 h 505"/>
                <a:gd name="T18" fmla="*/ 344 w 414"/>
                <a:gd name="T19" fmla="*/ 446 h 505"/>
                <a:gd name="T20" fmla="*/ 398 w 414"/>
                <a:gd name="T21" fmla="*/ 307 h 505"/>
                <a:gd name="T22" fmla="*/ 377 w 414"/>
                <a:gd name="T23" fmla="*/ 215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4" h="505">
                  <a:moveTo>
                    <a:pt x="377" y="215"/>
                  </a:moveTo>
                  <a:cubicBezTo>
                    <a:pt x="414" y="174"/>
                    <a:pt x="413" y="110"/>
                    <a:pt x="374" y="70"/>
                  </a:cubicBezTo>
                  <a:cubicBezTo>
                    <a:pt x="340" y="35"/>
                    <a:pt x="289" y="28"/>
                    <a:pt x="249" y="49"/>
                  </a:cubicBezTo>
                  <a:cubicBezTo>
                    <a:pt x="219" y="19"/>
                    <a:pt x="178" y="0"/>
                    <a:pt x="132" y="0"/>
                  </a:cubicBezTo>
                  <a:cubicBezTo>
                    <a:pt x="124" y="0"/>
                    <a:pt x="108" y="3"/>
                    <a:pt x="108" y="4"/>
                  </a:cubicBezTo>
                  <a:cubicBezTo>
                    <a:pt x="54" y="18"/>
                    <a:pt x="12" y="62"/>
                    <a:pt x="5" y="120"/>
                  </a:cubicBezTo>
                  <a:cubicBezTo>
                    <a:pt x="0" y="157"/>
                    <a:pt x="11" y="193"/>
                    <a:pt x="33" y="221"/>
                  </a:cubicBezTo>
                  <a:cubicBezTo>
                    <a:pt x="19" y="265"/>
                    <a:pt x="20" y="312"/>
                    <a:pt x="38" y="357"/>
                  </a:cubicBezTo>
                  <a:cubicBezTo>
                    <a:pt x="82" y="460"/>
                    <a:pt x="208" y="505"/>
                    <a:pt x="319" y="458"/>
                  </a:cubicBezTo>
                  <a:cubicBezTo>
                    <a:pt x="327" y="454"/>
                    <a:pt x="336" y="450"/>
                    <a:pt x="344" y="446"/>
                  </a:cubicBezTo>
                  <a:cubicBezTo>
                    <a:pt x="344" y="446"/>
                    <a:pt x="404" y="391"/>
                    <a:pt x="398" y="307"/>
                  </a:cubicBezTo>
                  <a:cubicBezTo>
                    <a:pt x="396" y="274"/>
                    <a:pt x="391" y="242"/>
                    <a:pt x="377" y="215"/>
                  </a:cubicBezTo>
                  <a:close/>
                </a:path>
              </a:pathLst>
            </a:custGeom>
            <a:solidFill>
              <a:schemeClr val="accent3"/>
            </a:solidFill>
            <a:ln w="38100">
              <a:solidFill>
                <a:schemeClr val="bg2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: Shape 49"/>
            <p:cNvSpPr>
              <a:spLocks/>
            </p:cNvSpPr>
            <p:nvPr/>
          </p:nvSpPr>
          <p:spPr bwMode="auto">
            <a:xfrm>
              <a:off x="4752483" y="2313476"/>
              <a:ext cx="1940535" cy="1615678"/>
            </a:xfrm>
            <a:custGeom>
              <a:avLst/>
              <a:gdLst>
                <a:gd name="connsiteX0" fmla="*/ 2246662 w 2382017"/>
                <a:gd name="connsiteY0" fmla="*/ 2596804 h 2751705"/>
                <a:gd name="connsiteX1" fmla="*/ 2309917 w 2382017"/>
                <a:gd name="connsiteY1" fmla="*/ 2634385 h 2751705"/>
                <a:gd name="connsiteX2" fmla="*/ 2379453 w 2382017"/>
                <a:gd name="connsiteY2" fmla="*/ 2661971 h 2751705"/>
                <a:gd name="connsiteX3" fmla="*/ 2382017 w 2382017"/>
                <a:gd name="connsiteY3" fmla="*/ 2664535 h 2751705"/>
                <a:gd name="connsiteX4" fmla="*/ 2287146 w 2382017"/>
                <a:gd name="connsiteY4" fmla="*/ 2751705 h 2751705"/>
                <a:gd name="connsiteX5" fmla="*/ 2287080 w 2382017"/>
                <a:gd name="connsiteY5" fmla="*/ 2751692 h 2751705"/>
                <a:gd name="connsiteX6" fmla="*/ 2318383 w 2382017"/>
                <a:gd name="connsiteY6" fmla="*/ 2722929 h 2751705"/>
                <a:gd name="connsiteX7" fmla="*/ 2381947 w 2382017"/>
                <a:gd name="connsiteY7" fmla="*/ 2664523 h 2751705"/>
                <a:gd name="connsiteX8" fmla="*/ 2379382 w 2382017"/>
                <a:gd name="connsiteY8" fmla="*/ 2661959 h 2751705"/>
                <a:gd name="connsiteX9" fmla="*/ 2309838 w 2382017"/>
                <a:gd name="connsiteY9" fmla="*/ 2634369 h 2751705"/>
                <a:gd name="connsiteX10" fmla="*/ 2246633 w 2382017"/>
                <a:gd name="connsiteY10" fmla="*/ 2596816 h 2751705"/>
                <a:gd name="connsiteX11" fmla="*/ 1304981 w 2382017"/>
                <a:gd name="connsiteY11" fmla="*/ 30851 h 2751705"/>
                <a:gd name="connsiteX12" fmla="*/ 1305449 w 2382017"/>
                <a:gd name="connsiteY12" fmla="*/ 32279 h 2751705"/>
                <a:gd name="connsiteX13" fmla="*/ 1270903 w 2382017"/>
                <a:gd name="connsiteY13" fmla="*/ 53430 h 2751705"/>
                <a:gd name="connsiteX14" fmla="*/ 1014635 w 2382017"/>
                <a:gd name="connsiteY14" fmla="*/ 2279 h 2751705"/>
                <a:gd name="connsiteX15" fmla="*/ 1188833 w 2382017"/>
                <a:gd name="connsiteY15" fmla="*/ 20146 h 2751705"/>
                <a:gd name="connsiteX16" fmla="*/ 1269119 w 2382017"/>
                <a:gd name="connsiteY16" fmla="*/ 54522 h 2751705"/>
                <a:gd name="connsiteX17" fmla="*/ 1269071 w 2382017"/>
                <a:gd name="connsiteY17" fmla="*/ 54551 h 2751705"/>
                <a:gd name="connsiteX18" fmla="*/ 1122973 w 2382017"/>
                <a:gd name="connsiteY18" fmla="*/ 277596 h 2751705"/>
                <a:gd name="connsiteX19" fmla="*/ 1627907 w 2382017"/>
                <a:gd name="connsiteY19" fmla="*/ 1056971 h 2751705"/>
                <a:gd name="connsiteX20" fmla="*/ 1878412 w 2382017"/>
                <a:gd name="connsiteY20" fmla="*/ 1085092 h 2751705"/>
                <a:gd name="connsiteX21" fmla="*/ 1940535 w 2382017"/>
                <a:gd name="connsiteY21" fmla="*/ 1079192 h 2751705"/>
                <a:gd name="connsiteX22" fmla="*/ 1858809 w 2382017"/>
                <a:gd name="connsiteY22" fmla="*/ 1151642 h 2751705"/>
                <a:gd name="connsiteX23" fmla="*/ 1715203 w 2382017"/>
                <a:gd name="connsiteY23" fmla="*/ 1543965 h 2751705"/>
                <a:gd name="connsiteX24" fmla="*/ 1666479 w 2382017"/>
                <a:gd name="connsiteY24" fmla="*/ 1531144 h 2751705"/>
                <a:gd name="connsiteX25" fmla="*/ 739964 w 2382017"/>
                <a:gd name="connsiteY25" fmla="*/ 1611601 h 2751705"/>
                <a:gd name="connsiteX26" fmla="*/ 733019 w 2382017"/>
                <a:gd name="connsiteY26" fmla="*/ 1615678 h 2751705"/>
                <a:gd name="connsiteX27" fmla="*/ 742011 w 2382017"/>
                <a:gd name="connsiteY27" fmla="*/ 1569837 h 2751705"/>
                <a:gd name="connsiteX28" fmla="*/ 743543 w 2382017"/>
                <a:gd name="connsiteY28" fmla="*/ 1492698 h 2751705"/>
                <a:gd name="connsiteX29" fmla="*/ 689699 w 2382017"/>
                <a:gd name="connsiteY29" fmla="*/ 1256843 h 2751705"/>
                <a:gd name="connsiteX30" fmla="*/ 682006 w 2382017"/>
                <a:gd name="connsiteY30" fmla="*/ 885116 h 2751705"/>
                <a:gd name="connsiteX31" fmla="*/ 361500 w 2382017"/>
                <a:gd name="connsiteY31" fmla="*/ 831280 h 2751705"/>
                <a:gd name="connsiteX32" fmla="*/ 61507 w 2382017"/>
                <a:gd name="connsiteY32" fmla="*/ 705662 h 2751705"/>
                <a:gd name="connsiteX33" fmla="*/ 6701 w 2382017"/>
                <a:gd name="connsiteY33" fmla="*/ 713233 h 2751705"/>
                <a:gd name="connsiteX34" fmla="*/ 0 w 2382017"/>
                <a:gd name="connsiteY34" fmla="*/ 715904 h 2751705"/>
                <a:gd name="connsiteX35" fmla="*/ 21970 w 2382017"/>
                <a:gd name="connsiteY35" fmla="*/ 608104 h 2751705"/>
                <a:gd name="connsiteX36" fmla="*/ 230744 w 2382017"/>
                <a:gd name="connsiteY36" fmla="*/ 316068 h 2751705"/>
                <a:gd name="connsiteX37" fmla="*/ 699973 w 2382017"/>
                <a:gd name="connsiteY37" fmla="*/ 187876 h 2751705"/>
                <a:gd name="connsiteX38" fmla="*/ 925613 w 2382017"/>
                <a:gd name="connsiteY38" fmla="*/ 21227 h 2751705"/>
                <a:gd name="connsiteX39" fmla="*/ 1014635 w 2382017"/>
                <a:gd name="connsiteY39" fmla="*/ 2279 h 2751705"/>
                <a:gd name="connsiteX0" fmla="*/ 2246662 w 2382017"/>
                <a:gd name="connsiteY0" fmla="*/ 2596804 h 2751705"/>
                <a:gd name="connsiteX1" fmla="*/ 2309917 w 2382017"/>
                <a:gd name="connsiteY1" fmla="*/ 2634385 h 2751705"/>
                <a:gd name="connsiteX2" fmla="*/ 2379453 w 2382017"/>
                <a:gd name="connsiteY2" fmla="*/ 2661971 h 2751705"/>
                <a:gd name="connsiteX3" fmla="*/ 2382017 w 2382017"/>
                <a:gd name="connsiteY3" fmla="*/ 2664535 h 2751705"/>
                <a:gd name="connsiteX4" fmla="*/ 2287146 w 2382017"/>
                <a:gd name="connsiteY4" fmla="*/ 2751705 h 2751705"/>
                <a:gd name="connsiteX5" fmla="*/ 2318383 w 2382017"/>
                <a:gd name="connsiteY5" fmla="*/ 2722929 h 2751705"/>
                <a:gd name="connsiteX6" fmla="*/ 2381947 w 2382017"/>
                <a:gd name="connsiteY6" fmla="*/ 2664523 h 2751705"/>
                <a:gd name="connsiteX7" fmla="*/ 2379382 w 2382017"/>
                <a:gd name="connsiteY7" fmla="*/ 2661959 h 2751705"/>
                <a:gd name="connsiteX8" fmla="*/ 2309838 w 2382017"/>
                <a:gd name="connsiteY8" fmla="*/ 2634369 h 2751705"/>
                <a:gd name="connsiteX9" fmla="*/ 2246633 w 2382017"/>
                <a:gd name="connsiteY9" fmla="*/ 2596816 h 2751705"/>
                <a:gd name="connsiteX10" fmla="*/ 2246662 w 2382017"/>
                <a:gd name="connsiteY10" fmla="*/ 2596804 h 2751705"/>
                <a:gd name="connsiteX11" fmla="*/ 1304981 w 2382017"/>
                <a:gd name="connsiteY11" fmla="*/ 30851 h 2751705"/>
                <a:gd name="connsiteX12" fmla="*/ 1305449 w 2382017"/>
                <a:gd name="connsiteY12" fmla="*/ 32279 h 2751705"/>
                <a:gd name="connsiteX13" fmla="*/ 1270903 w 2382017"/>
                <a:gd name="connsiteY13" fmla="*/ 53430 h 2751705"/>
                <a:gd name="connsiteX14" fmla="*/ 1304981 w 2382017"/>
                <a:gd name="connsiteY14" fmla="*/ 30851 h 2751705"/>
                <a:gd name="connsiteX15" fmla="*/ 1014635 w 2382017"/>
                <a:gd name="connsiteY15" fmla="*/ 2279 h 2751705"/>
                <a:gd name="connsiteX16" fmla="*/ 1188833 w 2382017"/>
                <a:gd name="connsiteY16" fmla="*/ 20146 h 2751705"/>
                <a:gd name="connsiteX17" fmla="*/ 1269119 w 2382017"/>
                <a:gd name="connsiteY17" fmla="*/ 54522 h 2751705"/>
                <a:gd name="connsiteX18" fmla="*/ 1269071 w 2382017"/>
                <a:gd name="connsiteY18" fmla="*/ 54551 h 2751705"/>
                <a:gd name="connsiteX19" fmla="*/ 1122973 w 2382017"/>
                <a:gd name="connsiteY19" fmla="*/ 277596 h 2751705"/>
                <a:gd name="connsiteX20" fmla="*/ 1627907 w 2382017"/>
                <a:gd name="connsiteY20" fmla="*/ 1056971 h 2751705"/>
                <a:gd name="connsiteX21" fmla="*/ 1878412 w 2382017"/>
                <a:gd name="connsiteY21" fmla="*/ 1085092 h 2751705"/>
                <a:gd name="connsiteX22" fmla="*/ 1940535 w 2382017"/>
                <a:gd name="connsiteY22" fmla="*/ 1079192 h 2751705"/>
                <a:gd name="connsiteX23" fmla="*/ 1858809 w 2382017"/>
                <a:gd name="connsiteY23" fmla="*/ 1151642 h 2751705"/>
                <a:gd name="connsiteX24" fmla="*/ 1715203 w 2382017"/>
                <a:gd name="connsiteY24" fmla="*/ 1543965 h 2751705"/>
                <a:gd name="connsiteX25" fmla="*/ 1666479 w 2382017"/>
                <a:gd name="connsiteY25" fmla="*/ 1531144 h 2751705"/>
                <a:gd name="connsiteX26" fmla="*/ 739964 w 2382017"/>
                <a:gd name="connsiteY26" fmla="*/ 1611601 h 2751705"/>
                <a:gd name="connsiteX27" fmla="*/ 733019 w 2382017"/>
                <a:gd name="connsiteY27" fmla="*/ 1615678 h 2751705"/>
                <a:gd name="connsiteX28" fmla="*/ 742011 w 2382017"/>
                <a:gd name="connsiteY28" fmla="*/ 1569837 h 2751705"/>
                <a:gd name="connsiteX29" fmla="*/ 743543 w 2382017"/>
                <a:gd name="connsiteY29" fmla="*/ 1492698 h 2751705"/>
                <a:gd name="connsiteX30" fmla="*/ 689699 w 2382017"/>
                <a:gd name="connsiteY30" fmla="*/ 1256843 h 2751705"/>
                <a:gd name="connsiteX31" fmla="*/ 682006 w 2382017"/>
                <a:gd name="connsiteY31" fmla="*/ 885116 h 2751705"/>
                <a:gd name="connsiteX32" fmla="*/ 361500 w 2382017"/>
                <a:gd name="connsiteY32" fmla="*/ 831280 h 2751705"/>
                <a:gd name="connsiteX33" fmla="*/ 61507 w 2382017"/>
                <a:gd name="connsiteY33" fmla="*/ 705662 h 2751705"/>
                <a:gd name="connsiteX34" fmla="*/ 6701 w 2382017"/>
                <a:gd name="connsiteY34" fmla="*/ 713233 h 2751705"/>
                <a:gd name="connsiteX35" fmla="*/ 0 w 2382017"/>
                <a:gd name="connsiteY35" fmla="*/ 715904 h 2751705"/>
                <a:gd name="connsiteX36" fmla="*/ 21970 w 2382017"/>
                <a:gd name="connsiteY36" fmla="*/ 608104 h 2751705"/>
                <a:gd name="connsiteX37" fmla="*/ 230744 w 2382017"/>
                <a:gd name="connsiteY37" fmla="*/ 316068 h 2751705"/>
                <a:gd name="connsiteX38" fmla="*/ 699973 w 2382017"/>
                <a:gd name="connsiteY38" fmla="*/ 187876 h 2751705"/>
                <a:gd name="connsiteX39" fmla="*/ 925613 w 2382017"/>
                <a:gd name="connsiteY39" fmla="*/ 21227 h 2751705"/>
                <a:gd name="connsiteX40" fmla="*/ 1014635 w 2382017"/>
                <a:gd name="connsiteY40" fmla="*/ 2279 h 2751705"/>
                <a:gd name="connsiteX0" fmla="*/ 2246662 w 2382017"/>
                <a:gd name="connsiteY0" fmla="*/ 2596804 h 2751705"/>
                <a:gd name="connsiteX1" fmla="*/ 2309917 w 2382017"/>
                <a:gd name="connsiteY1" fmla="*/ 2634385 h 2751705"/>
                <a:gd name="connsiteX2" fmla="*/ 2379453 w 2382017"/>
                <a:gd name="connsiteY2" fmla="*/ 2661971 h 2751705"/>
                <a:gd name="connsiteX3" fmla="*/ 2382017 w 2382017"/>
                <a:gd name="connsiteY3" fmla="*/ 2664535 h 2751705"/>
                <a:gd name="connsiteX4" fmla="*/ 2287146 w 2382017"/>
                <a:gd name="connsiteY4" fmla="*/ 2751705 h 2751705"/>
                <a:gd name="connsiteX5" fmla="*/ 2381947 w 2382017"/>
                <a:gd name="connsiteY5" fmla="*/ 2664523 h 2751705"/>
                <a:gd name="connsiteX6" fmla="*/ 2379382 w 2382017"/>
                <a:gd name="connsiteY6" fmla="*/ 2661959 h 2751705"/>
                <a:gd name="connsiteX7" fmla="*/ 2309838 w 2382017"/>
                <a:gd name="connsiteY7" fmla="*/ 2634369 h 2751705"/>
                <a:gd name="connsiteX8" fmla="*/ 2246633 w 2382017"/>
                <a:gd name="connsiteY8" fmla="*/ 2596816 h 2751705"/>
                <a:gd name="connsiteX9" fmla="*/ 2246662 w 2382017"/>
                <a:gd name="connsiteY9" fmla="*/ 2596804 h 2751705"/>
                <a:gd name="connsiteX10" fmla="*/ 1304981 w 2382017"/>
                <a:gd name="connsiteY10" fmla="*/ 30851 h 2751705"/>
                <a:gd name="connsiteX11" fmla="*/ 1305449 w 2382017"/>
                <a:gd name="connsiteY11" fmla="*/ 32279 h 2751705"/>
                <a:gd name="connsiteX12" fmla="*/ 1270903 w 2382017"/>
                <a:gd name="connsiteY12" fmla="*/ 53430 h 2751705"/>
                <a:gd name="connsiteX13" fmla="*/ 1304981 w 2382017"/>
                <a:gd name="connsiteY13" fmla="*/ 30851 h 2751705"/>
                <a:gd name="connsiteX14" fmla="*/ 1014635 w 2382017"/>
                <a:gd name="connsiteY14" fmla="*/ 2279 h 2751705"/>
                <a:gd name="connsiteX15" fmla="*/ 1188833 w 2382017"/>
                <a:gd name="connsiteY15" fmla="*/ 20146 h 2751705"/>
                <a:gd name="connsiteX16" fmla="*/ 1269119 w 2382017"/>
                <a:gd name="connsiteY16" fmla="*/ 54522 h 2751705"/>
                <a:gd name="connsiteX17" fmla="*/ 1269071 w 2382017"/>
                <a:gd name="connsiteY17" fmla="*/ 54551 h 2751705"/>
                <a:gd name="connsiteX18" fmla="*/ 1122973 w 2382017"/>
                <a:gd name="connsiteY18" fmla="*/ 277596 h 2751705"/>
                <a:gd name="connsiteX19" fmla="*/ 1627907 w 2382017"/>
                <a:gd name="connsiteY19" fmla="*/ 1056971 h 2751705"/>
                <a:gd name="connsiteX20" fmla="*/ 1878412 w 2382017"/>
                <a:gd name="connsiteY20" fmla="*/ 1085092 h 2751705"/>
                <a:gd name="connsiteX21" fmla="*/ 1940535 w 2382017"/>
                <a:gd name="connsiteY21" fmla="*/ 1079192 h 2751705"/>
                <a:gd name="connsiteX22" fmla="*/ 1858809 w 2382017"/>
                <a:gd name="connsiteY22" fmla="*/ 1151642 h 2751705"/>
                <a:gd name="connsiteX23" fmla="*/ 1715203 w 2382017"/>
                <a:gd name="connsiteY23" fmla="*/ 1543965 h 2751705"/>
                <a:gd name="connsiteX24" fmla="*/ 1666479 w 2382017"/>
                <a:gd name="connsiteY24" fmla="*/ 1531144 h 2751705"/>
                <a:gd name="connsiteX25" fmla="*/ 739964 w 2382017"/>
                <a:gd name="connsiteY25" fmla="*/ 1611601 h 2751705"/>
                <a:gd name="connsiteX26" fmla="*/ 733019 w 2382017"/>
                <a:gd name="connsiteY26" fmla="*/ 1615678 h 2751705"/>
                <a:gd name="connsiteX27" fmla="*/ 742011 w 2382017"/>
                <a:gd name="connsiteY27" fmla="*/ 1569837 h 2751705"/>
                <a:gd name="connsiteX28" fmla="*/ 743543 w 2382017"/>
                <a:gd name="connsiteY28" fmla="*/ 1492698 h 2751705"/>
                <a:gd name="connsiteX29" fmla="*/ 689699 w 2382017"/>
                <a:gd name="connsiteY29" fmla="*/ 1256843 h 2751705"/>
                <a:gd name="connsiteX30" fmla="*/ 682006 w 2382017"/>
                <a:gd name="connsiteY30" fmla="*/ 885116 h 2751705"/>
                <a:gd name="connsiteX31" fmla="*/ 361500 w 2382017"/>
                <a:gd name="connsiteY31" fmla="*/ 831280 h 2751705"/>
                <a:gd name="connsiteX32" fmla="*/ 61507 w 2382017"/>
                <a:gd name="connsiteY32" fmla="*/ 705662 h 2751705"/>
                <a:gd name="connsiteX33" fmla="*/ 6701 w 2382017"/>
                <a:gd name="connsiteY33" fmla="*/ 713233 h 2751705"/>
                <a:gd name="connsiteX34" fmla="*/ 0 w 2382017"/>
                <a:gd name="connsiteY34" fmla="*/ 715904 h 2751705"/>
                <a:gd name="connsiteX35" fmla="*/ 21970 w 2382017"/>
                <a:gd name="connsiteY35" fmla="*/ 608104 h 2751705"/>
                <a:gd name="connsiteX36" fmla="*/ 230744 w 2382017"/>
                <a:gd name="connsiteY36" fmla="*/ 316068 h 2751705"/>
                <a:gd name="connsiteX37" fmla="*/ 699973 w 2382017"/>
                <a:gd name="connsiteY37" fmla="*/ 187876 h 2751705"/>
                <a:gd name="connsiteX38" fmla="*/ 925613 w 2382017"/>
                <a:gd name="connsiteY38" fmla="*/ 21227 h 2751705"/>
                <a:gd name="connsiteX39" fmla="*/ 1014635 w 2382017"/>
                <a:gd name="connsiteY39" fmla="*/ 2279 h 2751705"/>
                <a:gd name="connsiteX0" fmla="*/ 2246662 w 2382017"/>
                <a:gd name="connsiteY0" fmla="*/ 2596804 h 2664535"/>
                <a:gd name="connsiteX1" fmla="*/ 2309917 w 2382017"/>
                <a:gd name="connsiteY1" fmla="*/ 2634385 h 2664535"/>
                <a:gd name="connsiteX2" fmla="*/ 2379453 w 2382017"/>
                <a:gd name="connsiteY2" fmla="*/ 2661971 h 2664535"/>
                <a:gd name="connsiteX3" fmla="*/ 2382017 w 2382017"/>
                <a:gd name="connsiteY3" fmla="*/ 2664535 h 2664535"/>
                <a:gd name="connsiteX4" fmla="*/ 2381947 w 2382017"/>
                <a:gd name="connsiteY4" fmla="*/ 2664523 h 2664535"/>
                <a:gd name="connsiteX5" fmla="*/ 2379382 w 2382017"/>
                <a:gd name="connsiteY5" fmla="*/ 2661959 h 2664535"/>
                <a:gd name="connsiteX6" fmla="*/ 2309838 w 2382017"/>
                <a:gd name="connsiteY6" fmla="*/ 2634369 h 2664535"/>
                <a:gd name="connsiteX7" fmla="*/ 2246633 w 2382017"/>
                <a:gd name="connsiteY7" fmla="*/ 2596816 h 2664535"/>
                <a:gd name="connsiteX8" fmla="*/ 2246662 w 2382017"/>
                <a:gd name="connsiteY8" fmla="*/ 2596804 h 2664535"/>
                <a:gd name="connsiteX9" fmla="*/ 1304981 w 2382017"/>
                <a:gd name="connsiteY9" fmla="*/ 30851 h 2664535"/>
                <a:gd name="connsiteX10" fmla="*/ 1305449 w 2382017"/>
                <a:gd name="connsiteY10" fmla="*/ 32279 h 2664535"/>
                <a:gd name="connsiteX11" fmla="*/ 1270903 w 2382017"/>
                <a:gd name="connsiteY11" fmla="*/ 53430 h 2664535"/>
                <a:gd name="connsiteX12" fmla="*/ 1304981 w 2382017"/>
                <a:gd name="connsiteY12" fmla="*/ 30851 h 2664535"/>
                <a:gd name="connsiteX13" fmla="*/ 1014635 w 2382017"/>
                <a:gd name="connsiteY13" fmla="*/ 2279 h 2664535"/>
                <a:gd name="connsiteX14" fmla="*/ 1188833 w 2382017"/>
                <a:gd name="connsiteY14" fmla="*/ 20146 h 2664535"/>
                <a:gd name="connsiteX15" fmla="*/ 1269119 w 2382017"/>
                <a:gd name="connsiteY15" fmla="*/ 54522 h 2664535"/>
                <a:gd name="connsiteX16" fmla="*/ 1269071 w 2382017"/>
                <a:gd name="connsiteY16" fmla="*/ 54551 h 2664535"/>
                <a:gd name="connsiteX17" fmla="*/ 1122973 w 2382017"/>
                <a:gd name="connsiteY17" fmla="*/ 277596 h 2664535"/>
                <a:gd name="connsiteX18" fmla="*/ 1627907 w 2382017"/>
                <a:gd name="connsiteY18" fmla="*/ 1056971 h 2664535"/>
                <a:gd name="connsiteX19" fmla="*/ 1878412 w 2382017"/>
                <a:gd name="connsiteY19" fmla="*/ 1085092 h 2664535"/>
                <a:gd name="connsiteX20" fmla="*/ 1940535 w 2382017"/>
                <a:gd name="connsiteY20" fmla="*/ 1079192 h 2664535"/>
                <a:gd name="connsiteX21" fmla="*/ 1858809 w 2382017"/>
                <a:gd name="connsiteY21" fmla="*/ 1151642 h 2664535"/>
                <a:gd name="connsiteX22" fmla="*/ 1715203 w 2382017"/>
                <a:gd name="connsiteY22" fmla="*/ 1543965 h 2664535"/>
                <a:gd name="connsiteX23" fmla="*/ 1666479 w 2382017"/>
                <a:gd name="connsiteY23" fmla="*/ 1531144 h 2664535"/>
                <a:gd name="connsiteX24" fmla="*/ 739964 w 2382017"/>
                <a:gd name="connsiteY24" fmla="*/ 1611601 h 2664535"/>
                <a:gd name="connsiteX25" fmla="*/ 733019 w 2382017"/>
                <a:gd name="connsiteY25" fmla="*/ 1615678 h 2664535"/>
                <a:gd name="connsiteX26" fmla="*/ 742011 w 2382017"/>
                <a:gd name="connsiteY26" fmla="*/ 1569837 h 2664535"/>
                <a:gd name="connsiteX27" fmla="*/ 743543 w 2382017"/>
                <a:gd name="connsiteY27" fmla="*/ 1492698 h 2664535"/>
                <a:gd name="connsiteX28" fmla="*/ 689699 w 2382017"/>
                <a:gd name="connsiteY28" fmla="*/ 1256843 h 2664535"/>
                <a:gd name="connsiteX29" fmla="*/ 682006 w 2382017"/>
                <a:gd name="connsiteY29" fmla="*/ 885116 h 2664535"/>
                <a:gd name="connsiteX30" fmla="*/ 361500 w 2382017"/>
                <a:gd name="connsiteY30" fmla="*/ 831280 h 2664535"/>
                <a:gd name="connsiteX31" fmla="*/ 61507 w 2382017"/>
                <a:gd name="connsiteY31" fmla="*/ 705662 h 2664535"/>
                <a:gd name="connsiteX32" fmla="*/ 6701 w 2382017"/>
                <a:gd name="connsiteY32" fmla="*/ 713233 h 2664535"/>
                <a:gd name="connsiteX33" fmla="*/ 0 w 2382017"/>
                <a:gd name="connsiteY33" fmla="*/ 715904 h 2664535"/>
                <a:gd name="connsiteX34" fmla="*/ 21970 w 2382017"/>
                <a:gd name="connsiteY34" fmla="*/ 608104 h 2664535"/>
                <a:gd name="connsiteX35" fmla="*/ 230744 w 2382017"/>
                <a:gd name="connsiteY35" fmla="*/ 316068 h 2664535"/>
                <a:gd name="connsiteX36" fmla="*/ 699973 w 2382017"/>
                <a:gd name="connsiteY36" fmla="*/ 187876 h 2664535"/>
                <a:gd name="connsiteX37" fmla="*/ 925613 w 2382017"/>
                <a:gd name="connsiteY37" fmla="*/ 21227 h 2664535"/>
                <a:gd name="connsiteX38" fmla="*/ 1014635 w 2382017"/>
                <a:gd name="connsiteY38" fmla="*/ 2279 h 2664535"/>
                <a:gd name="connsiteX0" fmla="*/ 2246662 w 2382017"/>
                <a:gd name="connsiteY0" fmla="*/ 2596804 h 2664535"/>
                <a:gd name="connsiteX1" fmla="*/ 2309917 w 2382017"/>
                <a:gd name="connsiteY1" fmla="*/ 2634385 h 2664535"/>
                <a:gd name="connsiteX2" fmla="*/ 2379453 w 2382017"/>
                <a:gd name="connsiteY2" fmla="*/ 2661971 h 2664535"/>
                <a:gd name="connsiteX3" fmla="*/ 2382017 w 2382017"/>
                <a:gd name="connsiteY3" fmla="*/ 2664535 h 2664535"/>
                <a:gd name="connsiteX4" fmla="*/ 2381947 w 2382017"/>
                <a:gd name="connsiteY4" fmla="*/ 2664523 h 2664535"/>
                <a:gd name="connsiteX5" fmla="*/ 2309838 w 2382017"/>
                <a:gd name="connsiteY5" fmla="*/ 2634369 h 2664535"/>
                <a:gd name="connsiteX6" fmla="*/ 2246633 w 2382017"/>
                <a:gd name="connsiteY6" fmla="*/ 2596816 h 2664535"/>
                <a:gd name="connsiteX7" fmla="*/ 2246662 w 2382017"/>
                <a:gd name="connsiteY7" fmla="*/ 2596804 h 2664535"/>
                <a:gd name="connsiteX8" fmla="*/ 1304981 w 2382017"/>
                <a:gd name="connsiteY8" fmla="*/ 30851 h 2664535"/>
                <a:gd name="connsiteX9" fmla="*/ 1305449 w 2382017"/>
                <a:gd name="connsiteY9" fmla="*/ 32279 h 2664535"/>
                <a:gd name="connsiteX10" fmla="*/ 1270903 w 2382017"/>
                <a:gd name="connsiteY10" fmla="*/ 53430 h 2664535"/>
                <a:gd name="connsiteX11" fmla="*/ 1304981 w 2382017"/>
                <a:gd name="connsiteY11" fmla="*/ 30851 h 2664535"/>
                <a:gd name="connsiteX12" fmla="*/ 1014635 w 2382017"/>
                <a:gd name="connsiteY12" fmla="*/ 2279 h 2664535"/>
                <a:gd name="connsiteX13" fmla="*/ 1188833 w 2382017"/>
                <a:gd name="connsiteY13" fmla="*/ 20146 h 2664535"/>
                <a:gd name="connsiteX14" fmla="*/ 1269119 w 2382017"/>
                <a:gd name="connsiteY14" fmla="*/ 54522 h 2664535"/>
                <a:gd name="connsiteX15" fmla="*/ 1269071 w 2382017"/>
                <a:gd name="connsiteY15" fmla="*/ 54551 h 2664535"/>
                <a:gd name="connsiteX16" fmla="*/ 1122973 w 2382017"/>
                <a:gd name="connsiteY16" fmla="*/ 277596 h 2664535"/>
                <a:gd name="connsiteX17" fmla="*/ 1627907 w 2382017"/>
                <a:gd name="connsiteY17" fmla="*/ 1056971 h 2664535"/>
                <a:gd name="connsiteX18" fmla="*/ 1878412 w 2382017"/>
                <a:gd name="connsiteY18" fmla="*/ 1085092 h 2664535"/>
                <a:gd name="connsiteX19" fmla="*/ 1940535 w 2382017"/>
                <a:gd name="connsiteY19" fmla="*/ 1079192 h 2664535"/>
                <a:gd name="connsiteX20" fmla="*/ 1858809 w 2382017"/>
                <a:gd name="connsiteY20" fmla="*/ 1151642 h 2664535"/>
                <a:gd name="connsiteX21" fmla="*/ 1715203 w 2382017"/>
                <a:gd name="connsiteY21" fmla="*/ 1543965 h 2664535"/>
                <a:gd name="connsiteX22" fmla="*/ 1666479 w 2382017"/>
                <a:gd name="connsiteY22" fmla="*/ 1531144 h 2664535"/>
                <a:gd name="connsiteX23" fmla="*/ 739964 w 2382017"/>
                <a:gd name="connsiteY23" fmla="*/ 1611601 h 2664535"/>
                <a:gd name="connsiteX24" fmla="*/ 733019 w 2382017"/>
                <a:gd name="connsiteY24" fmla="*/ 1615678 h 2664535"/>
                <a:gd name="connsiteX25" fmla="*/ 742011 w 2382017"/>
                <a:gd name="connsiteY25" fmla="*/ 1569837 h 2664535"/>
                <a:gd name="connsiteX26" fmla="*/ 743543 w 2382017"/>
                <a:gd name="connsiteY26" fmla="*/ 1492698 h 2664535"/>
                <a:gd name="connsiteX27" fmla="*/ 689699 w 2382017"/>
                <a:gd name="connsiteY27" fmla="*/ 1256843 h 2664535"/>
                <a:gd name="connsiteX28" fmla="*/ 682006 w 2382017"/>
                <a:gd name="connsiteY28" fmla="*/ 885116 h 2664535"/>
                <a:gd name="connsiteX29" fmla="*/ 361500 w 2382017"/>
                <a:gd name="connsiteY29" fmla="*/ 831280 h 2664535"/>
                <a:gd name="connsiteX30" fmla="*/ 61507 w 2382017"/>
                <a:gd name="connsiteY30" fmla="*/ 705662 h 2664535"/>
                <a:gd name="connsiteX31" fmla="*/ 6701 w 2382017"/>
                <a:gd name="connsiteY31" fmla="*/ 713233 h 2664535"/>
                <a:gd name="connsiteX32" fmla="*/ 0 w 2382017"/>
                <a:gd name="connsiteY32" fmla="*/ 715904 h 2664535"/>
                <a:gd name="connsiteX33" fmla="*/ 21970 w 2382017"/>
                <a:gd name="connsiteY33" fmla="*/ 608104 h 2664535"/>
                <a:gd name="connsiteX34" fmla="*/ 230744 w 2382017"/>
                <a:gd name="connsiteY34" fmla="*/ 316068 h 2664535"/>
                <a:gd name="connsiteX35" fmla="*/ 699973 w 2382017"/>
                <a:gd name="connsiteY35" fmla="*/ 187876 h 2664535"/>
                <a:gd name="connsiteX36" fmla="*/ 925613 w 2382017"/>
                <a:gd name="connsiteY36" fmla="*/ 21227 h 2664535"/>
                <a:gd name="connsiteX37" fmla="*/ 1014635 w 2382017"/>
                <a:gd name="connsiteY37" fmla="*/ 2279 h 2664535"/>
                <a:gd name="connsiteX0" fmla="*/ 2246662 w 2382017"/>
                <a:gd name="connsiteY0" fmla="*/ 2596804 h 2664535"/>
                <a:gd name="connsiteX1" fmla="*/ 2309917 w 2382017"/>
                <a:gd name="connsiteY1" fmla="*/ 2634385 h 2664535"/>
                <a:gd name="connsiteX2" fmla="*/ 2379453 w 2382017"/>
                <a:gd name="connsiteY2" fmla="*/ 2661971 h 2664535"/>
                <a:gd name="connsiteX3" fmla="*/ 2382017 w 2382017"/>
                <a:gd name="connsiteY3" fmla="*/ 2664535 h 2664535"/>
                <a:gd name="connsiteX4" fmla="*/ 2309838 w 2382017"/>
                <a:gd name="connsiteY4" fmla="*/ 2634369 h 2664535"/>
                <a:gd name="connsiteX5" fmla="*/ 2246633 w 2382017"/>
                <a:gd name="connsiteY5" fmla="*/ 2596816 h 2664535"/>
                <a:gd name="connsiteX6" fmla="*/ 2246662 w 2382017"/>
                <a:gd name="connsiteY6" fmla="*/ 2596804 h 2664535"/>
                <a:gd name="connsiteX7" fmla="*/ 1304981 w 2382017"/>
                <a:gd name="connsiteY7" fmla="*/ 30851 h 2664535"/>
                <a:gd name="connsiteX8" fmla="*/ 1305449 w 2382017"/>
                <a:gd name="connsiteY8" fmla="*/ 32279 h 2664535"/>
                <a:gd name="connsiteX9" fmla="*/ 1270903 w 2382017"/>
                <a:gd name="connsiteY9" fmla="*/ 53430 h 2664535"/>
                <a:gd name="connsiteX10" fmla="*/ 1304981 w 2382017"/>
                <a:gd name="connsiteY10" fmla="*/ 30851 h 2664535"/>
                <a:gd name="connsiteX11" fmla="*/ 1014635 w 2382017"/>
                <a:gd name="connsiteY11" fmla="*/ 2279 h 2664535"/>
                <a:gd name="connsiteX12" fmla="*/ 1188833 w 2382017"/>
                <a:gd name="connsiteY12" fmla="*/ 20146 h 2664535"/>
                <a:gd name="connsiteX13" fmla="*/ 1269119 w 2382017"/>
                <a:gd name="connsiteY13" fmla="*/ 54522 h 2664535"/>
                <a:gd name="connsiteX14" fmla="*/ 1269071 w 2382017"/>
                <a:gd name="connsiteY14" fmla="*/ 54551 h 2664535"/>
                <a:gd name="connsiteX15" fmla="*/ 1122973 w 2382017"/>
                <a:gd name="connsiteY15" fmla="*/ 277596 h 2664535"/>
                <a:gd name="connsiteX16" fmla="*/ 1627907 w 2382017"/>
                <a:gd name="connsiteY16" fmla="*/ 1056971 h 2664535"/>
                <a:gd name="connsiteX17" fmla="*/ 1878412 w 2382017"/>
                <a:gd name="connsiteY17" fmla="*/ 1085092 h 2664535"/>
                <a:gd name="connsiteX18" fmla="*/ 1940535 w 2382017"/>
                <a:gd name="connsiteY18" fmla="*/ 1079192 h 2664535"/>
                <a:gd name="connsiteX19" fmla="*/ 1858809 w 2382017"/>
                <a:gd name="connsiteY19" fmla="*/ 1151642 h 2664535"/>
                <a:gd name="connsiteX20" fmla="*/ 1715203 w 2382017"/>
                <a:gd name="connsiteY20" fmla="*/ 1543965 h 2664535"/>
                <a:gd name="connsiteX21" fmla="*/ 1666479 w 2382017"/>
                <a:gd name="connsiteY21" fmla="*/ 1531144 h 2664535"/>
                <a:gd name="connsiteX22" fmla="*/ 739964 w 2382017"/>
                <a:gd name="connsiteY22" fmla="*/ 1611601 h 2664535"/>
                <a:gd name="connsiteX23" fmla="*/ 733019 w 2382017"/>
                <a:gd name="connsiteY23" fmla="*/ 1615678 h 2664535"/>
                <a:gd name="connsiteX24" fmla="*/ 742011 w 2382017"/>
                <a:gd name="connsiteY24" fmla="*/ 1569837 h 2664535"/>
                <a:gd name="connsiteX25" fmla="*/ 743543 w 2382017"/>
                <a:gd name="connsiteY25" fmla="*/ 1492698 h 2664535"/>
                <a:gd name="connsiteX26" fmla="*/ 689699 w 2382017"/>
                <a:gd name="connsiteY26" fmla="*/ 1256843 h 2664535"/>
                <a:gd name="connsiteX27" fmla="*/ 682006 w 2382017"/>
                <a:gd name="connsiteY27" fmla="*/ 885116 h 2664535"/>
                <a:gd name="connsiteX28" fmla="*/ 361500 w 2382017"/>
                <a:gd name="connsiteY28" fmla="*/ 831280 h 2664535"/>
                <a:gd name="connsiteX29" fmla="*/ 61507 w 2382017"/>
                <a:gd name="connsiteY29" fmla="*/ 705662 h 2664535"/>
                <a:gd name="connsiteX30" fmla="*/ 6701 w 2382017"/>
                <a:gd name="connsiteY30" fmla="*/ 713233 h 2664535"/>
                <a:gd name="connsiteX31" fmla="*/ 0 w 2382017"/>
                <a:gd name="connsiteY31" fmla="*/ 715904 h 2664535"/>
                <a:gd name="connsiteX32" fmla="*/ 21970 w 2382017"/>
                <a:gd name="connsiteY32" fmla="*/ 608104 h 2664535"/>
                <a:gd name="connsiteX33" fmla="*/ 230744 w 2382017"/>
                <a:gd name="connsiteY33" fmla="*/ 316068 h 2664535"/>
                <a:gd name="connsiteX34" fmla="*/ 699973 w 2382017"/>
                <a:gd name="connsiteY34" fmla="*/ 187876 h 2664535"/>
                <a:gd name="connsiteX35" fmla="*/ 925613 w 2382017"/>
                <a:gd name="connsiteY35" fmla="*/ 21227 h 2664535"/>
                <a:gd name="connsiteX36" fmla="*/ 1014635 w 2382017"/>
                <a:gd name="connsiteY36" fmla="*/ 2279 h 2664535"/>
                <a:gd name="connsiteX0" fmla="*/ 2246662 w 2379453"/>
                <a:gd name="connsiteY0" fmla="*/ 2596804 h 2661971"/>
                <a:gd name="connsiteX1" fmla="*/ 2309917 w 2379453"/>
                <a:gd name="connsiteY1" fmla="*/ 2634385 h 2661971"/>
                <a:gd name="connsiteX2" fmla="*/ 2379453 w 2379453"/>
                <a:gd name="connsiteY2" fmla="*/ 2661971 h 2661971"/>
                <a:gd name="connsiteX3" fmla="*/ 2309838 w 2379453"/>
                <a:gd name="connsiteY3" fmla="*/ 2634369 h 2661971"/>
                <a:gd name="connsiteX4" fmla="*/ 2246633 w 2379453"/>
                <a:gd name="connsiteY4" fmla="*/ 2596816 h 2661971"/>
                <a:gd name="connsiteX5" fmla="*/ 2246662 w 2379453"/>
                <a:gd name="connsiteY5" fmla="*/ 2596804 h 2661971"/>
                <a:gd name="connsiteX6" fmla="*/ 1304981 w 2379453"/>
                <a:gd name="connsiteY6" fmla="*/ 30851 h 2661971"/>
                <a:gd name="connsiteX7" fmla="*/ 1305449 w 2379453"/>
                <a:gd name="connsiteY7" fmla="*/ 32279 h 2661971"/>
                <a:gd name="connsiteX8" fmla="*/ 1270903 w 2379453"/>
                <a:gd name="connsiteY8" fmla="*/ 53430 h 2661971"/>
                <a:gd name="connsiteX9" fmla="*/ 1304981 w 2379453"/>
                <a:gd name="connsiteY9" fmla="*/ 30851 h 2661971"/>
                <a:gd name="connsiteX10" fmla="*/ 1014635 w 2379453"/>
                <a:gd name="connsiteY10" fmla="*/ 2279 h 2661971"/>
                <a:gd name="connsiteX11" fmla="*/ 1188833 w 2379453"/>
                <a:gd name="connsiteY11" fmla="*/ 20146 h 2661971"/>
                <a:gd name="connsiteX12" fmla="*/ 1269119 w 2379453"/>
                <a:gd name="connsiteY12" fmla="*/ 54522 h 2661971"/>
                <a:gd name="connsiteX13" fmla="*/ 1269071 w 2379453"/>
                <a:gd name="connsiteY13" fmla="*/ 54551 h 2661971"/>
                <a:gd name="connsiteX14" fmla="*/ 1122973 w 2379453"/>
                <a:gd name="connsiteY14" fmla="*/ 277596 h 2661971"/>
                <a:gd name="connsiteX15" fmla="*/ 1627907 w 2379453"/>
                <a:gd name="connsiteY15" fmla="*/ 1056971 h 2661971"/>
                <a:gd name="connsiteX16" fmla="*/ 1878412 w 2379453"/>
                <a:gd name="connsiteY16" fmla="*/ 1085092 h 2661971"/>
                <a:gd name="connsiteX17" fmla="*/ 1940535 w 2379453"/>
                <a:gd name="connsiteY17" fmla="*/ 1079192 h 2661971"/>
                <a:gd name="connsiteX18" fmla="*/ 1858809 w 2379453"/>
                <a:gd name="connsiteY18" fmla="*/ 1151642 h 2661971"/>
                <a:gd name="connsiteX19" fmla="*/ 1715203 w 2379453"/>
                <a:gd name="connsiteY19" fmla="*/ 1543965 h 2661971"/>
                <a:gd name="connsiteX20" fmla="*/ 1666479 w 2379453"/>
                <a:gd name="connsiteY20" fmla="*/ 1531144 h 2661971"/>
                <a:gd name="connsiteX21" fmla="*/ 739964 w 2379453"/>
                <a:gd name="connsiteY21" fmla="*/ 1611601 h 2661971"/>
                <a:gd name="connsiteX22" fmla="*/ 733019 w 2379453"/>
                <a:gd name="connsiteY22" fmla="*/ 1615678 h 2661971"/>
                <a:gd name="connsiteX23" fmla="*/ 742011 w 2379453"/>
                <a:gd name="connsiteY23" fmla="*/ 1569837 h 2661971"/>
                <a:gd name="connsiteX24" fmla="*/ 743543 w 2379453"/>
                <a:gd name="connsiteY24" fmla="*/ 1492698 h 2661971"/>
                <a:gd name="connsiteX25" fmla="*/ 689699 w 2379453"/>
                <a:gd name="connsiteY25" fmla="*/ 1256843 h 2661971"/>
                <a:gd name="connsiteX26" fmla="*/ 682006 w 2379453"/>
                <a:gd name="connsiteY26" fmla="*/ 885116 h 2661971"/>
                <a:gd name="connsiteX27" fmla="*/ 361500 w 2379453"/>
                <a:gd name="connsiteY27" fmla="*/ 831280 h 2661971"/>
                <a:gd name="connsiteX28" fmla="*/ 61507 w 2379453"/>
                <a:gd name="connsiteY28" fmla="*/ 705662 h 2661971"/>
                <a:gd name="connsiteX29" fmla="*/ 6701 w 2379453"/>
                <a:gd name="connsiteY29" fmla="*/ 713233 h 2661971"/>
                <a:gd name="connsiteX30" fmla="*/ 0 w 2379453"/>
                <a:gd name="connsiteY30" fmla="*/ 715904 h 2661971"/>
                <a:gd name="connsiteX31" fmla="*/ 21970 w 2379453"/>
                <a:gd name="connsiteY31" fmla="*/ 608104 h 2661971"/>
                <a:gd name="connsiteX32" fmla="*/ 230744 w 2379453"/>
                <a:gd name="connsiteY32" fmla="*/ 316068 h 2661971"/>
                <a:gd name="connsiteX33" fmla="*/ 699973 w 2379453"/>
                <a:gd name="connsiteY33" fmla="*/ 187876 h 2661971"/>
                <a:gd name="connsiteX34" fmla="*/ 925613 w 2379453"/>
                <a:gd name="connsiteY34" fmla="*/ 21227 h 2661971"/>
                <a:gd name="connsiteX35" fmla="*/ 1014635 w 2379453"/>
                <a:gd name="connsiteY35" fmla="*/ 2279 h 2661971"/>
                <a:gd name="connsiteX0" fmla="*/ 2246662 w 2317781"/>
                <a:gd name="connsiteY0" fmla="*/ 2596804 h 2639073"/>
                <a:gd name="connsiteX1" fmla="*/ 2309917 w 2317781"/>
                <a:gd name="connsiteY1" fmla="*/ 2634385 h 2639073"/>
                <a:gd name="connsiteX2" fmla="*/ 2309838 w 2317781"/>
                <a:gd name="connsiteY2" fmla="*/ 2634369 h 2639073"/>
                <a:gd name="connsiteX3" fmla="*/ 2246633 w 2317781"/>
                <a:gd name="connsiteY3" fmla="*/ 2596816 h 2639073"/>
                <a:gd name="connsiteX4" fmla="*/ 2246662 w 2317781"/>
                <a:gd name="connsiteY4" fmla="*/ 2596804 h 2639073"/>
                <a:gd name="connsiteX5" fmla="*/ 1304981 w 2317781"/>
                <a:gd name="connsiteY5" fmla="*/ 30851 h 2639073"/>
                <a:gd name="connsiteX6" fmla="*/ 1305449 w 2317781"/>
                <a:gd name="connsiteY6" fmla="*/ 32279 h 2639073"/>
                <a:gd name="connsiteX7" fmla="*/ 1270903 w 2317781"/>
                <a:gd name="connsiteY7" fmla="*/ 53430 h 2639073"/>
                <a:gd name="connsiteX8" fmla="*/ 1304981 w 2317781"/>
                <a:gd name="connsiteY8" fmla="*/ 30851 h 2639073"/>
                <a:gd name="connsiteX9" fmla="*/ 1014635 w 2317781"/>
                <a:gd name="connsiteY9" fmla="*/ 2279 h 2639073"/>
                <a:gd name="connsiteX10" fmla="*/ 1188833 w 2317781"/>
                <a:gd name="connsiteY10" fmla="*/ 20146 h 2639073"/>
                <a:gd name="connsiteX11" fmla="*/ 1269119 w 2317781"/>
                <a:gd name="connsiteY11" fmla="*/ 54522 h 2639073"/>
                <a:gd name="connsiteX12" fmla="*/ 1269071 w 2317781"/>
                <a:gd name="connsiteY12" fmla="*/ 54551 h 2639073"/>
                <a:gd name="connsiteX13" fmla="*/ 1122973 w 2317781"/>
                <a:gd name="connsiteY13" fmla="*/ 277596 h 2639073"/>
                <a:gd name="connsiteX14" fmla="*/ 1627907 w 2317781"/>
                <a:gd name="connsiteY14" fmla="*/ 1056971 h 2639073"/>
                <a:gd name="connsiteX15" fmla="*/ 1878412 w 2317781"/>
                <a:gd name="connsiteY15" fmla="*/ 1085092 h 2639073"/>
                <a:gd name="connsiteX16" fmla="*/ 1940535 w 2317781"/>
                <a:gd name="connsiteY16" fmla="*/ 1079192 h 2639073"/>
                <a:gd name="connsiteX17" fmla="*/ 1858809 w 2317781"/>
                <a:gd name="connsiteY17" fmla="*/ 1151642 h 2639073"/>
                <a:gd name="connsiteX18" fmla="*/ 1715203 w 2317781"/>
                <a:gd name="connsiteY18" fmla="*/ 1543965 h 2639073"/>
                <a:gd name="connsiteX19" fmla="*/ 1666479 w 2317781"/>
                <a:gd name="connsiteY19" fmla="*/ 1531144 h 2639073"/>
                <a:gd name="connsiteX20" fmla="*/ 739964 w 2317781"/>
                <a:gd name="connsiteY20" fmla="*/ 1611601 h 2639073"/>
                <a:gd name="connsiteX21" fmla="*/ 733019 w 2317781"/>
                <a:gd name="connsiteY21" fmla="*/ 1615678 h 2639073"/>
                <a:gd name="connsiteX22" fmla="*/ 742011 w 2317781"/>
                <a:gd name="connsiteY22" fmla="*/ 1569837 h 2639073"/>
                <a:gd name="connsiteX23" fmla="*/ 743543 w 2317781"/>
                <a:gd name="connsiteY23" fmla="*/ 1492698 h 2639073"/>
                <a:gd name="connsiteX24" fmla="*/ 689699 w 2317781"/>
                <a:gd name="connsiteY24" fmla="*/ 1256843 h 2639073"/>
                <a:gd name="connsiteX25" fmla="*/ 682006 w 2317781"/>
                <a:gd name="connsiteY25" fmla="*/ 885116 h 2639073"/>
                <a:gd name="connsiteX26" fmla="*/ 361500 w 2317781"/>
                <a:gd name="connsiteY26" fmla="*/ 831280 h 2639073"/>
                <a:gd name="connsiteX27" fmla="*/ 61507 w 2317781"/>
                <a:gd name="connsiteY27" fmla="*/ 705662 h 2639073"/>
                <a:gd name="connsiteX28" fmla="*/ 6701 w 2317781"/>
                <a:gd name="connsiteY28" fmla="*/ 713233 h 2639073"/>
                <a:gd name="connsiteX29" fmla="*/ 0 w 2317781"/>
                <a:gd name="connsiteY29" fmla="*/ 715904 h 2639073"/>
                <a:gd name="connsiteX30" fmla="*/ 21970 w 2317781"/>
                <a:gd name="connsiteY30" fmla="*/ 608104 h 2639073"/>
                <a:gd name="connsiteX31" fmla="*/ 230744 w 2317781"/>
                <a:gd name="connsiteY31" fmla="*/ 316068 h 2639073"/>
                <a:gd name="connsiteX32" fmla="*/ 699973 w 2317781"/>
                <a:gd name="connsiteY32" fmla="*/ 187876 h 2639073"/>
                <a:gd name="connsiteX33" fmla="*/ 925613 w 2317781"/>
                <a:gd name="connsiteY33" fmla="*/ 21227 h 2639073"/>
                <a:gd name="connsiteX34" fmla="*/ 1014635 w 2317781"/>
                <a:gd name="connsiteY34" fmla="*/ 2279 h 2639073"/>
                <a:gd name="connsiteX0" fmla="*/ 2246662 w 2309917"/>
                <a:gd name="connsiteY0" fmla="*/ 2596804 h 2634385"/>
                <a:gd name="connsiteX1" fmla="*/ 2309917 w 2309917"/>
                <a:gd name="connsiteY1" fmla="*/ 2634385 h 2634385"/>
                <a:gd name="connsiteX2" fmla="*/ 2246633 w 2309917"/>
                <a:gd name="connsiteY2" fmla="*/ 2596816 h 2634385"/>
                <a:gd name="connsiteX3" fmla="*/ 2246662 w 2309917"/>
                <a:gd name="connsiteY3" fmla="*/ 2596804 h 2634385"/>
                <a:gd name="connsiteX4" fmla="*/ 1304981 w 2309917"/>
                <a:gd name="connsiteY4" fmla="*/ 30851 h 2634385"/>
                <a:gd name="connsiteX5" fmla="*/ 1305449 w 2309917"/>
                <a:gd name="connsiteY5" fmla="*/ 32279 h 2634385"/>
                <a:gd name="connsiteX6" fmla="*/ 1270903 w 2309917"/>
                <a:gd name="connsiteY6" fmla="*/ 53430 h 2634385"/>
                <a:gd name="connsiteX7" fmla="*/ 1304981 w 2309917"/>
                <a:gd name="connsiteY7" fmla="*/ 30851 h 2634385"/>
                <a:gd name="connsiteX8" fmla="*/ 1014635 w 2309917"/>
                <a:gd name="connsiteY8" fmla="*/ 2279 h 2634385"/>
                <a:gd name="connsiteX9" fmla="*/ 1188833 w 2309917"/>
                <a:gd name="connsiteY9" fmla="*/ 20146 h 2634385"/>
                <a:gd name="connsiteX10" fmla="*/ 1269119 w 2309917"/>
                <a:gd name="connsiteY10" fmla="*/ 54522 h 2634385"/>
                <a:gd name="connsiteX11" fmla="*/ 1269071 w 2309917"/>
                <a:gd name="connsiteY11" fmla="*/ 54551 h 2634385"/>
                <a:gd name="connsiteX12" fmla="*/ 1122973 w 2309917"/>
                <a:gd name="connsiteY12" fmla="*/ 277596 h 2634385"/>
                <a:gd name="connsiteX13" fmla="*/ 1627907 w 2309917"/>
                <a:gd name="connsiteY13" fmla="*/ 1056971 h 2634385"/>
                <a:gd name="connsiteX14" fmla="*/ 1878412 w 2309917"/>
                <a:gd name="connsiteY14" fmla="*/ 1085092 h 2634385"/>
                <a:gd name="connsiteX15" fmla="*/ 1940535 w 2309917"/>
                <a:gd name="connsiteY15" fmla="*/ 1079192 h 2634385"/>
                <a:gd name="connsiteX16" fmla="*/ 1858809 w 2309917"/>
                <a:gd name="connsiteY16" fmla="*/ 1151642 h 2634385"/>
                <a:gd name="connsiteX17" fmla="*/ 1715203 w 2309917"/>
                <a:gd name="connsiteY17" fmla="*/ 1543965 h 2634385"/>
                <a:gd name="connsiteX18" fmla="*/ 1666479 w 2309917"/>
                <a:gd name="connsiteY18" fmla="*/ 1531144 h 2634385"/>
                <a:gd name="connsiteX19" fmla="*/ 739964 w 2309917"/>
                <a:gd name="connsiteY19" fmla="*/ 1611601 h 2634385"/>
                <a:gd name="connsiteX20" fmla="*/ 733019 w 2309917"/>
                <a:gd name="connsiteY20" fmla="*/ 1615678 h 2634385"/>
                <a:gd name="connsiteX21" fmla="*/ 742011 w 2309917"/>
                <a:gd name="connsiteY21" fmla="*/ 1569837 h 2634385"/>
                <a:gd name="connsiteX22" fmla="*/ 743543 w 2309917"/>
                <a:gd name="connsiteY22" fmla="*/ 1492698 h 2634385"/>
                <a:gd name="connsiteX23" fmla="*/ 689699 w 2309917"/>
                <a:gd name="connsiteY23" fmla="*/ 1256843 h 2634385"/>
                <a:gd name="connsiteX24" fmla="*/ 682006 w 2309917"/>
                <a:gd name="connsiteY24" fmla="*/ 885116 h 2634385"/>
                <a:gd name="connsiteX25" fmla="*/ 361500 w 2309917"/>
                <a:gd name="connsiteY25" fmla="*/ 831280 h 2634385"/>
                <a:gd name="connsiteX26" fmla="*/ 61507 w 2309917"/>
                <a:gd name="connsiteY26" fmla="*/ 705662 h 2634385"/>
                <a:gd name="connsiteX27" fmla="*/ 6701 w 2309917"/>
                <a:gd name="connsiteY27" fmla="*/ 713233 h 2634385"/>
                <a:gd name="connsiteX28" fmla="*/ 0 w 2309917"/>
                <a:gd name="connsiteY28" fmla="*/ 715904 h 2634385"/>
                <a:gd name="connsiteX29" fmla="*/ 21970 w 2309917"/>
                <a:gd name="connsiteY29" fmla="*/ 608104 h 2634385"/>
                <a:gd name="connsiteX30" fmla="*/ 230744 w 2309917"/>
                <a:gd name="connsiteY30" fmla="*/ 316068 h 2634385"/>
                <a:gd name="connsiteX31" fmla="*/ 699973 w 2309917"/>
                <a:gd name="connsiteY31" fmla="*/ 187876 h 2634385"/>
                <a:gd name="connsiteX32" fmla="*/ 925613 w 2309917"/>
                <a:gd name="connsiteY32" fmla="*/ 21227 h 2634385"/>
                <a:gd name="connsiteX33" fmla="*/ 1014635 w 2309917"/>
                <a:gd name="connsiteY33" fmla="*/ 2279 h 2634385"/>
                <a:gd name="connsiteX0" fmla="*/ 2246662 w 2246662"/>
                <a:gd name="connsiteY0" fmla="*/ 2596804 h 2596816"/>
                <a:gd name="connsiteX1" fmla="*/ 2246633 w 2246662"/>
                <a:gd name="connsiteY1" fmla="*/ 2596816 h 2596816"/>
                <a:gd name="connsiteX2" fmla="*/ 2246662 w 2246662"/>
                <a:gd name="connsiteY2" fmla="*/ 2596804 h 2596816"/>
                <a:gd name="connsiteX3" fmla="*/ 1304981 w 2246662"/>
                <a:gd name="connsiteY3" fmla="*/ 30851 h 2596816"/>
                <a:gd name="connsiteX4" fmla="*/ 1305449 w 2246662"/>
                <a:gd name="connsiteY4" fmla="*/ 32279 h 2596816"/>
                <a:gd name="connsiteX5" fmla="*/ 1270903 w 2246662"/>
                <a:gd name="connsiteY5" fmla="*/ 53430 h 2596816"/>
                <a:gd name="connsiteX6" fmla="*/ 1304981 w 2246662"/>
                <a:gd name="connsiteY6" fmla="*/ 30851 h 2596816"/>
                <a:gd name="connsiteX7" fmla="*/ 1014635 w 2246662"/>
                <a:gd name="connsiteY7" fmla="*/ 2279 h 2596816"/>
                <a:gd name="connsiteX8" fmla="*/ 1188833 w 2246662"/>
                <a:gd name="connsiteY8" fmla="*/ 20146 h 2596816"/>
                <a:gd name="connsiteX9" fmla="*/ 1269119 w 2246662"/>
                <a:gd name="connsiteY9" fmla="*/ 54522 h 2596816"/>
                <a:gd name="connsiteX10" fmla="*/ 1269071 w 2246662"/>
                <a:gd name="connsiteY10" fmla="*/ 54551 h 2596816"/>
                <a:gd name="connsiteX11" fmla="*/ 1122973 w 2246662"/>
                <a:gd name="connsiteY11" fmla="*/ 277596 h 2596816"/>
                <a:gd name="connsiteX12" fmla="*/ 1627907 w 2246662"/>
                <a:gd name="connsiteY12" fmla="*/ 1056971 h 2596816"/>
                <a:gd name="connsiteX13" fmla="*/ 1878412 w 2246662"/>
                <a:gd name="connsiteY13" fmla="*/ 1085092 h 2596816"/>
                <a:gd name="connsiteX14" fmla="*/ 1940535 w 2246662"/>
                <a:gd name="connsiteY14" fmla="*/ 1079192 h 2596816"/>
                <a:gd name="connsiteX15" fmla="*/ 1858809 w 2246662"/>
                <a:gd name="connsiteY15" fmla="*/ 1151642 h 2596816"/>
                <a:gd name="connsiteX16" fmla="*/ 1715203 w 2246662"/>
                <a:gd name="connsiteY16" fmla="*/ 1543965 h 2596816"/>
                <a:gd name="connsiteX17" fmla="*/ 1666479 w 2246662"/>
                <a:gd name="connsiteY17" fmla="*/ 1531144 h 2596816"/>
                <a:gd name="connsiteX18" fmla="*/ 739964 w 2246662"/>
                <a:gd name="connsiteY18" fmla="*/ 1611601 h 2596816"/>
                <a:gd name="connsiteX19" fmla="*/ 733019 w 2246662"/>
                <a:gd name="connsiteY19" fmla="*/ 1615678 h 2596816"/>
                <a:gd name="connsiteX20" fmla="*/ 742011 w 2246662"/>
                <a:gd name="connsiteY20" fmla="*/ 1569837 h 2596816"/>
                <a:gd name="connsiteX21" fmla="*/ 743543 w 2246662"/>
                <a:gd name="connsiteY21" fmla="*/ 1492698 h 2596816"/>
                <a:gd name="connsiteX22" fmla="*/ 689699 w 2246662"/>
                <a:gd name="connsiteY22" fmla="*/ 1256843 h 2596816"/>
                <a:gd name="connsiteX23" fmla="*/ 682006 w 2246662"/>
                <a:gd name="connsiteY23" fmla="*/ 885116 h 2596816"/>
                <a:gd name="connsiteX24" fmla="*/ 361500 w 2246662"/>
                <a:gd name="connsiteY24" fmla="*/ 831280 h 2596816"/>
                <a:gd name="connsiteX25" fmla="*/ 61507 w 2246662"/>
                <a:gd name="connsiteY25" fmla="*/ 705662 h 2596816"/>
                <a:gd name="connsiteX26" fmla="*/ 6701 w 2246662"/>
                <a:gd name="connsiteY26" fmla="*/ 713233 h 2596816"/>
                <a:gd name="connsiteX27" fmla="*/ 0 w 2246662"/>
                <a:gd name="connsiteY27" fmla="*/ 715904 h 2596816"/>
                <a:gd name="connsiteX28" fmla="*/ 21970 w 2246662"/>
                <a:gd name="connsiteY28" fmla="*/ 608104 h 2596816"/>
                <a:gd name="connsiteX29" fmla="*/ 230744 w 2246662"/>
                <a:gd name="connsiteY29" fmla="*/ 316068 h 2596816"/>
                <a:gd name="connsiteX30" fmla="*/ 699973 w 2246662"/>
                <a:gd name="connsiteY30" fmla="*/ 187876 h 2596816"/>
                <a:gd name="connsiteX31" fmla="*/ 925613 w 2246662"/>
                <a:gd name="connsiteY31" fmla="*/ 21227 h 2596816"/>
                <a:gd name="connsiteX32" fmla="*/ 1014635 w 2246662"/>
                <a:gd name="connsiteY32" fmla="*/ 2279 h 2596816"/>
                <a:gd name="connsiteX0" fmla="*/ 1304981 w 1940535"/>
                <a:gd name="connsiteY0" fmla="*/ 30851 h 1615678"/>
                <a:gd name="connsiteX1" fmla="*/ 1305449 w 1940535"/>
                <a:gd name="connsiteY1" fmla="*/ 32279 h 1615678"/>
                <a:gd name="connsiteX2" fmla="*/ 1270903 w 1940535"/>
                <a:gd name="connsiteY2" fmla="*/ 53430 h 1615678"/>
                <a:gd name="connsiteX3" fmla="*/ 1304981 w 1940535"/>
                <a:gd name="connsiteY3" fmla="*/ 30851 h 1615678"/>
                <a:gd name="connsiteX4" fmla="*/ 1014635 w 1940535"/>
                <a:gd name="connsiteY4" fmla="*/ 2279 h 1615678"/>
                <a:gd name="connsiteX5" fmla="*/ 1188833 w 1940535"/>
                <a:gd name="connsiteY5" fmla="*/ 20146 h 1615678"/>
                <a:gd name="connsiteX6" fmla="*/ 1269119 w 1940535"/>
                <a:gd name="connsiteY6" fmla="*/ 54522 h 1615678"/>
                <a:gd name="connsiteX7" fmla="*/ 1269071 w 1940535"/>
                <a:gd name="connsiteY7" fmla="*/ 54551 h 1615678"/>
                <a:gd name="connsiteX8" fmla="*/ 1122973 w 1940535"/>
                <a:gd name="connsiteY8" fmla="*/ 277596 h 1615678"/>
                <a:gd name="connsiteX9" fmla="*/ 1627907 w 1940535"/>
                <a:gd name="connsiteY9" fmla="*/ 1056971 h 1615678"/>
                <a:gd name="connsiteX10" fmla="*/ 1878412 w 1940535"/>
                <a:gd name="connsiteY10" fmla="*/ 1085092 h 1615678"/>
                <a:gd name="connsiteX11" fmla="*/ 1940535 w 1940535"/>
                <a:gd name="connsiteY11" fmla="*/ 1079192 h 1615678"/>
                <a:gd name="connsiteX12" fmla="*/ 1858809 w 1940535"/>
                <a:gd name="connsiteY12" fmla="*/ 1151642 h 1615678"/>
                <a:gd name="connsiteX13" fmla="*/ 1715203 w 1940535"/>
                <a:gd name="connsiteY13" fmla="*/ 1543965 h 1615678"/>
                <a:gd name="connsiteX14" fmla="*/ 1666479 w 1940535"/>
                <a:gd name="connsiteY14" fmla="*/ 1531144 h 1615678"/>
                <a:gd name="connsiteX15" fmla="*/ 739964 w 1940535"/>
                <a:gd name="connsiteY15" fmla="*/ 1611601 h 1615678"/>
                <a:gd name="connsiteX16" fmla="*/ 733019 w 1940535"/>
                <a:gd name="connsiteY16" fmla="*/ 1615678 h 1615678"/>
                <a:gd name="connsiteX17" fmla="*/ 742011 w 1940535"/>
                <a:gd name="connsiteY17" fmla="*/ 1569837 h 1615678"/>
                <a:gd name="connsiteX18" fmla="*/ 743543 w 1940535"/>
                <a:gd name="connsiteY18" fmla="*/ 1492698 h 1615678"/>
                <a:gd name="connsiteX19" fmla="*/ 689699 w 1940535"/>
                <a:gd name="connsiteY19" fmla="*/ 1256843 h 1615678"/>
                <a:gd name="connsiteX20" fmla="*/ 682006 w 1940535"/>
                <a:gd name="connsiteY20" fmla="*/ 885116 h 1615678"/>
                <a:gd name="connsiteX21" fmla="*/ 361500 w 1940535"/>
                <a:gd name="connsiteY21" fmla="*/ 831280 h 1615678"/>
                <a:gd name="connsiteX22" fmla="*/ 61507 w 1940535"/>
                <a:gd name="connsiteY22" fmla="*/ 705662 h 1615678"/>
                <a:gd name="connsiteX23" fmla="*/ 6701 w 1940535"/>
                <a:gd name="connsiteY23" fmla="*/ 713233 h 1615678"/>
                <a:gd name="connsiteX24" fmla="*/ 0 w 1940535"/>
                <a:gd name="connsiteY24" fmla="*/ 715904 h 1615678"/>
                <a:gd name="connsiteX25" fmla="*/ 21970 w 1940535"/>
                <a:gd name="connsiteY25" fmla="*/ 608104 h 1615678"/>
                <a:gd name="connsiteX26" fmla="*/ 230744 w 1940535"/>
                <a:gd name="connsiteY26" fmla="*/ 316068 h 1615678"/>
                <a:gd name="connsiteX27" fmla="*/ 699973 w 1940535"/>
                <a:gd name="connsiteY27" fmla="*/ 187876 h 1615678"/>
                <a:gd name="connsiteX28" fmla="*/ 925613 w 1940535"/>
                <a:gd name="connsiteY28" fmla="*/ 21227 h 1615678"/>
                <a:gd name="connsiteX29" fmla="*/ 1014635 w 1940535"/>
                <a:gd name="connsiteY29" fmla="*/ 2279 h 1615678"/>
                <a:gd name="connsiteX0" fmla="*/ 1270903 w 1940535"/>
                <a:gd name="connsiteY0" fmla="*/ 53430 h 1615678"/>
                <a:gd name="connsiteX1" fmla="*/ 1305449 w 1940535"/>
                <a:gd name="connsiteY1" fmla="*/ 32279 h 1615678"/>
                <a:gd name="connsiteX2" fmla="*/ 1270903 w 1940535"/>
                <a:gd name="connsiteY2" fmla="*/ 53430 h 1615678"/>
                <a:gd name="connsiteX3" fmla="*/ 1014635 w 1940535"/>
                <a:gd name="connsiteY3" fmla="*/ 2279 h 1615678"/>
                <a:gd name="connsiteX4" fmla="*/ 1188833 w 1940535"/>
                <a:gd name="connsiteY4" fmla="*/ 20146 h 1615678"/>
                <a:gd name="connsiteX5" fmla="*/ 1269119 w 1940535"/>
                <a:gd name="connsiteY5" fmla="*/ 54522 h 1615678"/>
                <a:gd name="connsiteX6" fmla="*/ 1269071 w 1940535"/>
                <a:gd name="connsiteY6" fmla="*/ 54551 h 1615678"/>
                <a:gd name="connsiteX7" fmla="*/ 1122973 w 1940535"/>
                <a:gd name="connsiteY7" fmla="*/ 277596 h 1615678"/>
                <a:gd name="connsiteX8" fmla="*/ 1627907 w 1940535"/>
                <a:gd name="connsiteY8" fmla="*/ 1056971 h 1615678"/>
                <a:gd name="connsiteX9" fmla="*/ 1878412 w 1940535"/>
                <a:gd name="connsiteY9" fmla="*/ 1085092 h 1615678"/>
                <a:gd name="connsiteX10" fmla="*/ 1940535 w 1940535"/>
                <a:gd name="connsiteY10" fmla="*/ 1079192 h 1615678"/>
                <a:gd name="connsiteX11" fmla="*/ 1858809 w 1940535"/>
                <a:gd name="connsiteY11" fmla="*/ 1151642 h 1615678"/>
                <a:gd name="connsiteX12" fmla="*/ 1715203 w 1940535"/>
                <a:gd name="connsiteY12" fmla="*/ 1543965 h 1615678"/>
                <a:gd name="connsiteX13" fmla="*/ 1666479 w 1940535"/>
                <a:gd name="connsiteY13" fmla="*/ 1531144 h 1615678"/>
                <a:gd name="connsiteX14" fmla="*/ 739964 w 1940535"/>
                <a:gd name="connsiteY14" fmla="*/ 1611601 h 1615678"/>
                <a:gd name="connsiteX15" fmla="*/ 733019 w 1940535"/>
                <a:gd name="connsiteY15" fmla="*/ 1615678 h 1615678"/>
                <a:gd name="connsiteX16" fmla="*/ 742011 w 1940535"/>
                <a:gd name="connsiteY16" fmla="*/ 1569837 h 1615678"/>
                <a:gd name="connsiteX17" fmla="*/ 743543 w 1940535"/>
                <a:gd name="connsiteY17" fmla="*/ 1492698 h 1615678"/>
                <a:gd name="connsiteX18" fmla="*/ 689699 w 1940535"/>
                <a:gd name="connsiteY18" fmla="*/ 1256843 h 1615678"/>
                <a:gd name="connsiteX19" fmla="*/ 682006 w 1940535"/>
                <a:gd name="connsiteY19" fmla="*/ 885116 h 1615678"/>
                <a:gd name="connsiteX20" fmla="*/ 361500 w 1940535"/>
                <a:gd name="connsiteY20" fmla="*/ 831280 h 1615678"/>
                <a:gd name="connsiteX21" fmla="*/ 61507 w 1940535"/>
                <a:gd name="connsiteY21" fmla="*/ 705662 h 1615678"/>
                <a:gd name="connsiteX22" fmla="*/ 6701 w 1940535"/>
                <a:gd name="connsiteY22" fmla="*/ 713233 h 1615678"/>
                <a:gd name="connsiteX23" fmla="*/ 0 w 1940535"/>
                <a:gd name="connsiteY23" fmla="*/ 715904 h 1615678"/>
                <a:gd name="connsiteX24" fmla="*/ 21970 w 1940535"/>
                <a:gd name="connsiteY24" fmla="*/ 608104 h 1615678"/>
                <a:gd name="connsiteX25" fmla="*/ 230744 w 1940535"/>
                <a:gd name="connsiteY25" fmla="*/ 316068 h 1615678"/>
                <a:gd name="connsiteX26" fmla="*/ 699973 w 1940535"/>
                <a:gd name="connsiteY26" fmla="*/ 187876 h 1615678"/>
                <a:gd name="connsiteX27" fmla="*/ 925613 w 1940535"/>
                <a:gd name="connsiteY27" fmla="*/ 21227 h 1615678"/>
                <a:gd name="connsiteX28" fmla="*/ 1014635 w 1940535"/>
                <a:gd name="connsiteY28" fmla="*/ 2279 h 1615678"/>
                <a:gd name="connsiteX0" fmla="*/ 1014635 w 1940535"/>
                <a:gd name="connsiteY0" fmla="*/ 2279 h 1615678"/>
                <a:gd name="connsiteX1" fmla="*/ 1188833 w 1940535"/>
                <a:gd name="connsiteY1" fmla="*/ 20146 h 1615678"/>
                <a:gd name="connsiteX2" fmla="*/ 1269119 w 1940535"/>
                <a:gd name="connsiteY2" fmla="*/ 54522 h 1615678"/>
                <a:gd name="connsiteX3" fmla="*/ 1269071 w 1940535"/>
                <a:gd name="connsiteY3" fmla="*/ 54551 h 1615678"/>
                <a:gd name="connsiteX4" fmla="*/ 1122973 w 1940535"/>
                <a:gd name="connsiteY4" fmla="*/ 277596 h 1615678"/>
                <a:gd name="connsiteX5" fmla="*/ 1627907 w 1940535"/>
                <a:gd name="connsiteY5" fmla="*/ 1056971 h 1615678"/>
                <a:gd name="connsiteX6" fmla="*/ 1878412 w 1940535"/>
                <a:gd name="connsiteY6" fmla="*/ 1085092 h 1615678"/>
                <a:gd name="connsiteX7" fmla="*/ 1940535 w 1940535"/>
                <a:gd name="connsiteY7" fmla="*/ 1079192 h 1615678"/>
                <a:gd name="connsiteX8" fmla="*/ 1858809 w 1940535"/>
                <a:gd name="connsiteY8" fmla="*/ 1151642 h 1615678"/>
                <a:gd name="connsiteX9" fmla="*/ 1715203 w 1940535"/>
                <a:gd name="connsiteY9" fmla="*/ 1543965 h 1615678"/>
                <a:gd name="connsiteX10" fmla="*/ 1666479 w 1940535"/>
                <a:gd name="connsiteY10" fmla="*/ 1531144 h 1615678"/>
                <a:gd name="connsiteX11" fmla="*/ 739964 w 1940535"/>
                <a:gd name="connsiteY11" fmla="*/ 1611601 h 1615678"/>
                <a:gd name="connsiteX12" fmla="*/ 733019 w 1940535"/>
                <a:gd name="connsiteY12" fmla="*/ 1615678 h 1615678"/>
                <a:gd name="connsiteX13" fmla="*/ 742011 w 1940535"/>
                <a:gd name="connsiteY13" fmla="*/ 1569837 h 1615678"/>
                <a:gd name="connsiteX14" fmla="*/ 743543 w 1940535"/>
                <a:gd name="connsiteY14" fmla="*/ 1492698 h 1615678"/>
                <a:gd name="connsiteX15" fmla="*/ 689699 w 1940535"/>
                <a:gd name="connsiteY15" fmla="*/ 1256843 h 1615678"/>
                <a:gd name="connsiteX16" fmla="*/ 682006 w 1940535"/>
                <a:gd name="connsiteY16" fmla="*/ 885116 h 1615678"/>
                <a:gd name="connsiteX17" fmla="*/ 361500 w 1940535"/>
                <a:gd name="connsiteY17" fmla="*/ 831280 h 1615678"/>
                <a:gd name="connsiteX18" fmla="*/ 61507 w 1940535"/>
                <a:gd name="connsiteY18" fmla="*/ 705662 h 1615678"/>
                <a:gd name="connsiteX19" fmla="*/ 6701 w 1940535"/>
                <a:gd name="connsiteY19" fmla="*/ 713233 h 1615678"/>
                <a:gd name="connsiteX20" fmla="*/ 0 w 1940535"/>
                <a:gd name="connsiteY20" fmla="*/ 715904 h 1615678"/>
                <a:gd name="connsiteX21" fmla="*/ 21970 w 1940535"/>
                <a:gd name="connsiteY21" fmla="*/ 608104 h 1615678"/>
                <a:gd name="connsiteX22" fmla="*/ 230744 w 1940535"/>
                <a:gd name="connsiteY22" fmla="*/ 316068 h 1615678"/>
                <a:gd name="connsiteX23" fmla="*/ 699973 w 1940535"/>
                <a:gd name="connsiteY23" fmla="*/ 187876 h 1615678"/>
                <a:gd name="connsiteX24" fmla="*/ 925613 w 1940535"/>
                <a:gd name="connsiteY24" fmla="*/ 21227 h 1615678"/>
                <a:gd name="connsiteX25" fmla="*/ 1014635 w 1940535"/>
                <a:gd name="connsiteY25" fmla="*/ 2279 h 1615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940535" h="1615678">
                  <a:moveTo>
                    <a:pt x="1014635" y="2279"/>
                  </a:moveTo>
                  <a:cubicBezTo>
                    <a:pt x="1074090" y="-3890"/>
                    <a:pt x="1133224" y="2600"/>
                    <a:pt x="1188833" y="20146"/>
                  </a:cubicBezTo>
                  <a:lnTo>
                    <a:pt x="1269119" y="54522"/>
                  </a:lnTo>
                  <a:cubicBezTo>
                    <a:pt x="1269103" y="54532"/>
                    <a:pt x="1269087" y="54541"/>
                    <a:pt x="1269071" y="54551"/>
                  </a:cubicBezTo>
                  <a:cubicBezTo>
                    <a:pt x="1263945" y="51987"/>
                    <a:pt x="1148605" y="187865"/>
                    <a:pt x="1122973" y="277596"/>
                  </a:cubicBezTo>
                  <a:cubicBezTo>
                    <a:pt x="1030701" y="603190"/>
                    <a:pt x="1258819" y="951858"/>
                    <a:pt x="1627907" y="1056971"/>
                  </a:cubicBezTo>
                  <a:cubicBezTo>
                    <a:pt x="1712490" y="1080045"/>
                    <a:pt x="1797073" y="1088698"/>
                    <a:pt x="1878412" y="1085092"/>
                  </a:cubicBezTo>
                  <a:lnTo>
                    <a:pt x="1940535" y="1079192"/>
                  </a:lnTo>
                  <a:lnTo>
                    <a:pt x="1858809" y="1151642"/>
                  </a:lnTo>
                  <a:cubicBezTo>
                    <a:pt x="1763926" y="1259338"/>
                    <a:pt x="1715203" y="1395241"/>
                    <a:pt x="1715203" y="1543965"/>
                  </a:cubicBezTo>
                  <a:cubicBezTo>
                    <a:pt x="1699816" y="1538837"/>
                    <a:pt x="1681865" y="1536273"/>
                    <a:pt x="1666479" y="1531144"/>
                  </a:cubicBezTo>
                  <a:cubicBezTo>
                    <a:pt x="1328299" y="1449410"/>
                    <a:pt x="997130" y="1486872"/>
                    <a:pt x="739964" y="1611601"/>
                  </a:cubicBezTo>
                  <a:lnTo>
                    <a:pt x="733019" y="1615678"/>
                  </a:lnTo>
                  <a:lnTo>
                    <a:pt x="742011" y="1569837"/>
                  </a:lnTo>
                  <a:cubicBezTo>
                    <a:pt x="744745" y="1545372"/>
                    <a:pt x="745466" y="1519616"/>
                    <a:pt x="743543" y="1492698"/>
                  </a:cubicBezTo>
                  <a:cubicBezTo>
                    <a:pt x="738415" y="1408098"/>
                    <a:pt x="725595" y="1326062"/>
                    <a:pt x="689699" y="1256843"/>
                  </a:cubicBezTo>
                  <a:cubicBezTo>
                    <a:pt x="784568" y="1151734"/>
                    <a:pt x="782004" y="987662"/>
                    <a:pt x="682006" y="885116"/>
                  </a:cubicBezTo>
                  <a:cubicBezTo>
                    <a:pt x="594829" y="795389"/>
                    <a:pt x="464062" y="777444"/>
                    <a:pt x="361500" y="831280"/>
                  </a:cubicBezTo>
                  <a:cubicBezTo>
                    <a:pt x="284579" y="754371"/>
                    <a:pt x="179453" y="705662"/>
                    <a:pt x="61507" y="705662"/>
                  </a:cubicBezTo>
                  <a:cubicBezTo>
                    <a:pt x="46123" y="705662"/>
                    <a:pt x="19200" y="709988"/>
                    <a:pt x="6701" y="713233"/>
                  </a:cubicBezTo>
                  <a:lnTo>
                    <a:pt x="0" y="715904"/>
                  </a:lnTo>
                  <a:lnTo>
                    <a:pt x="21970" y="608104"/>
                  </a:lnTo>
                  <a:cubicBezTo>
                    <a:pt x="56225" y="500663"/>
                    <a:pt x="126898" y="396828"/>
                    <a:pt x="230744" y="316068"/>
                  </a:cubicBezTo>
                  <a:cubicBezTo>
                    <a:pt x="376897" y="200695"/>
                    <a:pt x="551255" y="157110"/>
                    <a:pt x="699973" y="187876"/>
                  </a:cubicBezTo>
                  <a:cubicBezTo>
                    <a:pt x="751254" y="113525"/>
                    <a:pt x="830741" y="51993"/>
                    <a:pt x="925613" y="21227"/>
                  </a:cubicBezTo>
                  <a:cubicBezTo>
                    <a:pt x="955100" y="11613"/>
                    <a:pt x="984908" y="5364"/>
                    <a:pt x="1014635" y="2279"/>
                  </a:cubicBezTo>
                  <a:close/>
                </a:path>
              </a:pathLst>
            </a:custGeom>
            <a:solidFill>
              <a:schemeClr val="accent4"/>
            </a:solidFill>
            <a:ln w="38100">
              <a:solidFill>
                <a:schemeClr val="bg2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Brain Quote Diagram for PowerPoint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33441" y="1143675"/>
            <a:ext cx="11325118" cy="5011197"/>
            <a:chOff x="449013" y="1143675"/>
            <a:chExt cx="11325118" cy="5011197"/>
          </a:xfrm>
        </p:grpSpPr>
        <p:grpSp>
          <p:nvGrpSpPr>
            <p:cNvPr id="127" name="Group 126"/>
            <p:cNvGrpSpPr/>
            <p:nvPr/>
          </p:nvGrpSpPr>
          <p:grpSpPr>
            <a:xfrm>
              <a:off x="449013" y="1143675"/>
              <a:ext cx="2029402" cy="2316761"/>
              <a:chOff x="553361" y="1219041"/>
              <a:chExt cx="2312676" cy="2640146"/>
            </a:xfrm>
          </p:grpSpPr>
          <p:sp>
            <p:nvSpPr>
              <p:cNvPr id="128" name="TextBox 127"/>
              <p:cNvSpPr txBox="1"/>
              <p:nvPr/>
            </p:nvSpPr>
            <p:spPr>
              <a:xfrm>
                <a:off x="553361" y="1219041"/>
                <a:ext cx="2312676" cy="596254"/>
              </a:xfrm>
              <a:prstGeom prst="rect">
                <a:avLst/>
              </a:prstGeom>
              <a:noFill/>
            </p:spPr>
            <p:txBody>
              <a:bodyPr wrap="none" lIns="0" rtlCol="0" anchor="ctr">
                <a:spAutoFit/>
              </a:bodyPr>
              <a:lstStyle/>
              <a:p>
                <a:r>
                  <a:rPr lang="en-US" sz="28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Lorem Ipsum</a:t>
                </a: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559193" y="1789837"/>
                <a:ext cx="2191611" cy="2069350"/>
              </a:xfrm>
              <a:prstGeom prst="rect">
                <a:avLst/>
              </a:prstGeom>
              <a:noFill/>
            </p:spPr>
            <p:txBody>
              <a:bodyPr wrap="square" lIns="0" rIns="0" rtlCol="0" anchor="ctr">
                <a:spAutoFit/>
              </a:bodyPr>
              <a:lstStyle/>
              <a:p>
                <a:pPr algn="just"/>
                <a:r>
                  <a:rPr lang="en-US" sz="140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Lorem ipsum dolor sit amet, nibh est. A magna maecenas, quam magna nec quis, lorem nunc. Suspendisse viverra sodales mauris, cras pharetra proin egestas arcu erat dolor, at amet. </a:t>
                </a:r>
                <a:endPara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449013" y="3838111"/>
              <a:ext cx="2029402" cy="2316761"/>
              <a:chOff x="553361" y="1219041"/>
              <a:chExt cx="2312676" cy="2640146"/>
            </a:xfrm>
          </p:grpSpPr>
          <p:sp>
            <p:nvSpPr>
              <p:cNvPr id="30" name="TextBox 29"/>
              <p:cNvSpPr txBox="1"/>
              <p:nvPr/>
            </p:nvSpPr>
            <p:spPr>
              <a:xfrm>
                <a:off x="553361" y="1219041"/>
                <a:ext cx="2312676" cy="596254"/>
              </a:xfrm>
              <a:prstGeom prst="rect">
                <a:avLst/>
              </a:prstGeom>
              <a:noFill/>
            </p:spPr>
            <p:txBody>
              <a:bodyPr wrap="none" lIns="0" rtlCol="0" anchor="ctr">
                <a:spAutoFit/>
              </a:bodyPr>
              <a:lstStyle/>
              <a:p>
                <a:r>
                  <a:rPr lang="en-US" sz="28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Lorem Ipsum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59193" y="1789837"/>
                <a:ext cx="2191611" cy="2069350"/>
              </a:xfrm>
              <a:prstGeom prst="rect">
                <a:avLst/>
              </a:prstGeom>
              <a:noFill/>
            </p:spPr>
            <p:txBody>
              <a:bodyPr wrap="square" lIns="0" rIns="0" rtlCol="0" anchor="ctr">
                <a:spAutoFit/>
              </a:bodyPr>
              <a:lstStyle/>
              <a:p>
                <a:pPr algn="just"/>
                <a:r>
                  <a:rPr lang="en-US" sz="140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Lorem ipsum dolor sit amet, nibh est. A magna maecenas, quam magna nec quis, lorem nunc. Suspendisse viverra sodales mauris, cras pharetra proin egestas arcu erat dolor, at amet. </a:t>
                </a:r>
                <a:endPara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9744729" y="1143675"/>
              <a:ext cx="2029402" cy="2316761"/>
              <a:chOff x="553361" y="1219041"/>
              <a:chExt cx="2312676" cy="2640146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553361" y="1219041"/>
                <a:ext cx="2312676" cy="596254"/>
              </a:xfrm>
              <a:prstGeom prst="rect">
                <a:avLst/>
              </a:prstGeom>
              <a:noFill/>
            </p:spPr>
            <p:txBody>
              <a:bodyPr wrap="none" lIns="0" rtlCol="0" anchor="ctr">
                <a:spAutoFit/>
              </a:bodyPr>
              <a:lstStyle/>
              <a:p>
                <a:r>
                  <a:rPr lang="en-US" sz="28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Lorem Ipsum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59193" y="1789837"/>
                <a:ext cx="2191611" cy="2069350"/>
              </a:xfrm>
              <a:prstGeom prst="rect">
                <a:avLst/>
              </a:prstGeom>
              <a:noFill/>
            </p:spPr>
            <p:txBody>
              <a:bodyPr wrap="square" lIns="0" rIns="0" rtlCol="0" anchor="ctr">
                <a:spAutoFit/>
              </a:bodyPr>
              <a:lstStyle/>
              <a:p>
                <a:pPr algn="just"/>
                <a:r>
                  <a:rPr lang="en-US" sz="140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Lorem ipsum dolor sit amet, nibh est. A magna maecenas, quam magna nec quis, lorem nunc. Suspendisse viverra sodales mauris, cras pharetra proin egestas arcu erat dolor, at amet. </a:t>
                </a:r>
                <a:endPara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9744729" y="3838111"/>
              <a:ext cx="2029402" cy="2316761"/>
              <a:chOff x="553361" y="1219041"/>
              <a:chExt cx="2312676" cy="2640146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553361" y="1219041"/>
                <a:ext cx="2312676" cy="596254"/>
              </a:xfrm>
              <a:prstGeom prst="rect">
                <a:avLst/>
              </a:prstGeom>
              <a:noFill/>
            </p:spPr>
            <p:txBody>
              <a:bodyPr wrap="none" lIns="0" rtlCol="0" anchor="ctr">
                <a:spAutoFit/>
              </a:bodyPr>
              <a:lstStyle/>
              <a:p>
                <a:r>
                  <a:rPr lang="en-US" sz="28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Lorem Ipsum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59193" y="1789837"/>
                <a:ext cx="2191611" cy="2069350"/>
              </a:xfrm>
              <a:prstGeom prst="rect">
                <a:avLst/>
              </a:prstGeom>
              <a:noFill/>
            </p:spPr>
            <p:txBody>
              <a:bodyPr wrap="square" lIns="0" rIns="0" rtlCol="0" anchor="ctr">
                <a:spAutoFit/>
              </a:bodyPr>
              <a:lstStyle/>
              <a:p>
                <a:pPr algn="just"/>
                <a:r>
                  <a:rPr lang="en-US" sz="140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Lorem ipsum dolor sit amet, nibh est. A magna maecenas, quam magna nec quis, lorem nunc. Suspendisse viverra sodales mauris, cras pharetra proin egestas arcu erat dolor, at amet. </a:t>
                </a:r>
                <a:endPara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</p:grpSp>
      <p:sp>
        <p:nvSpPr>
          <p:cNvPr id="39" name="Freeform 244"/>
          <p:cNvSpPr/>
          <p:nvPr/>
        </p:nvSpPr>
        <p:spPr>
          <a:xfrm>
            <a:off x="6170082" y="1652206"/>
            <a:ext cx="934916" cy="900290"/>
          </a:xfrm>
          <a:custGeom>
            <a:avLst/>
            <a:gdLst>
              <a:gd name="connsiteX0" fmla="*/ 269033 w 486796"/>
              <a:gd name="connsiteY0" fmla="*/ 252412 h 468767"/>
              <a:gd name="connsiteX1" fmla="*/ 486796 w 486796"/>
              <a:gd name="connsiteY1" fmla="*/ 252412 h 468767"/>
              <a:gd name="connsiteX2" fmla="*/ 469893 w 486796"/>
              <a:gd name="connsiteY2" fmla="*/ 336503 h 468767"/>
              <a:gd name="connsiteX3" fmla="*/ 422566 w 486796"/>
              <a:gd name="connsiteY3" fmla="*/ 406226 h 468767"/>
              <a:gd name="connsiteX4" fmla="*/ 216354 w 486796"/>
              <a:gd name="connsiteY4" fmla="*/ 36060 h 468767"/>
              <a:gd name="connsiteX5" fmla="*/ 216354 w 486796"/>
              <a:gd name="connsiteY5" fmla="*/ 250723 h 468767"/>
              <a:gd name="connsiteX6" fmla="*/ 370168 w 486796"/>
              <a:gd name="connsiteY6" fmla="*/ 404537 h 468767"/>
              <a:gd name="connsiteX7" fmla="*/ 300444 w 486796"/>
              <a:gd name="connsiteY7" fmla="*/ 451864 h 468767"/>
              <a:gd name="connsiteX8" fmla="*/ 216354 w 486796"/>
              <a:gd name="connsiteY8" fmla="*/ 468767 h 468767"/>
              <a:gd name="connsiteX9" fmla="*/ 107755 w 486796"/>
              <a:gd name="connsiteY9" fmla="*/ 439751 h 468767"/>
              <a:gd name="connsiteX10" fmla="*/ 29016 w 486796"/>
              <a:gd name="connsiteY10" fmla="*/ 361013 h 468767"/>
              <a:gd name="connsiteX11" fmla="*/ 0 w 486796"/>
              <a:gd name="connsiteY11" fmla="*/ 252413 h 468767"/>
              <a:gd name="connsiteX12" fmla="*/ 29016 w 486796"/>
              <a:gd name="connsiteY12" fmla="*/ 143814 h 468767"/>
              <a:gd name="connsiteX13" fmla="*/ 107755 w 486796"/>
              <a:gd name="connsiteY13" fmla="*/ 65076 h 468767"/>
              <a:gd name="connsiteX14" fmla="*/ 216354 w 486796"/>
              <a:gd name="connsiteY14" fmla="*/ 36060 h 468767"/>
              <a:gd name="connsiteX15" fmla="*/ 252413 w 486796"/>
              <a:gd name="connsiteY15" fmla="*/ 0 h 468767"/>
              <a:gd name="connsiteX16" fmla="*/ 361012 w 486796"/>
              <a:gd name="connsiteY16" fmla="*/ 29016 h 468767"/>
              <a:gd name="connsiteX17" fmla="*/ 439750 w 486796"/>
              <a:gd name="connsiteY17" fmla="*/ 107754 h 468767"/>
              <a:gd name="connsiteX18" fmla="*/ 468766 w 486796"/>
              <a:gd name="connsiteY18" fmla="*/ 216354 h 468767"/>
              <a:gd name="connsiteX19" fmla="*/ 252413 w 486796"/>
              <a:gd name="connsiteY19" fmla="*/ 216354 h 46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86796" h="468767">
                <a:moveTo>
                  <a:pt x="269033" y="252412"/>
                </a:moveTo>
                <a:lnTo>
                  <a:pt x="486796" y="252412"/>
                </a:lnTo>
                <a:cubicBezTo>
                  <a:pt x="486796" y="281898"/>
                  <a:pt x="481162" y="309928"/>
                  <a:pt x="469893" y="336503"/>
                </a:cubicBezTo>
                <a:cubicBezTo>
                  <a:pt x="458625" y="363078"/>
                  <a:pt x="442849" y="386319"/>
                  <a:pt x="422566" y="406226"/>
                </a:cubicBezTo>
                <a:close/>
                <a:moveTo>
                  <a:pt x="216354" y="36060"/>
                </a:moveTo>
                <a:lnTo>
                  <a:pt x="216354" y="250723"/>
                </a:lnTo>
                <a:lnTo>
                  <a:pt x="370168" y="404537"/>
                </a:lnTo>
                <a:cubicBezTo>
                  <a:pt x="350260" y="424820"/>
                  <a:pt x="327019" y="440596"/>
                  <a:pt x="300444" y="451864"/>
                </a:cubicBezTo>
                <a:cubicBezTo>
                  <a:pt x="273870" y="463133"/>
                  <a:pt x="245840" y="468767"/>
                  <a:pt x="216354" y="468767"/>
                </a:cubicBezTo>
                <a:cubicBezTo>
                  <a:pt x="177102" y="468767"/>
                  <a:pt x="140902" y="459095"/>
                  <a:pt x="107755" y="439751"/>
                </a:cubicBezTo>
                <a:cubicBezTo>
                  <a:pt x="74607" y="420407"/>
                  <a:pt x="48361" y="394161"/>
                  <a:pt x="29016" y="361013"/>
                </a:cubicBezTo>
                <a:cubicBezTo>
                  <a:pt x="9673" y="327865"/>
                  <a:pt x="0" y="291665"/>
                  <a:pt x="0" y="252413"/>
                </a:cubicBezTo>
                <a:cubicBezTo>
                  <a:pt x="0" y="213162"/>
                  <a:pt x="9673" y="176962"/>
                  <a:pt x="29016" y="143814"/>
                </a:cubicBezTo>
                <a:cubicBezTo>
                  <a:pt x="48361" y="110666"/>
                  <a:pt x="74607" y="84420"/>
                  <a:pt x="107755" y="65076"/>
                </a:cubicBezTo>
                <a:cubicBezTo>
                  <a:pt x="140902" y="45732"/>
                  <a:pt x="177102" y="36060"/>
                  <a:pt x="216354" y="36060"/>
                </a:cubicBezTo>
                <a:close/>
                <a:moveTo>
                  <a:pt x="252413" y="0"/>
                </a:moveTo>
                <a:cubicBezTo>
                  <a:pt x="291665" y="0"/>
                  <a:pt x="327864" y="9672"/>
                  <a:pt x="361012" y="29016"/>
                </a:cubicBezTo>
                <a:cubicBezTo>
                  <a:pt x="394160" y="48360"/>
                  <a:pt x="420406" y="74606"/>
                  <a:pt x="439750" y="107754"/>
                </a:cubicBezTo>
                <a:cubicBezTo>
                  <a:pt x="459095" y="140902"/>
                  <a:pt x="468766" y="177102"/>
                  <a:pt x="468766" y="216354"/>
                </a:cubicBezTo>
                <a:lnTo>
                  <a:pt x="252413" y="21635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 309"/>
          <p:cNvSpPr/>
          <p:nvPr/>
        </p:nvSpPr>
        <p:spPr>
          <a:xfrm>
            <a:off x="6229087" y="3844829"/>
            <a:ext cx="881891" cy="746827"/>
          </a:xfrm>
          <a:custGeom>
            <a:avLst/>
            <a:gdLst>
              <a:gd name="connsiteX0" fmla="*/ 396649 w 468766"/>
              <a:gd name="connsiteY0" fmla="*/ 324530 h 396648"/>
              <a:gd name="connsiteX1" fmla="*/ 422003 w 468766"/>
              <a:gd name="connsiteY1" fmla="*/ 335235 h 396648"/>
              <a:gd name="connsiteX2" fmla="*/ 432708 w 468766"/>
              <a:gd name="connsiteY2" fmla="*/ 360589 h 396648"/>
              <a:gd name="connsiteX3" fmla="*/ 422003 w 468766"/>
              <a:gd name="connsiteY3" fmla="*/ 385943 h 396648"/>
              <a:gd name="connsiteX4" fmla="*/ 396649 w 468766"/>
              <a:gd name="connsiteY4" fmla="*/ 396648 h 396648"/>
              <a:gd name="connsiteX5" fmla="*/ 371295 w 468766"/>
              <a:gd name="connsiteY5" fmla="*/ 385943 h 396648"/>
              <a:gd name="connsiteX6" fmla="*/ 360591 w 468766"/>
              <a:gd name="connsiteY6" fmla="*/ 360589 h 396648"/>
              <a:gd name="connsiteX7" fmla="*/ 371295 w 468766"/>
              <a:gd name="connsiteY7" fmla="*/ 335235 h 396648"/>
              <a:gd name="connsiteX8" fmla="*/ 396649 w 468766"/>
              <a:gd name="connsiteY8" fmla="*/ 324530 h 396648"/>
              <a:gd name="connsiteX9" fmla="*/ 144236 w 468766"/>
              <a:gd name="connsiteY9" fmla="*/ 324530 h 396648"/>
              <a:gd name="connsiteX10" fmla="*/ 169590 w 468766"/>
              <a:gd name="connsiteY10" fmla="*/ 335235 h 396648"/>
              <a:gd name="connsiteX11" fmla="*/ 180295 w 468766"/>
              <a:gd name="connsiteY11" fmla="*/ 360589 h 396648"/>
              <a:gd name="connsiteX12" fmla="*/ 169590 w 468766"/>
              <a:gd name="connsiteY12" fmla="*/ 385943 h 396648"/>
              <a:gd name="connsiteX13" fmla="*/ 144236 w 468766"/>
              <a:gd name="connsiteY13" fmla="*/ 396648 h 396648"/>
              <a:gd name="connsiteX14" fmla="*/ 118882 w 468766"/>
              <a:gd name="connsiteY14" fmla="*/ 385943 h 396648"/>
              <a:gd name="connsiteX15" fmla="*/ 108177 w 468766"/>
              <a:gd name="connsiteY15" fmla="*/ 360589 h 396648"/>
              <a:gd name="connsiteX16" fmla="*/ 118882 w 468766"/>
              <a:gd name="connsiteY16" fmla="*/ 335235 h 396648"/>
              <a:gd name="connsiteX17" fmla="*/ 144236 w 468766"/>
              <a:gd name="connsiteY17" fmla="*/ 324530 h 396648"/>
              <a:gd name="connsiteX18" fmla="*/ 18030 w 468766"/>
              <a:gd name="connsiteY18" fmla="*/ 0 h 396648"/>
              <a:gd name="connsiteX19" fmla="*/ 90148 w 468766"/>
              <a:gd name="connsiteY19" fmla="*/ 0 h 396648"/>
              <a:gd name="connsiteX20" fmla="*/ 98176 w 468766"/>
              <a:gd name="connsiteY20" fmla="*/ 1831 h 396648"/>
              <a:gd name="connsiteX21" fmla="*/ 103670 w 468766"/>
              <a:gd name="connsiteY21" fmla="*/ 6198 h 396648"/>
              <a:gd name="connsiteX22" fmla="*/ 107332 w 468766"/>
              <a:gd name="connsiteY22" fmla="*/ 13100 h 396648"/>
              <a:gd name="connsiteX23" fmla="*/ 109586 w 468766"/>
              <a:gd name="connsiteY23" fmla="*/ 20424 h 396648"/>
              <a:gd name="connsiteX24" fmla="*/ 111135 w 468766"/>
              <a:gd name="connsiteY24" fmla="*/ 28734 h 396648"/>
              <a:gd name="connsiteX25" fmla="*/ 112403 w 468766"/>
              <a:gd name="connsiteY25" fmla="*/ 36059 h 396648"/>
              <a:gd name="connsiteX26" fmla="*/ 450737 w 468766"/>
              <a:gd name="connsiteY26" fmla="*/ 36059 h 396648"/>
              <a:gd name="connsiteX27" fmla="*/ 463414 w 468766"/>
              <a:gd name="connsiteY27" fmla="*/ 41411 h 396648"/>
              <a:gd name="connsiteX28" fmla="*/ 468766 w 468766"/>
              <a:gd name="connsiteY28" fmla="*/ 54088 h 396648"/>
              <a:gd name="connsiteX29" fmla="*/ 468766 w 468766"/>
              <a:gd name="connsiteY29" fmla="*/ 198324 h 396648"/>
              <a:gd name="connsiteX30" fmla="*/ 464118 w 468766"/>
              <a:gd name="connsiteY30" fmla="*/ 210297 h 396648"/>
              <a:gd name="connsiteX31" fmla="*/ 452709 w 468766"/>
              <a:gd name="connsiteY31" fmla="*/ 216353 h 396648"/>
              <a:gd name="connsiteX32" fmla="*/ 158603 w 468766"/>
              <a:gd name="connsiteY32" fmla="*/ 250722 h 396648"/>
              <a:gd name="connsiteX33" fmla="*/ 162265 w 468766"/>
              <a:gd name="connsiteY33" fmla="*/ 270442 h 396648"/>
              <a:gd name="connsiteX34" fmla="*/ 155504 w 468766"/>
              <a:gd name="connsiteY34" fmla="*/ 288471 h 396648"/>
              <a:gd name="connsiteX35" fmla="*/ 414678 w 468766"/>
              <a:gd name="connsiteY35" fmla="*/ 288471 h 396648"/>
              <a:gd name="connsiteX36" fmla="*/ 427355 w 468766"/>
              <a:gd name="connsiteY36" fmla="*/ 293824 h 396648"/>
              <a:gd name="connsiteX37" fmla="*/ 432707 w 468766"/>
              <a:gd name="connsiteY37" fmla="*/ 306501 h 396648"/>
              <a:gd name="connsiteX38" fmla="*/ 427355 w 468766"/>
              <a:gd name="connsiteY38" fmla="*/ 319178 h 396648"/>
              <a:gd name="connsiteX39" fmla="*/ 414678 w 468766"/>
              <a:gd name="connsiteY39" fmla="*/ 324530 h 396648"/>
              <a:gd name="connsiteX40" fmla="*/ 396649 w 468766"/>
              <a:gd name="connsiteY40" fmla="*/ 324530 h 396648"/>
              <a:gd name="connsiteX41" fmla="*/ 396648 w 468766"/>
              <a:gd name="connsiteY41" fmla="*/ 324530 h 396648"/>
              <a:gd name="connsiteX42" fmla="*/ 144236 w 468766"/>
              <a:gd name="connsiteY42" fmla="*/ 324530 h 396648"/>
              <a:gd name="connsiteX43" fmla="*/ 126206 w 468766"/>
              <a:gd name="connsiteY43" fmla="*/ 324530 h 396648"/>
              <a:gd name="connsiteX44" fmla="*/ 113530 w 468766"/>
              <a:gd name="connsiteY44" fmla="*/ 319178 h 396648"/>
              <a:gd name="connsiteX45" fmla="*/ 108177 w 468766"/>
              <a:gd name="connsiteY45" fmla="*/ 306501 h 396648"/>
              <a:gd name="connsiteX46" fmla="*/ 110431 w 468766"/>
              <a:gd name="connsiteY46" fmla="*/ 297627 h 396648"/>
              <a:gd name="connsiteX47" fmla="*/ 114938 w 468766"/>
              <a:gd name="connsiteY47" fmla="*/ 287485 h 396648"/>
              <a:gd name="connsiteX48" fmla="*/ 120995 w 468766"/>
              <a:gd name="connsiteY48" fmla="*/ 276217 h 396648"/>
              <a:gd name="connsiteX49" fmla="*/ 125361 w 468766"/>
              <a:gd name="connsiteY49" fmla="*/ 267907 h 396648"/>
              <a:gd name="connsiteX50" fmla="*/ 75499 w 468766"/>
              <a:gd name="connsiteY50" fmla="*/ 36059 h 396648"/>
              <a:gd name="connsiteX51" fmla="*/ 18030 w 468766"/>
              <a:gd name="connsiteY51" fmla="*/ 36059 h 396648"/>
              <a:gd name="connsiteX52" fmla="*/ 5353 w 468766"/>
              <a:gd name="connsiteY52" fmla="*/ 30706 h 396648"/>
              <a:gd name="connsiteX53" fmla="*/ 0 w 468766"/>
              <a:gd name="connsiteY53" fmla="*/ 18030 h 396648"/>
              <a:gd name="connsiteX54" fmla="*/ 5353 w 468766"/>
              <a:gd name="connsiteY54" fmla="*/ 5352 h 396648"/>
              <a:gd name="connsiteX55" fmla="*/ 18030 w 468766"/>
              <a:gd name="connsiteY55" fmla="*/ 0 h 39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8766" h="396648">
                <a:moveTo>
                  <a:pt x="396649" y="324530"/>
                </a:moveTo>
                <a:cubicBezTo>
                  <a:pt x="406415" y="324530"/>
                  <a:pt x="414867" y="328099"/>
                  <a:pt x="422003" y="335235"/>
                </a:cubicBezTo>
                <a:cubicBezTo>
                  <a:pt x="429140" y="342372"/>
                  <a:pt x="432708" y="350823"/>
                  <a:pt x="432708" y="360589"/>
                </a:cubicBezTo>
                <a:cubicBezTo>
                  <a:pt x="432708" y="370355"/>
                  <a:pt x="429140" y="378806"/>
                  <a:pt x="422003" y="385943"/>
                </a:cubicBezTo>
                <a:cubicBezTo>
                  <a:pt x="414867" y="393080"/>
                  <a:pt x="406415" y="396648"/>
                  <a:pt x="396649" y="396648"/>
                </a:cubicBezTo>
                <a:cubicBezTo>
                  <a:pt x="386884" y="396648"/>
                  <a:pt x="378432" y="393080"/>
                  <a:pt x="371295" y="385943"/>
                </a:cubicBezTo>
                <a:cubicBezTo>
                  <a:pt x="364159" y="378806"/>
                  <a:pt x="360591" y="370355"/>
                  <a:pt x="360591" y="360589"/>
                </a:cubicBezTo>
                <a:cubicBezTo>
                  <a:pt x="360591" y="350823"/>
                  <a:pt x="364159" y="342372"/>
                  <a:pt x="371295" y="335235"/>
                </a:cubicBezTo>
                <a:cubicBezTo>
                  <a:pt x="378432" y="328099"/>
                  <a:pt x="386884" y="324530"/>
                  <a:pt x="396649" y="324530"/>
                </a:cubicBezTo>
                <a:close/>
                <a:moveTo>
                  <a:pt x="144236" y="324530"/>
                </a:moveTo>
                <a:cubicBezTo>
                  <a:pt x="154002" y="324530"/>
                  <a:pt x="162453" y="328099"/>
                  <a:pt x="169590" y="335235"/>
                </a:cubicBezTo>
                <a:cubicBezTo>
                  <a:pt x="176727" y="342372"/>
                  <a:pt x="180295" y="350823"/>
                  <a:pt x="180295" y="360589"/>
                </a:cubicBezTo>
                <a:cubicBezTo>
                  <a:pt x="180295" y="370355"/>
                  <a:pt x="176727" y="378806"/>
                  <a:pt x="169590" y="385943"/>
                </a:cubicBezTo>
                <a:cubicBezTo>
                  <a:pt x="162453" y="393080"/>
                  <a:pt x="154002" y="396648"/>
                  <a:pt x="144236" y="396648"/>
                </a:cubicBezTo>
                <a:cubicBezTo>
                  <a:pt x="134470" y="396648"/>
                  <a:pt x="126019" y="393080"/>
                  <a:pt x="118882" y="385943"/>
                </a:cubicBezTo>
                <a:cubicBezTo>
                  <a:pt x="111745" y="378806"/>
                  <a:pt x="108177" y="370355"/>
                  <a:pt x="108177" y="360589"/>
                </a:cubicBezTo>
                <a:cubicBezTo>
                  <a:pt x="108177" y="350823"/>
                  <a:pt x="111745" y="342372"/>
                  <a:pt x="118882" y="335235"/>
                </a:cubicBezTo>
                <a:cubicBezTo>
                  <a:pt x="126019" y="328099"/>
                  <a:pt x="134470" y="324530"/>
                  <a:pt x="144236" y="324530"/>
                </a:cubicBezTo>
                <a:close/>
                <a:moveTo>
                  <a:pt x="18030" y="0"/>
                </a:moveTo>
                <a:lnTo>
                  <a:pt x="90148" y="0"/>
                </a:lnTo>
                <a:cubicBezTo>
                  <a:pt x="93153" y="0"/>
                  <a:pt x="95829" y="610"/>
                  <a:pt x="98176" y="1831"/>
                </a:cubicBezTo>
                <a:cubicBezTo>
                  <a:pt x="100524" y="3052"/>
                  <a:pt x="102355" y="4507"/>
                  <a:pt x="103670" y="6198"/>
                </a:cubicBezTo>
                <a:cubicBezTo>
                  <a:pt x="104984" y="7888"/>
                  <a:pt x="106205" y="10189"/>
                  <a:pt x="107332" y="13100"/>
                </a:cubicBezTo>
                <a:cubicBezTo>
                  <a:pt x="108459" y="16010"/>
                  <a:pt x="109210" y="18452"/>
                  <a:pt x="109586" y="20424"/>
                </a:cubicBezTo>
                <a:cubicBezTo>
                  <a:pt x="109961" y="22396"/>
                  <a:pt x="110478" y="25166"/>
                  <a:pt x="111135" y="28734"/>
                </a:cubicBezTo>
                <a:cubicBezTo>
                  <a:pt x="111792" y="32303"/>
                  <a:pt x="112215" y="34744"/>
                  <a:pt x="112403" y="36059"/>
                </a:cubicBezTo>
                <a:lnTo>
                  <a:pt x="450737" y="36059"/>
                </a:lnTo>
                <a:cubicBezTo>
                  <a:pt x="455620" y="36059"/>
                  <a:pt x="459845" y="37843"/>
                  <a:pt x="463414" y="41411"/>
                </a:cubicBezTo>
                <a:cubicBezTo>
                  <a:pt x="466982" y="44980"/>
                  <a:pt x="468766" y="49205"/>
                  <a:pt x="468766" y="54088"/>
                </a:cubicBezTo>
                <a:lnTo>
                  <a:pt x="468766" y="198324"/>
                </a:lnTo>
                <a:cubicBezTo>
                  <a:pt x="468766" y="202831"/>
                  <a:pt x="467217" y="206822"/>
                  <a:pt x="464118" y="210297"/>
                </a:cubicBezTo>
                <a:cubicBezTo>
                  <a:pt x="461019" y="213771"/>
                  <a:pt x="457216" y="215790"/>
                  <a:pt x="452709" y="216353"/>
                </a:cubicBezTo>
                <a:lnTo>
                  <a:pt x="158603" y="250722"/>
                </a:lnTo>
                <a:cubicBezTo>
                  <a:pt x="161045" y="261991"/>
                  <a:pt x="162265" y="268564"/>
                  <a:pt x="162265" y="270442"/>
                </a:cubicBezTo>
                <a:cubicBezTo>
                  <a:pt x="162265" y="273447"/>
                  <a:pt x="160012" y="279457"/>
                  <a:pt x="155504" y="288471"/>
                </a:cubicBezTo>
                <a:lnTo>
                  <a:pt x="414678" y="288471"/>
                </a:lnTo>
                <a:cubicBezTo>
                  <a:pt x="419561" y="288471"/>
                  <a:pt x="423787" y="290255"/>
                  <a:pt x="427355" y="293824"/>
                </a:cubicBezTo>
                <a:cubicBezTo>
                  <a:pt x="430923" y="297392"/>
                  <a:pt x="432707" y="301618"/>
                  <a:pt x="432707" y="306501"/>
                </a:cubicBezTo>
                <a:cubicBezTo>
                  <a:pt x="432707" y="311384"/>
                  <a:pt x="430923" y="315609"/>
                  <a:pt x="427355" y="319178"/>
                </a:cubicBezTo>
                <a:cubicBezTo>
                  <a:pt x="423787" y="322746"/>
                  <a:pt x="419561" y="324530"/>
                  <a:pt x="414678" y="324530"/>
                </a:cubicBezTo>
                <a:lnTo>
                  <a:pt x="396649" y="324530"/>
                </a:lnTo>
                <a:lnTo>
                  <a:pt x="396648" y="324530"/>
                </a:lnTo>
                <a:lnTo>
                  <a:pt x="144236" y="324530"/>
                </a:lnTo>
                <a:lnTo>
                  <a:pt x="126206" y="324530"/>
                </a:lnTo>
                <a:cubicBezTo>
                  <a:pt x="121324" y="324530"/>
                  <a:pt x="117098" y="322746"/>
                  <a:pt x="113530" y="319178"/>
                </a:cubicBezTo>
                <a:cubicBezTo>
                  <a:pt x="109961" y="315609"/>
                  <a:pt x="108177" y="311384"/>
                  <a:pt x="108177" y="306501"/>
                </a:cubicBezTo>
                <a:cubicBezTo>
                  <a:pt x="108177" y="304435"/>
                  <a:pt x="108928" y="301477"/>
                  <a:pt x="110431" y="297627"/>
                </a:cubicBezTo>
                <a:cubicBezTo>
                  <a:pt x="111933" y="293777"/>
                  <a:pt x="113436" y="290397"/>
                  <a:pt x="114938" y="287485"/>
                </a:cubicBezTo>
                <a:cubicBezTo>
                  <a:pt x="116440" y="284574"/>
                  <a:pt x="118459" y="280818"/>
                  <a:pt x="120995" y="276217"/>
                </a:cubicBezTo>
                <a:cubicBezTo>
                  <a:pt x="123530" y="271616"/>
                  <a:pt x="124986" y="268846"/>
                  <a:pt x="125361" y="267907"/>
                </a:cubicBezTo>
                <a:lnTo>
                  <a:pt x="75499" y="36059"/>
                </a:lnTo>
                <a:lnTo>
                  <a:pt x="18030" y="36059"/>
                </a:lnTo>
                <a:cubicBezTo>
                  <a:pt x="13147" y="36059"/>
                  <a:pt x="8921" y="34275"/>
                  <a:pt x="5353" y="30706"/>
                </a:cubicBezTo>
                <a:cubicBezTo>
                  <a:pt x="1784" y="27138"/>
                  <a:pt x="0" y="22912"/>
                  <a:pt x="0" y="18030"/>
                </a:cubicBezTo>
                <a:cubicBezTo>
                  <a:pt x="0" y="13146"/>
                  <a:pt x="1784" y="8921"/>
                  <a:pt x="5353" y="5352"/>
                </a:cubicBezTo>
                <a:cubicBezTo>
                  <a:pt x="8921" y="1784"/>
                  <a:pt x="13147" y="0"/>
                  <a:pt x="1803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41" name="Freeform 457"/>
          <p:cNvSpPr/>
          <p:nvPr/>
        </p:nvSpPr>
        <p:spPr>
          <a:xfrm>
            <a:off x="4055509" y="2961852"/>
            <a:ext cx="583695" cy="876259"/>
          </a:xfrm>
          <a:custGeom>
            <a:avLst/>
            <a:gdLst>
              <a:gd name="connsiteX0" fmla="*/ 108177 w 216354"/>
              <a:gd name="connsiteY0" fmla="*/ 60848 h 324530"/>
              <a:gd name="connsiteX1" fmla="*/ 129199 w 216354"/>
              <a:gd name="connsiteY1" fmla="*/ 64229 h 324530"/>
              <a:gd name="connsiteX2" fmla="*/ 147581 w 216354"/>
              <a:gd name="connsiteY2" fmla="*/ 75638 h 324530"/>
              <a:gd name="connsiteX3" fmla="*/ 155504 w 216354"/>
              <a:gd name="connsiteY3" fmla="*/ 94654 h 324530"/>
              <a:gd name="connsiteX4" fmla="*/ 153497 w 216354"/>
              <a:gd name="connsiteY4" fmla="*/ 99408 h 324530"/>
              <a:gd name="connsiteX5" fmla="*/ 148744 w 216354"/>
              <a:gd name="connsiteY5" fmla="*/ 101415 h 324530"/>
              <a:gd name="connsiteX6" fmla="*/ 143989 w 216354"/>
              <a:gd name="connsiteY6" fmla="*/ 99408 h 324530"/>
              <a:gd name="connsiteX7" fmla="*/ 141982 w 216354"/>
              <a:gd name="connsiteY7" fmla="*/ 94654 h 324530"/>
              <a:gd name="connsiteX8" fmla="*/ 130573 w 216354"/>
              <a:gd name="connsiteY8" fmla="*/ 79653 h 324530"/>
              <a:gd name="connsiteX9" fmla="*/ 108177 w 216354"/>
              <a:gd name="connsiteY9" fmla="*/ 74371 h 324530"/>
              <a:gd name="connsiteX10" fmla="*/ 103422 w 216354"/>
              <a:gd name="connsiteY10" fmla="*/ 72364 h 324530"/>
              <a:gd name="connsiteX11" fmla="*/ 101415 w 216354"/>
              <a:gd name="connsiteY11" fmla="*/ 67610 h 324530"/>
              <a:gd name="connsiteX12" fmla="*/ 103422 w 216354"/>
              <a:gd name="connsiteY12" fmla="*/ 62856 h 324530"/>
              <a:gd name="connsiteX13" fmla="*/ 108177 w 216354"/>
              <a:gd name="connsiteY13" fmla="*/ 60848 h 324530"/>
              <a:gd name="connsiteX14" fmla="*/ 108177 w 216354"/>
              <a:gd name="connsiteY14" fmla="*/ 27044 h 324530"/>
              <a:gd name="connsiteX15" fmla="*/ 79337 w 216354"/>
              <a:gd name="connsiteY15" fmla="*/ 31797 h 324530"/>
              <a:gd name="connsiteX16" fmla="*/ 53349 w 216354"/>
              <a:gd name="connsiteY16" fmla="*/ 44897 h 324530"/>
              <a:gd name="connsiteX17" fmla="*/ 34333 w 216354"/>
              <a:gd name="connsiteY17" fmla="*/ 66343 h 324530"/>
              <a:gd name="connsiteX18" fmla="*/ 27044 w 216354"/>
              <a:gd name="connsiteY18" fmla="*/ 94655 h 324530"/>
              <a:gd name="connsiteX19" fmla="*/ 41411 w 216354"/>
              <a:gd name="connsiteY19" fmla="*/ 132686 h 324530"/>
              <a:gd name="connsiteX20" fmla="*/ 47856 w 216354"/>
              <a:gd name="connsiteY20" fmla="*/ 139658 h 324530"/>
              <a:gd name="connsiteX21" fmla="*/ 54300 w 216354"/>
              <a:gd name="connsiteY21" fmla="*/ 146630 h 324530"/>
              <a:gd name="connsiteX22" fmla="*/ 84091 w 216354"/>
              <a:gd name="connsiteY22" fmla="*/ 209593 h 324530"/>
              <a:gd name="connsiteX23" fmla="*/ 132263 w 216354"/>
              <a:gd name="connsiteY23" fmla="*/ 209593 h 324530"/>
              <a:gd name="connsiteX24" fmla="*/ 162054 w 216354"/>
              <a:gd name="connsiteY24" fmla="*/ 146630 h 324530"/>
              <a:gd name="connsiteX25" fmla="*/ 168498 w 216354"/>
              <a:gd name="connsiteY25" fmla="*/ 139658 h 324530"/>
              <a:gd name="connsiteX26" fmla="*/ 174943 w 216354"/>
              <a:gd name="connsiteY26" fmla="*/ 132686 h 324530"/>
              <a:gd name="connsiteX27" fmla="*/ 189310 w 216354"/>
              <a:gd name="connsiteY27" fmla="*/ 94655 h 324530"/>
              <a:gd name="connsiteX28" fmla="*/ 182021 w 216354"/>
              <a:gd name="connsiteY28" fmla="*/ 66343 h 324530"/>
              <a:gd name="connsiteX29" fmla="*/ 163005 w 216354"/>
              <a:gd name="connsiteY29" fmla="*/ 44897 h 324530"/>
              <a:gd name="connsiteX30" fmla="*/ 137017 w 216354"/>
              <a:gd name="connsiteY30" fmla="*/ 31797 h 324530"/>
              <a:gd name="connsiteX31" fmla="*/ 108177 w 216354"/>
              <a:gd name="connsiteY31" fmla="*/ 27044 h 324530"/>
              <a:gd name="connsiteX32" fmla="*/ 108177 w 216354"/>
              <a:gd name="connsiteY32" fmla="*/ 0 h 324530"/>
              <a:gd name="connsiteX33" fmla="*/ 147581 w 216354"/>
              <a:gd name="connsiteY33" fmla="*/ 6866 h 324530"/>
              <a:gd name="connsiteX34" fmla="*/ 182231 w 216354"/>
              <a:gd name="connsiteY34" fmla="*/ 25671 h 324530"/>
              <a:gd name="connsiteX35" fmla="*/ 206952 w 216354"/>
              <a:gd name="connsiteY35" fmla="*/ 55672 h 324530"/>
              <a:gd name="connsiteX36" fmla="*/ 216354 w 216354"/>
              <a:gd name="connsiteY36" fmla="*/ 94655 h 324530"/>
              <a:gd name="connsiteX37" fmla="*/ 194592 w 216354"/>
              <a:gd name="connsiteY37" fmla="*/ 151279 h 324530"/>
              <a:gd name="connsiteX38" fmla="*/ 178851 w 216354"/>
              <a:gd name="connsiteY38" fmla="*/ 169660 h 324530"/>
              <a:gd name="connsiteX39" fmla="*/ 166280 w 216354"/>
              <a:gd name="connsiteY39" fmla="*/ 189838 h 324530"/>
              <a:gd name="connsiteX40" fmla="*/ 159096 w 216354"/>
              <a:gd name="connsiteY40" fmla="*/ 212551 h 324530"/>
              <a:gd name="connsiteX41" fmla="*/ 169027 w 216354"/>
              <a:gd name="connsiteY41" fmla="*/ 229876 h 324530"/>
              <a:gd name="connsiteX42" fmla="*/ 163745 w 216354"/>
              <a:gd name="connsiteY42" fmla="*/ 243398 h 324530"/>
              <a:gd name="connsiteX43" fmla="*/ 169027 w 216354"/>
              <a:gd name="connsiteY43" fmla="*/ 256920 h 324530"/>
              <a:gd name="connsiteX44" fmla="*/ 159519 w 216354"/>
              <a:gd name="connsiteY44" fmla="*/ 274034 h 324530"/>
              <a:gd name="connsiteX45" fmla="*/ 162266 w 216354"/>
              <a:gd name="connsiteY45" fmla="*/ 283964 h 324530"/>
              <a:gd name="connsiteX46" fmla="*/ 155610 w 216354"/>
              <a:gd name="connsiteY46" fmla="*/ 298965 h 324530"/>
              <a:gd name="connsiteX47" fmla="*/ 139235 w 216354"/>
              <a:gd name="connsiteY47" fmla="*/ 304247 h 324530"/>
              <a:gd name="connsiteX48" fmla="*/ 126559 w 216354"/>
              <a:gd name="connsiteY48" fmla="*/ 319037 h 324530"/>
              <a:gd name="connsiteX49" fmla="*/ 108177 w 216354"/>
              <a:gd name="connsiteY49" fmla="*/ 324530 h 324530"/>
              <a:gd name="connsiteX50" fmla="*/ 89795 w 216354"/>
              <a:gd name="connsiteY50" fmla="*/ 319037 h 324530"/>
              <a:gd name="connsiteX51" fmla="*/ 77119 w 216354"/>
              <a:gd name="connsiteY51" fmla="*/ 304247 h 324530"/>
              <a:gd name="connsiteX52" fmla="*/ 60744 w 216354"/>
              <a:gd name="connsiteY52" fmla="*/ 298965 h 324530"/>
              <a:gd name="connsiteX53" fmla="*/ 54088 w 216354"/>
              <a:gd name="connsiteY53" fmla="*/ 283964 h 324530"/>
              <a:gd name="connsiteX54" fmla="*/ 56835 w 216354"/>
              <a:gd name="connsiteY54" fmla="*/ 274034 h 324530"/>
              <a:gd name="connsiteX55" fmla="*/ 47327 w 216354"/>
              <a:gd name="connsiteY55" fmla="*/ 256920 h 324530"/>
              <a:gd name="connsiteX56" fmla="*/ 52609 w 216354"/>
              <a:gd name="connsiteY56" fmla="*/ 243398 h 324530"/>
              <a:gd name="connsiteX57" fmla="*/ 47327 w 216354"/>
              <a:gd name="connsiteY57" fmla="*/ 229876 h 324530"/>
              <a:gd name="connsiteX58" fmla="*/ 57258 w 216354"/>
              <a:gd name="connsiteY58" fmla="*/ 212551 h 324530"/>
              <a:gd name="connsiteX59" fmla="*/ 50074 w 216354"/>
              <a:gd name="connsiteY59" fmla="*/ 189838 h 324530"/>
              <a:gd name="connsiteX60" fmla="*/ 37503 w 216354"/>
              <a:gd name="connsiteY60" fmla="*/ 169660 h 324530"/>
              <a:gd name="connsiteX61" fmla="*/ 21762 w 216354"/>
              <a:gd name="connsiteY61" fmla="*/ 151279 h 324530"/>
              <a:gd name="connsiteX62" fmla="*/ 0 w 216354"/>
              <a:gd name="connsiteY62" fmla="*/ 94655 h 324530"/>
              <a:gd name="connsiteX63" fmla="*/ 9402 w 216354"/>
              <a:gd name="connsiteY63" fmla="*/ 55672 h 324530"/>
              <a:gd name="connsiteX64" fmla="*/ 34123 w 216354"/>
              <a:gd name="connsiteY64" fmla="*/ 25671 h 324530"/>
              <a:gd name="connsiteX65" fmla="*/ 68773 w 216354"/>
              <a:gd name="connsiteY65" fmla="*/ 6866 h 324530"/>
              <a:gd name="connsiteX66" fmla="*/ 108177 w 216354"/>
              <a:gd name="connsiteY66" fmla="*/ 0 h 324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16354" h="324530">
                <a:moveTo>
                  <a:pt x="108177" y="60848"/>
                </a:moveTo>
                <a:cubicBezTo>
                  <a:pt x="115219" y="60848"/>
                  <a:pt x="122227" y="61976"/>
                  <a:pt x="129199" y="64229"/>
                </a:cubicBezTo>
                <a:cubicBezTo>
                  <a:pt x="136172" y="66483"/>
                  <a:pt x="142299" y="70286"/>
                  <a:pt x="147581" y="75638"/>
                </a:cubicBezTo>
                <a:cubicBezTo>
                  <a:pt x="152863" y="80991"/>
                  <a:pt x="155504" y="87329"/>
                  <a:pt x="155504" y="94654"/>
                </a:cubicBezTo>
                <a:cubicBezTo>
                  <a:pt x="155504" y="96485"/>
                  <a:pt x="154835" y="98069"/>
                  <a:pt x="153497" y="99408"/>
                </a:cubicBezTo>
                <a:cubicBezTo>
                  <a:pt x="152158" y="100746"/>
                  <a:pt x="150574" y="101415"/>
                  <a:pt x="148744" y="101415"/>
                </a:cubicBezTo>
                <a:cubicBezTo>
                  <a:pt x="146911" y="101415"/>
                  <a:pt x="145327" y="100746"/>
                  <a:pt x="143989" y="99408"/>
                </a:cubicBezTo>
                <a:cubicBezTo>
                  <a:pt x="142651" y="98069"/>
                  <a:pt x="141982" y="96485"/>
                  <a:pt x="141982" y="94654"/>
                </a:cubicBezTo>
                <a:cubicBezTo>
                  <a:pt x="141982" y="88175"/>
                  <a:pt x="138179" y="83174"/>
                  <a:pt x="130573" y="79653"/>
                </a:cubicBezTo>
                <a:cubicBezTo>
                  <a:pt x="122967" y="76132"/>
                  <a:pt x="115501" y="74371"/>
                  <a:pt x="108177" y="74371"/>
                </a:cubicBezTo>
                <a:cubicBezTo>
                  <a:pt x="106345" y="74371"/>
                  <a:pt x="104760" y="73702"/>
                  <a:pt x="103422" y="72364"/>
                </a:cubicBezTo>
                <a:cubicBezTo>
                  <a:pt x="102084" y="71026"/>
                  <a:pt x="101415" y="69441"/>
                  <a:pt x="101415" y="67610"/>
                </a:cubicBezTo>
                <a:cubicBezTo>
                  <a:pt x="101415" y="65779"/>
                  <a:pt x="102084" y="64194"/>
                  <a:pt x="103422" y="62856"/>
                </a:cubicBezTo>
                <a:cubicBezTo>
                  <a:pt x="104760" y="61517"/>
                  <a:pt x="106345" y="60848"/>
                  <a:pt x="108177" y="60848"/>
                </a:cubicBezTo>
                <a:close/>
                <a:moveTo>
                  <a:pt x="108177" y="27044"/>
                </a:moveTo>
                <a:cubicBezTo>
                  <a:pt x="98458" y="27044"/>
                  <a:pt x="88845" y="28629"/>
                  <a:pt x="79337" y="31797"/>
                </a:cubicBezTo>
                <a:cubicBezTo>
                  <a:pt x="69829" y="34967"/>
                  <a:pt x="61167" y="39333"/>
                  <a:pt x="53349" y="44897"/>
                </a:cubicBezTo>
                <a:cubicBezTo>
                  <a:pt x="45532" y="50461"/>
                  <a:pt x="39193" y="57609"/>
                  <a:pt x="34333" y="66343"/>
                </a:cubicBezTo>
                <a:cubicBezTo>
                  <a:pt x="29474" y="75076"/>
                  <a:pt x="27044" y="84513"/>
                  <a:pt x="27044" y="94655"/>
                </a:cubicBezTo>
                <a:cubicBezTo>
                  <a:pt x="27044" y="108881"/>
                  <a:pt x="31834" y="121558"/>
                  <a:pt x="41411" y="132686"/>
                </a:cubicBezTo>
                <a:cubicBezTo>
                  <a:pt x="42820" y="134235"/>
                  <a:pt x="44968" y="136559"/>
                  <a:pt x="47856" y="139658"/>
                </a:cubicBezTo>
                <a:cubicBezTo>
                  <a:pt x="50743" y="142757"/>
                  <a:pt x="52891" y="145081"/>
                  <a:pt x="54300" y="146630"/>
                </a:cubicBezTo>
                <a:cubicBezTo>
                  <a:pt x="72329" y="168181"/>
                  <a:pt x="82259" y="189169"/>
                  <a:pt x="84091" y="209593"/>
                </a:cubicBezTo>
                <a:lnTo>
                  <a:pt x="132263" y="209593"/>
                </a:lnTo>
                <a:cubicBezTo>
                  <a:pt x="134094" y="189169"/>
                  <a:pt x="144024" y="168181"/>
                  <a:pt x="162054" y="146630"/>
                </a:cubicBezTo>
                <a:cubicBezTo>
                  <a:pt x="163463" y="145081"/>
                  <a:pt x="165611" y="142757"/>
                  <a:pt x="168498" y="139658"/>
                </a:cubicBezTo>
                <a:cubicBezTo>
                  <a:pt x="171386" y="136559"/>
                  <a:pt x="173534" y="134235"/>
                  <a:pt x="174943" y="132686"/>
                </a:cubicBezTo>
                <a:cubicBezTo>
                  <a:pt x="184520" y="121558"/>
                  <a:pt x="189310" y="108881"/>
                  <a:pt x="189310" y="94655"/>
                </a:cubicBezTo>
                <a:cubicBezTo>
                  <a:pt x="189310" y="84513"/>
                  <a:pt x="186880" y="75076"/>
                  <a:pt x="182021" y="66343"/>
                </a:cubicBezTo>
                <a:cubicBezTo>
                  <a:pt x="177161" y="57609"/>
                  <a:pt x="170822" y="50461"/>
                  <a:pt x="163005" y="44897"/>
                </a:cubicBezTo>
                <a:cubicBezTo>
                  <a:pt x="155187" y="39333"/>
                  <a:pt x="146525" y="34967"/>
                  <a:pt x="137017" y="31797"/>
                </a:cubicBezTo>
                <a:cubicBezTo>
                  <a:pt x="127509" y="28629"/>
                  <a:pt x="117896" y="27044"/>
                  <a:pt x="108177" y="27044"/>
                </a:cubicBezTo>
                <a:close/>
                <a:moveTo>
                  <a:pt x="108177" y="0"/>
                </a:moveTo>
                <a:cubicBezTo>
                  <a:pt x="121558" y="0"/>
                  <a:pt x="134693" y="2289"/>
                  <a:pt x="147581" y="6866"/>
                </a:cubicBezTo>
                <a:cubicBezTo>
                  <a:pt x="160469" y="11444"/>
                  <a:pt x="172019" y="17712"/>
                  <a:pt x="182231" y="25671"/>
                </a:cubicBezTo>
                <a:cubicBezTo>
                  <a:pt x="192443" y="33629"/>
                  <a:pt x="200684" y="43629"/>
                  <a:pt x="206952" y="55672"/>
                </a:cubicBezTo>
                <a:cubicBezTo>
                  <a:pt x="213220" y="67716"/>
                  <a:pt x="216354" y="80710"/>
                  <a:pt x="216354" y="94655"/>
                </a:cubicBezTo>
                <a:cubicBezTo>
                  <a:pt x="216354" y="116487"/>
                  <a:pt x="209099" y="135362"/>
                  <a:pt x="194592" y="151279"/>
                </a:cubicBezTo>
                <a:cubicBezTo>
                  <a:pt x="188253" y="158180"/>
                  <a:pt x="183006" y="164308"/>
                  <a:pt x="178851" y="169660"/>
                </a:cubicBezTo>
                <a:cubicBezTo>
                  <a:pt x="174696" y="175013"/>
                  <a:pt x="170506" y="181739"/>
                  <a:pt x="166280" y="189838"/>
                </a:cubicBezTo>
                <a:cubicBezTo>
                  <a:pt x="162054" y="197937"/>
                  <a:pt x="159659" y="205508"/>
                  <a:pt x="159096" y="212551"/>
                </a:cubicBezTo>
                <a:cubicBezTo>
                  <a:pt x="165716" y="216494"/>
                  <a:pt x="169027" y="222269"/>
                  <a:pt x="169027" y="229876"/>
                </a:cubicBezTo>
                <a:cubicBezTo>
                  <a:pt x="169027" y="235088"/>
                  <a:pt x="167266" y="239594"/>
                  <a:pt x="163745" y="243398"/>
                </a:cubicBezTo>
                <a:cubicBezTo>
                  <a:pt x="167266" y="247201"/>
                  <a:pt x="169027" y="251708"/>
                  <a:pt x="169027" y="256920"/>
                </a:cubicBezTo>
                <a:cubicBezTo>
                  <a:pt x="169027" y="264245"/>
                  <a:pt x="165857" y="269949"/>
                  <a:pt x="159519" y="274034"/>
                </a:cubicBezTo>
                <a:cubicBezTo>
                  <a:pt x="161350" y="277274"/>
                  <a:pt x="162266" y="280583"/>
                  <a:pt x="162266" y="283964"/>
                </a:cubicBezTo>
                <a:cubicBezTo>
                  <a:pt x="162266" y="290444"/>
                  <a:pt x="160047" y="295444"/>
                  <a:pt x="155610" y="298965"/>
                </a:cubicBezTo>
                <a:cubicBezTo>
                  <a:pt x="151173" y="302486"/>
                  <a:pt x="145715" y="304247"/>
                  <a:pt x="139235" y="304247"/>
                </a:cubicBezTo>
                <a:cubicBezTo>
                  <a:pt x="136418" y="310444"/>
                  <a:pt x="132193" y="315374"/>
                  <a:pt x="126559" y="319037"/>
                </a:cubicBezTo>
                <a:cubicBezTo>
                  <a:pt x="120924" y="322699"/>
                  <a:pt x="114797" y="324530"/>
                  <a:pt x="108177" y="324530"/>
                </a:cubicBezTo>
                <a:cubicBezTo>
                  <a:pt x="101557" y="324530"/>
                  <a:pt x="95429" y="322699"/>
                  <a:pt x="89795" y="319037"/>
                </a:cubicBezTo>
                <a:cubicBezTo>
                  <a:pt x="84161" y="315374"/>
                  <a:pt x="79935" y="310444"/>
                  <a:pt x="77119" y="304247"/>
                </a:cubicBezTo>
                <a:cubicBezTo>
                  <a:pt x="70639" y="304247"/>
                  <a:pt x="65181" y="302486"/>
                  <a:pt x="60744" y="298965"/>
                </a:cubicBezTo>
                <a:cubicBezTo>
                  <a:pt x="56307" y="295444"/>
                  <a:pt x="54088" y="290444"/>
                  <a:pt x="54088" y="283964"/>
                </a:cubicBezTo>
                <a:cubicBezTo>
                  <a:pt x="54088" y="280583"/>
                  <a:pt x="55004" y="277274"/>
                  <a:pt x="56835" y="274034"/>
                </a:cubicBezTo>
                <a:cubicBezTo>
                  <a:pt x="50497" y="269949"/>
                  <a:pt x="47327" y="264245"/>
                  <a:pt x="47327" y="256920"/>
                </a:cubicBezTo>
                <a:cubicBezTo>
                  <a:pt x="47327" y="251708"/>
                  <a:pt x="49088" y="247201"/>
                  <a:pt x="52609" y="243398"/>
                </a:cubicBezTo>
                <a:cubicBezTo>
                  <a:pt x="49088" y="239594"/>
                  <a:pt x="47327" y="235088"/>
                  <a:pt x="47327" y="229876"/>
                </a:cubicBezTo>
                <a:cubicBezTo>
                  <a:pt x="47327" y="222269"/>
                  <a:pt x="50638" y="216494"/>
                  <a:pt x="57258" y="212551"/>
                </a:cubicBezTo>
                <a:cubicBezTo>
                  <a:pt x="56694" y="205508"/>
                  <a:pt x="54300" y="197937"/>
                  <a:pt x="50074" y="189838"/>
                </a:cubicBezTo>
                <a:cubicBezTo>
                  <a:pt x="45848" y="181739"/>
                  <a:pt x="41658" y="175013"/>
                  <a:pt x="37503" y="169660"/>
                </a:cubicBezTo>
                <a:cubicBezTo>
                  <a:pt x="33347" y="164308"/>
                  <a:pt x="28100" y="158180"/>
                  <a:pt x="21762" y="151279"/>
                </a:cubicBezTo>
                <a:cubicBezTo>
                  <a:pt x="7254" y="135362"/>
                  <a:pt x="0" y="116487"/>
                  <a:pt x="0" y="94655"/>
                </a:cubicBezTo>
                <a:cubicBezTo>
                  <a:pt x="0" y="80710"/>
                  <a:pt x="3134" y="67716"/>
                  <a:pt x="9402" y="55672"/>
                </a:cubicBezTo>
                <a:cubicBezTo>
                  <a:pt x="15670" y="43629"/>
                  <a:pt x="23910" y="33629"/>
                  <a:pt x="34123" y="25671"/>
                </a:cubicBezTo>
                <a:cubicBezTo>
                  <a:pt x="44334" y="17712"/>
                  <a:pt x="55885" y="11444"/>
                  <a:pt x="68773" y="6866"/>
                </a:cubicBezTo>
                <a:cubicBezTo>
                  <a:pt x="81661" y="2289"/>
                  <a:pt x="94795" y="0"/>
                  <a:pt x="10817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42" name="Freeform 425"/>
          <p:cNvSpPr/>
          <p:nvPr/>
        </p:nvSpPr>
        <p:spPr>
          <a:xfrm>
            <a:off x="4819161" y="1914884"/>
            <a:ext cx="540194" cy="504595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43" name="Freeform 244"/>
          <p:cNvSpPr>
            <a:spLocks noChangeAspect="1"/>
          </p:cNvSpPr>
          <p:nvPr/>
        </p:nvSpPr>
        <p:spPr>
          <a:xfrm>
            <a:off x="9001761" y="1182601"/>
            <a:ext cx="502920" cy="484294"/>
          </a:xfrm>
          <a:custGeom>
            <a:avLst/>
            <a:gdLst>
              <a:gd name="connsiteX0" fmla="*/ 269033 w 486796"/>
              <a:gd name="connsiteY0" fmla="*/ 252412 h 468767"/>
              <a:gd name="connsiteX1" fmla="*/ 486796 w 486796"/>
              <a:gd name="connsiteY1" fmla="*/ 252412 h 468767"/>
              <a:gd name="connsiteX2" fmla="*/ 469893 w 486796"/>
              <a:gd name="connsiteY2" fmla="*/ 336503 h 468767"/>
              <a:gd name="connsiteX3" fmla="*/ 422566 w 486796"/>
              <a:gd name="connsiteY3" fmla="*/ 406226 h 468767"/>
              <a:gd name="connsiteX4" fmla="*/ 216354 w 486796"/>
              <a:gd name="connsiteY4" fmla="*/ 36060 h 468767"/>
              <a:gd name="connsiteX5" fmla="*/ 216354 w 486796"/>
              <a:gd name="connsiteY5" fmla="*/ 250723 h 468767"/>
              <a:gd name="connsiteX6" fmla="*/ 370168 w 486796"/>
              <a:gd name="connsiteY6" fmla="*/ 404537 h 468767"/>
              <a:gd name="connsiteX7" fmla="*/ 300444 w 486796"/>
              <a:gd name="connsiteY7" fmla="*/ 451864 h 468767"/>
              <a:gd name="connsiteX8" fmla="*/ 216354 w 486796"/>
              <a:gd name="connsiteY8" fmla="*/ 468767 h 468767"/>
              <a:gd name="connsiteX9" fmla="*/ 107755 w 486796"/>
              <a:gd name="connsiteY9" fmla="*/ 439751 h 468767"/>
              <a:gd name="connsiteX10" fmla="*/ 29016 w 486796"/>
              <a:gd name="connsiteY10" fmla="*/ 361013 h 468767"/>
              <a:gd name="connsiteX11" fmla="*/ 0 w 486796"/>
              <a:gd name="connsiteY11" fmla="*/ 252413 h 468767"/>
              <a:gd name="connsiteX12" fmla="*/ 29016 w 486796"/>
              <a:gd name="connsiteY12" fmla="*/ 143814 h 468767"/>
              <a:gd name="connsiteX13" fmla="*/ 107755 w 486796"/>
              <a:gd name="connsiteY13" fmla="*/ 65076 h 468767"/>
              <a:gd name="connsiteX14" fmla="*/ 216354 w 486796"/>
              <a:gd name="connsiteY14" fmla="*/ 36060 h 468767"/>
              <a:gd name="connsiteX15" fmla="*/ 252413 w 486796"/>
              <a:gd name="connsiteY15" fmla="*/ 0 h 468767"/>
              <a:gd name="connsiteX16" fmla="*/ 361012 w 486796"/>
              <a:gd name="connsiteY16" fmla="*/ 29016 h 468767"/>
              <a:gd name="connsiteX17" fmla="*/ 439750 w 486796"/>
              <a:gd name="connsiteY17" fmla="*/ 107754 h 468767"/>
              <a:gd name="connsiteX18" fmla="*/ 468766 w 486796"/>
              <a:gd name="connsiteY18" fmla="*/ 216354 h 468767"/>
              <a:gd name="connsiteX19" fmla="*/ 252413 w 486796"/>
              <a:gd name="connsiteY19" fmla="*/ 216354 h 46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86796" h="468767">
                <a:moveTo>
                  <a:pt x="269033" y="252412"/>
                </a:moveTo>
                <a:lnTo>
                  <a:pt x="486796" y="252412"/>
                </a:lnTo>
                <a:cubicBezTo>
                  <a:pt x="486796" y="281898"/>
                  <a:pt x="481162" y="309928"/>
                  <a:pt x="469893" y="336503"/>
                </a:cubicBezTo>
                <a:cubicBezTo>
                  <a:pt x="458625" y="363078"/>
                  <a:pt x="442849" y="386319"/>
                  <a:pt x="422566" y="406226"/>
                </a:cubicBezTo>
                <a:close/>
                <a:moveTo>
                  <a:pt x="216354" y="36060"/>
                </a:moveTo>
                <a:lnTo>
                  <a:pt x="216354" y="250723"/>
                </a:lnTo>
                <a:lnTo>
                  <a:pt x="370168" y="404537"/>
                </a:lnTo>
                <a:cubicBezTo>
                  <a:pt x="350260" y="424820"/>
                  <a:pt x="327019" y="440596"/>
                  <a:pt x="300444" y="451864"/>
                </a:cubicBezTo>
                <a:cubicBezTo>
                  <a:pt x="273870" y="463133"/>
                  <a:pt x="245840" y="468767"/>
                  <a:pt x="216354" y="468767"/>
                </a:cubicBezTo>
                <a:cubicBezTo>
                  <a:pt x="177102" y="468767"/>
                  <a:pt x="140902" y="459095"/>
                  <a:pt x="107755" y="439751"/>
                </a:cubicBezTo>
                <a:cubicBezTo>
                  <a:pt x="74607" y="420407"/>
                  <a:pt x="48361" y="394161"/>
                  <a:pt x="29016" y="361013"/>
                </a:cubicBezTo>
                <a:cubicBezTo>
                  <a:pt x="9673" y="327865"/>
                  <a:pt x="0" y="291665"/>
                  <a:pt x="0" y="252413"/>
                </a:cubicBezTo>
                <a:cubicBezTo>
                  <a:pt x="0" y="213162"/>
                  <a:pt x="9673" y="176962"/>
                  <a:pt x="29016" y="143814"/>
                </a:cubicBezTo>
                <a:cubicBezTo>
                  <a:pt x="48361" y="110666"/>
                  <a:pt x="74607" y="84420"/>
                  <a:pt x="107755" y="65076"/>
                </a:cubicBezTo>
                <a:cubicBezTo>
                  <a:pt x="140902" y="45732"/>
                  <a:pt x="177102" y="36060"/>
                  <a:pt x="216354" y="36060"/>
                </a:cubicBezTo>
                <a:close/>
                <a:moveTo>
                  <a:pt x="252413" y="0"/>
                </a:moveTo>
                <a:cubicBezTo>
                  <a:pt x="291665" y="0"/>
                  <a:pt x="327864" y="9672"/>
                  <a:pt x="361012" y="29016"/>
                </a:cubicBezTo>
                <a:cubicBezTo>
                  <a:pt x="394160" y="48360"/>
                  <a:pt x="420406" y="74606"/>
                  <a:pt x="439750" y="107754"/>
                </a:cubicBezTo>
                <a:cubicBezTo>
                  <a:pt x="459095" y="140902"/>
                  <a:pt x="468766" y="177102"/>
                  <a:pt x="468766" y="216354"/>
                </a:cubicBezTo>
                <a:lnTo>
                  <a:pt x="252413" y="21635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Freeform 309"/>
          <p:cNvSpPr/>
          <p:nvPr/>
        </p:nvSpPr>
        <p:spPr>
          <a:xfrm>
            <a:off x="9004984" y="3921639"/>
            <a:ext cx="499697" cy="423167"/>
          </a:xfrm>
          <a:custGeom>
            <a:avLst/>
            <a:gdLst>
              <a:gd name="connsiteX0" fmla="*/ 396649 w 468766"/>
              <a:gd name="connsiteY0" fmla="*/ 324530 h 396648"/>
              <a:gd name="connsiteX1" fmla="*/ 422003 w 468766"/>
              <a:gd name="connsiteY1" fmla="*/ 335235 h 396648"/>
              <a:gd name="connsiteX2" fmla="*/ 432708 w 468766"/>
              <a:gd name="connsiteY2" fmla="*/ 360589 h 396648"/>
              <a:gd name="connsiteX3" fmla="*/ 422003 w 468766"/>
              <a:gd name="connsiteY3" fmla="*/ 385943 h 396648"/>
              <a:gd name="connsiteX4" fmla="*/ 396649 w 468766"/>
              <a:gd name="connsiteY4" fmla="*/ 396648 h 396648"/>
              <a:gd name="connsiteX5" fmla="*/ 371295 w 468766"/>
              <a:gd name="connsiteY5" fmla="*/ 385943 h 396648"/>
              <a:gd name="connsiteX6" fmla="*/ 360591 w 468766"/>
              <a:gd name="connsiteY6" fmla="*/ 360589 h 396648"/>
              <a:gd name="connsiteX7" fmla="*/ 371295 w 468766"/>
              <a:gd name="connsiteY7" fmla="*/ 335235 h 396648"/>
              <a:gd name="connsiteX8" fmla="*/ 396649 w 468766"/>
              <a:gd name="connsiteY8" fmla="*/ 324530 h 396648"/>
              <a:gd name="connsiteX9" fmla="*/ 144236 w 468766"/>
              <a:gd name="connsiteY9" fmla="*/ 324530 h 396648"/>
              <a:gd name="connsiteX10" fmla="*/ 169590 w 468766"/>
              <a:gd name="connsiteY10" fmla="*/ 335235 h 396648"/>
              <a:gd name="connsiteX11" fmla="*/ 180295 w 468766"/>
              <a:gd name="connsiteY11" fmla="*/ 360589 h 396648"/>
              <a:gd name="connsiteX12" fmla="*/ 169590 w 468766"/>
              <a:gd name="connsiteY12" fmla="*/ 385943 h 396648"/>
              <a:gd name="connsiteX13" fmla="*/ 144236 w 468766"/>
              <a:gd name="connsiteY13" fmla="*/ 396648 h 396648"/>
              <a:gd name="connsiteX14" fmla="*/ 118882 w 468766"/>
              <a:gd name="connsiteY14" fmla="*/ 385943 h 396648"/>
              <a:gd name="connsiteX15" fmla="*/ 108177 w 468766"/>
              <a:gd name="connsiteY15" fmla="*/ 360589 h 396648"/>
              <a:gd name="connsiteX16" fmla="*/ 118882 w 468766"/>
              <a:gd name="connsiteY16" fmla="*/ 335235 h 396648"/>
              <a:gd name="connsiteX17" fmla="*/ 144236 w 468766"/>
              <a:gd name="connsiteY17" fmla="*/ 324530 h 396648"/>
              <a:gd name="connsiteX18" fmla="*/ 18030 w 468766"/>
              <a:gd name="connsiteY18" fmla="*/ 0 h 396648"/>
              <a:gd name="connsiteX19" fmla="*/ 90148 w 468766"/>
              <a:gd name="connsiteY19" fmla="*/ 0 h 396648"/>
              <a:gd name="connsiteX20" fmla="*/ 98176 w 468766"/>
              <a:gd name="connsiteY20" fmla="*/ 1831 h 396648"/>
              <a:gd name="connsiteX21" fmla="*/ 103670 w 468766"/>
              <a:gd name="connsiteY21" fmla="*/ 6198 h 396648"/>
              <a:gd name="connsiteX22" fmla="*/ 107332 w 468766"/>
              <a:gd name="connsiteY22" fmla="*/ 13100 h 396648"/>
              <a:gd name="connsiteX23" fmla="*/ 109586 w 468766"/>
              <a:gd name="connsiteY23" fmla="*/ 20424 h 396648"/>
              <a:gd name="connsiteX24" fmla="*/ 111135 w 468766"/>
              <a:gd name="connsiteY24" fmla="*/ 28734 h 396648"/>
              <a:gd name="connsiteX25" fmla="*/ 112403 w 468766"/>
              <a:gd name="connsiteY25" fmla="*/ 36059 h 396648"/>
              <a:gd name="connsiteX26" fmla="*/ 450737 w 468766"/>
              <a:gd name="connsiteY26" fmla="*/ 36059 h 396648"/>
              <a:gd name="connsiteX27" fmla="*/ 463414 w 468766"/>
              <a:gd name="connsiteY27" fmla="*/ 41411 h 396648"/>
              <a:gd name="connsiteX28" fmla="*/ 468766 w 468766"/>
              <a:gd name="connsiteY28" fmla="*/ 54088 h 396648"/>
              <a:gd name="connsiteX29" fmla="*/ 468766 w 468766"/>
              <a:gd name="connsiteY29" fmla="*/ 198324 h 396648"/>
              <a:gd name="connsiteX30" fmla="*/ 464118 w 468766"/>
              <a:gd name="connsiteY30" fmla="*/ 210297 h 396648"/>
              <a:gd name="connsiteX31" fmla="*/ 452709 w 468766"/>
              <a:gd name="connsiteY31" fmla="*/ 216353 h 396648"/>
              <a:gd name="connsiteX32" fmla="*/ 158603 w 468766"/>
              <a:gd name="connsiteY32" fmla="*/ 250722 h 396648"/>
              <a:gd name="connsiteX33" fmla="*/ 162265 w 468766"/>
              <a:gd name="connsiteY33" fmla="*/ 270442 h 396648"/>
              <a:gd name="connsiteX34" fmla="*/ 155504 w 468766"/>
              <a:gd name="connsiteY34" fmla="*/ 288471 h 396648"/>
              <a:gd name="connsiteX35" fmla="*/ 414678 w 468766"/>
              <a:gd name="connsiteY35" fmla="*/ 288471 h 396648"/>
              <a:gd name="connsiteX36" fmla="*/ 427355 w 468766"/>
              <a:gd name="connsiteY36" fmla="*/ 293824 h 396648"/>
              <a:gd name="connsiteX37" fmla="*/ 432707 w 468766"/>
              <a:gd name="connsiteY37" fmla="*/ 306501 h 396648"/>
              <a:gd name="connsiteX38" fmla="*/ 427355 w 468766"/>
              <a:gd name="connsiteY38" fmla="*/ 319178 h 396648"/>
              <a:gd name="connsiteX39" fmla="*/ 414678 w 468766"/>
              <a:gd name="connsiteY39" fmla="*/ 324530 h 396648"/>
              <a:gd name="connsiteX40" fmla="*/ 396649 w 468766"/>
              <a:gd name="connsiteY40" fmla="*/ 324530 h 396648"/>
              <a:gd name="connsiteX41" fmla="*/ 396648 w 468766"/>
              <a:gd name="connsiteY41" fmla="*/ 324530 h 396648"/>
              <a:gd name="connsiteX42" fmla="*/ 144236 w 468766"/>
              <a:gd name="connsiteY42" fmla="*/ 324530 h 396648"/>
              <a:gd name="connsiteX43" fmla="*/ 126206 w 468766"/>
              <a:gd name="connsiteY43" fmla="*/ 324530 h 396648"/>
              <a:gd name="connsiteX44" fmla="*/ 113530 w 468766"/>
              <a:gd name="connsiteY44" fmla="*/ 319178 h 396648"/>
              <a:gd name="connsiteX45" fmla="*/ 108177 w 468766"/>
              <a:gd name="connsiteY45" fmla="*/ 306501 h 396648"/>
              <a:gd name="connsiteX46" fmla="*/ 110431 w 468766"/>
              <a:gd name="connsiteY46" fmla="*/ 297627 h 396648"/>
              <a:gd name="connsiteX47" fmla="*/ 114938 w 468766"/>
              <a:gd name="connsiteY47" fmla="*/ 287485 h 396648"/>
              <a:gd name="connsiteX48" fmla="*/ 120995 w 468766"/>
              <a:gd name="connsiteY48" fmla="*/ 276217 h 396648"/>
              <a:gd name="connsiteX49" fmla="*/ 125361 w 468766"/>
              <a:gd name="connsiteY49" fmla="*/ 267907 h 396648"/>
              <a:gd name="connsiteX50" fmla="*/ 75499 w 468766"/>
              <a:gd name="connsiteY50" fmla="*/ 36059 h 396648"/>
              <a:gd name="connsiteX51" fmla="*/ 18030 w 468766"/>
              <a:gd name="connsiteY51" fmla="*/ 36059 h 396648"/>
              <a:gd name="connsiteX52" fmla="*/ 5353 w 468766"/>
              <a:gd name="connsiteY52" fmla="*/ 30706 h 396648"/>
              <a:gd name="connsiteX53" fmla="*/ 0 w 468766"/>
              <a:gd name="connsiteY53" fmla="*/ 18030 h 396648"/>
              <a:gd name="connsiteX54" fmla="*/ 5353 w 468766"/>
              <a:gd name="connsiteY54" fmla="*/ 5352 h 396648"/>
              <a:gd name="connsiteX55" fmla="*/ 18030 w 468766"/>
              <a:gd name="connsiteY55" fmla="*/ 0 h 39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8766" h="396648">
                <a:moveTo>
                  <a:pt x="396649" y="324530"/>
                </a:moveTo>
                <a:cubicBezTo>
                  <a:pt x="406415" y="324530"/>
                  <a:pt x="414867" y="328099"/>
                  <a:pt x="422003" y="335235"/>
                </a:cubicBezTo>
                <a:cubicBezTo>
                  <a:pt x="429140" y="342372"/>
                  <a:pt x="432708" y="350823"/>
                  <a:pt x="432708" y="360589"/>
                </a:cubicBezTo>
                <a:cubicBezTo>
                  <a:pt x="432708" y="370355"/>
                  <a:pt x="429140" y="378806"/>
                  <a:pt x="422003" y="385943"/>
                </a:cubicBezTo>
                <a:cubicBezTo>
                  <a:pt x="414867" y="393080"/>
                  <a:pt x="406415" y="396648"/>
                  <a:pt x="396649" y="396648"/>
                </a:cubicBezTo>
                <a:cubicBezTo>
                  <a:pt x="386884" y="396648"/>
                  <a:pt x="378432" y="393080"/>
                  <a:pt x="371295" y="385943"/>
                </a:cubicBezTo>
                <a:cubicBezTo>
                  <a:pt x="364159" y="378806"/>
                  <a:pt x="360591" y="370355"/>
                  <a:pt x="360591" y="360589"/>
                </a:cubicBezTo>
                <a:cubicBezTo>
                  <a:pt x="360591" y="350823"/>
                  <a:pt x="364159" y="342372"/>
                  <a:pt x="371295" y="335235"/>
                </a:cubicBezTo>
                <a:cubicBezTo>
                  <a:pt x="378432" y="328099"/>
                  <a:pt x="386884" y="324530"/>
                  <a:pt x="396649" y="324530"/>
                </a:cubicBezTo>
                <a:close/>
                <a:moveTo>
                  <a:pt x="144236" y="324530"/>
                </a:moveTo>
                <a:cubicBezTo>
                  <a:pt x="154002" y="324530"/>
                  <a:pt x="162453" y="328099"/>
                  <a:pt x="169590" y="335235"/>
                </a:cubicBezTo>
                <a:cubicBezTo>
                  <a:pt x="176727" y="342372"/>
                  <a:pt x="180295" y="350823"/>
                  <a:pt x="180295" y="360589"/>
                </a:cubicBezTo>
                <a:cubicBezTo>
                  <a:pt x="180295" y="370355"/>
                  <a:pt x="176727" y="378806"/>
                  <a:pt x="169590" y="385943"/>
                </a:cubicBezTo>
                <a:cubicBezTo>
                  <a:pt x="162453" y="393080"/>
                  <a:pt x="154002" y="396648"/>
                  <a:pt x="144236" y="396648"/>
                </a:cubicBezTo>
                <a:cubicBezTo>
                  <a:pt x="134470" y="396648"/>
                  <a:pt x="126019" y="393080"/>
                  <a:pt x="118882" y="385943"/>
                </a:cubicBezTo>
                <a:cubicBezTo>
                  <a:pt x="111745" y="378806"/>
                  <a:pt x="108177" y="370355"/>
                  <a:pt x="108177" y="360589"/>
                </a:cubicBezTo>
                <a:cubicBezTo>
                  <a:pt x="108177" y="350823"/>
                  <a:pt x="111745" y="342372"/>
                  <a:pt x="118882" y="335235"/>
                </a:cubicBezTo>
                <a:cubicBezTo>
                  <a:pt x="126019" y="328099"/>
                  <a:pt x="134470" y="324530"/>
                  <a:pt x="144236" y="324530"/>
                </a:cubicBezTo>
                <a:close/>
                <a:moveTo>
                  <a:pt x="18030" y="0"/>
                </a:moveTo>
                <a:lnTo>
                  <a:pt x="90148" y="0"/>
                </a:lnTo>
                <a:cubicBezTo>
                  <a:pt x="93153" y="0"/>
                  <a:pt x="95829" y="610"/>
                  <a:pt x="98176" y="1831"/>
                </a:cubicBezTo>
                <a:cubicBezTo>
                  <a:pt x="100524" y="3052"/>
                  <a:pt x="102355" y="4507"/>
                  <a:pt x="103670" y="6198"/>
                </a:cubicBezTo>
                <a:cubicBezTo>
                  <a:pt x="104984" y="7888"/>
                  <a:pt x="106205" y="10189"/>
                  <a:pt x="107332" y="13100"/>
                </a:cubicBezTo>
                <a:cubicBezTo>
                  <a:pt x="108459" y="16010"/>
                  <a:pt x="109210" y="18452"/>
                  <a:pt x="109586" y="20424"/>
                </a:cubicBezTo>
                <a:cubicBezTo>
                  <a:pt x="109961" y="22396"/>
                  <a:pt x="110478" y="25166"/>
                  <a:pt x="111135" y="28734"/>
                </a:cubicBezTo>
                <a:cubicBezTo>
                  <a:pt x="111792" y="32303"/>
                  <a:pt x="112215" y="34744"/>
                  <a:pt x="112403" y="36059"/>
                </a:cubicBezTo>
                <a:lnTo>
                  <a:pt x="450737" y="36059"/>
                </a:lnTo>
                <a:cubicBezTo>
                  <a:pt x="455620" y="36059"/>
                  <a:pt x="459845" y="37843"/>
                  <a:pt x="463414" y="41411"/>
                </a:cubicBezTo>
                <a:cubicBezTo>
                  <a:pt x="466982" y="44980"/>
                  <a:pt x="468766" y="49205"/>
                  <a:pt x="468766" y="54088"/>
                </a:cubicBezTo>
                <a:lnTo>
                  <a:pt x="468766" y="198324"/>
                </a:lnTo>
                <a:cubicBezTo>
                  <a:pt x="468766" y="202831"/>
                  <a:pt x="467217" y="206822"/>
                  <a:pt x="464118" y="210297"/>
                </a:cubicBezTo>
                <a:cubicBezTo>
                  <a:pt x="461019" y="213771"/>
                  <a:pt x="457216" y="215790"/>
                  <a:pt x="452709" y="216353"/>
                </a:cubicBezTo>
                <a:lnTo>
                  <a:pt x="158603" y="250722"/>
                </a:lnTo>
                <a:cubicBezTo>
                  <a:pt x="161045" y="261991"/>
                  <a:pt x="162265" y="268564"/>
                  <a:pt x="162265" y="270442"/>
                </a:cubicBezTo>
                <a:cubicBezTo>
                  <a:pt x="162265" y="273447"/>
                  <a:pt x="160012" y="279457"/>
                  <a:pt x="155504" y="288471"/>
                </a:cubicBezTo>
                <a:lnTo>
                  <a:pt x="414678" y="288471"/>
                </a:lnTo>
                <a:cubicBezTo>
                  <a:pt x="419561" y="288471"/>
                  <a:pt x="423787" y="290255"/>
                  <a:pt x="427355" y="293824"/>
                </a:cubicBezTo>
                <a:cubicBezTo>
                  <a:pt x="430923" y="297392"/>
                  <a:pt x="432707" y="301618"/>
                  <a:pt x="432707" y="306501"/>
                </a:cubicBezTo>
                <a:cubicBezTo>
                  <a:pt x="432707" y="311384"/>
                  <a:pt x="430923" y="315609"/>
                  <a:pt x="427355" y="319178"/>
                </a:cubicBezTo>
                <a:cubicBezTo>
                  <a:pt x="423787" y="322746"/>
                  <a:pt x="419561" y="324530"/>
                  <a:pt x="414678" y="324530"/>
                </a:cubicBezTo>
                <a:lnTo>
                  <a:pt x="396649" y="324530"/>
                </a:lnTo>
                <a:lnTo>
                  <a:pt x="396648" y="324530"/>
                </a:lnTo>
                <a:lnTo>
                  <a:pt x="144236" y="324530"/>
                </a:lnTo>
                <a:lnTo>
                  <a:pt x="126206" y="324530"/>
                </a:lnTo>
                <a:cubicBezTo>
                  <a:pt x="121324" y="324530"/>
                  <a:pt x="117098" y="322746"/>
                  <a:pt x="113530" y="319178"/>
                </a:cubicBezTo>
                <a:cubicBezTo>
                  <a:pt x="109961" y="315609"/>
                  <a:pt x="108177" y="311384"/>
                  <a:pt x="108177" y="306501"/>
                </a:cubicBezTo>
                <a:cubicBezTo>
                  <a:pt x="108177" y="304435"/>
                  <a:pt x="108928" y="301477"/>
                  <a:pt x="110431" y="297627"/>
                </a:cubicBezTo>
                <a:cubicBezTo>
                  <a:pt x="111933" y="293777"/>
                  <a:pt x="113436" y="290397"/>
                  <a:pt x="114938" y="287485"/>
                </a:cubicBezTo>
                <a:cubicBezTo>
                  <a:pt x="116440" y="284574"/>
                  <a:pt x="118459" y="280818"/>
                  <a:pt x="120995" y="276217"/>
                </a:cubicBezTo>
                <a:cubicBezTo>
                  <a:pt x="123530" y="271616"/>
                  <a:pt x="124986" y="268846"/>
                  <a:pt x="125361" y="267907"/>
                </a:cubicBezTo>
                <a:lnTo>
                  <a:pt x="75499" y="36059"/>
                </a:lnTo>
                <a:lnTo>
                  <a:pt x="18030" y="36059"/>
                </a:lnTo>
                <a:cubicBezTo>
                  <a:pt x="13147" y="36059"/>
                  <a:pt x="8921" y="34275"/>
                  <a:pt x="5353" y="30706"/>
                </a:cubicBezTo>
                <a:cubicBezTo>
                  <a:pt x="1784" y="27138"/>
                  <a:pt x="0" y="22912"/>
                  <a:pt x="0" y="18030"/>
                </a:cubicBezTo>
                <a:cubicBezTo>
                  <a:pt x="0" y="13146"/>
                  <a:pt x="1784" y="8921"/>
                  <a:pt x="5353" y="5352"/>
                </a:cubicBezTo>
                <a:cubicBezTo>
                  <a:pt x="8921" y="1784"/>
                  <a:pt x="13147" y="0"/>
                  <a:pt x="1803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6" name="Freeform 457"/>
          <p:cNvSpPr>
            <a:spLocks noChangeAspect="1"/>
          </p:cNvSpPr>
          <p:nvPr/>
        </p:nvSpPr>
        <p:spPr>
          <a:xfrm>
            <a:off x="2531692" y="3722222"/>
            <a:ext cx="502920" cy="754997"/>
          </a:xfrm>
          <a:custGeom>
            <a:avLst/>
            <a:gdLst>
              <a:gd name="connsiteX0" fmla="*/ 108177 w 216354"/>
              <a:gd name="connsiteY0" fmla="*/ 60848 h 324530"/>
              <a:gd name="connsiteX1" fmla="*/ 129199 w 216354"/>
              <a:gd name="connsiteY1" fmla="*/ 64229 h 324530"/>
              <a:gd name="connsiteX2" fmla="*/ 147581 w 216354"/>
              <a:gd name="connsiteY2" fmla="*/ 75638 h 324530"/>
              <a:gd name="connsiteX3" fmla="*/ 155504 w 216354"/>
              <a:gd name="connsiteY3" fmla="*/ 94654 h 324530"/>
              <a:gd name="connsiteX4" fmla="*/ 153497 w 216354"/>
              <a:gd name="connsiteY4" fmla="*/ 99408 h 324530"/>
              <a:gd name="connsiteX5" fmla="*/ 148744 w 216354"/>
              <a:gd name="connsiteY5" fmla="*/ 101415 h 324530"/>
              <a:gd name="connsiteX6" fmla="*/ 143989 w 216354"/>
              <a:gd name="connsiteY6" fmla="*/ 99408 h 324530"/>
              <a:gd name="connsiteX7" fmla="*/ 141982 w 216354"/>
              <a:gd name="connsiteY7" fmla="*/ 94654 h 324530"/>
              <a:gd name="connsiteX8" fmla="*/ 130573 w 216354"/>
              <a:gd name="connsiteY8" fmla="*/ 79653 h 324530"/>
              <a:gd name="connsiteX9" fmla="*/ 108177 w 216354"/>
              <a:gd name="connsiteY9" fmla="*/ 74371 h 324530"/>
              <a:gd name="connsiteX10" fmla="*/ 103422 w 216354"/>
              <a:gd name="connsiteY10" fmla="*/ 72364 h 324530"/>
              <a:gd name="connsiteX11" fmla="*/ 101415 w 216354"/>
              <a:gd name="connsiteY11" fmla="*/ 67610 h 324530"/>
              <a:gd name="connsiteX12" fmla="*/ 103422 w 216354"/>
              <a:gd name="connsiteY12" fmla="*/ 62856 h 324530"/>
              <a:gd name="connsiteX13" fmla="*/ 108177 w 216354"/>
              <a:gd name="connsiteY13" fmla="*/ 60848 h 324530"/>
              <a:gd name="connsiteX14" fmla="*/ 108177 w 216354"/>
              <a:gd name="connsiteY14" fmla="*/ 27044 h 324530"/>
              <a:gd name="connsiteX15" fmla="*/ 79337 w 216354"/>
              <a:gd name="connsiteY15" fmla="*/ 31797 h 324530"/>
              <a:gd name="connsiteX16" fmla="*/ 53349 w 216354"/>
              <a:gd name="connsiteY16" fmla="*/ 44897 h 324530"/>
              <a:gd name="connsiteX17" fmla="*/ 34333 w 216354"/>
              <a:gd name="connsiteY17" fmla="*/ 66343 h 324530"/>
              <a:gd name="connsiteX18" fmla="*/ 27044 w 216354"/>
              <a:gd name="connsiteY18" fmla="*/ 94655 h 324530"/>
              <a:gd name="connsiteX19" fmla="*/ 41411 w 216354"/>
              <a:gd name="connsiteY19" fmla="*/ 132686 h 324530"/>
              <a:gd name="connsiteX20" fmla="*/ 47856 w 216354"/>
              <a:gd name="connsiteY20" fmla="*/ 139658 h 324530"/>
              <a:gd name="connsiteX21" fmla="*/ 54300 w 216354"/>
              <a:gd name="connsiteY21" fmla="*/ 146630 h 324530"/>
              <a:gd name="connsiteX22" fmla="*/ 84091 w 216354"/>
              <a:gd name="connsiteY22" fmla="*/ 209593 h 324530"/>
              <a:gd name="connsiteX23" fmla="*/ 132263 w 216354"/>
              <a:gd name="connsiteY23" fmla="*/ 209593 h 324530"/>
              <a:gd name="connsiteX24" fmla="*/ 162054 w 216354"/>
              <a:gd name="connsiteY24" fmla="*/ 146630 h 324530"/>
              <a:gd name="connsiteX25" fmla="*/ 168498 w 216354"/>
              <a:gd name="connsiteY25" fmla="*/ 139658 h 324530"/>
              <a:gd name="connsiteX26" fmla="*/ 174943 w 216354"/>
              <a:gd name="connsiteY26" fmla="*/ 132686 h 324530"/>
              <a:gd name="connsiteX27" fmla="*/ 189310 w 216354"/>
              <a:gd name="connsiteY27" fmla="*/ 94655 h 324530"/>
              <a:gd name="connsiteX28" fmla="*/ 182021 w 216354"/>
              <a:gd name="connsiteY28" fmla="*/ 66343 h 324530"/>
              <a:gd name="connsiteX29" fmla="*/ 163005 w 216354"/>
              <a:gd name="connsiteY29" fmla="*/ 44897 h 324530"/>
              <a:gd name="connsiteX30" fmla="*/ 137017 w 216354"/>
              <a:gd name="connsiteY30" fmla="*/ 31797 h 324530"/>
              <a:gd name="connsiteX31" fmla="*/ 108177 w 216354"/>
              <a:gd name="connsiteY31" fmla="*/ 27044 h 324530"/>
              <a:gd name="connsiteX32" fmla="*/ 108177 w 216354"/>
              <a:gd name="connsiteY32" fmla="*/ 0 h 324530"/>
              <a:gd name="connsiteX33" fmla="*/ 147581 w 216354"/>
              <a:gd name="connsiteY33" fmla="*/ 6866 h 324530"/>
              <a:gd name="connsiteX34" fmla="*/ 182231 w 216354"/>
              <a:gd name="connsiteY34" fmla="*/ 25671 h 324530"/>
              <a:gd name="connsiteX35" fmla="*/ 206952 w 216354"/>
              <a:gd name="connsiteY35" fmla="*/ 55672 h 324530"/>
              <a:gd name="connsiteX36" fmla="*/ 216354 w 216354"/>
              <a:gd name="connsiteY36" fmla="*/ 94655 h 324530"/>
              <a:gd name="connsiteX37" fmla="*/ 194592 w 216354"/>
              <a:gd name="connsiteY37" fmla="*/ 151279 h 324530"/>
              <a:gd name="connsiteX38" fmla="*/ 178851 w 216354"/>
              <a:gd name="connsiteY38" fmla="*/ 169660 h 324530"/>
              <a:gd name="connsiteX39" fmla="*/ 166280 w 216354"/>
              <a:gd name="connsiteY39" fmla="*/ 189838 h 324530"/>
              <a:gd name="connsiteX40" fmla="*/ 159096 w 216354"/>
              <a:gd name="connsiteY40" fmla="*/ 212551 h 324530"/>
              <a:gd name="connsiteX41" fmla="*/ 169027 w 216354"/>
              <a:gd name="connsiteY41" fmla="*/ 229876 h 324530"/>
              <a:gd name="connsiteX42" fmla="*/ 163745 w 216354"/>
              <a:gd name="connsiteY42" fmla="*/ 243398 h 324530"/>
              <a:gd name="connsiteX43" fmla="*/ 169027 w 216354"/>
              <a:gd name="connsiteY43" fmla="*/ 256920 h 324530"/>
              <a:gd name="connsiteX44" fmla="*/ 159519 w 216354"/>
              <a:gd name="connsiteY44" fmla="*/ 274034 h 324530"/>
              <a:gd name="connsiteX45" fmla="*/ 162266 w 216354"/>
              <a:gd name="connsiteY45" fmla="*/ 283964 h 324530"/>
              <a:gd name="connsiteX46" fmla="*/ 155610 w 216354"/>
              <a:gd name="connsiteY46" fmla="*/ 298965 h 324530"/>
              <a:gd name="connsiteX47" fmla="*/ 139235 w 216354"/>
              <a:gd name="connsiteY47" fmla="*/ 304247 h 324530"/>
              <a:gd name="connsiteX48" fmla="*/ 126559 w 216354"/>
              <a:gd name="connsiteY48" fmla="*/ 319037 h 324530"/>
              <a:gd name="connsiteX49" fmla="*/ 108177 w 216354"/>
              <a:gd name="connsiteY49" fmla="*/ 324530 h 324530"/>
              <a:gd name="connsiteX50" fmla="*/ 89795 w 216354"/>
              <a:gd name="connsiteY50" fmla="*/ 319037 h 324530"/>
              <a:gd name="connsiteX51" fmla="*/ 77119 w 216354"/>
              <a:gd name="connsiteY51" fmla="*/ 304247 h 324530"/>
              <a:gd name="connsiteX52" fmla="*/ 60744 w 216354"/>
              <a:gd name="connsiteY52" fmla="*/ 298965 h 324530"/>
              <a:gd name="connsiteX53" fmla="*/ 54088 w 216354"/>
              <a:gd name="connsiteY53" fmla="*/ 283964 h 324530"/>
              <a:gd name="connsiteX54" fmla="*/ 56835 w 216354"/>
              <a:gd name="connsiteY54" fmla="*/ 274034 h 324530"/>
              <a:gd name="connsiteX55" fmla="*/ 47327 w 216354"/>
              <a:gd name="connsiteY55" fmla="*/ 256920 h 324530"/>
              <a:gd name="connsiteX56" fmla="*/ 52609 w 216354"/>
              <a:gd name="connsiteY56" fmla="*/ 243398 h 324530"/>
              <a:gd name="connsiteX57" fmla="*/ 47327 w 216354"/>
              <a:gd name="connsiteY57" fmla="*/ 229876 h 324530"/>
              <a:gd name="connsiteX58" fmla="*/ 57258 w 216354"/>
              <a:gd name="connsiteY58" fmla="*/ 212551 h 324530"/>
              <a:gd name="connsiteX59" fmla="*/ 50074 w 216354"/>
              <a:gd name="connsiteY59" fmla="*/ 189838 h 324530"/>
              <a:gd name="connsiteX60" fmla="*/ 37503 w 216354"/>
              <a:gd name="connsiteY60" fmla="*/ 169660 h 324530"/>
              <a:gd name="connsiteX61" fmla="*/ 21762 w 216354"/>
              <a:gd name="connsiteY61" fmla="*/ 151279 h 324530"/>
              <a:gd name="connsiteX62" fmla="*/ 0 w 216354"/>
              <a:gd name="connsiteY62" fmla="*/ 94655 h 324530"/>
              <a:gd name="connsiteX63" fmla="*/ 9402 w 216354"/>
              <a:gd name="connsiteY63" fmla="*/ 55672 h 324530"/>
              <a:gd name="connsiteX64" fmla="*/ 34123 w 216354"/>
              <a:gd name="connsiteY64" fmla="*/ 25671 h 324530"/>
              <a:gd name="connsiteX65" fmla="*/ 68773 w 216354"/>
              <a:gd name="connsiteY65" fmla="*/ 6866 h 324530"/>
              <a:gd name="connsiteX66" fmla="*/ 108177 w 216354"/>
              <a:gd name="connsiteY66" fmla="*/ 0 h 324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16354" h="324530">
                <a:moveTo>
                  <a:pt x="108177" y="60848"/>
                </a:moveTo>
                <a:cubicBezTo>
                  <a:pt x="115219" y="60848"/>
                  <a:pt x="122227" y="61976"/>
                  <a:pt x="129199" y="64229"/>
                </a:cubicBezTo>
                <a:cubicBezTo>
                  <a:pt x="136172" y="66483"/>
                  <a:pt x="142299" y="70286"/>
                  <a:pt x="147581" y="75638"/>
                </a:cubicBezTo>
                <a:cubicBezTo>
                  <a:pt x="152863" y="80991"/>
                  <a:pt x="155504" y="87329"/>
                  <a:pt x="155504" y="94654"/>
                </a:cubicBezTo>
                <a:cubicBezTo>
                  <a:pt x="155504" y="96485"/>
                  <a:pt x="154835" y="98069"/>
                  <a:pt x="153497" y="99408"/>
                </a:cubicBezTo>
                <a:cubicBezTo>
                  <a:pt x="152158" y="100746"/>
                  <a:pt x="150574" y="101415"/>
                  <a:pt x="148744" y="101415"/>
                </a:cubicBezTo>
                <a:cubicBezTo>
                  <a:pt x="146911" y="101415"/>
                  <a:pt x="145327" y="100746"/>
                  <a:pt x="143989" y="99408"/>
                </a:cubicBezTo>
                <a:cubicBezTo>
                  <a:pt x="142651" y="98069"/>
                  <a:pt x="141982" y="96485"/>
                  <a:pt x="141982" y="94654"/>
                </a:cubicBezTo>
                <a:cubicBezTo>
                  <a:pt x="141982" y="88175"/>
                  <a:pt x="138179" y="83174"/>
                  <a:pt x="130573" y="79653"/>
                </a:cubicBezTo>
                <a:cubicBezTo>
                  <a:pt x="122967" y="76132"/>
                  <a:pt x="115501" y="74371"/>
                  <a:pt x="108177" y="74371"/>
                </a:cubicBezTo>
                <a:cubicBezTo>
                  <a:pt x="106345" y="74371"/>
                  <a:pt x="104760" y="73702"/>
                  <a:pt x="103422" y="72364"/>
                </a:cubicBezTo>
                <a:cubicBezTo>
                  <a:pt x="102084" y="71026"/>
                  <a:pt x="101415" y="69441"/>
                  <a:pt x="101415" y="67610"/>
                </a:cubicBezTo>
                <a:cubicBezTo>
                  <a:pt x="101415" y="65779"/>
                  <a:pt x="102084" y="64194"/>
                  <a:pt x="103422" y="62856"/>
                </a:cubicBezTo>
                <a:cubicBezTo>
                  <a:pt x="104760" y="61517"/>
                  <a:pt x="106345" y="60848"/>
                  <a:pt x="108177" y="60848"/>
                </a:cubicBezTo>
                <a:close/>
                <a:moveTo>
                  <a:pt x="108177" y="27044"/>
                </a:moveTo>
                <a:cubicBezTo>
                  <a:pt x="98458" y="27044"/>
                  <a:pt x="88845" y="28629"/>
                  <a:pt x="79337" y="31797"/>
                </a:cubicBezTo>
                <a:cubicBezTo>
                  <a:pt x="69829" y="34967"/>
                  <a:pt x="61167" y="39333"/>
                  <a:pt x="53349" y="44897"/>
                </a:cubicBezTo>
                <a:cubicBezTo>
                  <a:pt x="45532" y="50461"/>
                  <a:pt x="39193" y="57609"/>
                  <a:pt x="34333" y="66343"/>
                </a:cubicBezTo>
                <a:cubicBezTo>
                  <a:pt x="29474" y="75076"/>
                  <a:pt x="27044" y="84513"/>
                  <a:pt x="27044" y="94655"/>
                </a:cubicBezTo>
                <a:cubicBezTo>
                  <a:pt x="27044" y="108881"/>
                  <a:pt x="31834" y="121558"/>
                  <a:pt x="41411" y="132686"/>
                </a:cubicBezTo>
                <a:cubicBezTo>
                  <a:pt x="42820" y="134235"/>
                  <a:pt x="44968" y="136559"/>
                  <a:pt x="47856" y="139658"/>
                </a:cubicBezTo>
                <a:cubicBezTo>
                  <a:pt x="50743" y="142757"/>
                  <a:pt x="52891" y="145081"/>
                  <a:pt x="54300" y="146630"/>
                </a:cubicBezTo>
                <a:cubicBezTo>
                  <a:pt x="72329" y="168181"/>
                  <a:pt x="82259" y="189169"/>
                  <a:pt x="84091" y="209593"/>
                </a:cubicBezTo>
                <a:lnTo>
                  <a:pt x="132263" y="209593"/>
                </a:lnTo>
                <a:cubicBezTo>
                  <a:pt x="134094" y="189169"/>
                  <a:pt x="144024" y="168181"/>
                  <a:pt x="162054" y="146630"/>
                </a:cubicBezTo>
                <a:cubicBezTo>
                  <a:pt x="163463" y="145081"/>
                  <a:pt x="165611" y="142757"/>
                  <a:pt x="168498" y="139658"/>
                </a:cubicBezTo>
                <a:cubicBezTo>
                  <a:pt x="171386" y="136559"/>
                  <a:pt x="173534" y="134235"/>
                  <a:pt x="174943" y="132686"/>
                </a:cubicBezTo>
                <a:cubicBezTo>
                  <a:pt x="184520" y="121558"/>
                  <a:pt x="189310" y="108881"/>
                  <a:pt x="189310" y="94655"/>
                </a:cubicBezTo>
                <a:cubicBezTo>
                  <a:pt x="189310" y="84513"/>
                  <a:pt x="186880" y="75076"/>
                  <a:pt x="182021" y="66343"/>
                </a:cubicBezTo>
                <a:cubicBezTo>
                  <a:pt x="177161" y="57609"/>
                  <a:pt x="170822" y="50461"/>
                  <a:pt x="163005" y="44897"/>
                </a:cubicBezTo>
                <a:cubicBezTo>
                  <a:pt x="155187" y="39333"/>
                  <a:pt x="146525" y="34967"/>
                  <a:pt x="137017" y="31797"/>
                </a:cubicBezTo>
                <a:cubicBezTo>
                  <a:pt x="127509" y="28629"/>
                  <a:pt x="117896" y="27044"/>
                  <a:pt x="108177" y="27044"/>
                </a:cubicBezTo>
                <a:close/>
                <a:moveTo>
                  <a:pt x="108177" y="0"/>
                </a:moveTo>
                <a:cubicBezTo>
                  <a:pt x="121558" y="0"/>
                  <a:pt x="134693" y="2289"/>
                  <a:pt x="147581" y="6866"/>
                </a:cubicBezTo>
                <a:cubicBezTo>
                  <a:pt x="160469" y="11444"/>
                  <a:pt x="172019" y="17712"/>
                  <a:pt x="182231" y="25671"/>
                </a:cubicBezTo>
                <a:cubicBezTo>
                  <a:pt x="192443" y="33629"/>
                  <a:pt x="200684" y="43629"/>
                  <a:pt x="206952" y="55672"/>
                </a:cubicBezTo>
                <a:cubicBezTo>
                  <a:pt x="213220" y="67716"/>
                  <a:pt x="216354" y="80710"/>
                  <a:pt x="216354" y="94655"/>
                </a:cubicBezTo>
                <a:cubicBezTo>
                  <a:pt x="216354" y="116487"/>
                  <a:pt x="209099" y="135362"/>
                  <a:pt x="194592" y="151279"/>
                </a:cubicBezTo>
                <a:cubicBezTo>
                  <a:pt x="188253" y="158180"/>
                  <a:pt x="183006" y="164308"/>
                  <a:pt x="178851" y="169660"/>
                </a:cubicBezTo>
                <a:cubicBezTo>
                  <a:pt x="174696" y="175013"/>
                  <a:pt x="170506" y="181739"/>
                  <a:pt x="166280" y="189838"/>
                </a:cubicBezTo>
                <a:cubicBezTo>
                  <a:pt x="162054" y="197937"/>
                  <a:pt x="159659" y="205508"/>
                  <a:pt x="159096" y="212551"/>
                </a:cubicBezTo>
                <a:cubicBezTo>
                  <a:pt x="165716" y="216494"/>
                  <a:pt x="169027" y="222269"/>
                  <a:pt x="169027" y="229876"/>
                </a:cubicBezTo>
                <a:cubicBezTo>
                  <a:pt x="169027" y="235088"/>
                  <a:pt x="167266" y="239594"/>
                  <a:pt x="163745" y="243398"/>
                </a:cubicBezTo>
                <a:cubicBezTo>
                  <a:pt x="167266" y="247201"/>
                  <a:pt x="169027" y="251708"/>
                  <a:pt x="169027" y="256920"/>
                </a:cubicBezTo>
                <a:cubicBezTo>
                  <a:pt x="169027" y="264245"/>
                  <a:pt x="165857" y="269949"/>
                  <a:pt x="159519" y="274034"/>
                </a:cubicBezTo>
                <a:cubicBezTo>
                  <a:pt x="161350" y="277274"/>
                  <a:pt x="162266" y="280583"/>
                  <a:pt x="162266" y="283964"/>
                </a:cubicBezTo>
                <a:cubicBezTo>
                  <a:pt x="162266" y="290444"/>
                  <a:pt x="160047" y="295444"/>
                  <a:pt x="155610" y="298965"/>
                </a:cubicBezTo>
                <a:cubicBezTo>
                  <a:pt x="151173" y="302486"/>
                  <a:pt x="145715" y="304247"/>
                  <a:pt x="139235" y="304247"/>
                </a:cubicBezTo>
                <a:cubicBezTo>
                  <a:pt x="136418" y="310444"/>
                  <a:pt x="132193" y="315374"/>
                  <a:pt x="126559" y="319037"/>
                </a:cubicBezTo>
                <a:cubicBezTo>
                  <a:pt x="120924" y="322699"/>
                  <a:pt x="114797" y="324530"/>
                  <a:pt x="108177" y="324530"/>
                </a:cubicBezTo>
                <a:cubicBezTo>
                  <a:pt x="101557" y="324530"/>
                  <a:pt x="95429" y="322699"/>
                  <a:pt x="89795" y="319037"/>
                </a:cubicBezTo>
                <a:cubicBezTo>
                  <a:pt x="84161" y="315374"/>
                  <a:pt x="79935" y="310444"/>
                  <a:pt x="77119" y="304247"/>
                </a:cubicBezTo>
                <a:cubicBezTo>
                  <a:pt x="70639" y="304247"/>
                  <a:pt x="65181" y="302486"/>
                  <a:pt x="60744" y="298965"/>
                </a:cubicBezTo>
                <a:cubicBezTo>
                  <a:pt x="56307" y="295444"/>
                  <a:pt x="54088" y="290444"/>
                  <a:pt x="54088" y="283964"/>
                </a:cubicBezTo>
                <a:cubicBezTo>
                  <a:pt x="54088" y="280583"/>
                  <a:pt x="55004" y="277274"/>
                  <a:pt x="56835" y="274034"/>
                </a:cubicBezTo>
                <a:cubicBezTo>
                  <a:pt x="50497" y="269949"/>
                  <a:pt x="47327" y="264245"/>
                  <a:pt x="47327" y="256920"/>
                </a:cubicBezTo>
                <a:cubicBezTo>
                  <a:pt x="47327" y="251708"/>
                  <a:pt x="49088" y="247201"/>
                  <a:pt x="52609" y="243398"/>
                </a:cubicBezTo>
                <a:cubicBezTo>
                  <a:pt x="49088" y="239594"/>
                  <a:pt x="47327" y="235088"/>
                  <a:pt x="47327" y="229876"/>
                </a:cubicBezTo>
                <a:cubicBezTo>
                  <a:pt x="47327" y="222269"/>
                  <a:pt x="50638" y="216494"/>
                  <a:pt x="57258" y="212551"/>
                </a:cubicBezTo>
                <a:cubicBezTo>
                  <a:pt x="56694" y="205508"/>
                  <a:pt x="54300" y="197937"/>
                  <a:pt x="50074" y="189838"/>
                </a:cubicBezTo>
                <a:cubicBezTo>
                  <a:pt x="45848" y="181739"/>
                  <a:pt x="41658" y="175013"/>
                  <a:pt x="37503" y="169660"/>
                </a:cubicBezTo>
                <a:cubicBezTo>
                  <a:pt x="33347" y="164308"/>
                  <a:pt x="28100" y="158180"/>
                  <a:pt x="21762" y="151279"/>
                </a:cubicBezTo>
                <a:cubicBezTo>
                  <a:pt x="7254" y="135362"/>
                  <a:pt x="0" y="116487"/>
                  <a:pt x="0" y="94655"/>
                </a:cubicBezTo>
                <a:cubicBezTo>
                  <a:pt x="0" y="80710"/>
                  <a:pt x="3134" y="67716"/>
                  <a:pt x="9402" y="55672"/>
                </a:cubicBezTo>
                <a:cubicBezTo>
                  <a:pt x="15670" y="43629"/>
                  <a:pt x="23910" y="33629"/>
                  <a:pt x="34123" y="25671"/>
                </a:cubicBezTo>
                <a:cubicBezTo>
                  <a:pt x="44334" y="17712"/>
                  <a:pt x="55885" y="11444"/>
                  <a:pt x="68773" y="6866"/>
                </a:cubicBezTo>
                <a:cubicBezTo>
                  <a:pt x="81661" y="2289"/>
                  <a:pt x="94795" y="0"/>
                  <a:pt x="10817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7" name="Freeform 425"/>
          <p:cNvSpPr>
            <a:spLocks noChangeAspect="1"/>
          </p:cNvSpPr>
          <p:nvPr/>
        </p:nvSpPr>
        <p:spPr>
          <a:xfrm>
            <a:off x="2531692" y="1215296"/>
            <a:ext cx="502920" cy="469777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017674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3532964" y="1277794"/>
            <a:ext cx="4865844" cy="4288999"/>
            <a:chOff x="4475536" y="2246604"/>
            <a:chExt cx="3197660" cy="2818578"/>
          </a:xfrm>
        </p:grpSpPr>
        <p:sp>
          <p:nvSpPr>
            <p:cNvPr id="47" name="Freeform: Shape 46"/>
            <p:cNvSpPr>
              <a:spLocks/>
            </p:cNvSpPr>
            <p:nvPr/>
          </p:nvSpPr>
          <p:spPr bwMode="auto">
            <a:xfrm>
              <a:off x="5854955" y="2246604"/>
              <a:ext cx="1818241" cy="1962683"/>
            </a:xfrm>
            <a:custGeom>
              <a:avLst/>
              <a:gdLst>
                <a:gd name="connsiteX0" fmla="*/ 605613 w 1818241"/>
                <a:gd name="connsiteY0" fmla="*/ 287 h 1962683"/>
                <a:gd name="connsiteX1" fmla="*/ 786873 w 1818241"/>
                <a:gd name="connsiteY1" fmla="*/ 21438 h 1962683"/>
                <a:gd name="connsiteX2" fmla="*/ 1363574 w 1818241"/>
                <a:gd name="connsiteY2" fmla="*/ 570077 h 1962683"/>
                <a:gd name="connsiteX3" fmla="*/ 1768546 w 1818241"/>
                <a:gd name="connsiteY3" fmla="*/ 905926 h 1962683"/>
                <a:gd name="connsiteX4" fmla="*/ 1813080 w 1818241"/>
                <a:gd name="connsiteY4" fmla="*/ 1215817 h 1962683"/>
                <a:gd name="connsiteX5" fmla="*/ 1809826 w 1818241"/>
                <a:gd name="connsiteY5" fmla="*/ 1231027 h 1962683"/>
                <a:gd name="connsiteX6" fmla="*/ 1805511 w 1818241"/>
                <a:gd name="connsiteY6" fmla="*/ 1251190 h 1962683"/>
                <a:gd name="connsiteX7" fmla="*/ 1794891 w 1818241"/>
                <a:gd name="connsiteY7" fmla="*/ 1295159 h 1962683"/>
                <a:gd name="connsiteX8" fmla="*/ 1787075 w 1818241"/>
                <a:gd name="connsiteY8" fmla="*/ 1315982 h 1962683"/>
                <a:gd name="connsiteX9" fmla="*/ 1769073 w 1818241"/>
                <a:gd name="connsiteY9" fmla="*/ 1360854 h 1962683"/>
                <a:gd name="connsiteX10" fmla="*/ 1767039 w 1818241"/>
                <a:gd name="connsiteY10" fmla="*/ 1364448 h 1962683"/>
                <a:gd name="connsiteX11" fmla="*/ 1735658 w 1818241"/>
                <a:gd name="connsiteY11" fmla="*/ 1418482 h 1962683"/>
                <a:gd name="connsiteX12" fmla="*/ 1725911 w 1818241"/>
                <a:gd name="connsiteY12" fmla="*/ 1430759 h 1962683"/>
                <a:gd name="connsiteX13" fmla="*/ 1694216 w 1818241"/>
                <a:gd name="connsiteY13" fmla="*/ 1469948 h 1962683"/>
                <a:gd name="connsiteX14" fmla="*/ 1768546 w 1818241"/>
                <a:gd name="connsiteY14" fmla="*/ 1590443 h 1962683"/>
                <a:gd name="connsiteX15" fmla="*/ 1777169 w 1818241"/>
                <a:gd name="connsiteY15" fmla="*/ 1616318 h 1962683"/>
                <a:gd name="connsiteX16" fmla="*/ 1793793 w 1818241"/>
                <a:gd name="connsiteY16" fmla="*/ 1671059 h 1962683"/>
                <a:gd name="connsiteX17" fmla="*/ 1802607 w 1818241"/>
                <a:gd name="connsiteY17" fmla="*/ 1725346 h 1962683"/>
                <a:gd name="connsiteX18" fmla="*/ 1803607 w 1818241"/>
                <a:gd name="connsiteY18" fmla="*/ 1737986 h 1962683"/>
                <a:gd name="connsiteX19" fmla="*/ 1798463 w 1818241"/>
                <a:gd name="connsiteY19" fmla="*/ 1746796 h 1962683"/>
                <a:gd name="connsiteX20" fmla="*/ 1440467 w 1818241"/>
                <a:gd name="connsiteY20" fmla="*/ 1962185 h 1962683"/>
                <a:gd name="connsiteX21" fmla="*/ 1181593 w 1818241"/>
                <a:gd name="connsiteY21" fmla="*/ 1680174 h 1962683"/>
                <a:gd name="connsiteX22" fmla="*/ 968854 w 1818241"/>
                <a:gd name="connsiteY22" fmla="*/ 1544296 h 1962683"/>
                <a:gd name="connsiteX23" fmla="*/ 856077 w 1818241"/>
                <a:gd name="connsiteY23" fmla="*/ 1144353 h 1962683"/>
                <a:gd name="connsiteX24" fmla="*/ 838064 w 1818241"/>
                <a:gd name="connsiteY24" fmla="*/ 1146064 h 1962683"/>
                <a:gd name="connsiteX25" fmla="*/ 775939 w 1818241"/>
                <a:gd name="connsiteY25" fmla="*/ 1151964 h 1962683"/>
                <a:gd name="connsiteX26" fmla="*/ 525435 w 1818241"/>
                <a:gd name="connsiteY26" fmla="*/ 1123843 h 1962683"/>
                <a:gd name="connsiteX27" fmla="*/ 20501 w 1818241"/>
                <a:gd name="connsiteY27" fmla="*/ 344468 h 1962683"/>
                <a:gd name="connsiteX28" fmla="*/ 166599 w 1818241"/>
                <a:gd name="connsiteY28" fmla="*/ 121423 h 1962683"/>
                <a:gd name="connsiteX29" fmla="*/ 605613 w 1818241"/>
                <a:gd name="connsiteY29" fmla="*/ 287 h 1962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818241" h="1962683">
                  <a:moveTo>
                    <a:pt x="605613" y="287"/>
                  </a:moveTo>
                  <a:cubicBezTo>
                    <a:pt x="664484" y="1729"/>
                    <a:pt x="725358" y="8619"/>
                    <a:pt x="786873" y="21438"/>
                  </a:cubicBezTo>
                  <a:cubicBezTo>
                    <a:pt x="1145709" y="95786"/>
                    <a:pt x="1396894" y="339341"/>
                    <a:pt x="1363574" y="570077"/>
                  </a:cubicBezTo>
                  <a:cubicBezTo>
                    <a:pt x="1530176" y="593151"/>
                    <a:pt x="1689090" y="716210"/>
                    <a:pt x="1768546" y="905926"/>
                  </a:cubicBezTo>
                  <a:cubicBezTo>
                    <a:pt x="1813401" y="1009758"/>
                    <a:pt x="1826857" y="1117434"/>
                    <a:pt x="1813080" y="1215817"/>
                  </a:cubicBezTo>
                  <a:lnTo>
                    <a:pt x="1809826" y="1231027"/>
                  </a:lnTo>
                  <a:lnTo>
                    <a:pt x="1805511" y="1251190"/>
                  </a:lnTo>
                  <a:lnTo>
                    <a:pt x="1794891" y="1295159"/>
                  </a:lnTo>
                  <a:lnTo>
                    <a:pt x="1787075" y="1315982"/>
                  </a:lnTo>
                  <a:lnTo>
                    <a:pt x="1769073" y="1360854"/>
                  </a:lnTo>
                  <a:lnTo>
                    <a:pt x="1767039" y="1364448"/>
                  </a:lnTo>
                  <a:lnTo>
                    <a:pt x="1735658" y="1418482"/>
                  </a:lnTo>
                  <a:lnTo>
                    <a:pt x="1725911" y="1430759"/>
                  </a:lnTo>
                  <a:lnTo>
                    <a:pt x="1694216" y="1469948"/>
                  </a:lnTo>
                  <a:cubicBezTo>
                    <a:pt x="1724973" y="1505840"/>
                    <a:pt x="1748041" y="1544296"/>
                    <a:pt x="1768546" y="1590443"/>
                  </a:cubicBezTo>
                  <a:lnTo>
                    <a:pt x="1777169" y="1616318"/>
                  </a:lnTo>
                  <a:lnTo>
                    <a:pt x="1793793" y="1671059"/>
                  </a:lnTo>
                  <a:lnTo>
                    <a:pt x="1802607" y="1725346"/>
                  </a:lnTo>
                  <a:lnTo>
                    <a:pt x="1803607" y="1737986"/>
                  </a:lnTo>
                  <a:lnTo>
                    <a:pt x="1798463" y="1746796"/>
                  </a:lnTo>
                  <a:cubicBezTo>
                    <a:pt x="1776596" y="1792257"/>
                    <a:pt x="1693895" y="1973401"/>
                    <a:pt x="1440467" y="1962185"/>
                  </a:cubicBezTo>
                  <a:cubicBezTo>
                    <a:pt x="1271302" y="1954493"/>
                    <a:pt x="1161088" y="1841689"/>
                    <a:pt x="1181593" y="1680174"/>
                  </a:cubicBezTo>
                  <a:cubicBezTo>
                    <a:pt x="1099573" y="1654536"/>
                    <a:pt x="1025243" y="1608389"/>
                    <a:pt x="968854" y="1544296"/>
                  </a:cubicBezTo>
                  <a:cubicBezTo>
                    <a:pt x="871456" y="1434055"/>
                    <a:pt x="835572" y="1290486"/>
                    <a:pt x="856077" y="1144353"/>
                  </a:cubicBezTo>
                  <a:lnTo>
                    <a:pt x="838064" y="1146064"/>
                  </a:lnTo>
                  <a:lnTo>
                    <a:pt x="775939" y="1151964"/>
                  </a:lnTo>
                  <a:cubicBezTo>
                    <a:pt x="694601" y="1155570"/>
                    <a:pt x="610018" y="1146917"/>
                    <a:pt x="525435" y="1123843"/>
                  </a:cubicBezTo>
                  <a:cubicBezTo>
                    <a:pt x="156347" y="1018730"/>
                    <a:pt x="-71771" y="670063"/>
                    <a:pt x="20501" y="344468"/>
                  </a:cubicBezTo>
                  <a:cubicBezTo>
                    <a:pt x="46133" y="254738"/>
                    <a:pt x="161473" y="118860"/>
                    <a:pt x="166599" y="121423"/>
                  </a:cubicBezTo>
                  <a:cubicBezTo>
                    <a:pt x="270405" y="40666"/>
                    <a:pt x="428998" y="-4039"/>
                    <a:pt x="605613" y="287"/>
                  </a:cubicBezTo>
                  <a:close/>
                </a:path>
              </a:pathLst>
            </a:custGeom>
            <a:solidFill>
              <a:schemeClr val="accent5"/>
            </a:solidFill>
            <a:ln w="38100">
              <a:solidFill>
                <a:srgbClr val="2B323B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: Shape 47"/>
            <p:cNvSpPr>
              <a:spLocks/>
            </p:cNvSpPr>
            <p:nvPr/>
          </p:nvSpPr>
          <p:spPr bwMode="auto">
            <a:xfrm>
              <a:off x="5123939" y="3390957"/>
              <a:ext cx="2539038" cy="1674225"/>
            </a:xfrm>
            <a:custGeom>
              <a:avLst/>
              <a:gdLst>
                <a:gd name="connsiteX0" fmla="*/ 1587093 w 2539038"/>
                <a:gd name="connsiteY0" fmla="*/ 0 h 1674225"/>
                <a:gd name="connsiteX1" fmla="*/ 1699870 w 2539038"/>
                <a:gd name="connsiteY1" fmla="*/ 399943 h 1674225"/>
                <a:gd name="connsiteX2" fmla="*/ 1912609 w 2539038"/>
                <a:gd name="connsiteY2" fmla="*/ 535821 h 1674225"/>
                <a:gd name="connsiteX3" fmla="*/ 2171483 w 2539038"/>
                <a:gd name="connsiteY3" fmla="*/ 817832 h 1674225"/>
                <a:gd name="connsiteX4" fmla="*/ 2529479 w 2539038"/>
                <a:gd name="connsiteY4" fmla="*/ 602443 h 1674225"/>
                <a:gd name="connsiteX5" fmla="*/ 2534623 w 2539038"/>
                <a:gd name="connsiteY5" fmla="*/ 593633 h 1674225"/>
                <a:gd name="connsiteX6" fmla="*/ 2539038 w 2539038"/>
                <a:gd name="connsiteY6" fmla="*/ 649425 h 1674225"/>
                <a:gd name="connsiteX7" fmla="*/ 2187434 w 2539038"/>
                <a:gd name="connsiteY7" fmla="*/ 1143435 h 1674225"/>
                <a:gd name="connsiteX8" fmla="*/ 1677119 w 2539038"/>
                <a:gd name="connsiteY8" fmla="*/ 1115228 h 1674225"/>
                <a:gd name="connsiteX9" fmla="*/ 1674554 w 2539038"/>
                <a:gd name="connsiteY9" fmla="*/ 1135742 h 1674225"/>
                <a:gd name="connsiteX10" fmla="*/ 2007926 w 2539038"/>
                <a:gd name="connsiteY10" fmla="*/ 1584478 h 1674225"/>
                <a:gd name="connsiteX11" fmla="*/ 2010491 w 2539038"/>
                <a:gd name="connsiteY11" fmla="*/ 1587042 h 1674225"/>
                <a:gd name="connsiteX12" fmla="*/ 1915608 w 2539038"/>
                <a:gd name="connsiteY12" fmla="*/ 1674225 h 1674225"/>
                <a:gd name="connsiteX13" fmla="*/ 1377084 w 2539038"/>
                <a:gd name="connsiteY13" fmla="*/ 1274209 h 1674225"/>
                <a:gd name="connsiteX14" fmla="*/ 1320667 w 2539038"/>
                <a:gd name="connsiteY14" fmla="*/ 1135742 h 1674225"/>
                <a:gd name="connsiteX15" fmla="*/ 994988 w 2539038"/>
                <a:gd name="connsiteY15" fmla="*/ 1053687 h 1674225"/>
                <a:gd name="connsiteX16" fmla="*/ 966780 w 2539038"/>
                <a:gd name="connsiteY16" fmla="*/ 1066508 h 1674225"/>
                <a:gd name="connsiteX17" fmla="*/ 246183 w 2539038"/>
                <a:gd name="connsiteY17" fmla="*/ 807524 h 1674225"/>
                <a:gd name="connsiteX18" fmla="*/ 233361 w 2539038"/>
                <a:gd name="connsiteY18" fmla="*/ 771625 h 1674225"/>
                <a:gd name="connsiteX19" fmla="*/ 169251 w 2539038"/>
                <a:gd name="connsiteY19" fmla="*/ 802395 h 1674225"/>
                <a:gd name="connsiteX20" fmla="*/ 0 w 2539038"/>
                <a:gd name="connsiteY20" fmla="*/ 845987 h 1674225"/>
                <a:gd name="connsiteX21" fmla="*/ 1295023 w 2539038"/>
                <a:gd name="connsiteY21" fmla="*/ 453663 h 1674225"/>
                <a:gd name="connsiteX22" fmla="*/ 1343747 w 2539038"/>
                <a:gd name="connsiteY22" fmla="*/ 466484 h 1674225"/>
                <a:gd name="connsiteX23" fmla="*/ 1487353 w 2539038"/>
                <a:gd name="connsiteY23" fmla="*/ 74161 h 1674225"/>
                <a:gd name="connsiteX24" fmla="*/ 1569080 w 2539038"/>
                <a:gd name="connsiteY24" fmla="*/ 1711 h 1674225"/>
                <a:gd name="connsiteX25" fmla="*/ 1587093 w 2539038"/>
                <a:gd name="connsiteY25" fmla="*/ 0 h 1674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539038" h="1674225">
                  <a:moveTo>
                    <a:pt x="1587093" y="0"/>
                  </a:moveTo>
                  <a:cubicBezTo>
                    <a:pt x="1566588" y="146133"/>
                    <a:pt x="1602472" y="289702"/>
                    <a:pt x="1699870" y="399943"/>
                  </a:cubicBezTo>
                  <a:cubicBezTo>
                    <a:pt x="1756259" y="464036"/>
                    <a:pt x="1830589" y="510183"/>
                    <a:pt x="1912609" y="535821"/>
                  </a:cubicBezTo>
                  <a:cubicBezTo>
                    <a:pt x="1892104" y="697336"/>
                    <a:pt x="2002318" y="810140"/>
                    <a:pt x="2171483" y="817832"/>
                  </a:cubicBezTo>
                  <a:cubicBezTo>
                    <a:pt x="2424911" y="829048"/>
                    <a:pt x="2507612" y="647904"/>
                    <a:pt x="2529479" y="602443"/>
                  </a:cubicBezTo>
                  <a:lnTo>
                    <a:pt x="2534623" y="593633"/>
                  </a:lnTo>
                  <a:lnTo>
                    <a:pt x="2539038" y="649425"/>
                  </a:lnTo>
                  <a:cubicBezTo>
                    <a:pt x="2533629" y="854481"/>
                    <a:pt x="2400921" y="1053047"/>
                    <a:pt x="2187434" y="1143435"/>
                  </a:cubicBezTo>
                  <a:cubicBezTo>
                    <a:pt x="2013055" y="1217797"/>
                    <a:pt x="1823290" y="1202411"/>
                    <a:pt x="1677119" y="1115228"/>
                  </a:cubicBezTo>
                  <a:cubicBezTo>
                    <a:pt x="1674554" y="1122921"/>
                    <a:pt x="1674554" y="1128049"/>
                    <a:pt x="1674554" y="1135742"/>
                  </a:cubicBezTo>
                  <a:cubicBezTo>
                    <a:pt x="1674554" y="1346007"/>
                    <a:pt x="1815596" y="1525501"/>
                    <a:pt x="2007926" y="1584478"/>
                  </a:cubicBezTo>
                  <a:cubicBezTo>
                    <a:pt x="2007926" y="1584478"/>
                    <a:pt x="2010491" y="1587042"/>
                    <a:pt x="2010491" y="1587042"/>
                  </a:cubicBezTo>
                  <a:cubicBezTo>
                    <a:pt x="2010491" y="1587042"/>
                    <a:pt x="2010491" y="1587042"/>
                    <a:pt x="1915608" y="1674225"/>
                  </a:cubicBezTo>
                  <a:cubicBezTo>
                    <a:pt x="1705327" y="1646019"/>
                    <a:pt x="1497611" y="1502423"/>
                    <a:pt x="1377084" y="1274209"/>
                  </a:cubicBezTo>
                  <a:cubicBezTo>
                    <a:pt x="1354004" y="1230618"/>
                    <a:pt x="1336053" y="1184462"/>
                    <a:pt x="1320667" y="1135742"/>
                  </a:cubicBezTo>
                  <a:cubicBezTo>
                    <a:pt x="1200140" y="1174205"/>
                    <a:pt x="1071920" y="1138306"/>
                    <a:pt x="994988" y="1053687"/>
                  </a:cubicBezTo>
                  <a:cubicBezTo>
                    <a:pt x="984730" y="1058816"/>
                    <a:pt x="974473" y="1063944"/>
                    <a:pt x="966780" y="1066508"/>
                  </a:cubicBezTo>
                  <a:cubicBezTo>
                    <a:pt x="682131" y="1187026"/>
                    <a:pt x="359016" y="1071637"/>
                    <a:pt x="246183" y="807524"/>
                  </a:cubicBezTo>
                  <a:cubicBezTo>
                    <a:pt x="241054" y="794703"/>
                    <a:pt x="238490" y="781882"/>
                    <a:pt x="233361" y="771625"/>
                  </a:cubicBezTo>
                  <a:cubicBezTo>
                    <a:pt x="212846" y="781882"/>
                    <a:pt x="189766" y="792138"/>
                    <a:pt x="169251" y="802395"/>
                  </a:cubicBezTo>
                  <a:cubicBezTo>
                    <a:pt x="112834" y="825473"/>
                    <a:pt x="56417" y="840858"/>
                    <a:pt x="0" y="845987"/>
                  </a:cubicBezTo>
                  <a:cubicBezTo>
                    <a:pt x="230796" y="497255"/>
                    <a:pt x="753934" y="322889"/>
                    <a:pt x="1295023" y="453663"/>
                  </a:cubicBezTo>
                  <a:cubicBezTo>
                    <a:pt x="1310409" y="458792"/>
                    <a:pt x="1328360" y="461356"/>
                    <a:pt x="1343747" y="466484"/>
                  </a:cubicBezTo>
                  <a:cubicBezTo>
                    <a:pt x="1343747" y="317760"/>
                    <a:pt x="1392470" y="181857"/>
                    <a:pt x="1487353" y="74161"/>
                  </a:cubicBezTo>
                  <a:lnTo>
                    <a:pt x="1569080" y="1711"/>
                  </a:lnTo>
                  <a:lnTo>
                    <a:pt x="1587093" y="0"/>
                  </a:lnTo>
                  <a:close/>
                </a:path>
              </a:pathLst>
            </a:custGeom>
            <a:solidFill>
              <a:schemeClr val="accent1"/>
            </a:solidFill>
            <a:ln w="38100">
              <a:solidFill>
                <a:srgbClr val="2B323B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10"/>
            <p:cNvSpPr>
              <a:spLocks/>
            </p:cNvSpPr>
            <p:nvPr/>
          </p:nvSpPr>
          <p:spPr bwMode="auto">
            <a:xfrm>
              <a:off x="4475536" y="3019137"/>
              <a:ext cx="1061515" cy="1294635"/>
            </a:xfrm>
            <a:custGeom>
              <a:avLst/>
              <a:gdLst>
                <a:gd name="T0" fmla="*/ 377 w 414"/>
                <a:gd name="T1" fmla="*/ 215 h 505"/>
                <a:gd name="T2" fmla="*/ 374 w 414"/>
                <a:gd name="T3" fmla="*/ 70 h 505"/>
                <a:gd name="T4" fmla="*/ 249 w 414"/>
                <a:gd name="T5" fmla="*/ 49 h 505"/>
                <a:gd name="T6" fmla="*/ 132 w 414"/>
                <a:gd name="T7" fmla="*/ 0 h 505"/>
                <a:gd name="T8" fmla="*/ 108 w 414"/>
                <a:gd name="T9" fmla="*/ 4 h 505"/>
                <a:gd name="T10" fmla="*/ 5 w 414"/>
                <a:gd name="T11" fmla="*/ 120 h 505"/>
                <a:gd name="T12" fmla="*/ 33 w 414"/>
                <a:gd name="T13" fmla="*/ 221 h 505"/>
                <a:gd name="T14" fmla="*/ 38 w 414"/>
                <a:gd name="T15" fmla="*/ 357 h 505"/>
                <a:gd name="T16" fmla="*/ 319 w 414"/>
                <a:gd name="T17" fmla="*/ 458 h 505"/>
                <a:gd name="T18" fmla="*/ 344 w 414"/>
                <a:gd name="T19" fmla="*/ 446 h 505"/>
                <a:gd name="T20" fmla="*/ 398 w 414"/>
                <a:gd name="T21" fmla="*/ 307 h 505"/>
                <a:gd name="T22" fmla="*/ 377 w 414"/>
                <a:gd name="T23" fmla="*/ 215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4" h="505">
                  <a:moveTo>
                    <a:pt x="377" y="215"/>
                  </a:moveTo>
                  <a:cubicBezTo>
                    <a:pt x="414" y="174"/>
                    <a:pt x="413" y="110"/>
                    <a:pt x="374" y="70"/>
                  </a:cubicBezTo>
                  <a:cubicBezTo>
                    <a:pt x="340" y="35"/>
                    <a:pt x="289" y="28"/>
                    <a:pt x="249" y="49"/>
                  </a:cubicBezTo>
                  <a:cubicBezTo>
                    <a:pt x="219" y="19"/>
                    <a:pt x="178" y="0"/>
                    <a:pt x="132" y="0"/>
                  </a:cubicBezTo>
                  <a:cubicBezTo>
                    <a:pt x="124" y="0"/>
                    <a:pt x="108" y="3"/>
                    <a:pt x="108" y="4"/>
                  </a:cubicBezTo>
                  <a:cubicBezTo>
                    <a:pt x="54" y="18"/>
                    <a:pt x="12" y="62"/>
                    <a:pt x="5" y="120"/>
                  </a:cubicBezTo>
                  <a:cubicBezTo>
                    <a:pt x="0" y="157"/>
                    <a:pt x="11" y="193"/>
                    <a:pt x="33" y="221"/>
                  </a:cubicBezTo>
                  <a:cubicBezTo>
                    <a:pt x="19" y="265"/>
                    <a:pt x="20" y="312"/>
                    <a:pt x="38" y="357"/>
                  </a:cubicBezTo>
                  <a:cubicBezTo>
                    <a:pt x="82" y="460"/>
                    <a:pt x="208" y="505"/>
                    <a:pt x="319" y="458"/>
                  </a:cubicBezTo>
                  <a:cubicBezTo>
                    <a:pt x="327" y="454"/>
                    <a:pt x="336" y="450"/>
                    <a:pt x="344" y="446"/>
                  </a:cubicBezTo>
                  <a:cubicBezTo>
                    <a:pt x="344" y="446"/>
                    <a:pt x="404" y="391"/>
                    <a:pt x="398" y="307"/>
                  </a:cubicBezTo>
                  <a:cubicBezTo>
                    <a:pt x="396" y="274"/>
                    <a:pt x="391" y="242"/>
                    <a:pt x="377" y="215"/>
                  </a:cubicBezTo>
                  <a:close/>
                </a:path>
              </a:pathLst>
            </a:custGeom>
            <a:solidFill>
              <a:schemeClr val="accent3"/>
            </a:solidFill>
            <a:ln w="38100">
              <a:solidFill>
                <a:srgbClr val="2B323B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: Shape 49"/>
            <p:cNvSpPr>
              <a:spLocks/>
            </p:cNvSpPr>
            <p:nvPr/>
          </p:nvSpPr>
          <p:spPr bwMode="auto">
            <a:xfrm>
              <a:off x="4752483" y="2313476"/>
              <a:ext cx="1940535" cy="1615678"/>
            </a:xfrm>
            <a:custGeom>
              <a:avLst/>
              <a:gdLst>
                <a:gd name="connsiteX0" fmla="*/ 2246662 w 2382017"/>
                <a:gd name="connsiteY0" fmla="*/ 2596804 h 2751705"/>
                <a:gd name="connsiteX1" fmla="*/ 2309917 w 2382017"/>
                <a:gd name="connsiteY1" fmla="*/ 2634385 h 2751705"/>
                <a:gd name="connsiteX2" fmla="*/ 2379453 w 2382017"/>
                <a:gd name="connsiteY2" fmla="*/ 2661971 h 2751705"/>
                <a:gd name="connsiteX3" fmla="*/ 2382017 w 2382017"/>
                <a:gd name="connsiteY3" fmla="*/ 2664535 h 2751705"/>
                <a:gd name="connsiteX4" fmla="*/ 2287146 w 2382017"/>
                <a:gd name="connsiteY4" fmla="*/ 2751705 h 2751705"/>
                <a:gd name="connsiteX5" fmla="*/ 2287080 w 2382017"/>
                <a:gd name="connsiteY5" fmla="*/ 2751692 h 2751705"/>
                <a:gd name="connsiteX6" fmla="*/ 2318383 w 2382017"/>
                <a:gd name="connsiteY6" fmla="*/ 2722929 h 2751705"/>
                <a:gd name="connsiteX7" fmla="*/ 2381947 w 2382017"/>
                <a:gd name="connsiteY7" fmla="*/ 2664523 h 2751705"/>
                <a:gd name="connsiteX8" fmla="*/ 2379382 w 2382017"/>
                <a:gd name="connsiteY8" fmla="*/ 2661959 h 2751705"/>
                <a:gd name="connsiteX9" fmla="*/ 2309838 w 2382017"/>
                <a:gd name="connsiteY9" fmla="*/ 2634369 h 2751705"/>
                <a:gd name="connsiteX10" fmla="*/ 2246633 w 2382017"/>
                <a:gd name="connsiteY10" fmla="*/ 2596816 h 2751705"/>
                <a:gd name="connsiteX11" fmla="*/ 1304981 w 2382017"/>
                <a:gd name="connsiteY11" fmla="*/ 30851 h 2751705"/>
                <a:gd name="connsiteX12" fmla="*/ 1305449 w 2382017"/>
                <a:gd name="connsiteY12" fmla="*/ 32279 h 2751705"/>
                <a:gd name="connsiteX13" fmla="*/ 1270903 w 2382017"/>
                <a:gd name="connsiteY13" fmla="*/ 53430 h 2751705"/>
                <a:gd name="connsiteX14" fmla="*/ 1014635 w 2382017"/>
                <a:gd name="connsiteY14" fmla="*/ 2279 h 2751705"/>
                <a:gd name="connsiteX15" fmla="*/ 1188833 w 2382017"/>
                <a:gd name="connsiteY15" fmla="*/ 20146 h 2751705"/>
                <a:gd name="connsiteX16" fmla="*/ 1269119 w 2382017"/>
                <a:gd name="connsiteY16" fmla="*/ 54522 h 2751705"/>
                <a:gd name="connsiteX17" fmla="*/ 1269071 w 2382017"/>
                <a:gd name="connsiteY17" fmla="*/ 54551 h 2751705"/>
                <a:gd name="connsiteX18" fmla="*/ 1122973 w 2382017"/>
                <a:gd name="connsiteY18" fmla="*/ 277596 h 2751705"/>
                <a:gd name="connsiteX19" fmla="*/ 1627907 w 2382017"/>
                <a:gd name="connsiteY19" fmla="*/ 1056971 h 2751705"/>
                <a:gd name="connsiteX20" fmla="*/ 1878412 w 2382017"/>
                <a:gd name="connsiteY20" fmla="*/ 1085092 h 2751705"/>
                <a:gd name="connsiteX21" fmla="*/ 1940535 w 2382017"/>
                <a:gd name="connsiteY21" fmla="*/ 1079192 h 2751705"/>
                <a:gd name="connsiteX22" fmla="*/ 1858809 w 2382017"/>
                <a:gd name="connsiteY22" fmla="*/ 1151642 h 2751705"/>
                <a:gd name="connsiteX23" fmla="*/ 1715203 w 2382017"/>
                <a:gd name="connsiteY23" fmla="*/ 1543965 h 2751705"/>
                <a:gd name="connsiteX24" fmla="*/ 1666479 w 2382017"/>
                <a:gd name="connsiteY24" fmla="*/ 1531144 h 2751705"/>
                <a:gd name="connsiteX25" fmla="*/ 739964 w 2382017"/>
                <a:gd name="connsiteY25" fmla="*/ 1611601 h 2751705"/>
                <a:gd name="connsiteX26" fmla="*/ 733019 w 2382017"/>
                <a:gd name="connsiteY26" fmla="*/ 1615678 h 2751705"/>
                <a:gd name="connsiteX27" fmla="*/ 742011 w 2382017"/>
                <a:gd name="connsiteY27" fmla="*/ 1569837 h 2751705"/>
                <a:gd name="connsiteX28" fmla="*/ 743543 w 2382017"/>
                <a:gd name="connsiteY28" fmla="*/ 1492698 h 2751705"/>
                <a:gd name="connsiteX29" fmla="*/ 689699 w 2382017"/>
                <a:gd name="connsiteY29" fmla="*/ 1256843 h 2751705"/>
                <a:gd name="connsiteX30" fmla="*/ 682006 w 2382017"/>
                <a:gd name="connsiteY30" fmla="*/ 885116 h 2751705"/>
                <a:gd name="connsiteX31" fmla="*/ 361500 w 2382017"/>
                <a:gd name="connsiteY31" fmla="*/ 831280 h 2751705"/>
                <a:gd name="connsiteX32" fmla="*/ 61507 w 2382017"/>
                <a:gd name="connsiteY32" fmla="*/ 705662 h 2751705"/>
                <a:gd name="connsiteX33" fmla="*/ 6701 w 2382017"/>
                <a:gd name="connsiteY33" fmla="*/ 713233 h 2751705"/>
                <a:gd name="connsiteX34" fmla="*/ 0 w 2382017"/>
                <a:gd name="connsiteY34" fmla="*/ 715904 h 2751705"/>
                <a:gd name="connsiteX35" fmla="*/ 21970 w 2382017"/>
                <a:gd name="connsiteY35" fmla="*/ 608104 h 2751705"/>
                <a:gd name="connsiteX36" fmla="*/ 230744 w 2382017"/>
                <a:gd name="connsiteY36" fmla="*/ 316068 h 2751705"/>
                <a:gd name="connsiteX37" fmla="*/ 699973 w 2382017"/>
                <a:gd name="connsiteY37" fmla="*/ 187876 h 2751705"/>
                <a:gd name="connsiteX38" fmla="*/ 925613 w 2382017"/>
                <a:gd name="connsiteY38" fmla="*/ 21227 h 2751705"/>
                <a:gd name="connsiteX39" fmla="*/ 1014635 w 2382017"/>
                <a:gd name="connsiteY39" fmla="*/ 2279 h 2751705"/>
                <a:gd name="connsiteX0" fmla="*/ 2246662 w 2382017"/>
                <a:gd name="connsiteY0" fmla="*/ 2596804 h 2751705"/>
                <a:gd name="connsiteX1" fmla="*/ 2309917 w 2382017"/>
                <a:gd name="connsiteY1" fmla="*/ 2634385 h 2751705"/>
                <a:gd name="connsiteX2" fmla="*/ 2379453 w 2382017"/>
                <a:gd name="connsiteY2" fmla="*/ 2661971 h 2751705"/>
                <a:gd name="connsiteX3" fmla="*/ 2382017 w 2382017"/>
                <a:gd name="connsiteY3" fmla="*/ 2664535 h 2751705"/>
                <a:gd name="connsiteX4" fmla="*/ 2287146 w 2382017"/>
                <a:gd name="connsiteY4" fmla="*/ 2751705 h 2751705"/>
                <a:gd name="connsiteX5" fmla="*/ 2318383 w 2382017"/>
                <a:gd name="connsiteY5" fmla="*/ 2722929 h 2751705"/>
                <a:gd name="connsiteX6" fmla="*/ 2381947 w 2382017"/>
                <a:gd name="connsiteY6" fmla="*/ 2664523 h 2751705"/>
                <a:gd name="connsiteX7" fmla="*/ 2379382 w 2382017"/>
                <a:gd name="connsiteY7" fmla="*/ 2661959 h 2751705"/>
                <a:gd name="connsiteX8" fmla="*/ 2309838 w 2382017"/>
                <a:gd name="connsiteY8" fmla="*/ 2634369 h 2751705"/>
                <a:gd name="connsiteX9" fmla="*/ 2246633 w 2382017"/>
                <a:gd name="connsiteY9" fmla="*/ 2596816 h 2751705"/>
                <a:gd name="connsiteX10" fmla="*/ 2246662 w 2382017"/>
                <a:gd name="connsiteY10" fmla="*/ 2596804 h 2751705"/>
                <a:gd name="connsiteX11" fmla="*/ 1304981 w 2382017"/>
                <a:gd name="connsiteY11" fmla="*/ 30851 h 2751705"/>
                <a:gd name="connsiteX12" fmla="*/ 1305449 w 2382017"/>
                <a:gd name="connsiteY12" fmla="*/ 32279 h 2751705"/>
                <a:gd name="connsiteX13" fmla="*/ 1270903 w 2382017"/>
                <a:gd name="connsiteY13" fmla="*/ 53430 h 2751705"/>
                <a:gd name="connsiteX14" fmla="*/ 1304981 w 2382017"/>
                <a:gd name="connsiteY14" fmla="*/ 30851 h 2751705"/>
                <a:gd name="connsiteX15" fmla="*/ 1014635 w 2382017"/>
                <a:gd name="connsiteY15" fmla="*/ 2279 h 2751705"/>
                <a:gd name="connsiteX16" fmla="*/ 1188833 w 2382017"/>
                <a:gd name="connsiteY16" fmla="*/ 20146 h 2751705"/>
                <a:gd name="connsiteX17" fmla="*/ 1269119 w 2382017"/>
                <a:gd name="connsiteY17" fmla="*/ 54522 h 2751705"/>
                <a:gd name="connsiteX18" fmla="*/ 1269071 w 2382017"/>
                <a:gd name="connsiteY18" fmla="*/ 54551 h 2751705"/>
                <a:gd name="connsiteX19" fmla="*/ 1122973 w 2382017"/>
                <a:gd name="connsiteY19" fmla="*/ 277596 h 2751705"/>
                <a:gd name="connsiteX20" fmla="*/ 1627907 w 2382017"/>
                <a:gd name="connsiteY20" fmla="*/ 1056971 h 2751705"/>
                <a:gd name="connsiteX21" fmla="*/ 1878412 w 2382017"/>
                <a:gd name="connsiteY21" fmla="*/ 1085092 h 2751705"/>
                <a:gd name="connsiteX22" fmla="*/ 1940535 w 2382017"/>
                <a:gd name="connsiteY22" fmla="*/ 1079192 h 2751705"/>
                <a:gd name="connsiteX23" fmla="*/ 1858809 w 2382017"/>
                <a:gd name="connsiteY23" fmla="*/ 1151642 h 2751705"/>
                <a:gd name="connsiteX24" fmla="*/ 1715203 w 2382017"/>
                <a:gd name="connsiteY24" fmla="*/ 1543965 h 2751705"/>
                <a:gd name="connsiteX25" fmla="*/ 1666479 w 2382017"/>
                <a:gd name="connsiteY25" fmla="*/ 1531144 h 2751705"/>
                <a:gd name="connsiteX26" fmla="*/ 739964 w 2382017"/>
                <a:gd name="connsiteY26" fmla="*/ 1611601 h 2751705"/>
                <a:gd name="connsiteX27" fmla="*/ 733019 w 2382017"/>
                <a:gd name="connsiteY27" fmla="*/ 1615678 h 2751705"/>
                <a:gd name="connsiteX28" fmla="*/ 742011 w 2382017"/>
                <a:gd name="connsiteY28" fmla="*/ 1569837 h 2751705"/>
                <a:gd name="connsiteX29" fmla="*/ 743543 w 2382017"/>
                <a:gd name="connsiteY29" fmla="*/ 1492698 h 2751705"/>
                <a:gd name="connsiteX30" fmla="*/ 689699 w 2382017"/>
                <a:gd name="connsiteY30" fmla="*/ 1256843 h 2751705"/>
                <a:gd name="connsiteX31" fmla="*/ 682006 w 2382017"/>
                <a:gd name="connsiteY31" fmla="*/ 885116 h 2751705"/>
                <a:gd name="connsiteX32" fmla="*/ 361500 w 2382017"/>
                <a:gd name="connsiteY32" fmla="*/ 831280 h 2751705"/>
                <a:gd name="connsiteX33" fmla="*/ 61507 w 2382017"/>
                <a:gd name="connsiteY33" fmla="*/ 705662 h 2751705"/>
                <a:gd name="connsiteX34" fmla="*/ 6701 w 2382017"/>
                <a:gd name="connsiteY34" fmla="*/ 713233 h 2751705"/>
                <a:gd name="connsiteX35" fmla="*/ 0 w 2382017"/>
                <a:gd name="connsiteY35" fmla="*/ 715904 h 2751705"/>
                <a:gd name="connsiteX36" fmla="*/ 21970 w 2382017"/>
                <a:gd name="connsiteY36" fmla="*/ 608104 h 2751705"/>
                <a:gd name="connsiteX37" fmla="*/ 230744 w 2382017"/>
                <a:gd name="connsiteY37" fmla="*/ 316068 h 2751705"/>
                <a:gd name="connsiteX38" fmla="*/ 699973 w 2382017"/>
                <a:gd name="connsiteY38" fmla="*/ 187876 h 2751705"/>
                <a:gd name="connsiteX39" fmla="*/ 925613 w 2382017"/>
                <a:gd name="connsiteY39" fmla="*/ 21227 h 2751705"/>
                <a:gd name="connsiteX40" fmla="*/ 1014635 w 2382017"/>
                <a:gd name="connsiteY40" fmla="*/ 2279 h 2751705"/>
                <a:gd name="connsiteX0" fmla="*/ 2246662 w 2382017"/>
                <a:gd name="connsiteY0" fmla="*/ 2596804 h 2751705"/>
                <a:gd name="connsiteX1" fmla="*/ 2309917 w 2382017"/>
                <a:gd name="connsiteY1" fmla="*/ 2634385 h 2751705"/>
                <a:gd name="connsiteX2" fmla="*/ 2379453 w 2382017"/>
                <a:gd name="connsiteY2" fmla="*/ 2661971 h 2751705"/>
                <a:gd name="connsiteX3" fmla="*/ 2382017 w 2382017"/>
                <a:gd name="connsiteY3" fmla="*/ 2664535 h 2751705"/>
                <a:gd name="connsiteX4" fmla="*/ 2287146 w 2382017"/>
                <a:gd name="connsiteY4" fmla="*/ 2751705 h 2751705"/>
                <a:gd name="connsiteX5" fmla="*/ 2381947 w 2382017"/>
                <a:gd name="connsiteY5" fmla="*/ 2664523 h 2751705"/>
                <a:gd name="connsiteX6" fmla="*/ 2379382 w 2382017"/>
                <a:gd name="connsiteY6" fmla="*/ 2661959 h 2751705"/>
                <a:gd name="connsiteX7" fmla="*/ 2309838 w 2382017"/>
                <a:gd name="connsiteY7" fmla="*/ 2634369 h 2751705"/>
                <a:gd name="connsiteX8" fmla="*/ 2246633 w 2382017"/>
                <a:gd name="connsiteY8" fmla="*/ 2596816 h 2751705"/>
                <a:gd name="connsiteX9" fmla="*/ 2246662 w 2382017"/>
                <a:gd name="connsiteY9" fmla="*/ 2596804 h 2751705"/>
                <a:gd name="connsiteX10" fmla="*/ 1304981 w 2382017"/>
                <a:gd name="connsiteY10" fmla="*/ 30851 h 2751705"/>
                <a:gd name="connsiteX11" fmla="*/ 1305449 w 2382017"/>
                <a:gd name="connsiteY11" fmla="*/ 32279 h 2751705"/>
                <a:gd name="connsiteX12" fmla="*/ 1270903 w 2382017"/>
                <a:gd name="connsiteY12" fmla="*/ 53430 h 2751705"/>
                <a:gd name="connsiteX13" fmla="*/ 1304981 w 2382017"/>
                <a:gd name="connsiteY13" fmla="*/ 30851 h 2751705"/>
                <a:gd name="connsiteX14" fmla="*/ 1014635 w 2382017"/>
                <a:gd name="connsiteY14" fmla="*/ 2279 h 2751705"/>
                <a:gd name="connsiteX15" fmla="*/ 1188833 w 2382017"/>
                <a:gd name="connsiteY15" fmla="*/ 20146 h 2751705"/>
                <a:gd name="connsiteX16" fmla="*/ 1269119 w 2382017"/>
                <a:gd name="connsiteY16" fmla="*/ 54522 h 2751705"/>
                <a:gd name="connsiteX17" fmla="*/ 1269071 w 2382017"/>
                <a:gd name="connsiteY17" fmla="*/ 54551 h 2751705"/>
                <a:gd name="connsiteX18" fmla="*/ 1122973 w 2382017"/>
                <a:gd name="connsiteY18" fmla="*/ 277596 h 2751705"/>
                <a:gd name="connsiteX19" fmla="*/ 1627907 w 2382017"/>
                <a:gd name="connsiteY19" fmla="*/ 1056971 h 2751705"/>
                <a:gd name="connsiteX20" fmla="*/ 1878412 w 2382017"/>
                <a:gd name="connsiteY20" fmla="*/ 1085092 h 2751705"/>
                <a:gd name="connsiteX21" fmla="*/ 1940535 w 2382017"/>
                <a:gd name="connsiteY21" fmla="*/ 1079192 h 2751705"/>
                <a:gd name="connsiteX22" fmla="*/ 1858809 w 2382017"/>
                <a:gd name="connsiteY22" fmla="*/ 1151642 h 2751705"/>
                <a:gd name="connsiteX23" fmla="*/ 1715203 w 2382017"/>
                <a:gd name="connsiteY23" fmla="*/ 1543965 h 2751705"/>
                <a:gd name="connsiteX24" fmla="*/ 1666479 w 2382017"/>
                <a:gd name="connsiteY24" fmla="*/ 1531144 h 2751705"/>
                <a:gd name="connsiteX25" fmla="*/ 739964 w 2382017"/>
                <a:gd name="connsiteY25" fmla="*/ 1611601 h 2751705"/>
                <a:gd name="connsiteX26" fmla="*/ 733019 w 2382017"/>
                <a:gd name="connsiteY26" fmla="*/ 1615678 h 2751705"/>
                <a:gd name="connsiteX27" fmla="*/ 742011 w 2382017"/>
                <a:gd name="connsiteY27" fmla="*/ 1569837 h 2751705"/>
                <a:gd name="connsiteX28" fmla="*/ 743543 w 2382017"/>
                <a:gd name="connsiteY28" fmla="*/ 1492698 h 2751705"/>
                <a:gd name="connsiteX29" fmla="*/ 689699 w 2382017"/>
                <a:gd name="connsiteY29" fmla="*/ 1256843 h 2751705"/>
                <a:gd name="connsiteX30" fmla="*/ 682006 w 2382017"/>
                <a:gd name="connsiteY30" fmla="*/ 885116 h 2751705"/>
                <a:gd name="connsiteX31" fmla="*/ 361500 w 2382017"/>
                <a:gd name="connsiteY31" fmla="*/ 831280 h 2751705"/>
                <a:gd name="connsiteX32" fmla="*/ 61507 w 2382017"/>
                <a:gd name="connsiteY32" fmla="*/ 705662 h 2751705"/>
                <a:gd name="connsiteX33" fmla="*/ 6701 w 2382017"/>
                <a:gd name="connsiteY33" fmla="*/ 713233 h 2751705"/>
                <a:gd name="connsiteX34" fmla="*/ 0 w 2382017"/>
                <a:gd name="connsiteY34" fmla="*/ 715904 h 2751705"/>
                <a:gd name="connsiteX35" fmla="*/ 21970 w 2382017"/>
                <a:gd name="connsiteY35" fmla="*/ 608104 h 2751705"/>
                <a:gd name="connsiteX36" fmla="*/ 230744 w 2382017"/>
                <a:gd name="connsiteY36" fmla="*/ 316068 h 2751705"/>
                <a:gd name="connsiteX37" fmla="*/ 699973 w 2382017"/>
                <a:gd name="connsiteY37" fmla="*/ 187876 h 2751705"/>
                <a:gd name="connsiteX38" fmla="*/ 925613 w 2382017"/>
                <a:gd name="connsiteY38" fmla="*/ 21227 h 2751705"/>
                <a:gd name="connsiteX39" fmla="*/ 1014635 w 2382017"/>
                <a:gd name="connsiteY39" fmla="*/ 2279 h 2751705"/>
                <a:gd name="connsiteX0" fmla="*/ 2246662 w 2382017"/>
                <a:gd name="connsiteY0" fmla="*/ 2596804 h 2664535"/>
                <a:gd name="connsiteX1" fmla="*/ 2309917 w 2382017"/>
                <a:gd name="connsiteY1" fmla="*/ 2634385 h 2664535"/>
                <a:gd name="connsiteX2" fmla="*/ 2379453 w 2382017"/>
                <a:gd name="connsiteY2" fmla="*/ 2661971 h 2664535"/>
                <a:gd name="connsiteX3" fmla="*/ 2382017 w 2382017"/>
                <a:gd name="connsiteY3" fmla="*/ 2664535 h 2664535"/>
                <a:gd name="connsiteX4" fmla="*/ 2381947 w 2382017"/>
                <a:gd name="connsiteY4" fmla="*/ 2664523 h 2664535"/>
                <a:gd name="connsiteX5" fmla="*/ 2379382 w 2382017"/>
                <a:gd name="connsiteY5" fmla="*/ 2661959 h 2664535"/>
                <a:gd name="connsiteX6" fmla="*/ 2309838 w 2382017"/>
                <a:gd name="connsiteY6" fmla="*/ 2634369 h 2664535"/>
                <a:gd name="connsiteX7" fmla="*/ 2246633 w 2382017"/>
                <a:gd name="connsiteY7" fmla="*/ 2596816 h 2664535"/>
                <a:gd name="connsiteX8" fmla="*/ 2246662 w 2382017"/>
                <a:gd name="connsiteY8" fmla="*/ 2596804 h 2664535"/>
                <a:gd name="connsiteX9" fmla="*/ 1304981 w 2382017"/>
                <a:gd name="connsiteY9" fmla="*/ 30851 h 2664535"/>
                <a:gd name="connsiteX10" fmla="*/ 1305449 w 2382017"/>
                <a:gd name="connsiteY10" fmla="*/ 32279 h 2664535"/>
                <a:gd name="connsiteX11" fmla="*/ 1270903 w 2382017"/>
                <a:gd name="connsiteY11" fmla="*/ 53430 h 2664535"/>
                <a:gd name="connsiteX12" fmla="*/ 1304981 w 2382017"/>
                <a:gd name="connsiteY12" fmla="*/ 30851 h 2664535"/>
                <a:gd name="connsiteX13" fmla="*/ 1014635 w 2382017"/>
                <a:gd name="connsiteY13" fmla="*/ 2279 h 2664535"/>
                <a:gd name="connsiteX14" fmla="*/ 1188833 w 2382017"/>
                <a:gd name="connsiteY14" fmla="*/ 20146 h 2664535"/>
                <a:gd name="connsiteX15" fmla="*/ 1269119 w 2382017"/>
                <a:gd name="connsiteY15" fmla="*/ 54522 h 2664535"/>
                <a:gd name="connsiteX16" fmla="*/ 1269071 w 2382017"/>
                <a:gd name="connsiteY16" fmla="*/ 54551 h 2664535"/>
                <a:gd name="connsiteX17" fmla="*/ 1122973 w 2382017"/>
                <a:gd name="connsiteY17" fmla="*/ 277596 h 2664535"/>
                <a:gd name="connsiteX18" fmla="*/ 1627907 w 2382017"/>
                <a:gd name="connsiteY18" fmla="*/ 1056971 h 2664535"/>
                <a:gd name="connsiteX19" fmla="*/ 1878412 w 2382017"/>
                <a:gd name="connsiteY19" fmla="*/ 1085092 h 2664535"/>
                <a:gd name="connsiteX20" fmla="*/ 1940535 w 2382017"/>
                <a:gd name="connsiteY20" fmla="*/ 1079192 h 2664535"/>
                <a:gd name="connsiteX21" fmla="*/ 1858809 w 2382017"/>
                <a:gd name="connsiteY21" fmla="*/ 1151642 h 2664535"/>
                <a:gd name="connsiteX22" fmla="*/ 1715203 w 2382017"/>
                <a:gd name="connsiteY22" fmla="*/ 1543965 h 2664535"/>
                <a:gd name="connsiteX23" fmla="*/ 1666479 w 2382017"/>
                <a:gd name="connsiteY23" fmla="*/ 1531144 h 2664535"/>
                <a:gd name="connsiteX24" fmla="*/ 739964 w 2382017"/>
                <a:gd name="connsiteY24" fmla="*/ 1611601 h 2664535"/>
                <a:gd name="connsiteX25" fmla="*/ 733019 w 2382017"/>
                <a:gd name="connsiteY25" fmla="*/ 1615678 h 2664535"/>
                <a:gd name="connsiteX26" fmla="*/ 742011 w 2382017"/>
                <a:gd name="connsiteY26" fmla="*/ 1569837 h 2664535"/>
                <a:gd name="connsiteX27" fmla="*/ 743543 w 2382017"/>
                <a:gd name="connsiteY27" fmla="*/ 1492698 h 2664535"/>
                <a:gd name="connsiteX28" fmla="*/ 689699 w 2382017"/>
                <a:gd name="connsiteY28" fmla="*/ 1256843 h 2664535"/>
                <a:gd name="connsiteX29" fmla="*/ 682006 w 2382017"/>
                <a:gd name="connsiteY29" fmla="*/ 885116 h 2664535"/>
                <a:gd name="connsiteX30" fmla="*/ 361500 w 2382017"/>
                <a:gd name="connsiteY30" fmla="*/ 831280 h 2664535"/>
                <a:gd name="connsiteX31" fmla="*/ 61507 w 2382017"/>
                <a:gd name="connsiteY31" fmla="*/ 705662 h 2664535"/>
                <a:gd name="connsiteX32" fmla="*/ 6701 w 2382017"/>
                <a:gd name="connsiteY32" fmla="*/ 713233 h 2664535"/>
                <a:gd name="connsiteX33" fmla="*/ 0 w 2382017"/>
                <a:gd name="connsiteY33" fmla="*/ 715904 h 2664535"/>
                <a:gd name="connsiteX34" fmla="*/ 21970 w 2382017"/>
                <a:gd name="connsiteY34" fmla="*/ 608104 h 2664535"/>
                <a:gd name="connsiteX35" fmla="*/ 230744 w 2382017"/>
                <a:gd name="connsiteY35" fmla="*/ 316068 h 2664535"/>
                <a:gd name="connsiteX36" fmla="*/ 699973 w 2382017"/>
                <a:gd name="connsiteY36" fmla="*/ 187876 h 2664535"/>
                <a:gd name="connsiteX37" fmla="*/ 925613 w 2382017"/>
                <a:gd name="connsiteY37" fmla="*/ 21227 h 2664535"/>
                <a:gd name="connsiteX38" fmla="*/ 1014635 w 2382017"/>
                <a:gd name="connsiteY38" fmla="*/ 2279 h 2664535"/>
                <a:gd name="connsiteX0" fmla="*/ 2246662 w 2382017"/>
                <a:gd name="connsiteY0" fmla="*/ 2596804 h 2664535"/>
                <a:gd name="connsiteX1" fmla="*/ 2309917 w 2382017"/>
                <a:gd name="connsiteY1" fmla="*/ 2634385 h 2664535"/>
                <a:gd name="connsiteX2" fmla="*/ 2379453 w 2382017"/>
                <a:gd name="connsiteY2" fmla="*/ 2661971 h 2664535"/>
                <a:gd name="connsiteX3" fmla="*/ 2382017 w 2382017"/>
                <a:gd name="connsiteY3" fmla="*/ 2664535 h 2664535"/>
                <a:gd name="connsiteX4" fmla="*/ 2381947 w 2382017"/>
                <a:gd name="connsiteY4" fmla="*/ 2664523 h 2664535"/>
                <a:gd name="connsiteX5" fmla="*/ 2309838 w 2382017"/>
                <a:gd name="connsiteY5" fmla="*/ 2634369 h 2664535"/>
                <a:gd name="connsiteX6" fmla="*/ 2246633 w 2382017"/>
                <a:gd name="connsiteY6" fmla="*/ 2596816 h 2664535"/>
                <a:gd name="connsiteX7" fmla="*/ 2246662 w 2382017"/>
                <a:gd name="connsiteY7" fmla="*/ 2596804 h 2664535"/>
                <a:gd name="connsiteX8" fmla="*/ 1304981 w 2382017"/>
                <a:gd name="connsiteY8" fmla="*/ 30851 h 2664535"/>
                <a:gd name="connsiteX9" fmla="*/ 1305449 w 2382017"/>
                <a:gd name="connsiteY9" fmla="*/ 32279 h 2664535"/>
                <a:gd name="connsiteX10" fmla="*/ 1270903 w 2382017"/>
                <a:gd name="connsiteY10" fmla="*/ 53430 h 2664535"/>
                <a:gd name="connsiteX11" fmla="*/ 1304981 w 2382017"/>
                <a:gd name="connsiteY11" fmla="*/ 30851 h 2664535"/>
                <a:gd name="connsiteX12" fmla="*/ 1014635 w 2382017"/>
                <a:gd name="connsiteY12" fmla="*/ 2279 h 2664535"/>
                <a:gd name="connsiteX13" fmla="*/ 1188833 w 2382017"/>
                <a:gd name="connsiteY13" fmla="*/ 20146 h 2664535"/>
                <a:gd name="connsiteX14" fmla="*/ 1269119 w 2382017"/>
                <a:gd name="connsiteY14" fmla="*/ 54522 h 2664535"/>
                <a:gd name="connsiteX15" fmla="*/ 1269071 w 2382017"/>
                <a:gd name="connsiteY15" fmla="*/ 54551 h 2664535"/>
                <a:gd name="connsiteX16" fmla="*/ 1122973 w 2382017"/>
                <a:gd name="connsiteY16" fmla="*/ 277596 h 2664535"/>
                <a:gd name="connsiteX17" fmla="*/ 1627907 w 2382017"/>
                <a:gd name="connsiteY17" fmla="*/ 1056971 h 2664535"/>
                <a:gd name="connsiteX18" fmla="*/ 1878412 w 2382017"/>
                <a:gd name="connsiteY18" fmla="*/ 1085092 h 2664535"/>
                <a:gd name="connsiteX19" fmla="*/ 1940535 w 2382017"/>
                <a:gd name="connsiteY19" fmla="*/ 1079192 h 2664535"/>
                <a:gd name="connsiteX20" fmla="*/ 1858809 w 2382017"/>
                <a:gd name="connsiteY20" fmla="*/ 1151642 h 2664535"/>
                <a:gd name="connsiteX21" fmla="*/ 1715203 w 2382017"/>
                <a:gd name="connsiteY21" fmla="*/ 1543965 h 2664535"/>
                <a:gd name="connsiteX22" fmla="*/ 1666479 w 2382017"/>
                <a:gd name="connsiteY22" fmla="*/ 1531144 h 2664535"/>
                <a:gd name="connsiteX23" fmla="*/ 739964 w 2382017"/>
                <a:gd name="connsiteY23" fmla="*/ 1611601 h 2664535"/>
                <a:gd name="connsiteX24" fmla="*/ 733019 w 2382017"/>
                <a:gd name="connsiteY24" fmla="*/ 1615678 h 2664535"/>
                <a:gd name="connsiteX25" fmla="*/ 742011 w 2382017"/>
                <a:gd name="connsiteY25" fmla="*/ 1569837 h 2664535"/>
                <a:gd name="connsiteX26" fmla="*/ 743543 w 2382017"/>
                <a:gd name="connsiteY26" fmla="*/ 1492698 h 2664535"/>
                <a:gd name="connsiteX27" fmla="*/ 689699 w 2382017"/>
                <a:gd name="connsiteY27" fmla="*/ 1256843 h 2664535"/>
                <a:gd name="connsiteX28" fmla="*/ 682006 w 2382017"/>
                <a:gd name="connsiteY28" fmla="*/ 885116 h 2664535"/>
                <a:gd name="connsiteX29" fmla="*/ 361500 w 2382017"/>
                <a:gd name="connsiteY29" fmla="*/ 831280 h 2664535"/>
                <a:gd name="connsiteX30" fmla="*/ 61507 w 2382017"/>
                <a:gd name="connsiteY30" fmla="*/ 705662 h 2664535"/>
                <a:gd name="connsiteX31" fmla="*/ 6701 w 2382017"/>
                <a:gd name="connsiteY31" fmla="*/ 713233 h 2664535"/>
                <a:gd name="connsiteX32" fmla="*/ 0 w 2382017"/>
                <a:gd name="connsiteY32" fmla="*/ 715904 h 2664535"/>
                <a:gd name="connsiteX33" fmla="*/ 21970 w 2382017"/>
                <a:gd name="connsiteY33" fmla="*/ 608104 h 2664535"/>
                <a:gd name="connsiteX34" fmla="*/ 230744 w 2382017"/>
                <a:gd name="connsiteY34" fmla="*/ 316068 h 2664535"/>
                <a:gd name="connsiteX35" fmla="*/ 699973 w 2382017"/>
                <a:gd name="connsiteY35" fmla="*/ 187876 h 2664535"/>
                <a:gd name="connsiteX36" fmla="*/ 925613 w 2382017"/>
                <a:gd name="connsiteY36" fmla="*/ 21227 h 2664535"/>
                <a:gd name="connsiteX37" fmla="*/ 1014635 w 2382017"/>
                <a:gd name="connsiteY37" fmla="*/ 2279 h 2664535"/>
                <a:gd name="connsiteX0" fmla="*/ 2246662 w 2382017"/>
                <a:gd name="connsiteY0" fmla="*/ 2596804 h 2664535"/>
                <a:gd name="connsiteX1" fmla="*/ 2309917 w 2382017"/>
                <a:gd name="connsiteY1" fmla="*/ 2634385 h 2664535"/>
                <a:gd name="connsiteX2" fmla="*/ 2379453 w 2382017"/>
                <a:gd name="connsiteY2" fmla="*/ 2661971 h 2664535"/>
                <a:gd name="connsiteX3" fmla="*/ 2382017 w 2382017"/>
                <a:gd name="connsiteY3" fmla="*/ 2664535 h 2664535"/>
                <a:gd name="connsiteX4" fmla="*/ 2309838 w 2382017"/>
                <a:gd name="connsiteY4" fmla="*/ 2634369 h 2664535"/>
                <a:gd name="connsiteX5" fmla="*/ 2246633 w 2382017"/>
                <a:gd name="connsiteY5" fmla="*/ 2596816 h 2664535"/>
                <a:gd name="connsiteX6" fmla="*/ 2246662 w 2382017"/>
                <a:gd name="connsiteY6" fmla="*/ 2596804 h 2664535"/>
                <a:gd name="connsiteX7" fmla="*/ 1304981 w 2382017"/>
                <a:gd name="connsiteY7" fmla="*/ 30851 h 2664535"/>
                <a:gd name="connsiteX8" fmla="*/ 1305449 w 2382017"/>
                <a:gd name="connsiteY8" fmla="*/ 32279 h 2664535"/>
                <a:gd name="connsiteX9" fmla="*/ 1270903 w 2382017"/>
                <a:gd name="connsiteY9" fmla="*/ 53430 h 2664535"/>
                <a:gd name="connsiteX10" fmla="*/ 1304981 w 2382017"/>
                <a:gd name="connsiteY10" fmla="*/ 30851 h 2664535"/>
                <a:gd name="connsiteX11" fmla="*/ 1014635 w 2382017"/>
                <a:gd name="connsiteY11" fmla="*/ 2279 h 2664535"/>
                <a:gd name="connsiteX12" fmla="*/ 1188833 w 2382017"/>
                <a:gd name="connsiteY12" fmla="*/ 20146 h 2664535"/>
                <a:gd name="connsiteX13" fmla="*/ 1269119 w 2382017"/>
                <a:gd name="connsiteY13" fmla="*/ 54522 h 2664535"/>
                <a:gd name="connsiteX14" fmla="*/ 1269071 w 2382017"/>
                <a:gd name="connsiteY14" fmla="*/ 54551 h 2664535"/>
                <a:gd name="connsiteX15" fmla="*/ 1122973 w 2382017"/>
                <a:gd name="connsiteY15" fmla="*/ 277596 h 2664535"/>
                <a:gd name="connsiteX16" fmla="*/ 1627907 w 2382017"/>
                <a:gd name="connsiteY16" fmla="*/ 1056971 h 2664535"/>
                <a:gd name="connsiteX17" fmla="*/ 1878412 w 2382017"/>
                <a:gd name="connsiteY17" fmla="*/ 1085092 h 2664535"/>
                <a:gd name="connsiteX18" fmla="*/ 1940535 w 2382017"/>
                <a:gd name="connsiteY18" fmla="*/ 1079192 h 2664535"/>
                <a:gd name="connsiteX19" fmla="*/ 1858809 w 2382017"/>
                <a:gd name="connsiteY19" fmla="*/ 1151642 h 2664535"/>
                <a:gd name="connsiteX20" fmla="*/ 1715203 w 2382017"/>
                <a:gd name="connsiteY20" fmla="*/ 1543965 h 2664535"/>
                <a:gd name="connsiteX21" fmla="*/ 1666479 w 2382017"/>
                <a:gd name="connsiteY21" fmla="*/ 1531144 h 2664535"/>
                <a:gd name="connsiteX22" fmla="*/ 739964 w 2382017"/>
                <a:gd name="connsiteY22" fmla="*/ 1611601 h 2664535"/>
                <a:gd name="connsiteX23" fmla="*/ 733019 w 2382017"/>
                <a:gd name="connsiteY23" fmla="*/ 1615678 h 2664535"/>
                <a:gd name="connsiteX24" fmla="*/ 742011 w 2382017"/>
                <a:gd name="connsiteY24" fmla="*/ 1569837 h 2664535"/>
                <a:gd name="connsiteX25" fmla="*/ 743543 w 2382017"/>
                <a:gd name="connsiteY25" fmla="*/ 1492698 h 2664535"/>
                <a:gd name="connsiteX26" fmla="*/ 689699 w 2382017"/>
                <a:gd name="connsiteY26" fmla="*/ 1256843 h 2664535"/>
                <a:gd name="connsiteX27" fmla="*/ 682006 w 2382017"/>
                <a:gd name="connsiteY27" fmla="*/ 885116 h 2664535"/>
                <a:gd name="connsiteX28" fmla="*/ 361500 w 2382017"/>
                <a:gd name="connsiteY28" fmla="*/ 831280 h 2664535"/>
                <a:gd name="connsiteX29" fmla="*/ 61507 w 2382017"/>
                <a:gd name="connsiteY29" fmla="*/ 705662 h 2664535"/>
                <a:gd name="connsiteX30" fmla="*/ 6701 w 2382017"/>
                <a:gd name="connsiteY30" fmla="*/ 713233 h 2664535"/>
                <a:gd name="connsiteX31" fmla="*/ 0 w 2382017"/>
                <a:gd name="connsiteY31" fmla="*/ 715904 h 2664535"/>
                <a:gd name="connsiteX32" fmla="*/ 21970 w 2382017"/>
                <a:gd name="connsiteY32" fmla="*/ 608104 h 2664535"/>
                <a:gd name="connsiteX33" fmla="*/ 230744 w 2382017"/>
                <a:gd name="connsiteY33" fmla="*/ 316068 h 2664535"/>
                <a:gd name="connsiteX34" fmla="*/ 699973 w 2382017"/>
                <a:gd name="connsiteY34" fmla="*/ 187876 h 2664535"/>
                <a:gd name="connsiteX35" fmla="*/ 925613 w 2382017"/>
                <a:gd name="connsiteY35" fmla="*/ 21227 h 2664535"/>
                <a:gd name="connsiteX36" fmla="*/ 1014635 w 2382017"/>
                <a:gd name="connsiteY36" fmla="*/ 2279 h 2664535"/>
                <a:gd name="connsiteX0" fmla="*/ 2246662 w 2379453"/>
                <a:gd name="connsiteY0" fmla="*/ 2596804 h 2661971"/>
                <a:gd name="connsiteX1" fmla="*/ 2309917 w 2379453"/>
                <a:gd name="connsiteY1" fmla="*/ 2634385 h 2661971"/>
                <a:gd name="connsiteX2" fmla="*/ 2379453 w 2379453"/>
                <a:gd name="connsiteY2" fmla="*/ 2661971 h 2661971"/>
                <a:gd name="connsiteX3" fmla="*/ 2309838 w 2379453"/>
                <a:gd name="connsiteY3" fmla="*/ 2634369 h 2661971"/>
                <a:gd name="connsiteX4" fmla="*/ 2246633 w 2379453"/>
                <a:gd name="connsiteY4" fmla="*/ 2596816 h 2661971"/>
                <a:gd name="connsiteX5" fmla="*/ 2246662 w 2379453"/>
                <a:gd name="connsiteY5" fmla="*/ 2596804 h 2661971"/>
                <a:gd name="connsiteX6" fmla="*/ 1304981 w 2379453"/>
                <a:gd name="connsiteY6" fmla="*/ 30851 h 2661971"/>
                <a:gd name="connsiteX7" fmla="*/ 1305449 w 2379453"/>
                <a:gd name="connsiteY7" fmla="*/ 32279 h 2661971"/>
                <a:gd name="connsiteX8" fmla="*/ 1270903 w 2379453"/>
                <a:gd name="connsiteY8" fmla="*/ 53430 h 2661971"/>
                <a:gd name="connsiteX9" fmla="*/ 1304981 w 2379453"/>
                <a:gd name="connsiteY9" fmla="*/ 30851 h 2661971"/>
                <a:gd name="connsiteX10" fmla="*/ 1014635 w 2379453"/>
                <a:gd name="connsiteY10" fmla="*/ 2279 h 2661971"/>
                <a:gd name="connsiteX11" fmla="*/ 1188833 w 2379453"/>
                <a:gd name="connsiteY11" fmla="*/ 20146 h 2661971"/>
                <a:gd name="connsiteX12" fmla="*/ 1269119 w 2379453"/>
                <a:gd name="connsiteY12" fmla="*/ 54522 h 2661971"/>
                <a:gd name="connsiteX13" fmla="*/ 1269071 w 2379453"/>
                <a:gd name="connsiteY13" fmla="*/ 54551 h 2661971"/>
                <a:gd name="connsiteX14" fmla="*/ 1122973 w 2379453"/>
                <a:gd name="connsiteY14" fmla="*/ 277596 h 2661971"/>
                <a:gd name="connsiteX15" fmla="*/ 1627907 w 2379453"/>
                <a:gd name="connsiteY15" fmla="*/ 1056971 h 2661971"/>
                <a:gd name="connsiteX16" fmla="*/ 1878412 w 2379453"/>
                <a:gd name="connsiteY16" fmla="*/ 1085092 h 2661971"/>
                <a:gd name="connsiteX17" fmla="*/ 1940535 w 2379453"/>
                <a:gd name="connsiteY17" fmla="*/ 1079192 h 2661971"/>
                <a:gd name="connsiteX18" fmla="*/ 1858809 w 2379453"/>
                <a:gd name="connsiteY18" fmla="*/ 1151642 h 2661971"/>
                <a:gd name="connsiteX19" fmla="*/ 1715203 w 2379453"/>
                <a:gd name="connsiteY19" fmla="*/ 1543965 h 2661971"/>
                <a:gd name="connsiteX20" fmla="*/ 1666479 w 2379453"/>
                <a:gd name="connsiteY20" fmla="*/ 1531144 h 2661971"/>
                <a:gd name="connsiteX21" fmla="*/ 739964 w 2379453"/>
                <a:gd name="connsiteY21" fmla="*/ 1611601 h 2661971"/>
                <a:gd name="connsiteX22" fmla="*/ 733019 w 2379453"/>
                <a:gd name="connsiteY22" fmla="*/ 1615678 h 2661971"/>
                <a:gd name="connsiteX23" fmla="*/ 742011 w 2379453"/>
                <a:gd name="connsiteY23" fmla="*/ 1569837 h 2661971"/>
                <a:gd name="connsiteX24" fmla="*/ 743543 w 2379453"/>
                <a:gd name="connsiteY24" fmla="*/ 1492698 h 2661971"/>
                <a:gd name="connsiteX25" fmla="*/ 689699 w 2379453"/>
                <a:gd name="connsiteY25" fmla="*/ 1256843 h 2661971"/>
                <a:gd name="connsiteX26" fmla="*/ 682006 w 2379453"/>
                <a:gd name="connsiteY26" fmla="*/ 885116 h 2661971"/>
                <a:gd name="connsiteX27" fmla="*/ 361500 w 2379453"/>
                <a:gd name="connsiteY27" fmla="*/ 831280 h 2661971"/>
                <a:gd name="connsiteX28" fmla="*/ 61507 w 2379453"/>
                <a:gd name="connsiteY28" fmla="*/ 705662 h 2661971"/>
                <a:gd name="connsiteX29" fmla="*/ 6701 w 2379453"/>
                <a:gd name="connsiteY29" fmla="*/ 713233 h 2661971"/>
                <a:gd name="connsiteX30" fmla="*/ 0 w 2379453"/>
                <a:gd name="connsiteY30" fmla="*/ 715904 h 2661971"/>
                <a:gd name="connsiteX31" fmla="*/ 21970 w 2379453"/>
                <a:gd name="connsiteY31" fmla="*/ 608104 h 2661971"/>
                <a:gd name="connsiteX32" fmla="*/ 230744 w 2379453"/>
                <a:gd name="connsiteY32" fmla="*/ 316068 h 2661971"/>
                <a:gd name="connsiteX33" fmla="*/ 699973 w 2379453"/>
                <a:gd name="connsiteY33" fmla="*/ 187876 h 2661971"/>
                <a:gd name="connsiteX34" fmla="*/ 925613 w 2379453"/>
                <a:gd name="connsiteY34" fmla="*/ 21227 h 2661971"/>
                <a:gd name="connsiteX35" fmla="*/ 1014635 w 2379453"/>
                <a:gd name="connsiteY35" fmla="*/ 2279 h 2661971"/>
                <a:gd name="connsiteX0" fmla="*/ 2246662 w 2317781"/>
                <a:gd name="connsiteY0" fmla="*/ 2596804 h 2639073"/>
                <a:gd name="connsiteX1" fmla="*/ 2309917 w 2317781"/>
                <a:gd name="connsiteY1" fmla="*/ 2634385 h 2639073"/>
                <a:gd name="connsiteX2" fmla="*/ 2309838 w 2317781"/>
                <a:gd name="connsiteY2" fmla="*/ 2634369 h 2639073"/>
                <a:gd name="connsiteX3" fmla="*/ 2246633 w 2317781"/>
                <a:gd name="connsiteY3" fmla="*/ 2596816 h 2639073"/>
                <a:gd name="connsiteX4" fmla="*/ 2246662 w 2317781"/>
                <a:gd name="connsiteY4" fmla="*/ 2596804 h 2639073"/>
                <a:gd name="connsiteX5" fmla="*/ 1304981 w 2317781"/>
                <a:gd name="connsiteY5" fmla="*/ 30851 h 2639073"/>
                <a:gd name="connsiteX6" fmla="*/ 1305449 w 2317781"/>
                <a:gd name="connsiteY6" fmla="*/ 32279 h 2639073"/>
                <a:gd name="connsiteX7" fmla="*/ 1270903 w 2317781"/>
                <a:gd name="connsiteY7" fmla="*/ 53430 h 2639073"/>
                <a:gd name="connsiteX8" fmla="*/ 1304981 w 2317781"/>
                <a:gd name="connsiteY8" fmla="*/ 30851 h 2639073"/>
                <a:gd name="connsiteX9" fmla="*/ 1014635 w 2317781"/>
                <a:gd name="connsiteY9" fmla="*/ 2279 h 2639073"/>
                <a:gd name="connsiteX10" fmla="*/ 1188833 w 2317781"/>
                <a:gd name="connsiteY10" fmla="*/ 20146 h 2639073"/>
                <a:gd name="connsiteX11" fmla="*/ 1269119 w 2317781"/>
                <a:gd name="connsiteY11" fmla="*/ 54522 h 2639073"/>
                <a:gd name="connsiteX12" fmla="*/ 1269071 w 2317781"/>
                <a:gd name="connsiteY12" fmla="*/ 54551 h 2639073"/>
                <a:gd name="connsiteX13" fmla="*/ 1122973 w 2317781"/>
                <a:gd name="connsiteY13" fmla="*/ 277596 h 2639073"/>
                <a:gd name="connsiteX14" fmla="*/ 1627907 w 2317781"/>
                <a:gd name="connsiteY14" fmla="*/ 1056971 h 2639073"/>
                <a:gd name="connsiteX15" fmla="*/ 1878412 w 2317781"/>
                <a:gd name="connsiteY15" fmla="*/ 1085092 h 2639073"/>
                <a:gd name="connsiteX16" fmla="*/ 1940535 w 2317781"/>
                <a:gd name="connsiteY16" fmla="*/ 1079192 h 2639073"/>
                <a:gd name="connsiteX17" fmla="*/ 1858809 w 2317781"/>
                <a:gd name="connsiteY17" fmla="*/ 1151642 h 2639073"/>
                <a:gd name="connsiteX18" fmla="*/ 1715203 w 2317781"/>
                <a:gd name="connsiteY18" fmla="*/ 1543965 h 2639073"/>
                <a:gd name="connsiteX19" fmla="*/ 1666479 w 2317781"/>
                <a:gd name="connsiteY19" fmla="*/ 1531144 h 2639073"/>
                <a:gd name="connsiteX20" fmla="*/ 739964 w 2317781"/>
                <a:gd name="connsiteY20" fmla="*/ 1611601 h 2639073"/>
                <a:gd name="connsiteX21" fmla="*/ 733019 w 2317781"/>
                <a:gd name="connsiteY21" fmla="*/ 1615678 h 2639073"/>
                <a:gd name="connsiteX22" fmla="*/ 742011 w 2317781"/>
                <a:gd name="connsiteY22" fmla="*/ 1569837 h 2639073"/>
                <a:gd name="connsiteX23" fmla="*/ 743543 w 2317781"/>
                <a:gd name="connsiteY23" fmla="*/ 1492698 h 2639073"/>
                <a:gd name="connsiteX24" fmla="*/ 689699 w 2317781"/>
                <a:gd name="connsiteY24" fmla="*/ 1256843 h 2639073"/>
                <a:gd name="connsiteX25" fmla="*/ 682006 w 2317781"/>
                <a:gd name="connsiteY25" fmla="*/ 885116 h 2639073"/>
                <a:gd name="connsiteX26" fmla="*/ 361500 w 2317781"/>
                <a:gd name="connsiteY26" fmla="*/ 831280 h 2639073"/>
                <a:gd name="connsiteX27" fmla="*/ 61507 w 2317781"/>
                <a:gd name="connsiteY27" fmla="*/ 705662 h 2639073"/>
                <a:gd name="connsiteX28" fmla="*/ 6701 w 2317781"/>
                <a:gd name="connsiteY28" fmla="*/ 713233 h 2639073"/>
                <a:gd name="connsiteX29" fmla="*/ 0 w 2317781"/>
                <a:gd name="connsiteY29" fmla="*/ 715904 h 2639073"/>
                <a:gd name="connsiteX30" fmla="*/ 21970 w 2317781"/>
                <a:gd name="connsiteY30" fmla="*/ 608104 h 2639073"/>
                <a:gd name="connsiteX31" fmla="*/ 230744 w 2317781"/>
                <a:gd name="connsiteY31" fmla="*/ 316068 h 2639073"/>
                <a:gd name="connsiteX32" fmla="*/ 699973 w 2317781"/>
                <a:gd name="connsiteY32" fmla="*/ 187876 h 2639073"/>
                <a:gd name="connsiteX33" fmla="*/ 925613 w 2317781"/>
                <a:gd name="connsiteY33" fmla="*/ 21227 h 2639073"/>
                <a:gd name="connsiteX34" fmla="*/ 1014635 w 2317781"/>
                <a:gd name="connsiteY34" fmla="*/ 2279 h 2639073"/>
                <a:gd name="connsiteX0" fmla="*/ 2246662 w 2309917"/>
                <a:gd name="connsiteY0" fmla="*/ 2596804 h 2634385"/>
                <a:gd name="connsiteX1" fmla="*/ 2309917 w 2309917"/>
                <a:gd name="connsiteY1" fmla="*/ 2634385 h 2634385"/>
                <a:gd name="connsiteX2" fmla="*/ 2246633 w 2309917"/>
                <a:gd name="connsiteY2" fmla="*/ 2596816 h 2634385"/>
                <a:gd name="connsiteX3" fmla="*/ 2246662 w 2309917"/>
                <a:gd name="connsiteY3" fmla="*/ 2596804 h 2634385"/>
                <a:gd name="connsiteX4" fmla="*/ 1304981 w 2309917"/>
                <a:gd name="connsiteY4" fmla="*/ 30851 h 2634385"/>
                <a:gd name="connsiteX5" fmla="*/ 1305449 w 2309917"/>
                <a:gd name="connsiteY5" fmla="*/ 32279 h 2634385"/>
                <a:gd name="connsiteX6" fmla="*/ 1270903 w 2309917"/>
                <a:gd name="connsiteY6" fmla="*/ 53430 h 2634385"/>
                <a:gd name="connsiteX7" fmla="*/ 1304981 w 2309917"/>
                <a:gd name="connsiteY7" fmla="*/ 30851 h 2634385"/>
                <a:gd name="connsiteX8" fmla="*/ 1014635 w 2309917"/>
                <a:gd name="connsiteY8" fmla="*/ 2279 h 2634385"/>
                <a:gd name="connsiteX9" fmla="*/ 1188833 w 2309917"/>
                <a:gd name="connsiteY9" fmla="*/ 20146 h 2634385"/>
                <a:gd name="connsiteX10" fmla="*/ 1269119 w 2309917"/>
                <a:gd name="connsiteY10" fmla="*/ 54522 h 2634385"/>
                <a:gd name="connsiteX11" fmla="*/ 1269071 w 2309917"/>
                <a:gd name="connsiteY11" fmla="*/ 54551 h 2634385"/>
                <a:gd name="connsiteX12" fmla="*/ 1122973 w 2309917"/>
                <a:gd name="connsiteY12" fmla="*/ 277596 h 2634385"/>
                <a:gd name="connsiteX13" fmla="*/ 1627907 w 2309917"/>
                <a:gd name="connsiteY13" fmla="*/ 1056971 h 2634385"/>
                <a:gd name="connsiteX14" fmla="*/ 1878412 w 2309917"/>
                <a:gd name="connsiteY14" fmla="*/ 1085092 h 2634385"/>
                <a:gd name="connsiteX15" fmla="*/ 1940535 w 2309917"/>
                <a:gd name="connsiteY15" fmla="*/ 1079192 h 2634385"/>
                <a:gd name="connsiteX16" fmla="*/ 1858809 w 2309917"/>
                <a:gd name="connsiteY16" fmla="*/ 1151642 h 2634385"/>
                <a:gd name="connsiteX17" fmla="*/ 1715203 w 2309917"/>
                <a:gd name="connsiteY17" fmla="*/ 1543965 h 2634385"/>
                <a:gd name="connsiteX18" fmla="*/ 1666479 w 2309917"/>
                <a:gd name="connsiteY18" fmla="*/ 1531144 h 2634385"/>
                <a:gd name="connsiteX19" fmla="*/ 739964 w 2309917"/>
                <a:gd name="connsiteY19" fmla="*/ 1611601 h 2634385"/>
                <a:gd name="connsiteX20" fmla="*/ 733019 w 2309917"/>
                <a:gd name="connsiteY20" fmla="*/ 1615678 h 2634385"/>
                <a:gd name="connsiteX21" fmla="*/ 742011 w 2309917"/>
                <a:gd name="connsiteY21" fmla="*/ 1569837 h 2634385"/>
                <a:gd name="connsiteX22" fmla="*/ 743543 w 2309917"/>
                <a:gd name="connsiteY22" fmla="*/ 1492698 h 2634385"/>
                <a:gd name="connsiteX23" fmla="*/ 689699 w 2309917"/>
                <a:gd name="connsiteY23" fmla="*/ 1256843 h 2634385"/>
                <a:gd name="connsiteX24" fmla="*/ 682006 w 2309917"/>
                <a:gd name="connsiteY24" fmla="*/ 885116 h 2634385"/>
                <a:gd name="connsiteX25" fmla="*/ 361500 w 2309917"/>
                <a:gd name="connsiteY25" fmla="*/ 831280 h 2634385"/>
                <a:gd name="connsiteX26" fmla="*/ 61507 w 2309917"/>
                <a:gd name="connsiteY26" fmla="*/ 705662 h 2634385"/>
                <a:gd name="connsiteX27" fmla="*/ 6701 w 2309917"/>
                <a:gd name="connsiteY27" fmla="*/ 713233 h 2634385"/>
                <a:gd name="connsiteX28" fmla="*/ 0 w 2309917"/>
                <a:gd name="connsiteY28" fmla="*/ 715904 h 2634385"/>
                <a:gd name="connsiteX29" fmla="*/ 21970 w 2309917"/>
                <a:gd name="connsiteY29" fmla="*/ 608104 h 2634385"/>
                <a:gd name="connsiteX30" fmla="*/ 230744 w 2309917"/>
                <a:gd name="connsiteY30" fmla="*/ 316068 h 2634385"/>
                <a:gd name="connsiteX31" fmla="*/ 699973 w 2309917"/>
                <a:gd name="connsiteY31" fmla="*/ 187876 h 2634385"/>
                <a:gd name="connsiteX32" fmla="*/ 925613 w 2309917"/>
                <a:gd name="connsiteY32" fmla="*/ 21227 h 2634385"/>
                <a:gd name="connsiteX33" fmla="*/ 1014635 w 2309917"/>
                <a:gd name="connsiteY33" fmla="*/ 2279 h 2634385"/>
                <a:gd name="connsiteX0" fmla="*/ 2246662 w 2246662"/>
                <a:gd name="connsiteY0" fmla="*/ 2596804 h 2596816"/>
                <a:gd name="connsiteX1" fmla="*/ 2246633 w 2246662"/>
                <a:gd name="connsiteY1" fmla="*/ 2596816 h 2596816"/>
                <a:gd name="connsiteX2" fmla="*/ 2246662 w 2246662"/>
                <a:gd name="connsiteY2" fmla="*/ 2596804 h 2596816"/>
                <a:gd name="connsiteX3" fmla="*/ 1304981 w 2246662"/>
                <a:gd name="connsiteY3" fmla="*/ 30851 h 2596816"/>
                <a:gd name="connsiteX4" fmla="*/ 1305449 w 2246662"/>
                <a:gd name="connsiteY4" fmla="*/ 32279 h 2596816"/>
                <a:gd name="connsiteX5" fmla="*/ 1270903 w 2246662"/>
                <a:gd name="connsiteY5" fmla="*/ 53430 h 2596816"/>
                <a:gd name="connsiteX6" fmla="*/ 1304981 w 2246662"/>
                <a:gd name="connsiteY6" fmla="*/ 30851 h 2596816"/>
                <a:gd name="connsiteX7" fmla="*/ 1014635 w 2246662"/>
                <a:gd name="connsiteY7" fmla="*/ 2279 h 2596816"/>
                <a:gd name="connsiteX8" fmla="*/ 1188833 w 2246662"/>
                <a:gd name="connsiteY8" fmla="*/ 20146 h 2596816"/>
                <a:gd name="connsiteX9" fmla="*/ 1269119 w 2246662"/>
                <a:gd name="connsiteY9" fmla="*/ 54522 h 2596816"/>
                <a:gd name="connsiteX10" fmla="*/ 1269071 w 2246662"/>
                <a:gd name="connsiteY10" fmla="*/ 54551 h 2596816"/>
                <a:gd name="connsiteX11" fmla="*/ 1122973 w 2246662"/>
                <a:gd name="connsiteY11" fmla="*/ 277596 h 2596816"/>
                <a:gd name="connsiteX12" fmla="*/ 1627907 w 2246662"/>
                <a:gd name="connsiteY12" fmla="*/ 1056971 h 2596816"/>
                <a:gd name="connsiteX13" fmla="*/ 1878412 w 2246662"/>
                <a:gd name="connsiteY13" fmla="*/ 1085092 h 2596816"/>
                <a:gd name="connsiteX14" fmla="*/ 1940535 w 2246662"/>
                <a:gd name="connsiteY14" fmla="*/ 1079192 h 2596816"/>
                <a:gd name="connsiteX15" fmla="*/ 1858809 w 2246662"/>
                <a:gd name="connsiteY15" fmla="*/ 1151642 h 2596816"/>
                <a:gd name="connsiteX16" fmla="*/ 1715203 w 2246662"/>
                <a:gd name="connsiteY16" fmla="*/ 1543965 h 2596816"/>
                <a:gd name="connsiteX17" fmla="*/ 1666479 w 2246662"/>
                <a:gd name="connsiteY17" fmla="*/ 1531144 h 2596816"/>
                <a:gd name="connsiteX18" fmla="*/ 739964 w 2246662"/>
                <a:gd name="connsiteY18" fmla="*/ 1611601 h 2596816"/>
                <a:gd name="connsiteX19" fmla="*/ 733019 w 2246662"/>
                <a:gd name="connsiteY19" fmla="*/ 1615678 h 2596816"/>
                <a:gd name="connsiteX20" fmla="*/ 742011 w 2246662"/>
                <a:gd name="connsiteY20" fmla="*/ 1569837 h 2596816"/>
                <a:gd name="connsiteX21" fmla="*/ 743543 w 2246662"/>
                <a:gd name="connsiteY21" fmla="*/ 1492698 h 2596816"/>
                <a:gd name="connsiteX22" fmla="*/ 689699 w 2246662"/>
                <a:gd name="connsiteY22" fmla="*/ 1256843 h 2596816"/>
                <a:gd name="connsiteX23" fmla="*/ 682006 w 2246662"/>
                <a:gd name="connsiteY23" fmla="*/ 885116 h 2596816"/>
                <a:gd name="connsiteX24" fmla="*/ 361500 w 2246662"/>
                <a:gd name="connsiteY24" fmla="*/ 831280 h 2596816"/>
                <a:gd name="connsiteX25" fmla="*/ 61507 w 2246662"/>
                <a:gd name="connsiteY25" fmla="*/ 705662 h 2596816"/>
                <a:gd name="connsiteX26" fmla="*/ 6701 w 2246662"/>
                <a:gd name="connsiteY26" fmla="*/ 713233 h 2596816"/>
                <a:gd name="connsiteX27" fmla="*/ 0 w 2246662"/>
                <a:gd name="connsiteY27" fmla="*/ 715904 h 2596816"/>
                <a:gd name="connsiteX28" fmla="*/ 21970 w 2246662"/>
                <a:gd name="connsiteY28" fmla="*/ 608104 h 2596816"/>
                <a:gd name="connsiteX29" fmla="*/ 230744 w 2246662"/>
                <a:gd name="connsiteY29" fmla="*/ 316068 h 2596816"/>
                <a:gd name="connsiteX30" fmla="*/ 699973 w 2246662"/>
                <a:gd name="connsiteY30" fmla="*/ 187876 h 2596816"/>
                <a:gd name="connsiteX31" fmla="*/ 925613 w 2246662"/>
                <a:gd name="connsiteY31" fmla="*/ 21227 h 2596816"/>
                <a:gd name="connsiteX32" fmla="*/ 1014635 w 2246662"/>
                <a:gd name="connsiteY32" fmla="*/ 2279 h 2596816"/>
                <a:gd name="connsiteX0" fmla="*/ 1304981 w 1940535"/>
                <a:gd name="connsiteY0" fmla="*/ 30851 h 1615678"/>
                <a:gd name="connsiteX1" fmla="*/ 1305449 w 1940535"/>
                <a:gd name="connsiteY1" fmla="*/ 32279 h 1615678"/>
                <a:gd name="connsiteX2" fmla="*/ 1270903 w 1940535"/>
                <a:gd name="connsiteY2" fmla="*/ 53430 h 1615678"/>
                <a:gd name="connsiteX3" fmla="*/ 1304981 w 1940535"/>
                <a:gd name="connsiteY3" fmla="*/ 30851 h 1615678"/>
                <a:gd name="connsiteX4" fmla="*/ 1014635 w 1940535"/>
                <a:gd name="connsiteY4" fmla="*/ 2279 h 1615678"/>
                <a:gd name="connsiteX5" fmla="*/ 1188833 w 1940535"/>
                <a:gd name="connsiteY5" fmla="*/ 20146 h 1615678"/>
                <a:gd name="connsiteX6" fmla="*/ 1269119 w 1940535"/>
                <a:gd name="connsiteY6" fmla="*/ 54522 h 1615678"/>
                <a:gd name="connsiteX7" fmla="*/ 1269071 w 1940535"/>
                <a:gd name="connsiteY7" fmla="*/ 54551 h 1615678"/>
                <a:gd name="connsiteX8" fmla="*/ 1122973 w 1940535"/>
                <a:gd name="connsiteY8" fmla="*/ 277596 h 1615678"/>
                <a:gd name="connsiteX9" fmla="*/ 1627907 w 1940535"/>
                <a:gd name="connsiteY9" fmla="*/ 1056971 h 1615678"/>
                <a:gd name="connsiteX10" fmla="*/ 1878412 w 1940535"/>
                <a:gd name="connsiteY10" fmla="*/ 1085092 h 1615678"/>
                <a:gd name="connsiteX11" fmla="*/ 1940535 w 1940535"/>
                <a:gd name="connsiteY11" fmla="*/ 1079192 h 1615678"/>
                <a:gd name="connsiteX12" fmla="*/ 1858809 w 1940535"/>
                <a:gd name="connsiteY12" fmla="*/ 1151642 h 1615678"/>
                <a:gd name="connsiteX13" fmla="*/ 1715203 w 1940535"/>
                <a:gd name="connsiteY13" fmla="*/ 1543965 h 1615678"/>
                <a:gd name="connsiteX14" fmla="*/ 1666479 w 1940535"/>
                <a:gd name="connsiteY14" fmla="*/ 1531144 h 1615678"/>
                <a:gd name="connsiteX15" fmla="*/ 739964 w 1940535"/>
                <a:gd name="connsiteY15" fmla="*/ 1611601 h 1615678"/>
                <a:gd name="connsiteX16" fmla="*/ 733019 w 1940535"/>
                <a:gd name="connsiteY16" fmla="*/ 1615678 h 1615678"/>
                <a:gd name="connsiteX17" fmla="*/ 742011 w 1940535"/>
                <a:gd name="connsiteY17" fmla="*/ 1569837 h 1615678"/>
                <a:gd name="connsiteX18" fmla="*/ 743543 w 1940535"/>
                <a:gd name="connsiteY18" fmla="*/ 1492698 h 1615678"/>
                <a:gd name="connsiteX19" fmla="*/ 689699 w 1940535"/>
                <a:gd name="connsiteY19" fmla="*/ 1256843 h 1615678"/>
                <a:gd name="connsiteX20" fmla="*/ 682006 w 1940535"/>
                <a:gd name="connsiteY20" fmla="*/ 885116 h 1615678"/>
                <a:gd name="connsiteX21" fmla="*/ 361500 w 1940535"/>
                <a:gd name="connsiteY21" fmla="*/ 831280 h 1615678"/>
                <a:gd name="connsiteX22" fmla="*/ 61507 w 1940535"/>
                <a:gd name="connsiteY22" fmla="*/ 705662 h 1615678"/>
                <a:gd name="connsiteX23" fmla="*/ 6701 w 1940535"/>
                <a:gd name="connsiteY23" fmla="*/ 713233 h 1615678"/>
                <a:gd name="connsiteX24" fmla="*/ 0 w 1940535"/>
                <a:gd name="connsiteY24" fmla="*/ 715904 h 1615678"/>
                <a:gd name="connsiteX25" fmla="*/ 21970 w 1940535"/>
                <a:gd name="connsiteY25" fmla="*/ 608104 h 1615678"/>
                <a:gd name="connsiteX26" fmla="*/ 230744 w 1940535"/>
                <a:gd name="connsiteY26" fmla="*/ 316068 h 1615678"/>
                <a:gd name="connsiteX27" fmla="*/ 699973 w 1940535"/>
                <a:gd name="connsiteY27" fmla="*/ 187876 h 1615678"/>
                <a:gd name="connsiteX28" fmla="*/ 925613 w 1940535"/>
                <a:gd name="connsiteY28" fmla="*/ 21227 h 1615678"/>
                <a:gd name="connsiteX29" fmla="*/ 1014635 w 1940535"/>
                <a:gd name="connsiteY29" fmla="*/ 2279 h 1615678"/>
                <a:gd name="connsiteX0" fmla="*/ 1270903 w 1940535"/>
                <a:gd name="connsiteY0" fmla="*/ 53430 h 1615678"/>
                <a:gd name="connsiteX1" fmla="*/ 1305449 w 1940535"/>
                <a:gd name="connsiteY1" fmla="*/ 32279 h 1615678"/>
                <a:gd name="connsiteX2" fmla="*/ 1270903 w 1940535"/>
                <a:gd name="connsiteY2" fmla="*/ 53430 h 1615678"/>
                <a:gd name="connsiteX3" fmla="*/ 1014635 w 1940535"/>
                <a:gd name="connsiteY3" fmla="*/ 2279 h 1615678"/>
                <a:gd name="connsiteX4" fmla="*/ 1188833 w 1940535"/>
                <a:gd name="connsiteY4" fmla="*/ 20146 h 1615678"/>
                <a:gd name="connsiteX5" fmla="*/ 1269119 w 1940535"/>
                <a:gd name="connsiteY5" fmla="*/ 54522 h 1615678"/>
                <a:gd name="connsiteX6" fmla="*/ 1269071 w 1940535"/>
                <a:gd name="connsiteY6" fmla="*/ 54551 h 1615678"/>
                <a:gd name="connsiteX7" fmla="*/ 1122973 w 1940535"/>
                <a:gd name="connsiteY7" fmla="*/ 277596 h 1615678"/>
                <a:gd name="connsiteX8" fmla="*/ 1627907 w 1940535"/>
                <a:gd name="connsiteY8" fmla="*/ 1056971 h 1615678"/>
                <a:gd name="connsiteX9" fmla="*/ 1878412 w 1940535"/>
                <a:gd name="connsiteY9" fmla="*/ 1085092 h 1615678"/>
                <a:gd name="connsiteX10" fmla="*/ 1940535 w 1940535"/>
                <a:gd name="connsiteY10" fmla="*/ 1079192 h 1615678"/>
                <a:gd name="connsiteX11" fmla="*/ 1858809 w 1940535"/>
                <a:gd name="connsiteY11" fmla="*/ 1151642 h 1615678"/>
                <a:gd name="connsiteX12" fmla="*/ 1715203 w 1940535"/>
                <a:gd name="connsiteY12" fmla="*/ 1543965 h 1615678"/>
                <a:gd name="connsiteX13" fmla="*/ 1666479 w 1940535"/>
                <a:gd name="connsiteY13" fmla="*/ 1531144 h 1615678"/>
                <a:gd name="connsiteX14" fmla="*/ 739964 w 1940535"/>
                <a:gd name="connsiteY14" fmla="*/ 1611601 h 1615678"/>
                <a:gd name="connsiteX15" fmla="*/ 733019 w 1940535"/>
                <a:gd name="connsiteY15" fmla="*/ 1615678 h 1615678"/>
                <a:gd name="connsiteX16" fmla="*/ 742011 w 1940535"/>
                <a:gd name="connsiteY16" fmla="*/ 1569837 h 1615678"/>
                <a:gd name="connsiteX17" fmla="*/ 743543 w 1940535"/>
                <a:gd name="connsiteY17" fmla="*/ 1492698 h 1615678"/>
                <a:gd name="connsiteX18" fmla="*/ 689699 w 1940535"/>
                <a:gd name="connsiteY18" fmla="*/ 1256843 h 1615678"/>
                <a:gd name="connsiteX19" fmla="*/ 682006 w 1940535"/>
                <a:gd name="connsiteY19" fmla="*/ 885116 h 1615678"/>
                <a:gd name="connsiteX20" fmla="*/ 361500 w 1940535"/>
                <a:gd name="connsiteY20" fmla="*/ 831280 h 1615678"/>
                <a:gd name="connsiteX21" fmla="*/ 61507 w 1940535"/>
                <a:gd name="connsiteY21" fmla="*/ 705662 h 1615678"/>
                <a:gd name="connsiteX22" fmla="*/ 6701 w 1940535"/>
                <a:gd name="connsiteY22" fmla="*/ 713233 h 1615678"/>
                <a:gd name="connsiteX23" fmla="*/ 0 w 1940535"/>
                <a:gd name="connsiteY23" fmla="*/ 715904 h 1615678"/>
                <a:gd name="connsiteX24" fmla="*/ 21970 w 1940535"/>
                <a:gd name="connsiteY24" fmla="*/ 608104 h 1615678"/>
                <a:gd name="connsiteX25" fmla="*/ 230744 w 1940535"/>
                <a:gd name="connsiteY25" fmla="*/ 316068 h 1615678"/>
                <a:gd name="connsiteX26" fmla="*/ 699973 w 1940535"/>
                <a:gd name="connsiteY26" fmla="*/ 187876 h 1615678"/>
                <a:gd name="connsiteX27" fmla="*/ 925613 w 1940535"/>
                <a:gd name="connsiteY27" fmla="*/ 21227 h 1615678"/>
                <a:gd name="connsiteX28" fmla="*/ 1014635 w 1940535"/>
                <a:gd name="connsiteY28" fmla="*/ 2279 h 1615678"/>
                <a:gd name="connsiteX0" fmla="*/ 1014635 w 1940535"/>
                <a:gd name="connsiteY0" fmla="*/ 2279 h 1615678"/>
                <a:gd name="connsiteX1" fmla="*/ 1188833 w 1940535"/>
                <a:gd name="connsiteY1" fmla="*/ 20146 h 1615678"/>
                <a:gd name="connsiteX2" fmla="*/ 1269119 w 1940535"/>
                <a:gd name="connsiteY2" fmla="*/ 54522 h 1615678"/>
                <a:gd name="connsiteX3" fmla="*/ 1269071 w 1940535"/>
                <a:gd name="connsiteY3" fmla="*/ 54551 h 1615678"/>
                <a:gd name="connsiteX4" fmla="*/ 1122973 w 1940535"/>
                <a:gd name="connsiteY4" fmla="*/ 277596 h 1615678"/>
                <a:gd name="connsiteX5" fmla="*/ 1627907 w 1940535"/>
                <a:gd name="connsiteY5" fmla="*/ 1056971 h 1615678"/>
                <a:gd name="connsiteX6" fmla="*/ 1878412 w 1940535"/>
                <a:gd name="connsiteY6" fmla="*/ 1085092 h 1615678"/>
                <a:gd name="connsiteX7" fmla="*/ 1940535 w 1940535"/>
                <a:gd name="connsiteY7" fmla="*/ 1079192 h 1615678"/>
                <a:gd name="connsiteX8" fmla="*/ 1858809 w 1940535"/>
                <a:gd name="connsiteY8" fmla="*/ 1151642 h 1615678"/>
                <a:gd name="connsiteX9" fmla="*/ 1715203 w 1940535"/>
                <a:gd name="connsiteY9" fmla="*/ 1543965 h 1615678"/>
                <a:gd name="connsiteX10" fmla="*/ 1666479 w 1940535"/>
                <a:gd name="connsiteY10" fmla="*/ 1531144 h 1615678"/>
                <a:gd name="connsiteX11" fmla="*/ 739964 w 1940535"/>
                <a:gd name="connsiteY11" fmla="*/ 1611601 h 1615678"/>
                <a:gd name="connsiteX12" fmla="*/ 733019 w 1940535"/>
                <a:gd name="connsiteY12" fmla="*/ 1615678 h 1615678"/>
                <a:gd name="connsiteX13" fmla="*/ 742011 w 1940535"/>
                <a:gd name="connsiteY13" fmla="*/ 1569837 h 1615678"/>
                <a:gd name="connsiteX14" fmla="*/ 743543 w 1940535"/>
                <a:gd name="connsiteY14" fmla="*/ 1492698 h 1615678"/>
                <a:gd name="connsiteX15" fmla="*/ 689699 w 1940535"/>
                <a:gd name="connsiteY15" fmla="*/ 1256843 h 1615678"/>
                <a:gd name="connsiteX16" fmla="*/ 682006 w 1940535"/>
                <a:gd name="connsiteY16" fmla="*/ 885116 h 1615678"/>
                <a:gd name="connsiteX17" fmla="*/ 361500 w 1940535"/>
                <a:gd name="connsiteY17" fmla="*/ 831280 h 1615678"/>
                <a:gd name="connsiteX18" fmla="*/ 61507 w 1940535"/>
                <a:gd name="connsiteY18" fmla="*/ 705662 h 1615678"/>
                <a:gd name="connsiteX19" fmla="*/ 6701 w 1940535"/>
                <a:gd name="connsiteY19" fmla="*/ 713233 h 1615678"/>
                <a:gd name="connsiteX20" fmla="*/ 0 w 1940535"/>
                <a:gd name="connsiteY20" fmla="*/ 715904 h 1615678"/>
                <a:gd name="connsiteX21" fmla="*/ 21970 w 1940535"/>
                <a:gd name="connsiteY21" fmla="*/ 608104 h 1615678"/>
                <a:gd name="connsiteX22" fmla="*/ 230744 w 1940535"/>
                <a:gd name="connsiteY22" fmla="*/ 316068 h 1615678"/>
                <a:gd name="connsiteX23" fmla="*/ 699973 w 1940535"/>
                <a:gd name="connsiteY23" fmla="*/ 187876 h 1615678"/>
                <a:gd name="connsiteX24" fmla="*/ 925613 w 1940535"/>
                <a:gd name="connsiteY24" fmla="*/ 21227 h 1615678"/>
                <a:gd name="connsiteX25" fmla="*/ 1014635 w 1940535"/>
                <a:gd name="connsiteY25" fmla="*/ 2279 h 1615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940535" h="1615678">
                  <a:moveTo>
                    <a:pt x="1014635" y="2279"/>
                  </a:moveTo>
                  <a:cubicBezTo>
                    <a:pt x="1074090" y="-3890"/>
                    <a:pt x="1133224" y="2600"/>
                    <a:pt x="1188833" y="20146"/>
                  </a:cubicBezTo>
                  <a:lnTo>
                    <a:pt x="1269119" y="54522"/>
                  </a:lnTo>
                  <a:cubicBezTo>
                    <a:pt x="1269103" y="54532"/>
                    <a:pt x="1269087" y="54541"/>
                    <a:pt x="1269071" y="54551"/>
                  </a:cubicBezTo>
                  <a:cubicBezTo>
                    <a:pt x="1263945" y="51987"/>
                    <a:pt x="1148605" y="187865"/>
                    <a:pt x="1122973" y="277596"/>
                  </a:cubicBezTo>
                  <a:cubicBezTo>
                    <a:pt x="1030701" y="603190"/>
                    <a:pt x="1258819" y="951858"/>
                    <a:pt x="1627907" y="1056971"/>
                  </a:cubicBezTo>
                  <a:cubicBezTo>
                    <a:pt x="1712490" y="1080045"/>
                    <a:pt x="1797073" y="1088698"/>
                    <a:pt x="1878412" y="1085092"/>
                  </a:cubicBezTo>
                  <a:lnTo>
                    <a:pt x="1940535" y="1079192"/>
                  </a:lnTo>
                  <a:lnTo>
                    <a:pt x="1858809" y="1151642"/>
                  </a:lnTo>
                  <a:cubicBezTo>
                    <a:pt x="1763926" y="1259338"/>
                    <a:pt x="1715203" y="1395241"/>
                    <a:pt x="1715203" y="1543965"/>
                  </a:cubicBezTo>
                  <a:cubicBezTo>
                    <a:pt x="1699816" y="1538837"/>
                    <a:pt x="1681865" y="1536273"/>
                    <a:pt x="1666479" y="1531144"/>
                  </a:cubicBezTo>
                  <a:cubicBezTo>
                    <a:pt x="1328299" y="1449410"/>
                    <a:pt x="997130" y="1486872"/>
                    <a:pt x="739964" y="1611601"/>
                  </a:cubicBezTo>
                  <a:lnTo>
                    <a:pt x="733019" y="1615678"/>
                  </a:lnTo>
                  <a:lnTo>
                    <a:pt x="742011" y="1569837"/>
                  </a:lnTo>
                  <a:cubicBezTo>
                    <a:pt x="744745" y="1545372"/>
                    <a:pt x="745466" y="1519616"/>
                    <a:pt x="743543" y="1492698"/>
                  </a:cubicBezTo>
                  <a:cubicBezTo>
                    <a:pt x="738415" y="1408098"/>
                    <a:pt x="725595" y="1326062"/>
                    <a:pt x="689699" y="1256843"/>
                  </a:cubicBezTo>
                  <a:cubicBezTo>
                    <a:pt x="784568" y="1151734"/>
                    <a:pt x="782004" y="987662"/>
                    <a:pt x="682006" y="885116"/>
                  </a:cubicBezTo>
                  <a:cubicBezTo>
                    <a:pt x="594829" y="795389"/>
                    <a:pt x="464062" y="777444"/>
                    <a:pt x="361500" y="831280"/>
                  </a:cubicBezTo>
                  <a:cubicBezTo>
                    <a:pt x="284579" y="754371"/>
                    <a:pt x="179453" y="705662"/>
                    <a:pt x="61507" y="705662"/>
                  </a:cubicBezTo>
                  <a:cubicBezTo>
                    <a:pt x="46123" y="705662"/>
                    <a:pt x="19200" y="709988"/>
                    <a:pt x="6701" y="713233"/>
                  </a:cubicBezTo>
                  <a:lnTo>
                    <a:pt x="0" y="715904"/>
                  </a:lnTo>
                  <a:lnTo>
                    <a:pt x="21970" y="608104"/>
                  </a:lnTo>
                  <a:cubicBezTo>
                    <a:pt x="56225" y="500663"/>
                    <a:pt x="126898" y="396828"/>
                    <a:pt x="230744" y="316068"/>
                  </a:cubicBezTo>
                  <a:cubicBezTo>
                    <a:pt x="376897" y="200695"/>
                    <a:pt x="551255" y="157110"/>
                    <a:pt x="699973" y="187876"/>
                  </a:cubicBezTo>
                  <a:cubicBezTo>
                    <a:pt x="751254" y="113525"/>
                    <a:pt x="830741" y="51993"/>
                    <a:pt x="925613" y="21227"/>
                  </a:cubicBezTo>
                  <a:cubicBezTo>
                    <a:pt x="955100" y="11613"/>
                    <a:pt x="984908" y="5364"/>
                    <a:pt x="1014635" y="2279"/>
                  </a:cubicBezTo>
                  <a:close/>
                </a:path>
              </a:pathLst>
            </a:custGeom>
            <a:solidFill>
              <a:schemeClr val="accent4"/>
            </a:solidFill>
            <a:ln w="38100">
              <a:solidFill>
                <a:srgbClr val="2B323B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Brain Quote Diagram for PowerPoint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33441" y="1143675"/>
            <a:ext cx="11325118" cy="5011197"/>
            <a:chOff x="449013" y="1143675"/>
            <a:chExt cx="11325118" cy="5011197"/>
          </a:xfrm>
        </p:grpSpPr>
        <p:grpSp>
          <p:nvGrpSpPr>
            <p:cNvPr id="127" name="Group 126"/>
            <p:cNvGrpSpPr/>
            <p:nvPr/>
          </p:nvGrpSpPr>
          <p:grpSpPr>
            <a:xfrm>
              <a:off x="449013" y="1143675"/>
              <a:ext cx="2029402" cy="2316761"/>
              <a:chOff x="553361" y="1219041"/>
              <a:chExt cx="2312676" cy="2640146"/>
            </a:xfrm>
          </p:grpSpPr>
          <p:sp>
            <p:nvSpPr>
              <p:cNvPr id="128" name="TextBox 127"/>
              <p:cNvSpPr txBox="1"/>
              <p:nvPr/>
            </p:nvSpPr>
            <p:spPr>
              <a:xfrm>
                <a:off x="553361" y="1219041"/>
                <a:ext cx="2312676" cy="596254"/>
              </a:xfrm>
              <a:prstGeom prst="rect">
                <a:avLst/>
              </a:prstGeom>
              <a:noFill/>
            </p:spPr>
            <p:txBody>
              <a:bodyPr wrap="none" lIns="0" rtlCol="0" anchor="ctr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</a:rPr>
                  <a:t>Lorem Ipsum</a:t>
                </a: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559193" y="1789837"/>
                <a:ext cx="2191611" cy="2069350"/>
              </a:xfrm>
              <a:prstGeom prst="rect">
                <a:avLst/>
              </a:prstGeom>
              <a:noFill/>
            </p:spPr>
            <p:txBody>
              <a:bodyPr wrap="square" lIns="0" rIns="0" rtlCol="0" anchor="ctr">
                <a:spAutoFit/>
              </a:bodyPr>
              <a:lstStyle/>
              <a:p>
                <a:pPr algn="just"/>
                <a:r>
                  <a:rPr lang="en-US" sz="1400">
                    <a:solidFill>
                      <a:schemeClr val="bg1">
                        <a:lumMod val="75000"/>
                      </a:schemeClr>
                    </a:solidFill>
                  </a:rPr>
                  <a:t>Lorem ipsum dolor sit amet, nibh est. A magna maecenas, quam magna nec quis, lorem nunc. Suspendisse viverra sodales mauris, cras pharetra proin egestas arcu erat dolor, at amet. </a:t>
                </a:r>
                <a:endParaRPr lang="en-US" sz="14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449013" y="3838111"/>
              <a:ext cx="2029402" cy="2316761"/>
              <a:chOff x="553361" y="1219041"/>
              <a:chExt cx="2312676" cy="2640146"/>
            </a:xfrm>
          </p:grpSpPr>
          <p:sp>
            <p:nvSpPr>
              <p:cNvPr id="30" name="TextBox 29"/>
              <p:cNvSpPr txBox="1"/>
              <p:nvPr/>
            </p:nvSpPr>
            <p:spPr>
              <a:xfrm>
                <a:off x="553361" y="1219041"/>
                <a:ext cx="2312676" cy="596254"/>
              </a:xfrm>
              <a:prstGeom prst="rect">
                <a:avLst/>
              </a:prstGeom>
              <a:noFill/>
            </p:spPr>
            <p:txBody>
              <a:bodyPr wrap="none" lIns="0" rtlCol="0" anchor="ctr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</a:rPr>
                  <a:t>Lorem Ipsum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59193" y="1789837"/>
                <a:ext cx="2191611" cy="2069350"/>
              </a:xfrm>
              <a:prstGeom prst="rect">
                <a:avLst/>
              </a:prstGeom>
              <a:noFill/>
            </p:spPr>
            <p:txBody>
              <a:bodyPr wrap="square" lIns="0" rIns="0" rtlCol="0" anchor="ctr">
                <a:spAutoFit/>
              </a:bodyPr>
              <a:lstStyle/>
              <a:p>
                <a:pPr algn="just"/>
                <a:r>
                  <a:rPr lang="en-US" sz="1400">
                    <a:solidFill>
                      <a:schemeClr val="bg1">
                        <a:lumMod val="75000"/>
                      </a:schemeClr>
                    </a:solidFill>
                  </a:rPr>
                  <a:t>Lorem ipsum dolor sit amet, nibh est. A magna maecenas, quam magna nec quis, lorem nunc. Suspendisse viverra sodales mauris, cras pharetra proin egestas arcu erat dolor, at amet. </a:t>
                </a:r>
                <a:endParaRPr lang="en-US" sz="14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9744729" y="1143675"/>
              <a:ext cx="2029402" cy="2316761"/>
              <a:chOff x="553361" y="1219041"/>
              <a:chExt cx="2312676" cy="2640146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553361" y="1219041"/>
                <a:ext cx="2312676" cy="596254"/>
              </a:xfrm>
              <a:prstGeom prst="rect">
                <a:avLst/>
              </a:prstGeom>
              <a:noFill/>
            </p:spPr>
            <p:txBody>
              <a:bodyPr wrap="none" lIns="0" rtlCol="0" anchor="ctr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</a:rPr>
                  <a:t>Lorem Ipsum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59193" y="1789837"/>
                <a:ext cx="2191611" cy="2069350"/>
              </a:xfrm>
              <a:prstGeom prst="rect">
                <a:avLst/>
              </a:prstGeom>
              <a:noFill/>
            </p:spPr>
            <p:txBody>
              <a:bodyPr wrap="square" lIns="0" rIns="0" rtlCol="0" anchor="ctr">
                <a:spAutoFit/>
              </a:bodyPr>
              <a:lstStyle/>
              <a:p>
                <a:pPr algn="just"/>
                <a:r>
                  <a:rPr lang="en-US" sz="1400">
                    <a:solidFill>
                      <a:schemeClr val="bg1">
                        <a:lumMod val="75000"/>
                      </a:schemeClr>
                    </a:solidFill>
                  </a:rPr>
                  <a:t>Lorem ipsum dolor sit amet, nibh est. A magna maecenas, quam magna nec quis, lorem nunc. Suspendisse viverra sodales mauris, cras pharetra proin egestas arcu erat dolor, at amet. </a:t>
                </a:r>
                <a:endParaRPr lang="en-US" sz="14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9744729" y="3838111"/>
              <a:ext cx="2029402" cy="2316761"/>
              <a:chOff x="553361" y="1219041"/>
              <a:chExt cx="2312676" cy="2640146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553361" y="1219041"/>
                <a:ext cx="2312676" cy="596254"/>
              </a:xfrm>
              <a:prstGeom prst="rect">
                <a:avLst/>
              </a:prstGeom>
              <a:noFill/>
            </p:spPr>
            <p:txBody>
              <a:bodyPr wrap="none" lIns="0" rtlCol="0" anchor="ctr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</a:rPr>
                  <a:t>Lorem Ipsum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59193" y="1789837"/>
                <a:ext cx="2191611" cy="2069350"/>
              </a:xfrm>
              <a:prstGeom prst="rect">
                <a:avLst/>
              </a:prstGeom>
              <a:noFill/>
            </p:spPr>
            <p:txBody>
              <a:bodyPr wrap="square" lIns="0" rIns="0" rtlCol="0" anchor="ctr">
                <a:spAutoFit/>
              </a:bodyPr>
              <a:lstStyle/>
              <a:p>
                <a:pPr algn="just"/>
                <a:r>
                  <a:rPr lang="en-US" sz="1400">
                    <a:solidFill>
                      <a:schemeClr val="bg1">
                        <a:lumMod val="75000"/>
                      </a:schemeClr>
                    </a:solidFill>
                  </a:rPr>
                  <a:t>Lorem ipsum dolor sit amet, nibh est. A magna maecenas, quam magna nec quis, lorem nunc. Suspendisse viverra sodales mauris, cras pharetra proin egestas arcu erat dolor, at amet. </a:t>
                </a:r>
                <a:endParaRPr lang="en-US" sz="14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p:grpSp>
      </p:grpSp>
      <p:sp>
        <p:nvSpPr>
          <p:cNvPr id="39" name="Freeform 244"/>
          <p:cNvSpPr/>
          <p:nvPr/>
        </p:nvSpPr>
        <p:spPr>
          <a:xfrm>
            <a:off x="6170082" y="1652206"/>
            <a:ext cx="934916" cy="900290"/>
          </a:xfrm>
          <a:custGeom>
            <a:avLst/>
            <a:gdLst>
              <a:gd name="connsiteX0" fmla="*/ 269033 w 486796"/>
              <a:gd name="connsiteY0" fmla="*/ 252412 h 468767"/>
              <a:gd name="connsiteX1" fmla="*/ 486796 w 486796"/>
              <a:gd name="connsiteY1" fmla="*/ 252412 h 468767"/>
              <a:gd name="connsiteX2" fmla="*/ 469893 w 486796"/>
              <a:gd name="connsiteY2" fmla="*/ 336503 h 468767"/>
              <a:gd name="connsiteX3" fmla="*/ 422566 w 486796"/>
              <a:gd name="connsiteY3" fmla="*/ 406226 h 468767"/>
              <a:gd name="connsiteX4" fmla="*/ 216354 w 486796"/>
              <a:gd name="connsiteY4" fmla="*/ 36060 h 468767"/>
              <a:gd name="connsiteX5" fmla="*/ 216354 w 486796"/>
              <a:gd name="connsiteY5" fmla="*/ 250723 h 468767"/>
              <a:gd name="connsiteX6" fmla="*/ 370168 w 486796"/>
              <a:gd name="connsiteY6" fmla="*/ 404537 h 468767"/>
              <a:gd name="connsiteX7" fmla="*/ 300444 w 486796"/>
              <a:gd name="connsiteY7" fmla="*/ 451864 h 468767"/>
              <a:gd name="connsiteX8" fmla="*/ 216354 w 486796"/>
              <a:gd name="connsiteY8" fmla="*/ 468767 h 468767"/>
              <a:gd name="connsiteX9" fmla="*/ 107755 w 486796"/>
              <a:gd name="connsiteY9" fmla="*/ 439751 h 468767"/>
              <a:gd name="connsiteX10" fmla="*/ 29016 w 486796"/>
              <a:gd name="connsiteY10" fmla="*/ 361013 h 468767"/>
              <a:gd name="connsiteX11" fmla="*/ 0 w 486796"/>
              <a:gd name="connsiteY11" fmla="*/ 252413 h 468767"/>
              <a:gd name="connsiteX12" fmla="*/ 29016 w 486796"/>
              <a:gd name="connsiteY12" fmla="*/ 143814 h 468767"/>
              <a:gd name="connsiteX13" fmla="*/ 107755 w 486796"/>
              <a:gd name="connsiteY13" fmla="*/ 65076 h 468767"/>
              <a:gd name="connsiteX14" fmla="*/ 216354 w 486796"/>
              <a:gd name="connsiteY14" fmla="*/ 36060 h 468767"/>
              <a:gd name="connsiteX15" fmla="*/ 252413 w 486796"/>
              <a:gd name="connsiteY15" fmla="*/ 0 h 468767"/>
              <a:gd name="connsiteX16" fmla="*/ 361012 w 486796"/>
              <a:gd name="connsiteY16" fmla="*/ 29016 h 468767"/>
              <a:gd name="connsiteX17" fmla="*/ 439750 w 486796"/>
              <a:gd name="connsiteY17" fmla="*/ 107754 h 468767"/>
              <a:gd name="connsiteX18" fmla="*/ 468766 w 486796"/>
              <a:gd name="connsiteY18" fmla="*/ 216354 h 468767"/>
              <a:gd name="connsiteX19" fmla="*/ 252413 w 486796"/>
              <a:gd name="connsiteY19" fmla="*/ 216354 h 46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86796" h="468767">
                <a:moveTo>
                  <a:pt x="269033" y="252412"/>
                </a:moveTo>
                <a:lnTo>
                  <a:pt x="486796" y="252412"/>
                </a:lnTo>
                <a:cubicBezTo>
                  <a:pt x="486796" y="281898"/>
                  <a:pt x="481162" y="309928"/>
                  <a:pt x="469893" y="336503"/>
                </a:cubicBezTo>
                <a:cubicBezTo>
                  <a:pt x="458625" y="363078"/>
                  <a:pt x="442849" y="386319"/>
                  <a:pt x="422566" y="406226"/>
                </a:cubicBezTo>
                <a:close/>
                <a:moveTo>
                  <a:pt x="216354" y="36060"/>
                </a:moveTo>
                <a:lnTo>
                  <a:pt x="216354" y="250723"/>
                </a:lnTo>
                <a:lnTo>
                  <a:pt x="370168" y="404537"/>
                </a:lnTo>
                <a:cubicBezTo>
                  <a:pt x="350260" y="424820"/>
                  <a:pt x="327019" y="440596"/>
                  <a:pt x="300444" y="451864"/>
                </a:cubicBezTo>
                <a:cubicBezTo>
                  <a:pt x="273870" y="463133"/>
                  <a:pt x="245840" y="468767"/>
                  <a:pt x="216354" y="468767"/>
                </a:cubicBezTo>
                <a:cubicBezTo>
                  <a:pt x="177102" y="468767"/>
                  <a:pt x="140902" y="459095"/>
                  <a:pt x="107755" y="439751"/>
                </a:cubicBezTo>
                <a:cubicBezTo>
                  <a:pt x="74607" y="420407"/>
                  <a:pt x="48361" y="394161"/>
                  <a:pt x="29016" y="361013"/>
                </a:cubicBezTo>
                <a:cubicBezTo>
                  <a:pt x="9673" y="327865"/>
                  <a:pt x="0" y="291665"/>
                  <a:pt x="0" y="252413"/>
                </a:cubicBezTo>
                <a:cubicBezTo>
                  <a:pt x="0" y="213162"/>
                  <a:pt x="9673" y="176962"/>
                  <a:pt x="29016" y="143814"/>
                </a:cubicBezTo>
                <a:cubicBezTo>
                  <a:pt x="48361" y="110666"/>
                  <a:pt x="74607" y="84420"/>
                  <a:pt x="107755" y="65076"/>
                </a:cubicBezTo>
                <a:cubicBezTo>
                  <a:pt x="140902" y="45732"/>
                  <a:pt x="177102" y="36060"/>
                  <a:pt x="216354" y="36060"/>
                </a:cubicBezTo>
                <a:close/>
                <a:moveTo>
                  <a:pt x="252413" y="0"/>
                </a:moveTo>
                <a:cubicBezTo>
                  <a:pt x="291665" y="0"/>
                  <a:pt x="327864" y="9672"/>
                  <a:pt x="361012" y="29016"/>
                </a:cubicBezTo>
                <a:cubicBezTo>
                  <a:pt x="394160" y="48360"/>
                  <a:pt x="420406" y="74606"/>
                  <a:pt x="439750" y="107754"/>
                </a:cubicBezTo>
                <a:cubicBezTo>
                  <a:pt x="459095" y="140902"/>
                  <a:pt x="468766" y="177102"/>
                  <a:pt x="468766" y="216354"/>
                </a:cubicBezTo>
                <a:lnTo>
                  <a:pt x="252413" y="21635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 309"/>
          <p:cNvSpPr/>
          <p:nvPr/>
        </p:nvSpPr>
        <p:spPr>
          <a:xfrm>
            <a:off x="6229087" y="3844829"/>
            <a:ext cx="881891" cy="746827"/>
          </a:xfrm>
          <a:custGeom>
            <a:avLst/>
            <a:gdLst>
              <a:gd name="connsiteX0" fmla="*/ 396649 w 468766"/>
              <a:gd name="connsiteY0" fmla="*/ 324530 h 396648"/>
              <a:gd name="connsiteX1" fmla="*/ 422003 w 468766"/>
              <a:gd name="connsiteY1" fmla="*/ 335235 h 396648"/>
              <a:gd name="connsiteX2" fmla="*/ 432708 w 468766"/>
              <a:gd name="connsiteY2" fmla="*/ 360589 h 396648"/>
              <a:gd name="connsiteX3" fmla="*/ 422003 w 468766"/>
              <a:gd name="connsiteY3" fmla="*/ 385943 h 396648"/>
              <a:gd name="connsiteX4" fmla="*/ 396649 w 468766"/>
              <a:gd name="connsiteY4" fmla="*/ 396648 h 396648"/>
              <a:gd name="connsiteX5" fmla="*/ 371295 w 468766"/>
              <a:gd name="connsiteY5" fmla="*/ 385943 h 396648"/>
              <a:gd name="connsiteX6" fmla="*/ 360591 w 468766"/>
              <a:gd name="connsiteY6" fmla="*/ 360589 h 396648"/>
              <a:gd name="connsiteX7" fmla="*/ 371295 w 468766"/>
              <a:gd name="connsiteY7" fmla="*/ 335235 h 396648"/>
              <a:gd name="connsiteX8" fmla="*/ 396649 w 468766"/>
              <a:gd name="connsiteY8" fmla="*/ 324530 h 396648"/>
              <a:gd name="connsiteX9" fmla="*/ 144236 w 468766"/>
              <a:gd name="connsiteY9" fmla="*/ 324530 h 396648"/>
              <a:gd name="connsiteX10" fmla="*/ 169590 w 468766"/>
              <a:gd name="connsiteY10" fmla="*/ 335235 h 396648"/>
              <a:gd name="connsiteX11" fmla="*/ 180295 w 468766"/>
              <a:gd name="connsiteY11" fmla="*/ 360589 h 396648"/>
              <a:gd name="connsiteX12" fmla="*/ 169590 w 468766"/>
              <a:gd name="connsiteY12" fmla="*/ 385943 h 396648"/>
              <a:gd name="connsiteX13" fmla="*/ 144236 w 468766"/>
              <a:gd name="connsiteY13" fmla="*/ 396648 h 396648"/>
              <a:gd name="connsiteX14" fmla="*/ 118882 w 468766"/>
              <a:gd name="connsiteY14" fmla="*/ 385943 h 396648"/>
              <a:gd name="connsiteX15" fmla="*/ 108177 w 468766"/>
              <a:gd name="connsiteY15" fmla="*/ 360589 h 396648"/>
              <a:gd name="connsiteX16" fmla="*/ 118882 w 468766"/>
              <a:gd name="connsiteY16" fmla="*/ 335235 h 396648"/>
              <a:gd name="connsiteX17" fmla="*/ 144236 w 468766"/>
              <a:gd name="connsiteY17" fmla="*/ 324530 h 396648"/>
              <a:gd name="connsiteX18" fmla="*/ 18030 w 468766"/>
              <a:gd name="connsiteY18" fmla="*/ 0 h 396648"/>
              <a:gd name="connsiteX19" fmla="*/ 90148 w 468766"/>
              <a:gd name="connsiteY19" fmla="*/ 0 h 396648"/>
              <a:gd name="connsiteX20" fmla="*/ 98176 w 468766"/>
              <a:gd name="connsiteY20" fmla="*/ 1831 h 396648"/>
              <a:gd name="connsiteX21" fmla="*/ 103670 w 468766"/>
              <a:gd name="connsiteY21" fmla="*/ 6198 h 396648"/>
              <a:gd name="connsiteX22" fmla="*/ 107332 w 468766"/>
              <a:gd name="connsiteY22" fmla="*/ 13100 h 396648"/>
              <a:gd name="connsiteX23" fmla="*/ 109586 w 468766"/>
              <a:gd name="connsiteY23" fmla="*/ 20424 h 396648"/>
              <a:gd name="connsiteX24" fmla="*/ 111135 w 468766"/>
              <a:gd name="connsiteY24" fmla="*/ 28734 h 396648"/>
              <a:gd name="connsiteX25" fmla="*/ 112403 w 468766"/>
              <a:gd name="connsiteY25" fmla="*/ 36059 h 396648"/>
              <a:gd name="connsiteX26" fmla="*/ 450737 w 468766"/>
              <a:gd name="connsiteY26" fmla="*/ 36059 h 396648"/>
              <a:gd name="connsiteX27" fmla="*/ 463414 w 468766"/>
              <a:gd name="connsiteY27" fmla="*/ 41411 h 396648"/>
              <a:gd name="connsiteX28" fmla="*/ 468766 w 468766"/>
              <a:gd name="connsiteY28" fmla="*/ 54088 h 396648"/>
              <a:gd name="connsiteX29" fmla="*/ 468766 w 468766"/>
              <a:gd name="connsiteY29" fmla="*/ 198324 h 396648"/>
              <a:gd name="connsiteX30" fmla="*/ 464118 w 468766"/>
              <a:gd name="connsiteY30" fmla="*/ 210297 h 396648"/>
              <a:gd name="connsiteX31" fmla="*/ 452709 w 468766"/>
              <a:gd name="connsiteY31" fmla="*/ 216353 h 396648"/>
              <a:gd name="connsiteX32" fmla="*/ 158603 w 468766"/>
              <a:gd name="connsiteY32" fmla="*/ 250722 h 396648"/>
              <a:gd name="connsiteX33" fmla="*/ 162265 w 468766"/>
              <a:gd name="connsiteY33" fmla="*/ 270442 h 396648"/>
              <a:gd name="connsiteX34" fmla="*/ 155504 w 468766"/>
              <a:gd name="connsiteY34" fmla="*/ 288471 h 396648"/>
              <a:gd name="connsiteX35" fmla="*/ 414678 w 468766"/>
              <a:gd name="connsiteY35" fmla="*/ 288471 h 396648"/>
              <a:gd name="connsiteX36" fmla="*/ 427355 w 468766"/>
              <a:gd name="connsiteY36" fmla="*/ 293824 h 396648"/>
              <a:gd name="connsiteX37" fmla="*/ 432707 w 468766"/>
              <a:gd name="connsiteY37" fmla="*/ 306501 h 396648"/>
              <a:gd name="connsiteX38" fmla="*/ 427355 w 468766"/>
              <a:gd name="connsiteY38" fmla="*/ 319178 h 396648"/>
              <a:gd name="connsiteX39" fmla="*/ 414678 w 468766"/>
              <a:gd name="connsiteY39" fmla="*/ 324530 h 396648"/>
              <a:gd name="connsiteX40" fmla="*/ 396649 w 468766"/>
              <a:gd name="connsiteY40" fmla="*/ 324530 h 396648"/>
              <a:gd name="connsiteX41" fmla="*/ 396648 w 468766"/>
              <a:gd name="connsiteY41" fmla="*/ 324530 h 396648"/>
              <a:gd name="connsiteX42" fmla="*/ 144236 w 468766"/>
              <a:gd name="connsiteY42" fmla="*/ 324530 h 396648"/>
              <a:gd name="connsiteX43" fmla="*/ 126206 w 468766"/>
              <a:gd name="connsiteY43" fmla="*/ 324530 h 396648"/>
              <a:gd name="connsiteX44" fmla="*/ 113530 w 468766"/>
              <a:gd name="connsiteY44" fmla="*/ 319178 h 396648"/>
              <a:gd name="connsiteX45" fmla="*/ 108177 w 468766"/>
              <a:gd name="connsiteY45" fmla="*/ 306501 h 396648"/>
              <a:gd name="connsiteX46" fmla="*/ 110431 w 468766"/>
              <a:gd name="connsiteY46" fmla="*/ 297627 h 396648"/>
              <a:gd name="connsiteX47" fmla="*/ 114938 w 468766"/>
              <a:gd name="connsiteY47" fmla="*/ 287485 h 396648"/>
              <a:gd name="connsiteX48" fmla="*/ 120995 w 468766"/>
              <a:gd name="connsiteY48" fmla="*/ 276217 h 396648"/>
              <a:gd name="connsiteX49" fmla="*/ 125361 w 468766"/>
              <a:gd name="connsiteY49" fmla="*/ 267907 h 396648"/>
              <a:gd name="connsiteX50" fmla="*/ 75499 w 468766"/>
              <a:gd name="connsiteY50" fmla="*/ 36059 h 396648"/>
              <a:gd name="connsiteX51" fmla="*/ 18030 w 468766"/>
              <a:gd name="connsiteY51" fmla="*/ 36059 h 396648"/>
              <a:gd name="connsiteX52" fmla="*/ 5353 w 468766"/>
              <a:gd name="connsiteY52" fmla="*/ 30706 h 396648"/>
              <a:gd name="connsiteX53" fmla="*/ 0 w 468766"/>
              <a:gd name="connsiteY53" fmla="*/ 18030 h 396648"/>
              <a:gd name="connsiteX54" fmla="*/ 5353 w 468766"/>
              <a:gd name="connsiteY54" fmla="*/ 5352 h 396648"/>
              <a:gd name="connsiteX55" fmla="*/ 18030 w 468766"/>
              <a:gd name="connsiteY55" fmla="*/ 0 h 39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8766" h="396648">
                <a:moveTo>
                  <a:pt x="396649" y="324530"/>
                </a:moveTo>
                <a:cubicBezTo>
                  <a:pt x="406415" y="324530"/>
                  <a:pt x="414867" y="328099"/>
                  <a:pt x="422003" y="335235"/>
                </a:cubicBezTo>
                <a:cubicBezTo>
                  <a:pt x="429140" y="342372"/>
                  <a:pt x="432708" y="350823"/>
                  <a:pt x="432708" y="360589"/>
                </a:cubicBezTo>
                <a:cubicBezTo>
                  <a:pt x="432708" y="370355"/>
                  <a:pt x="429140" y="378806"/>
                  <a:pt x="422003" y="385943"/>
                </a:cubicBezTo>
                <a:cubicBezTo>
                  <a:pt x="414867" y="393080"/>
                  <a:pt x="406415" y="396648"/>
                  <a:pt x="396649" y="396648"/>
                </a:cubicBezTo>
                <a:cubicBezTo>
                  <a:pt x="386884" y="396648"/>
                  <a:pt x="378432" y="393080"/>
                  <a:pt x="371295" y="385943"/>
                </a:cubicBezTo>
                <a:cubicBezTo>
                  <a:pt x="364159" y="378806"/>
                  <a:pt x="360591" y="370355"/>
                  <a:pt x="360591" y="360589"/>
                </a:cubicBezTo>
                <a:cubicBezTo>
                  <a:pt x="360591" y="350823"/>
                  <a:pt x="364159" y="342372"/>
                  <a:pt x="371295" y="335235"/>
                </a:cubicBezTo>
                <a:cubicBezTo>
                  <a:pt x="378432" y="328099"/>
                  <a:pt x="386884" y="324530"/>
                  <a:pt x="396649" y="324530"/>
                </a:cubicBezTo>
                <a:close/>
                <a:moveTo>
                  <a:pt x="144236" y="324530"/>
                </a:moveTo>
                <a:cubicBezTo>
                  <a:pt x="154002" y="324530"/>
                  <a:pt x="162453" y="328099"/>
                  <a:pt x="169590" y="335235"/>
                </a:cubicBezTo>
                <a:cubicBezTo>
                  <a:pt x="176727" y="342372"/>
                  <a:pt x="180295" y="350823"/>
                  <a:pt x="180295" y="360589"/>
                </a:cubicBezTo>
                <a:cubicBezTo>
                  <a:pt x="180295" y="370355"/>
                  <a:pt x="176727" y="378806"/>
                  <a:pt x="169590" y="385943"/>
                </a:cubicBezTo>
                <a:cubicBezTo>
                  <a:pt x="162453" y="393080"/>
                  <a:pt x="154002" y="396648"/>
                  <a:pt x="144236" y="396648"/>
                </a:cubicBezTo>
                <a:cubicBezTo>
                  <a:pt x="134470" y="396648"/>
                  <a:pt x="126019" y="393080"/>
                  <a:pt x="118882" y="385943"/>
                </a:cubicBezTo>
                <a:cubicBezTo>
                  <a:pt x="111745" y="378806"/>
                  <a:pt x="108177" y="370355"/>
                  <a:pt x="108177" y="360589"/>
                </a:cubicBezTo>
                <a:cubicBezTo>
                  <a:pt x="108177" y="350823"/>
                  <a:pt x="111745" y="342372"/>
                  <a:pt x="118882" y="335235"/>
                </a:cubicBezTo>
                <a:cubicBezTo>
                  <a:pt x="126019" y="328099"/>
                  <a:pt x="134470" y="324530"/>
                  <a:pt x="144236" y="324530"/>
                </a:cubicBezTo>
                <a:close/>
                <a:moveTo>
                  <a:pt x="18030" y="0"/>
                </a:moveTo>
                <a:lnTo>
                  <a:pt x="90148" y="0"/>
                </a:lnTo>
                <a:cubicBezTo>
                  <a:pt x="93153" y="0"/>
                  <a:pt x="95829" y="610"/>
                  <a:pt x="98176" y="1831"/>
                </a:cubicBezTo>
                <a:cubicBezTo>
                  <a:pt x="100524" y="3052"/>
                  <a:pt x="102355" y="4507"/>
                  <a:pt x="103670" y="6198"/>
                </a:cubicBezTo>
                <a:cubicBezTo>
                  <a:pt x="104984" y="7888"/>
                  <a:pt x="106205" y="10189"/>
                  <a:pt x="107332" y="13100"/>
                </a:cubicBezTo>
                <a:cubicBezTo>
                  <a:pt x="108459" y="16010"/>
                  <a:pt x="109210" y="18452"/>
                  <a:pt x="109586" y="20424"/>
                </a:cubicBezTo>
                <a:cubicBezTo>
                  <a:pt x="109961" y="22396"/>
                  <a:pt x="110478" y="25166"/>
                  <a:pt x="111135" y="28734"/>
                </a:cubicBezTo>
                <a:cubicBezTo>
                  <a:pt x="111792" y="32303"/>
                  <a:pt x="112215" y="34744"/>
                  <a:pt x="112403" y="36059"/>
                </a:cubicBezTo>
                <a:lnTo>
                  <a:pt x="450737" y="36059"/>
                </a:lnTo>
                <a:cubicBezTo>
                  <a:pt x="455620" y="36059"/>
                  <a:pt x="459845" y="37843"/>
                  <a:pt x="463414" y="41411"/>
                </a:cubicBezTo>
                <a:cubicBezTo>
                  <a:pt x="466982" y="44980"/>
                  <a:pt x="468766" y="49205"/>
                  <a:pt x="468766" y="54088"/>
                </a:cubicBezTo>
                <a:lnTo>
                  <a:pt x="468766" y="198324"/>
                </a:lnTo>
                <a:cubicBezTo>
                  <a:pt x="468766" y="202831"/>
                  <a:pt x="467217" y="206822"/>
                  <a:pt x="464118" y="210297"/>
                </a:cubicBezTo>
                <a:cubicBezTo>
                  <a:pt x="461019" y="213771"/>
                  <a:pt x="457216" y="215790"/>
                  <a:pt x="452709" y="216353"/>
                </a:cubicBezTo>
                <a:lnTo>
                  <a:pt x="158603" y="250722"/>
                </a:lnTo>
                <a:cubicBezTo>
                  <a:pt x="161045" y="261991"/>
                  <a:pt x="162265" y="268564"/>
                  <a:pt x="162265" y="270442"/>
                </a:cubicBezTo>
                <a:cubicBezTo>
                  <a:pt x="162265" y="273447"/>
                  <a:pt x="160012" y="279457"/>
                  <a:pt x="155504" y="288471"/>
                </a:cubicBezTo>
                <a:lnTo>
                  <a:pt x="414678" y="288471"/>
                </a:lnTo>
                <a:cubicBezTo>
                  <a:pt x="419561" y="288471"/>
                  <a:pt x="423787" y="290255"/>
                  <a:pt x="427355" y="293824"/>
                </a:cubicBezTo>
                <a:cubicBezTo>
                  <a:pt x="430923" y="297392"/>
                  <a:pt x="432707" y="301618"/>
                  <a:pt x="432707" y="306501"/>
                </a:cubicBezTo>
                <a:cubicBezTo>
                  <a:pt x="432707" y="311384"/>
                  <a:pt x="430923" y="315609"/>
                  <a:pt x="427355" y="319178"/>
                </a:cubicBezTo>
                <a:cubicBezTo>
                  <a:pt x="423787" y="322746"/>
                  <a:pt x="419561" y="324530"/>
                  <a:pt x="414678" y="324530"/>
                </a:cubicBezTo>
                <a:lnTo>
                  <a:pt x="396649" y="324530"/>
                </a:lnTo>
                <a:lnTo>
                  <a:pt x="396648" y="324530"/>
                </a:lnTo>
                <a:lnTo>
                  <a:pt x="144236" y="324530"/>
                </a:lnTo>
                <a:lnTo>
                  <a:pt x="126206" y="324530"/>
                </a:lnTo>
                <a:cubicBezTo>
                  <a:pt x="121324" y="324530"/>
                  <a:pt x="117098" y="322746"/>
                  <a:pt x="113530" y="319178"/>
                </a:cubicBezTo>
                <a:cubicBezTo>
                  <a:pt x="109961" y="315609"/>
                  <a:pt x="108177" y="311384"/>
                  <a:pt x="108177" y="306501"/>
                </a:cubicBezTo>
                <a:cubicBezTo>
                  <a:pt x="108177" y="304435"/>
                  <a:pt x="108928" y="301477"/>
                  <a:pt x="110431" y="297627"/>
                </a:cubicBezTo>
                <a:cubicBezTo>
                  <a:pt x="111933" y="293777"/>
                  <a:pt x="113436" y="290397"/>
                  <a:pt x="114938" y="287485"/>
                </a:cubicBezTo>
                <a:cubicBezTo>
                  <a:pt x="116440" y="284574"/>
                  <a:pt x="118459" y="280818"/>
                  <a:pt x="120995" y="276217"/>
                </a:cubicBezTo>
                <a:cubicBezTo>
                  <a:pt x="123530" y="271616"/>
                  <a:pt x="124986" y="268846"/>
                  <a:pt x="125361" y="267907"/>
                </a:cubicBezTo>
                <a:lnTo>
                  <a:pt x="75499" y="36059"/>
                </a:lnTo>
                <a:lnTo>
                  <a:pt x="18030" y="36059"/>
                </a:lnTo>
                <a:cubicBezTo>
                  <a:pt x="13147" y="36059"/>
                  <a:pt x="8921" y="34275"/>
                  <a:pt x="5353" y="30706"/>
                </a:cubicBezTo>
                <a:cubicBezTo>
                  <a:pt x="1784" y="27138"/>
                  <a:pt x="0" y="22912"/>
                  <a:pt x="0" y="18030"/>
                </a:cubicBezTo>
                <a:cubicBezTo>
                  <a:pt x="0" y="13146"/>
                  <a:pt x="1784" y="8921"/>
                  <a:pt x="5353" y="5352"/>
                </a:cubicBezTo>
                <a:cubicBezTo>
                  <a:pt x="8921" y="1784"/>
                  <a:pt x="13147" y="0"/>
                  <a:pt x="1803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41" name="Freeform 457"/>
          <p:cNvSpPr/>
          <p:nvPr/>
        </p:nvSpPr>
        <p:spPr>
          <a:xfrm>
            <a:off x="4055509" y="2961852"/>
            <a:ext cx="583695" cy="876259"/>
          </a:xfrm>
          <a:custGeom>
            <a:avLst/>
            <a:gdLst>
              <a:gd name="connsiteX0" fmla="*/ 108177 w 216354"/>
              <a:gd name="connsiteY0" fmla="*/ 60848 h 324530"/>
              <a:gd name="connsiteX1" fmla="*/ 129199 w 216354"/>
              <a:gd name="connsiteY1" fmla="*/ 64229 h 324530"/>
              <a:gd name="connsiteX2" fmla="*/ 147581 w 216354"/>
              <a:gd name="connsiteY2" fmla="*/ 75638 h 324530"/>
              <a:gd name="connsiteX3" fmla="*/ 155504 w 216354"/>
              <a:gd name="connsiteY3" fmla="*/ 94654 h 324530"/>
              <a:gd name="connsiteX4" fmla="*/ 153497 w 216354"/>
              <a:gd name="connsiteY4" fmla="*/ 99408 h 324530"/>
              <a:gd name="connsiteX5" fmla="*/ 148744 w 216354"/>
              <a:gd name="connsiteY5" fmla="*/ 101415 h 324530"/>
              <a:gd name="connsiteX6" fmla="*/ 143989 w 216354"/>
              <a:gd name="connsiteY6" fmla="*/ 99408 h 324530"/>
              <a:gd name="connsiteX7" fmla="*/ 141982 w 216354"/>
              <a:gd name="connsiteY7" fmla="*/ 94654 h 324530"/>
              <a:gd name="connsiteX8" fmla="*/ 130573 w 216354"/>
              <a:gd name="connsiteY8" fmla="*/ 79653 h 324530"/>
              <a:gd name="connsiteX9" fmla="*/ 108177 w 216354"/>
              <a:gd name="connsiteY9" fmla="*/ 74371 h 324530"/>
              <a:gd name="connsiteX10" fmla="*/ 103422 w 216354"/>
              <a:gd name="connsiteY10" fmla="*/ 72364 h 324530"/>
              <a:gd name="connsiteX11" fmla="*/ 101415 w 216354"/>
              <a:gd name="connsiteY11" fmla="*/ 67610 h 324530"/>
              <a:gd name="connsiteX12" fmla="*/ 103422 w 216354"/>
              <a:gd name="connsiteY12" fmla="*/ 62856 h 324530"/>
              <a:gd name="connsiteX13" fmla="*/ 108177 w 216354"/>
              <a:gd name="connsiteY13" fmla="*/ 60848 h 324530"/>
              <a:gd name="connsiteX14" fmla="*/ 108177 w 216354"/>
              <a:gd name="connsiteY14" fmla="*/ 27044 h 324530"/>
              <a:gd name="connsiteX15" fmla="*/ 79337 w 216354"/>
              <a:gd name="connsiteY15" fmla="*/ 31797 h 324530"/>
              <a:gd name="connsiteX16" fmla="*/ 53349 w 216354"/>
              <a:gd name="connsiteY16" fmla="*/ 44897 h 324530"/>
              <a:gd name="connsiteX17" fmla="*/ 34333 w 216354"/>
              <a:gd name="connsiteY17" fmla="*/ 66343 h 324530"/>
              <a:gd name="connsiteX18" fmla="*/ 27044 w 216354"/>
              <a:gd name="connsiteY18" fmla="*/ 94655 h 324530"/>
              <a:gd name="connsiteX19" fmla="*/ 41411 w 216354"/>
              <a:gd name="connsiteY19" fmla="*/ 132686 h 324530"/>
              <a:gd name="connsiteX20" fmla="*/ 47856 w 216354"/>
              <a:gd name="connsiteY20" fmla="*/ 139658 h 324530"/>
              <a:gd name="connsiteX21" fmla="*/ 54300 w 216354"/>
              <a:gd name="connsiteY21" fmla="*/ 146630 h 324530"/>
              <a:gd name="connsiteX22" fmla="*/ 84091 w 216354"/>
              <a:gd name="connsiteY22" fmla="*/ 209593 h 324530"/>
              <a:gd name="connsiteX23" fmla="*/ 132263 w 216354"/>
              <a:gd name="connsiteY23" fmla="*/ 209593 h 324530"/>
              <a:gd name="connsiteX24" fmla="*/ 162054 w 216354"/>
              <a:gd name="connsiteY24" fmla="*/ 146630 h 324530"/>
              <a:gd name="connsiteX25" fmla="*/ 168498 w 216354"/>
              <a:gd name="connsiteY25" fmla="*/ 139658 h 324530"/>
              <a:gd name="connsiteX26" fmla="*/ 174943 w 216354"/>
              <a:gd name="connsiteY26" fmla="*/ 132686 h 324530"/>
              <a:gd name="connsiteX27" fmla="*/ 189310 w 216354"/>
              <a:gd name="connsiteY27" fmla="*/ 94655 h 324530"/>
              <a:gd name="connsiteX28" fmla="*/ 182021 w 216354"/>
              <a:gd name="connsiteY28" fmla="*/ 66343 h 324530"/>
              <a:gd name="connsiteX29" fmla="*/ 163005 w 216354"/>
              <a:gd name="connsiteY29" fmla="*/ 44897 h 324530"/>
              <a:gd name="connsiteX30" fmla="*/ 137017 w 216354"/>
              <a:gd name="connsiteY30" fmla="*/ 31797 h 324530"/>
              <a:gd name="connsiteX31" fmla="*/ 108177 w 216354"/>
              <a:gd name="connsiteY31" fmla="*/ 27044 h 324530"/>
              <a:gd name="connsiteX32" fmla="*/ 108177 w 216354"/>
              <a:gd name="connsiteY32" fmla="*/ 0 h 324530"/>
              <a:gd name="connsiteX33" fmla="*/ 147581 w 216354"/>
              <a:gd name="connsiteY33" fmla="*/ 6866 h 324530"/>
              <a:gd name="connsiteX34" fmla="*/ 182231 w 216354"/>
              <a:gd name="connsiteY34" fmla="*/ 25671 h 324530"/>
              <a:gd name="connsiteX35" fmla="*/ 206952 w 216354"/>
              <a:gd name="connsiteY35" fmla="*/ 55672 h 324530"/>
              <a:gd name="connsiteX36" fmla="*/ 216354 w 216354"/>
              <a:gd name="connsiteY36" fmla="*/ 94655 h 324530"/>
              <a:gd name="connsiteX37" fmla="*/ 194592 w 216354"/>
              <a:gd name="connsiteY37" fmla="*/ 151279 h 324530"/>
              <a:gd name="connsiteX38" fmla="*/ 178851 w 216354"/>
              <a:gd name="connsiteY38" fmla="*/ 169660 h 324530"/>
              <a:gd name="connsiteX39" fmla="*/ 166280 w 216354"/>
              <a:gd name="connsiteY39" fmla="*/ 189838 h 324530"/>
              <a:gd name="connsiteX40" fmla="*/ 159096 w 216354"/>
              <a:gd name="connsiteY40" fmla="*/ 212551 h 324530"/>
              <a:gd name="connsiteX41" fmla="*/ 169027 w 216354"/>
              <a:gd name="connsiteY41" fmla="*/ 229876 h 324530"/>
              <a:gd name="connsiteX42" fmla="*/ 163745 w 216354"/>
              <a:gd name="connsiteY42" fmla="*/ 243398 h 324530"/>
              <a:gd name="connsiteX43" fmla="*/ 169027 w 216354"/>
              <a:gd name="connsiteY43" fmla="*/ 256920 h 324530"/>
              <a:gd name="connsiteX44" fmla="*/ 159519 w 216354"/>
              <a:gd name="connsiteY44" fmla="*/ 274034 h 324530"/>
              <a:gd name="connsiteX45" fmla="*/ 162266 w 216354"/>
              <a:gd name="connsiteY45" fmla="*/ 283964 h 324530"/>
              <a:gd name="connsiteX46" fmla="*/ 155610 w 216354"/>
              <a:gd name="connsiteY46" fmla="*/ 298965 h 324530"/>
              <a:gd name="connsiteX47" fmla="*/ 139235 w 216354"/>
              <a:gd name="connsiteY47" fmla="*/ 304247 h 324530"/>
              <a:gd name="connsiteX48" fmla="*/ 126559 w 216354"/>
              <a:gd name="connsiteY48" fmla="*/ 319037 h 324530"/>
              <a:gd name="connsiteX49" fmla="*/ 108177 w 216354"/>
              <a:gd name="connsiteY49" fmla="*/ 324530 h 324530"/>
              <a:gd name="connsiteX50" fmla="*/ 89795 w 216354"/>
              <a:gd name="connsiteY50" fmla="*/ 319037 h 324530"/>
              <a:gd name="connsiteX51" fmla="*/ 77119 w 216354"/>
              <a:gd name="connsiteY51" fmla="*/ 304247 h 324530"/>
              <a:gd name="connsiteX52" fmla="*/ 60744 w 216354"/>
              <a:gd name="connsiteY52" fmla="*/ 298965 h 324530"/>
              <a:gd name="connsiteX53" fmla="*/ 54088 w 216354"/>
              <a:gd name="connsiteY53" fmla="*/ 283964 h 324530"/>
              <a:gd name="connsiteX54" fmla="*/ 56835 w 216354"/>
              <a:gd name="connsiteY54" fmla="*/ 274034 h 324530"/>
              <a:gd name="connsiteX55" fmla="*/ 47327 w 216354"/>
              <a:gd name="connsiteY55" fmla="*/ 256920 h 324530"/>
              <a:gd name="connsiteX56" fmla="*/ 52609 w 216354"/>
              <a:gd name="connsiteY56" fmla="*/ 243398 h 324530"/>
              <a:gd name="connsiteX57" fmla="*/ 47327 w 216354"/>
              <a:gd name="connsiteY57" fmla="*/ 229876 h 324530"/>
              <a:gd name="connsiteX58" fmla="*/ 57258 w 216354"/>
              <a:gd name="connsiteY58" fmla="*/ 212551 h 324530"/>
              <a:gd name="connsiteX59" fmla="*/ 50074 w 216354"/>
              <a:gd name="connsiteY59" fmla="*/ 189838 h 324530"/>
              <a:gd name="connsiteX60" fmla="*/ 37503 w 216354"/>
              <a:gd name="connsiteY60" fmla="*/ 169660 h 324530"/>
              <a:gd name="connsiteX61" fmla="*/ 21762 w 216354"/>
              <a:gd name="connsiteY61" fmla="*/ 151279 h 324530"/>
              <a:gd name="connsiteX62" fmla="*/ 0 w 216354"/>
              <a:gd name="connsiteY62" fmla="*/ 94655 h 324530"/>
              <a:gd name="connsiteX63" fmla="*/ 9402 w 216354"/>
              <a:gd name="connsiteY63" fmla="*/ 55672 h 324530"/>
              <a:gd name="connsiteX64" fmla="*/ 34123 w 216354"/>
              <a:gd name="connsiteY64" fmla="*/ 25671 h 324530"/>
              <a:gd name="connsiteX65" fmla="*/ 68773 w 216354"/>
              <a:gd name="connsiteY65" fmla="*/ 6866 h 324530"/>
              <a:gd name="connsiteX66" fmla="*/ 108177 w 216354"/>
              <a:gd name="connsiteY66" fmla="*/ 0 h 324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16354" h="324530">
                <a:moveTo>
                  <a:pt x="108177" y="60848"/>
                </a:moveTo>
                <a:cubicBezTo>
                  <a:pt x="115219" y="60848"/>
                  <a:pt x="122227" y="61976"/>
                  <a:pt x="129199" y="64229"/>
                </a:cubicBezTo>
                <a:cubicBezTo>
                  <a:pt x="136172" y="66483"/>
                  <a:pt x="142299" y="70286"/>
                  <a:pt x="147581" y="75638"/>
                </a:cubicBezTo>
                <a:cubicBezTo>
                  <a:pt x="152863" y="80991"/>
                  <a:pt x="155504" y="87329"/>
                  <a:pt x="155504" y="94654"/>
                </a:cubicBezTo>
                <a:cubicBezTo>
                  <a:pt x="155504" y="96485"/>
                  <a:pt x="154835" y="98069"/>
                  <a:pt x="153497" y="99408"/>
                </a:cubicBezTo>
                <a:cubicBezTo>
                  <a:pt x="152158" y="100746"/>
                  <a:pt x="150574" y="101415"/>
                  <a:pt x="148744" y="101415"/>
                </a:cubicBezTo>
                <a:cubicBezTo>
                  <a:pt x="146911" y="101415"/>
                  <a:pt x="145327" y="100746"/>
                  <a:pt x="143989" y="99408"/>
                </a:cubicBezTo>
                <a:cubicBezTo>
                  <a:pt x="142651" y="98069"/>
                  <a:pt x="141982" y="96485"/>
                  <a:pt x="141982" y="94654"/>
                </a:cubicBezTo>
                <a:cubicBezTo>
                  <a:pt x="141982" y="88175"/>
                  <a:pt x="138179" y="83174"/>
                  <a:pt x="130573" y="79653"/>
                </a:cubicBezTo>
                <a:cubicBezTo>
                  <a:pt x="122967" y="76132"/>
                  <a:pt x="115501" y="74371"/>
                  <a:pt x="108177" y="74371"/>
                </a:cubicBezTo>
                <a:cubicBezTo>
                  <a:pt x="106345" y="74371"/>
                  <a:pt x="104760" y="73702"/>
                  <a:pt x="103422" y="72364"/>
                </a:cubicBezTo>
                <a:cubicBezTo>
                  <a:pt x="102084" y="71026"/>
                  <a:pt x="101415" y="69441"/>
                  <a:pt x="101415" y="67610"/>
                </a:cubicBezTo>
                <a:cubicBezTo>
                  <a:pt x="101415" y="65779"/>
                  <a:pt x="102084" y="64194"/>
                  <a:pt x="103422" y="62856"/>
                </a:cubicBezTo>
                <a:cubicBezTo>
                  <a:pt x="104760" y="61517"/>
                  <a:pt x="106345" y="60848"/>
                  <a:pt x="108177" y="60848"/>
                </a:cubicBezTo>
                <a:close/>
                <a:moveTo>
                  <a:pt x="108177" y="27044"/>
                </a:moveTo>
                <a:cubicBezTo>
                  <a:pt x="98458" y="27044"/>
                  <a:pt x="88845" y="28629"/>
                  <a:pt x="79337" y="31797"/>
                </a:cubicBezTo>
                <a:cubicBezTo>
                  <a:pt x="69829" y="34967"/>
                  <a:pt x="61167" y="39333"/>
                  <a:pt x="53349" y="44897"/>
                </a:cubicBezTo>
                <a:cubicBezTo>
                  <a:pt x="45532" y="50461"/>
                  <a:pt x="39193" y="57609"/>
                  <a:pt x="34333" y="66343"/>
                </a:cubicBezTo>
                <a:cubicBezTo>
                  <a:pt x="29474" y="75076"/>
                  <a:pt x="27044" y="84513"/>
                  <a:pt x="27044" y="94655"/>
                </a:cubicBezTo>
                <a:cubicBezTo>
                  <a:pt x="27044" y="108881"/>
                  <a:pt x="31834" y="121558"/>
                  <a:pt x="41411" y="132686"/>
                </a:cubicBezTo>
                <a:cubicBezTo>
                  <a:pt x="42820" y="134235"/>
                  <a:pt x="44968" y="136559"/>
                  <a:pt x="47856" y="139658"/>
                </a:cubicBezTo>
                <a:cubicBezTo>
                  <a:pt x="50743" y="142757"/>
                  <a:pt x="52891" y="145081"/>
                  <a:pt x="54300" y="146630"/>
                </a:cubicBezTo>
                <a:cubicBezTo>
                  <a:pt x="72329" y="168181"/>
                  <a:pt x="82259" y="189169"/>
                  <a:pt x="84091" y="209593"/>
                </a:cubicBezTo>
                <a:lnTo>
                  <a:pt x="132263" y="209593"/>
                </a:lnTo>
                <a:cubicBezTo>
                  <a:pt x="134094" y="189169"/>
                  <a:pt x="144024" y="168181"/>
                  <a:pt x="162054" y="146630"/>
                </a:cubicBezTo>
                <a:cubicBezTo>
                  <a:pt x="163463" y="145081"/>
                  <a:pt x="165611" y="142757"/>
                  <a:pt x="168498" y="139658"/>
                </a:cubicBezTo>
                <a:cubicBezTo>
                  <a:pt x="171386" y="136559"/>
                  <a:pt x="173534" y="134235"/>
                  <a:pt x="174943" y="132686"/>
                </a:cubicBezTo>
                <a:cubicBezTo>
                  <a:pt x="184520" y="121558"/>
                  <a:pt x="189310" y="108881"/>
                  <a:pt x="189310" y="94655"/>
                </a:cubicBezTo>
                <a:cubicBezTo>
                  <a:pt x="189310" y="84513"/>
                  <a:pt x="186880" y="75076"/>
                  <a:pt x="182021" y="66343"/>
                </a:cubicBezTo>
                <a:cubicBezTo>
                  <a:pt x="177161" y="57609"/>
                  <a:pt x="170822" y="50461"/>
                  <a:pt x="163005" y="44897"/>
                </a:cubicBezTo>
                <a:cubicBezTo>
                  <a:pt x="155187" y="39333"/>
                  <a:pt x="146525" y="34967"/>
                  <a:pt x="137017" y="31797"/>
                </a:cubicBezTo>
                <a:cubicBezTo>
                  <a:pt x="127509" y="28629"/>
                  <a:pt x="117896" y="27044"/>
                  <a:pt x="108177" y="27044"/>
                </a:cubicBezTo>
                <a:close/>
                <a:moveTo>
                  <a:pt x="108177" y="0"/>
                </a:moveTo>
                <a:cubicBezTo>
                  <a:pt x="121558" y="0"/>
                  <a:pt x="134693" y="2289"/>
                  <a:pt x="147581" y="6866"/>
                </a:cubicBezTo>
                <a:cubicBezTo>
                  <a:pt x="160469" y="11444"/>
                  <a:pt x="172019" y="17712"/>
                  <a:pt x="182231" y="25671"/>
                </a:cubicBezTo>
                <a:cubicBezTo>
                  <a:pt x="192443" y="33629"/>
                  <a:pt x="200684" y="43629"/>
                  <a:pt x="206952" y="55672"/>
                </a:cubicBezTo>
                <a:cubicBezTo>
                  <a:pt x="213220" y="67716"/>
                  <a:pt x="216354" y="80710"/>
                  <a:pt x="216354" y="94655"/>
                </a:cubicBezTo>
                <a:cubicBezTo>
                  <a:pt x="216354" y="116487"/>
                  <a:pt x="209099" y="135362"/>
                  <a:pt x="194592" y="151279"/>
                </a:cubicBezTo>
                <a:cubicBezTo>
                  <a:pt x="188253" y="158180"/>
                  <a:pt x="183006" y="164308"/>
                  <a:pt x="178851" y="169660"/>
                </a:cubicBezTo>
                <a:cubicBezTo>
                  <a:pt x="174696" y="175013"/>
                  <a:pt x="170506" y="181739"/>
                  <a:pt x="166280" y="189838"/>
                </a:cubicBezTo>
                <a:cubicBezTo>
                  <a:pt x="162054" y="197937"/>
                  <a:pt x="159659" y="205508"/>
                  <a:pt x="159096" y="212551"/>
                </a:cubicBezTo>
                <a:cubicBezTo>
                  <a:pt x="165716" y="216494"/>
                  <a:pt x="169027" y="222269"/>
                  <a:pt x="169027" y="229876"/>
                </a:cubicBezTo>
                <a:cubicBezTo>
                  <a:pt x="169027" y="235088"/>
                  <a:pt x="167266" y="239594"/>
                  <a:pt x="163745" y="243398"/>
                </a:cubicBezTo>
                <a:cubicBezTo>
                  <a:pt x="167266" y="247201"/>
                  <a:pt x="169027" y="251708"/>
                  <a:pt x="169027" y="256920"/>
                </a:cubicBezTo>
                <a:cubicBezTo>
                  <a:pt x="169027" y="264245"/>
                  <a:pt x="165857" y="269949"/>
                  <a:pt x="159519" y="274034"/>
                </a:cubicBezTo>
                <a:cubicBezTo>
                  <a:pt x="161350" y="277274"/>
                  <a:pt x="162266" y="280583"/>
                  <a:pt x="162266" y="283964"/>
                </a:cubicBezTo>
                <a:cubicBezTo>
                  <a:pt x="162266" y="290444"/>
                  <a:pt x="160047" y="295444"/>
                  <a:pt x="155610" y="298965"/>
                </a:cubicBezTo>
                <a:cubicBezTo>
                  <a:pt x="151173" y="302486"/>
                  <a:pt x="145715" y="304247"/>
                  <a:pt x="139235" y="304247"/>
                </a:cubicBezTo>
                <a:cubicBezTo>
                  <a:pt x="136418" y="310444"/>
                  <a:pt x="132193" y="315374"/>
                  <a:pt x="126559" y="319037"/>
                </a:cubicBezTo>
                <a:cubicBezTo>
                  <a:pt x="120924" y="322699"/>
                  <a:pt x="114797" y="324530"/>
                  <a:pt x="108177" y="324530"/>
                </a:cubicBezTo>
                <a:cubicBezTo>
                  <a:pt x="101557" y="324530"/>
                  <a:pt x="95429" y="322699"/>
                  <a:pt x="89795" y="319037"/>
                </a:cubicBezTo>
                <a:cubicBezTo>
                  <a:pt x="84161" y="315374"/>
                  <a:pt x="79935" y="310444"/>
                  <a:pt x="77119" y="304247"/>
                </a:cubicBezTo>
                <a:cubicBezTo>
                  <a:pt x="70639" y="304247"/>
                  <a:pt x="65181" y="302486"/>
                  <a:pt x="60744" y="298965"/>
                </a:cubicBezTo>
                <a:cubicBezTo>
                  <a:pt x="56307" y="295444"/>
                  <a:pt x="54088" y="290444"/>
                  <a:pt x="54088" y="283964"/>
                </a:cubicBezTo>
                <a:cubicBezTo>
                  <a:pt x="54088" y="280583"/>
                  <a:pt x="55004" y="277274"/>
                  <a:pt x="56835" y="274034"/>
                </a:cubicBezTo>
                <a:cubicBezTo>
                  <a:pt x="50497" y="269949"/>
                  <a:pt x="47327" y="264245"/>
                  <a:pt x="47327" y="256920"/>
                </a:cubicBezTo>
                <a:cubicBezTo>
                  <a:pt x="47327" y="251708"/>
                  <a:pt x="49088" y="247201"/>
                  <a:pt x="52609" y="243398"/>
                </a:cubicBezTo>
                <a:cubicBezTo>
                  <a:pt x="49088" y="239594"/>
                  <a:pt x="47327" y="235088"/>
                  <a:pt x="47327" y="229876"/>
                </a:cubicBezTo>
                <a:cubicBezTo>
                  <a:pt x="47327" y="222269"/>
                  <a:pt x="50638" y="216494"/>
                  <a:pt x="57258" y="212551"/>
                </a:cubicBezTo>
                <a:cubicBezTo>
                  <a:pt x="56694" y="205508"/>
                  <a:pt x="54300" y="197937"/>
                  <a:pt x="50074" y="189838"/>
                </a:cubicBezTo>
                <a:cubicBezTo>
                  <a:pt x="45848" y="181739"/>
                  <a:pt x="41658" y="175013"/>
                  <a:pt x="37503" y="169660"/>
                </a:cubicBezTo>
                <a:cubicBezTo>
                  <a:pt x="33347" y="164308"/>
                  <a:pt x="28100" y="158180"/>
                  <a:pt x="21762" y="151279"/>
                </a:cubicBezTo>
                <a:cubicBezTo>
                  <a:pt x="7254" y="135362"/>
                  <a:pt x="0" y="116487"/>
                  <a:pt x="0" y="94655"/>
                </a:cubicBezTo>
                <a:cubicBezTo>
                  <a:pt x="0" y="80710"/>
                  <a:pt x="3134" y="67716"/>
                  <a:pt x="9402" y="55672"/>
                </a:cubicBezTo>
                <a:cubicBezTo>
                  <a:pt x="15670" y="43629"/>
                  <a:pt x="23910" y="33629"/>
                  <a:pt x="34123" y="25671"/>
                </a:cubicBezTo>
                <a:cubicBezTo>
                  <a:pt x="44334" y="17712"/>
                  <a:pt x="55885" y="11444"/>
                  <a:pt x="68773" y="6866"/>
                </a:cubicBezTo>
                <a:cubicBezTo>
                  <a:pt x="81661" y="2289"/>
                  <a:pt x="94795" y="0"/>
                  <a:pt x="10817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42" name="Freeform 425"/>
          <p:cNvSpPr/>
          <p:nvPr/>
        </p:nvSpPr>
        <p:spPr>
          <a:xfrm>
            <a:off x="4819161" y="1914884"/>
            <a:ext cx="540194" cy="504595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43" name="Freeform 244"/>
          <p:cNvSpPr>
            <a:spLocks noChangeAspect="1"/>
          </p:cNvSpPr>
          <p:nvPr/>
        </p:nvSpPr>
        <p:spPr>
          <a:xfrm>
            <a:off x="9001761" y="1182601"/>
            <a:ext cx="502920" cy="484294"/>
          </a:xfrm>
          <a:custGeom>
            <a:avLst/>
            <a:gdLst>
              <a:gd name="connsiteX0" fmla="*/ 269033 w 486796"/>
              <a:gd name="connsiteY0" fmla="*/ 252412 h 468767"/>
              <a:gd name="connsiteX1" fmla="*/ 486796 w 486796"/>
              <a:gd name="connsiteY1" fmla="*/ 252412 h 468767"/>
              <a:gd name="connsiteX2" fmla="*/ 469893 w 486796"/>
              <a:gd name="connsiteY2" fmla="*/ 336503 h 468767"/>
              <a:gd name="connsiteX3" fmla="*/ 422566 w 486796"/>
              <a:gd name="connsiteY3" fmla="*/ 406226 h 468767"/>
              <a:gd name="connsiteX4" fmla="*/ 216354 w 486796"/>
              <a:gd name="connsiteY4" fmla="*/ 36060 h 468767"/>
              <a:gd name="connsiteX5" fmla="*/ 216354 w 486796"/>
              <a:gd name="connsiteY5" fmla="*/ 250723 h 468767"/>
              <a:gd name="connsiteX6" fmla="*/ 370168 w 486796"/>
              <a:gd name="connsiteY6" fmla="*/ 404537 h 468767"/>
              <a:gd name="connsiteX7" fmla="*/ 300444 w 486796"/>
              <a:gd name="connsiteY7" fmla="*/ 451864 h 468767"/>
              <a:gd name="connsiteX8" fmla="*/ 216354 w 486796"/>
              <a:gd name="connsiteY8" fmla="*/ 468767 h 468767"/>
              <a:gd name="connsiteX9" fmla="*/ 107755 w 486796"/>
              <a:gd name="connsiteY9" fmla="*/ 439751 h 468767"/>
              <a:gd name="connsiteX10" fmla="*/ 29016 w 486796"/>
              <a:gd name="connsiteY10" fmla="*/ 361013 h 468767"/>
              <a:gd name="connsiteX11" fmla="*/ 0 w 486796"/>
              <a:gd name="connsiteY11" fmla="*/ 252413 h 468767"/>
              <a:gd name="connsiteX12" fmla="*/ 29016 w 486796"/>
              <a:gd name="connsiteY12" fmla="*/ 143814 h 468767"/>
              <a:gd name="connsiteX13" fmla="*/ 107755 w 486796"/>
              <a:gd name="connsiteY13" fmla="*/ 65076 h 468767"/>
              <a:gd name="connsiteX14" fmla="*/ 216354 w 486796"/>
              <a:gd name="connsiteY14" fmla="*/ 36060 h 468767"/>
              <a:gd name="connsiteX15" fmla="*/ 252413 w 486796"/>
              <a:gd name="connsiteY15" fmla="*/ 0 h 468767"/>
              <a:gd name="connsiteX16" fmla="*/ 361012 w 486796"/>
              <a:gd name="connsiteY16" fmla="*/ 29016 h 468767"/>
              <a:gd name="connsiteX17" fmla="*/ 439750 w 486796"/>
              <a:gd name="connsiteY17" fmla="*/ 107754 h 468767"/>
              <a:gd name="connsiteX18" fmla="*/ 468766 w 486796"/>
              <a:gd name="connsiteY18" fmla="*/ 216354 h 468767"/>
              <a:gd name="connsiteX19" fmla="*/ 252413 w 486796"/>
              <a:gd name="connsiteY19" fmla="*/ 216354 h 46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86796" h="468767">
                <a:moveTo>
                  <a:pt x="269033" y="252412"/>
                </a:moveTo>
                <a:lnTo>
                  <a:pt x="486796" y="252412"/>
                </a:lnTo>
                <a:cubicBezTo>
                  <a:pt x="486796" y="281898"/>
                  <a:pt x="481162" y="309928"/>
                  <a:pt x="469893" y="336503"/>
                </a:cubicBezTo>
                <a:cubicBezTo>
                  <a:pt x="458625" y="363078"/>
                  <a:pt x="442849" y="386319"/>
                  <a:pt x="422566" y="406226"/>
                </a:cubicBezTo>
                <a:close/>
                <a:moveTo>
                  <a:pt x="216354" y="36060"/>
                </a:moveTo>
                <a:lnTo>
                  <a:pt x="216354" y="250723"/>
                </a:lnTo>
                <a:lnTo>
                  <a:pt x="370168" y="404537"/>
                </a:lnTo>
                <a:cubicBezTo>
                  <a:pt x="350260" y="424820"/>
                  <a:pt x="327019" y="440596"/>
                  <a:pt x="300444" y="451864"/>
                </a:cubicBezTo>
                <a:cubicBezTo>
                  <a:pt x="273870" y="463133"/>
                  <a:pt x="245840" y="468767"/>
                  <a:pt x="216354" y="468767"/>
                </a:cubicBezTo>
                <a:cubicBezTo>
                  <a:pt x="177102" y="468767"/>
                  <a:pt x="140902" y="459095"/>
                  <a:pt x="107755" y="439751"/>
                </a:cubicBezTo>
                <a:cubicBezTo>
                  <a:pt x="74607" y="420407"/>
                  <a:pt x="48361" y="394161"/>
                  <a:pt x="29016" y="361013"/>
                </a:cubicBezTo>
                <a:cubicBezTo>
                  <a:pt x="9673" y="327865"/>
                  <a:pt x="0" y="291665"/>
                  <a:pt x="0" y="252413"/>
                </a:cubicBezTo>
                <a:cubicBezTo>
                  <a:pt x="0" y="213162"/>
                  <a:pt x="9673" y="176962"/>
                  <a:pt x="29016" y="143814"/>
                </a:cubicBezTo>
                <a:cubicBezTo>
                  <a:pt x="48361" y="110666"/>
                  <a:pt x="74607" y="84420"/>
                  <a:pt x="107755" y="65076"/>
                </a:cubicBezTo>
                <a:cubicBezTo>
                  <a:pt x="140902" y="45732"/>
                  <a:pt x="177102" y="36060"/>
                  <a:pt x="216354" y="36060"/>
                </a:cubicBezTo>
                <a:close/>
                <a:moveTo>
                  <a:pt x="252413" y="0"/>
                </a:moveTo>
                <a:cubicBezTo>
                  <a:pt x="291665" y="0"/>
                  <a:pt x="327864" y="9672"/>
                  <a:pt x="361012" y="29016"/>
                </a:cubicBezTo>
                <a:cubicBezTo>
                  <a:pt x="394160" y="48360"/>
                  <a:pt x="420406" y="74606"/>
                  <a:pt x="439750" y="107754"/>
                </a:cubicBezTo>
                <a:cubicBezTo>
                  <a:pt x="459095" y="140902"/>
                  <a:pt x="468766" y="177102"/>
                  <a:pt x="468766" y="216354"/>
                </a:cubicBezTo>
                <a:lnTo>
                  <a:pt x="252413" y="21635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Freeform 309"/>
          <p:cNvSpPr/>
          <p:nvPr/>
        </p:nvSpPr>
        <p:spPr>
          <a:xfrm>
            <a:off x="9004984" y="3921639"/>
            <a:ext cx="499697" cy="423167"/>
          </a:xfrm>
          <a:custGeom>
            <a:avLst/>
            <a:gdLst>
              <a:gd name="connsiteX0" fmla="*/ 396649 w 468766"/>
              <a:gd name="connsiteY0" fmla="*/ 324530 h 396648"/>
              <a:gd name="connsiteX1" fmla="*/ 422003 w 468766"/>
              <a:gd name="connsiteY1" fmla="*/ 335235 h 396648"/>
              <a:gd name="connsiteX2" fmla="*/ 432708 w 468766"/>
              <a:gd name="connsiteY2" fmla="*/ 360589 h 396648"/>
              <a:gd name="connsiteX3" fmla="*/ 422003 w 468766"/>
              <a:gd name="connsiteY3" fmla="*/ 385943 h 396648"/>
              <a:gd name="connsiteX4" fmla="*/ 396649 w 468766"/>
              <a:gd name="connsiteY4" fmla="*/ 396648 h 396648"/>
              <a:gd name="connsiteX5" fmla="*/ 371295 w 468766"/>
              <a:gd name="connsiteY5" fmla="*/ 385943 h 396648"/>
              <a:gd name="connsiteX6" fmla="*/ 360591 w 468766"/>
              <a:gd name="connsiteY6" fmla="*/ 360589 h 396648"/>
              <a:gd name="connsiteX7" fmla="*/ 371295 w 468766"/>
              <a:gd name="connsiteY7" fmla="*/ 335235 h 396648"/>
              <a:gd name="connsiteX8" fmla="*/ 396649 w 468766"/>
              <a:gd name="connsiteY8" fmla="*/ 324530 h 396648"/>
              <a:gd name="connsiteX9" fmla="*/ 144236 w 468766"/>
              <a:gd name="connsiteY9" fmla="*/ 324530 h 396648"/>
              <a:gd name="connsiteX10" fmla="*/ 169590 w 468766"/>
              <a:gd name="connsiteY10" fmla="*/ 335235 h 396648"/>
              <a:gd name="connsiteX11" fmla="*/ 180295 w 468766"/>
              <a:gd name="connsiteY11" fmla="*/ 360589 h 396648"/>
              <a:gd name="connsiteX12" fmla="*/ 169590 w 468766"/>
              <a:gd name="connsiteY12" fmla="*/ 385943 h 396648"/>
              <a:gd name="connsiteX13" fmla="*/ 144236 w 468766"/>
              <a:gd name="connsiteY13" fmla="*/ 396648 h 396648"/>
              <a:gd name="connsiteX14" fmla="*/ 118882 w 468766"/>
              <a:gd name="connsiteY14" fmla="*/ 385943 h 396648"/>
              <a:gd name="connsiteX15" fmla="*/ 108177 w 468766"/>
              <a:gd name="connsiteY15" fmla="*/ 360589 h 396648"/>
              <a:gd name="connsiteX16" fmla="*/ 118882 w 468766"/>
              <a:gd name="connsiteY16" fmla="*/ 335235 h 396648"/>
              <a:gd name="connsiteX17" fmla="*/ 144236 w 468766"/>
              <a:gd name="connsiteY17" fmla="*/ 324530 h 396648"/>
              <a:gd name="connsiteX18" fmla="*/ 18030 w 468766"/>
              <a:gd name="connsiteY18" fmla="*/ 0 h 396648"/>
              <a:gd name="connsiteX19" fmla="*/ 90148 w 468766"/>
              <a:gd name="connsiteY19" fmla="*/ 0 h 396648"/>
              <a:gd name="connsiteX20" fmla="*/ 98176 w 468766"/>
              <a:gd name="connsiteY20" fmla="*/ 1831 h 396648"/>
              <a:gd name="connsiteX21" fmla="*/ 103670 w 468766"/>
              <a:gd name="connsiteY21" fmla="*/ 6198 h 396648"/>
              <a:gd name="connsiteX22" fmla="*/ 107332 w 468766"/>
              <a:gd name="connsiteY22" fmla="*/ 13100 h 396648"/>
              <a:gd name="connsiteX23" fmla="*/ 109586 w 468766"/>
              <a:gd name="connsiteY23" fmla="*/ 20424 h 396648"/>
              <a:gd name="connsiteX24" fmla="*/ 111135 w 468766"/>
              <a:gd name="connsiteY24" fmla="*/ 28734 h 396648"/>
              <a:gd name="connsiteX25" fmla="*/ 112403 w 468766"/>
              <a:gd name="connsiteY25" fmla="*/ 36059 h 396648"/>
              <a:gd name="connsiteX26" fmla="*/ 450737 w 468766"/>
              <a:gd name="connsiteY26" fmla="*/ 36059 h 396648"/>
              <a:gd name="connsiteX27" fmla="*/ 463414 w 468766"/>
              <a:gd name="connsiteY27" fmla="*/ 41411 h 396648"/>
              <a:gd name="connsiteX28" fmla="*/ 468766 w 468766"/>
              <a:gd name="connsiteY28" fmla="*/ 54088 h 396648"/>
              <a:gd name="connsiteX29" fmla="*/ 468766 w 468766"/>
              <a:gd name="connsiteY29" fmla="*/ 198324 h 396648"/>
              <a:gd name="connsiteX30" fmla="*/ 464118 w 468766"/>
              <a:gd name="connsiteY30" fmla="*/ 210297 h 396648"/>
              <a:gd name="connsiteX31" fmla="*/ 452709 w 468766"/>
              <a:gd name="connsiteY31" fmla="*/ 216353 h 396648"/>
              <a:gd name="connsiteX32" fmla="*/ 158603 w 468766"/>
              <a:gd name="connsiteY32" fmla="*/ 250722 h 396648"/>
              <a:gd name="connsiteX33" fmla="*/ 162265 w 468766"/>
              <a:gd name="connsiteY33" fmla="*/ 270442 h 396648"/>
              <a:gd name="connsiteX34" fmla="*/ 155504 w 468766"/>
              <a:gd name="connsiteY34" fmla="*/ 288471 h 396648"/>
              <a:gd name="connsiteX35" fmla="*/ 414678 w 468766"/>
              <a:gd name="connsiteY35" fmla="*/ 288471 h 396648"/>
              <a:gd name="connsiteX36" fmla="*/ 427355 w 468766"/>
              <a:gd name="connsiteY36" fmla="*/ 293824 h 396648"/>
              <a:gd name="connsiteX37" fmla="*/ 432707 w 468766"/>
              <a:gd name="connsiteY37" fmla="*/ 306501 h 396648"/>
              <a:gd name="connsiteX38" fmla="*/ 427355 w 468766"/>
              <a:gd name="connsiteY38" fmla="*/ 319178 h 396648"/>
              <a:gd name="connsiteX39" fmla="*/ 414678 w 468766"/>
              <a:gd name="connsiteY39" fmla="*/ 324530 h 396648"/>
              <a:gd name="connsiteX40" fmla="*/ 396649 w 468766"/>
              <a:gd name="connsiteY40" fmla="*/ 324530 h 396648"/>
              <a:gd name="connsiteX41" fmla="*/ 396648 w 468766"/>
              <a:gd name="connsiteY41" fmla="*/ 324530 h 396648"/>
              <a:gd name="connsiteX42" fmla="*/ 144236 w 468766"/>
              <a:gd name="connsiteY42" fmla="*/ 324530 h 396648"/>
              <a:gd name="connsiteX43" fmla="*/ 126206 w 468766"/>
              <a:gd name="connsiteY43" fmla="*/ 324530 h 396648"/>
              <a:gd name="connsiteX44" fmla="*/ 113530 w 468766"/>
              <a:gd name="connsiteY44" fmla="*/ 319178 h 396648"/>
              <a:gd name="connsiteX45" fmla="*/ 108177 w 468766"/>
              <a:gd name="connsiteY45" fmla="*/ 306501 h 396648"/>
              <a:gd name="connsiteX46" fmla="*/ 110431 w 468766"/>
              <a:gd name="connsiteY46" fmla="*/ 297627 h 396648"/>
              <a:gd name="connsiteX47" fmla="*/ 114938 w 468766"/>
              <a:gd name="connsiteY47" fmla="*/ 287485 h 396648"/>
              <a:gd name="connsiteX48" fmla="*/ 120995 w 468766"/>
              <a:gd name="connsiteY48" fmla="*/ 276217 h 396648"/>
              <a:gd name="connsiteX49" fmla="*/ 125361 w 468766"/>
              <a:gd name="connsiteY49" fmla="*/ 267907 h 396648"/>
              <a:gd name="connsiteX50" fmla="*/ 75499 w 468766"/>
              <a:gd name="connsiteY50" fmla="*/ 36059 h 396648"/>
              <a:gd name="connsiteX51" fmla="*/ 18030 w 468766"/>
              <a:gd name="connsiteY51" fmla="*/ 36059 h 396648"/>
              <a:gd name="connsiteX52" fmla="*/ 5353 w 468766"/>
              <a:gd name="connsiteY52" fmla="*/ 30706 h 396648"/>
              <a:gd name="connsiteX53" fmla="*/ 0 w 468766"/>
              <a:gd name="connsiteY53" fmla="*/ 18030 h 396648"/>
              <a:gd name="connsiteX54" fmla="*/ 5353 w 468766"/>
              <a:gd name="connsiteY54" fmla="*/ 5352 h 396648"/>
              <a:gd name="connsiteX55" fmla="*/ 18030 w 468766"/>
              <a:gd name="connsiteY55" fmla="*/ 0 h 39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8766" h="396648">
                <a:moveTo>
                  <a:pt x="396649" y="324530"/>
                </a:moveTo>
                <a:cubicBezTo>
                  <a:pt x="406415" y="324530"/>
                  <a:pt x="414867" y="328099"/>
                  <a:pt x="422003" y="335235"/>
                </a:cubicBezTo>
                <a:cubicBezTo>
                  <a:pt x="429140" y="342372"/>
                  <a:pt x="432708" y="350823"/>
                  <a:pt x="432708" y="360589"/>
                </a:cubicBezTo>
                <a:cubicBezTo>
                  <a:pt x="432708" y="370355"/>
                  <a:pt x="429140" y="378806"/>
                  <a:pt x="422003" y="385943"/>
                </a:cubicBezTo>
                <a:cubicBezTo>
                  <a:pt x="414867" y="393080"/>
                  <a:pt x="406415" y="396648"/>
                  <a:pt x="396649" y="396648"/>
                </a:cubicBezTo>
                <a:cubicBezTo>
                  <a:pt x="386884" y="396648"/>
                  <a:pt x="378432" y="393080"/>
                  <a:pt x="371295" y="385943"/>
                </a:cubicBezTo>
                <a:cubicBezTo>
                  <a:pt x="364159" y="378806"/>
                  <a:pt x="360591" y="370355"/>
                  <a:pt x="360591" y="360589"/>
                </a:cubicBezTo>
                <a:cubicBezTo>
                  <a:pt x="360591" y="350823"/>
                  <a:pt x="364159" y="342372"/>
                  <a:pt x="371295" y="335235"/>
                </a:cubicBezTo>
                <a:cubicBezTo>
                  <a:pt x="378432" y="328099"/>
                  <a:pt x="386884" y="324530"/>
                  <a:pt x="396649" y="324530"/>
                </a:cubicBezTo>
                <a:close/>
                <a:moveTo>
                  <a:pt x="144236" y="324530"/>
                </a:moveTo>
                <a:cubicBezTo>
                  <a:pt x="154002" y="324530"/>
                  <a:pt x="162453" y="328099"/>
                  <a:pt x="169590" y="335235"/>
                </a:cubicBezTo>
                <a:cubicBezTo>
                  <a:pt x="176727" y="342372"/>
                  <a:pt x="180295" y="350823"/>
                  <a:pt x="180295" y="360589"/>
                </a:cubicBezTo>
                <a:cubicBezTo>
                  <a:pt x="180295" y="370355"/>
                  <a:pt x="176727" y="378806"/>
                  <a:pt x="169590" y="385943"/>
                </a:cubicBezTo>
                <a:cubicBezTo>
                  <a:pt x="162453" y="393080"/>
                  <a:pt x="154002" y="396648"/>
                  <a:pt x="144236" y="396648"/>
                </a:cubicBezTo>
                <a:cubicBezTo>
                  <a:pt x="134470" y="396648"/>
                  <a:pt x="126019" y="393080"/>
                  <a:pt x="118882" y="385943"/>
                </a:cubicBezTo>
                <a:cubicBezTo>
                  <a:pt x="111745" y="378806"/>
                  <a:pt x="108177" y="370355"/>
                  <a:pt x="108177" y="360589"/>
                </a:cubicBezTo>
                <a:cubicBezTo>
                  <a:pt x="108177" y="350823"/>
                  <a:pt x="111745" y="342372"/>
                  <a:pt x="118882" y="335235"/>
                </a:cubicBezTo>
                <a:cubicBezTo>
                  <a:pt x="126019" y="328099"/>
                  <a:pt x="134470" y="324530"/>
                  <a:pt x="144236" y="324530"/>
                </a:cubicBezTo>
                <a:close/>
                <a:moveTo>
                  <a:pt x="18030" y="0"/>
                </a:moveTo>
                <a:lnTo>
                  <a:pt x="90148" y="0"/>
                </a:lnTo>
                <a:cubicBezTo>
                  <a:pt x="93153" y="0"/>
                  <a:pt x="95829" y="610"/>
                  <a:pt x="98176" y="1831"/>
                </a:cubicBezTo>
                <a:cubicBezTo>
                  <a:pt x="100524" y="3052"/>
                  <a:pt x="102355" y="4507"/>
                  <a:pt x="103670" y="6198"/>
                </a:cubicBezTo>
                <a:cubicBezTo>
                  <a:pt x="104984" y="7888"/>
                  <a:pt x="106205" y="10189"/>
                  <a:pt x="107332" y="13100"/>
                </a:cubicBezTo>
                <a:cubicBezTo>
                  <a:pt x="108459" y="16010"/>
                  <a:pt x="109210" y="18452"/>
                  <a:pt x="109586" y="20424"/>
                </a:cubicBezTo>
                <a:cubicBezTo>
                  <a:pt x="109961" y="22396"/>
                  <a:pt x="110478" y="25166"/>
                  <a:pt x="111135" y="28734"/>
                </a:cubicBezTo>
                <a:cubicBezTo>
                  <a:pt x="111792" y="32303"/>
                  <a:pt x="112215" y="34744"/>
                  <a:pt x="112403" y="36059"/>
                </a:cubicBezTo>
                <a:lnTo>
                  <a:pt x="450737" y="36059"/>
                </a:lnTo>
                <a:cubicBezTo>
                  <a:pt x="455620" y="36059"/>
                  <a:pt x="459845" y="37843"/>
                  <a:pt x="463414" y="41411"/>
                </a:cubicBezTo>
                <a:cubicBezTo>
                  <a:pt x="466982" y="44980"/>
                  <a:pt x="468766" y="49205"/>
                  <a:pt x="468766" y="54088"/>
                </a:cubicBezTo>
                <a:lnTo>
                  <a:pt x="468766" y="198324"/>
                </a:lnTo>
                <a:cubicBezTo>
                  <a:pt x="468766" y="202831"/>
                  <a:pt x="467217" y="206822"/>
                  <a:pt x="464118" y="210297"/>
                </a:cubicBezTo>
                <a:cubicBezTo>
                  <a:pt x="461019" y="213771"/>
                  <a:pt x="457216" y="215790"/>
                  <a:pt x="452709" y="216353"/>
                </a:cubicBezTo>
                <a:lnTo>
                  <a:pt x="158603" y="250722"/>
                </a:lnTo>
                <a:cubicBezTo>
                  <a:pt x="161045" y="261991"/>
                  <a:pt x="162265" y="268564"/>
                  <a:pt x="162265" y="270442"/>
                </a:cubicBezTo>
                <a:cubicBezTo>
                  <a:pt x="162265" y="273447"/>
                  <a:pt x="160012" y="279457"/>
                  <a:pt x="155504" y="288471"/>
                </a:cubicBezTo>
                <a:lnTo>
                  <a:pt x="414678" y="288471"/>
                </a:lnTo>
                <a:cubicBezTo>
                  <a:pt x="419561" y="288471"/>
                  <a:pt x="423787" y="290255"/>
                  <a:pt x="427355" y="293824"/>
                </a:cubicBezTo>
                <a:cubicBezTo>
                  <a:pt x="430923" y="297392"/>
                  <a:pt x="432707" y="301618"/>
                  <a:pt x="432707" y="306501"/>
                </a:cubicBezTo>
                <a:cubicBezTo>
                  <a:pt x="432707" y="311384"/>
                  <a:pt x="430923" y="315609"/>
                  <a:pt x="427355" y="319178"/>
                </a:cubicBezTo>
                <a:cubicBezTo>
                  <a:pt x="423787" y="322746"/>
                  <a:pt x="419561" y="324530"/>
                  <a:pt x="414678" y="324530"/>
                </a:cubicBezTo>
                <a:lnTo>
                  <a:pt x="396649" y="324530"/>
                </a:lnTo>
                <a:lnTo>
                  <a:pt x="396648" y="324530"/>
                </a:lnTo>
                <a:lnTo>
                  <a:pt x="144236" y="324530"/>
                </a:lnTo>
                <a:lnTo>
                  <a:pt x="126206" y="324530"/>
                </a:lnTo>
                <a:cubicBezTo>
                  <a:pt x="121324" y="324530"/>
                  <a:pt x="117098" y="322746"/>
                  <a:pt x="113530" y="319178"/>
                </a:cubicBezTo>
                <a:cubicBezTo>
                  <a:pt x="109961" y="315609"/>
                  <a:pt x="108177" y="311384"/>
                  <a:pt x="108177" y="306501"/>
                </a:cubicBezTo>
                <a:cubicBezTo>
                  <a:pt x="108177" y="304435"/>
                  <a:pt x="108928" y="301477"/>
                  <a:pt x="110431" y="297627"/>
                </a:cubicBezTo>
                <a:cubicBezTo>
                  <a:pt x="111933" y="293777"/>
                  <a:pt x="113436" y="290397"/>
                  <a:pt x="114938" y="287485"/>
                </a:cubicBezTo>
                <a:cubicBezTo>
                  <a:pt x="116440" y="284574"/>
                  <a:pt x="118459" y="280818"/>
                  <a:pt x="120995" y="276217"/>
                </a:cubicBezTo>
                <a:cubicBezTo>
                  <a:pt x="123530" y="271616"/>
                  <a:pt x="124986" y="268846"/>
                  <a:pt x="125361" y="267907"/>
                </a:cubicBezTo>
                <a:lnTo>
                  <a:pt x="75499" y="36059"/>
                </a:lnTo>
                <a:lnTo>
                  <a:pt x="18030" y="36059"/>
                </a:lnTo>
                <a:cubicBezTo>
                  <a:pt x="13147" y="36059"/>
                  <a:pt x="8921" y="34275"/>
                  <a:pt x="5353" y="30706"/>
                </a:cubicBezTo>
                <a:cubicBezTo>
                  <a:pt x="1784" y="27138"/>
                  <a:pt x="0" y="22912"/>
                  <a:pt x="0" y="18030"/>
                </a:cubicBezTo>
                <a:cubicBezTo>
                  <a:pt x="0" y="13146"/>
                  <a:pt x="1784" y="8921"/>
                  <a:pt x="5353" y="5352"/>
                </a:cubicBezTo>
                <a:cubicBezTo>
                  <a:pt x="8921" y="1784"/>
                  <a:pt x="13147" y="0"/>
                  <a:pt x="1803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6" name="Freeform 457"/>
          <p:cNvSpPr>
            <a:spLocks noChangeAspect="1"/>
          </p:cNvSpPr>
          <p:nvPr/>
        </p:nvSpPr>
        <p:spPr>
          <a:xfrm>
            <a:off x="2531692" y="3722222"/>
            <a:ext cx="502920" cy="754997"/>
          </a:xfrm>
          <a:custGeom>
            <a:avLst/>
            <a:gdLst>
              <a:gd name="connsiteX0" fmla="*/ 108177 w 216354"/>
              <a:gd name="connsiteY0" fmla="*/ 60848 h 324530"/>
              <a:gd name="connsiteX1" fmla="*/ 129199 w 216354"/>
              <a:gd name="connsiteY1" fmla="*/ 64229 h 324530"/>
              <a:gd name="connsiteX2" fmla="*/ 147581 w 216354"/>
              <a:gd name="connsiteY2" fmla="*/ 75638 h 324530"/>
              <a:gd name="connsiteX3" fmla="*/ 155504 w 216354"/>
              <a:gd name="connsiteY3" fmla="*/ 94654 h 324530"/>
              <a:gd name="connsiteX4" fmla="*/ 153497 w 216354"/>
              <a:gd name="connsiteY4" fmla="*/ 99408 h 324530"/>
              <a:gd name="connsiteX5" fmla="*/ 148744 w 216354"/>
              <a:gd name="connsiteY5" fmla="*/ 101415 h 324530"/>
              <a:gd name="connsiteX6" fmla="*/ 143989 w 216354"/>
              <a:gd name="connsiteY6" fmla="*/ 99408 h 324530"/>
              <a:gd name="connsiteX7" fmla="*/ 141982 w 216354"/>
              <a:gd name="connsiteY7" fmla="*/ 94654 h 324530"/>
              <a:gd name="connsiteX8" fmla="*/ 130573 w 216354"/>
              <a:gd name="connsiteY8" fmla="*/ 79653 h 324530"/>
              <a:gd name="connsiteX9" fmla="*/ 108177 w 216354"/>
              <a:gd name="connsiteY9" fmla="*/ 74371 h 324530"/>
              <a:gd name="connsiteX10" fmla="*/ 103422 w 216354"/>
              <a:gd name="connsiteY10" fmla="*/ 72364 h 324530"/>
              <a:gd name="connsiteX11" fmla="*/ 101415 w 216354"/>
              <a:gd name="connsiteY11" fmla="*/ 67610 h 324530"/>
              <a:gd name="connsiteX12" fmla="*/ 103422 w 216354"/>
              <a:gd name="connsiteY12" fmla="*/ 62856 h 324530"/>
              <a:gd name="connsiteX13" fmla="*/ 108177 w 216354"/>
              <a:gd name="connsiteY13" fmla="*/ 60848 h 324530"/>
              <a:gd name="connsiteX14" fmla="*/ 108177 w 216354"/>
              <a:gd name="connsiteY14" fmla="*/ 27044 h 324530"/>
              <a:gd name="connsiteX15" fmla="*/ 79337 w 216354"/>
              <a:gd name="connsiteY15" fmla="*/ 31797 h 324530"/>
              <a:gd name="connsiteX16" fmla="*/ 53349 w 216354"/>
              <a:gd name="connsiteY16" fmla="*/ 44897 h 324530"/>
              <a:gd name="connsiteX17" fmla="*/ 34333 w 216354"/>
              <a:gd name="connsiteY17" fmla="*/ 66343 h 324530"/>
              <a:gd name="connsiteX18" fmla="*/ 27044 w 216354"/>
              <a:gd name="connsiteY18" fmla="*/ 94655 h 324530"/>
              <a:gd name="connsiteX19" fmla="*/ 41411 w 216354"/>
              <a:gd name="connsiteY19" fmla="*/ 132686 h 324530"/>
              <a:gd name="connsiteX20" fmla="*/ 47856 w 216354"/>
              <a:gd name="connsiteY20" fmla="*/ 139658 h 324530"/>
              <a:gd name="connsiteX21" fmla="*/ 54300 w 216354"/>
              <a:gd name="connsiteY21" fmla="*/ 146630 h 324530"/>
              <a:gd name="connsiteX22" fmla="*/ 84091 w 216354"/>
              <a:gd name="connsiteY22" fmla="*/ 209593 h 324530"/>
              <a:gd name="connsiteX23" fmla="*/ 132263 w 216354"/>
              <a:gd name="connsiteY23" fmla="*/ 209593 h 324530"/>
              <a:gd name="connsiteX24" fmla="*/ 162054 w 216354"/>
              <a:gd name="connsiteY24" fmla="*/ 146630 h 324530"/>
              <a:gd name="connsiteX25" fmla="*/ 168498 w 216354"/>
              <a:gd name="connsiteY25" fmla="*/ 139658 h 324530"/>
              <a:gd name="connsiteX26" fmla="*/ 174943 w 216354"/>
              <a:gd name="connsiteY26" fmla="*/ 132686 h 324530"/>
              <a:gd name="connsiteX27" fmla="*/ 189310 w 216354"/>
              <a:gd name="connsiteY27" fmla="*/ 94655 h 324530"/>
              <a:gd name="connsiteX28" fmla="*/ 182021 w 216354"/>
              <a:gd name="connsiteY28" fmla="*/ 66343 h 324530"/>
              <a:gd name="connsiteX29" fmla="*/ 163005 w 216354"/>
              <a:gd name="connsiteY29" fmla="*/ 44897 h 324530"/>
              <a:gd name="connsiteX30" fmla="*/ 137017 w 216354"/>
              <a:gd name="connsiteY30" fmla="*/ 31797 h 324530"/>
              <a:gd name="connsiteX31" fmla="*/ 108177 w 216354"/>
              <a:gd name="connsiteY31" fmla="*/ 27044 h 324530"/>
              <a:gd name="connsiteX32" fmla="*/ 108177 w 216354"/>
              <a:gd name="connsiteY32" fmla="*/ 0 h 324530"/>
              <a:gd name="connsiteX33" fmla="*/ 147581 w 216354"/>
              <a:gd name="connsiteY33" fmla="*/ 6866 h 324530"/>
              <a:gd name="connsiteX34" fmla="*/ 182231 w 216354"/>
              <a:gd name="connsiteY34" fmla="*/ 25671 h 324530"/>
              <a:gd name="connsiteX35" fmla="*/ 206952 w 216354"/>
              <a:gd name="connsiteY35" fmla="*/ 55672 h 324530"/>
              <a:gd name="connsiteX36" fmla="*/ 216354 w 216354"/>
              <a:gd name="connsiteY36" fmla="*/ 94655 h 324530"/>
              <a:gd name="connsiteX37" fmla="*/ 194592 w 216354"/>
              <a:gd name="connsiteY37" fmla="*/ 151279 h 324530"/>
              <a:gd name="connsiteX38" fmla="*/ 178851 w 216354"/>
              <a:gd name="connsiteY38" fmla="*/ 169660 h 324530"/>
              <a:gd name="connsiteX39" fmla="*/ 166280 w 216354"/>
              <a:gd name="connsiteY39" fmla="*/ 189838 h 324530"/>
              <a:gd name="connsiteX40" fmla="*/ 159096 w 216354"/>
              <a:gd name="connsiteY40" fmla="*/ 212551 h 324530"/>
              <a:gd name="connsiteX41" fmla="*/ 169027 w 216354"/>
              <a:gd name="connsiteY41" fmla="*/ 229876 h 324530"/>
              <a:gd name="connsiteX42" fmla="*/ 163745 w 216354"/>
              <a:gd name="connsiteY42" fmla="*/ 243398 h 324530"/>
              <a:gd name="connsiteX43" fmla="*/ 169027 w 216354"/>
              <a:gd name="connsiteY43" fmla="*/ 256920 h 324530"/>
              <a:gd name="connsiteX44" fmla="*/ 159519 w 216354"/>
              <a:gd name="connsiteY44" fmla="*/ 274034 h 324530"/>
              <a:gd name="connsiteX45" fmla="*/ 162266 w 216354"/>
              <a:gd name="connsiteY45" fmla="*/ 283964 h 324530"/>
              <a:gd name="connsiteX46" fmla="*/ 155610 w 216354"/>
              <a:gd name="connsiteY46" fmla="*/ 298965 h 324530"/>
              <a:gd name="connsiteX47" fmla="*/ 139235 w 216354"/>
              <a:gd name="connsiteY47" fmla="*/ 304247 h 324530"/>
              <a:gd name="connsiteX48" fmla="*/ 126559 w 216354"/>
              <a:gd name="connsiteY48" fmla="*/ 319037 h 324530"/>
              <a:gd name="connsiteX49" fmla="*/ 108177 w 216354"/>
              <a:gd name="connsiteY49" fmla="*/ 324530 h 324530"/>
              <a:gd name="connsiteX50" fmla="*/ 89795 w 216354"/>
              <a:gd name="connsiteY50" fmla="*/ 319037 h 324530"/>
              <a:gd name="connsiteX51" fmla="*/ 77119 w 216354"/>
              <a:gd name="connsiteY51" fmla="*/ 304247 h 324530"/>
              <a:gd name="connsiteX52" fmla="*/ 60744 w 216354"/>
              <a:gd name="connsiteY52" fmla="*/ 298965 h 324530"/>
              <a:gd name="connsiteX53" fmla="*/ 54088 w 216354"/>
              <a:gd name="connsiteY53" fmla="*/ 283964 h 324530"/>
              <a:gd name="connsiteX54" fmla="*/ 56835 w 216354"/>
              <a:gd name="connsiteY54" fmla="*/ 274034 h 324530"/>
              <a:gd name="connsiteX55" fmla="*/ 47327 w 216354"/>
              <a:gd name="connsiteY55" fmla="*/ 256920 h 324530"/>
              <a:gd name="connsiteX56" fmla="*/ 52609 w 216354"/>
              <a:gd name="connsiteY56" fmla="*/ 243398 h 324530"/>
              <a:gd name="connsiteX57" fmla="*/ 47327 w 216354"/>
              <a:gd name="connsiteY57" fmla="*/ 229876 h 324530"/>
              <a:gd name="connsiteX58" fmla="*/ 57258 w 216354"/>
              <a:gd name="connsiteY58" fmla="*/ 212551 h 324530"/>
              <a:gd name="connsiteX59" fmla="*/ 50074 w 216354"/>
              <a:gd name="connsiteY59" fmla="*/ 189838 h 324530"/>
              <a:gd name="connsiteX60" fmla="*/ 37503 w 216354"/>
              <a:gd name="connsiteY60" fmla="*/ 169660 h 324530"/>
              <a:gd name="connsiteX61" fmla="*/ 21762 w 216354"/>
              <a:gd name="connsiteY61" fmla="*/ 151279 h 324530"/>
              <a:gd name="connsiteX62" fmla="*/ 0 w 216354"/>
              <a:gd name="connsiteY62" fmla="*/ 94655 h 324530"/>
              <a:gd name="connsiteX63" fmla="*/ 9402 w 216354"/>
              <a:gd name="connsiteY63" fmla="*/ 55672 h 324530"/>
              <a:gd name="connsiteX64" fmla="*/ 34123 w 216354"/>
              <a:gd name="connsiteY64" fmla="*/ 25671 h 324530"/>
              <a:gd name="connsiteX65" fmla="*/ 68773 w 216354"/>
              <a:gd name="connsiteY65" fmla="*/ 6866 h 324530"/>
              <a:gd name="connsiteX66" fmla="*/ 108177 w 216354"/>
              <a:gd name="connsiteY66" fmla="*/ 0 h 324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16354" h="324530">
                <a:moveTo>
                  <a:pt x="108177" y="60848"/>
                </a:moveTo>
                <a:cubicBezTo>
                  <a:pt x="115219" y="60848"/>
                  <a:pt x="122227" y="61976"/>
                  <a:pt x="129199" y="64229"/>
                </a:cubicBezTo>
                <a:cubicBezTo>
                  <a:pt x="136172" y="66483"/>
                  <a:pt x="142299" y="70286"/>
                  <a:pt x="147581" y="75638"/>
                </a:cubicBezTo>
                <a:cubicBezTo>
                  <a:pt x="152863" y="80991"/>
                  <a:pt x="155504" y="87329"/>
                  <a:pt x="155504" y="94654"/>
                </a:cubicBezTo>
                <a:cubicBezTo>
                  <a:pt x="155504" y="96485"/>
                  <a:pt x="154835" y="98069"/>
                  <a:pt x="153497" y="99408"/>
                </a:cubicBezTo>
                <a:cubicBezTo>
                  <a:pt x="152158" y="100746"/>
                  <a:pt x="150574" y="101415"/>
                  <a:pt x="148744" y="101415"/>
                </a:cubicBezTo>
                <a:cubicBezTo>
                  <a:pt x="146911" y="101415"/>
                  <a:pt x="145327" y="100746"/>
                  <a:pt x="143989" y="99408"/>
                </a:cubicBezTo>
                <a:cubicBezTo>
                  <a:pt x="142651" y="98069"/>
                  <a:pt x="141982" y="96485"/>
                  <a:pt x="141982" y="94654"/>
                </a:cubicBezTo>
                <a:cubicBezTo>
                  <a:pt x="141982" y="88175"/>
                  <a:pt x="138179" y="83174"/>
                  <a:pt x="130573" y="79653"/>
                </a:cubicBezTo>
                <a:cubicBezTo>
                  <a:pt x="122967" y="76132"/>
                  <a:pt x="115501" y="74371"/>
                  <a:pt x="108177" y="74371"/>
                </a:cubicBezTo>
                <a:cubicBezTo>
                  <a:pt x="106345" y="74371"/>
                  <a:pt x="104760" y="73702"/>
                  <a:pt x="103422" y="72364"/>
                </a:cubicBezTo>
                <a:cubicBezTo>
                  <a:pt x="102084" y="71026"/>
                  <a:pt x="101415" y="69441"/>
                  <a:pt x="101415" y="67610"/>
                </a:cubicBezTo>
                <a:cubicBezTo>
                  <a:pt x="101415" y="65779"/>
                  <a:pt x="102084" y="64194"/>
                  <a:pt x="103422" y="62856"/>
                </a:cubicBezTo>
                <a:cubicBezTo>
                  <a:pt x="104760" y="61517"/>
                  <a:pt x="106345" y="60848"/>
                  <a:pt x="108177" y="60848"/>
                </a:cubicBezTo>
                <a:close/>
                <a:moveTo>
                  <a:pt x="108177" y="27044"/>
                </a:moveTo>
                <a:cubicBezTo>
                  <a:pt x="98458" y="27044"/>
                  <a:pt x="88845" y="28629"/>
                  <a:pt x="79337" y="31797"/>
                </a:cubicBezTo>
                <a:cubicBezTo>
                  <a:pt x="69829" y="34967"/>
                  <a:pt x="61167" y="39333"/>
                  <a:pt x="53349" y="44897"/>
                </a:cubicBezTo>
                <a:cubicBezTo>
                  <a:pt x="45532" y="50461"/>
                  <a:pt x="39193" y="57609"/>
                  <a:pt x="34333" y="66343"/>
                </a:cubicBezTo>
                <a:cubicBezTo>
                  <a:pt x="29474" y="75076"/>
                  <a:pt x="27044" y="84513"/>
                  <a:pt x="27044" y="94655"/>
                </a:cubicBezTo>
                <a:cubicBezTo>
                  <a:pt x="27044" y="108881"/>
                  <a:pt x="31834" y="121558"/>
                  <a:pt x="41411" y="132686"/>
                </a:cubicBezTo>
                <a:cubicBezTo>
                  <a:pt x="42820" y="134235"/>
                  <a:pt x="44968" y="136559"/>
                  <a:pt x="47856" y="139658"/>
                </a:cubicBezTo>
                <a:cubicBezTo>
                  <a:pt x="50743" y="142757"/>
                  <a:pt x="52891" y="145081"/>
                  <a:pt x="54300" y="146630"/>
                </a:cubicBezTo>
                <a:cubicBezTo>
                  <a:pt x="72329" y="168181"/>
                  <a:pt x="82259" y="189169"/>
                  <a:pt x="84091" y="209593"/>
                </a:cubicBezTo>
                <a:lnTo>
                  <a:pt x="132263" y="209593"/>
                </a:lnTo>
                <a:cubicBezTo>
                  <a:pt x="134094" y="189169"/>
                  <a:pt x="144024" y="168181"/>
                  <a:pt x="162054" y="146630"/>
                </a:cubicBezTo>
                <a:cubicBezTo>
                  <a:pt x="163463" y="145081"/>
                  <a:pt x="165611" y="142757"/>
                  <a:pt x="168498" y="139658"/>
                </a:cubicBezTo>
                <a:cubicBezTo>
                  <a:pt x="171386" y="136559"/>
                  <a:pt x="173534" y="134235"/>
                  <a:pt x="174943" y="132686"/>
                </a:cubicBezTo>
                <a:cubicBezTo>
                  <a:pt x="184520" y="121558"/>
                  <a:pt x="189310" y="108881"/>
                  <a:pt x="189310" y="94655"/>
                </a:cubicBezTo>
                <a:cubicBezTo>
                  <a:pt x="189310" y="84513"/>
                  <a:pt x="186880" y="75076"/>
                  <a:pt x="182021" y="66343"/>
                </a:cubicBezTo>
                <a:cubicBezTo>
                  <a:pt x="177161" y="57609"/>
                  <a:pt x="170822" y="50461"/>
                  <a:pt x="163005" y="44897"/>
                </a:cubicBezTo>
                <a:cubicBezTo>
                  <a:pt x="155187" y="39333"/>
                  <a:pt x="146525" y="34967"/>
                  <a:pt x="137017" y="31797"/>
                </a:cubicBezTo>
                <a:cubicBezTo>
                  <a:pt x="127509" y="28629"/>
                  <a:pt x="117896" y="27044"/>
                  <a:pt x="108177" y="27044"/>
                </a:cubicBezTo>
                <a:close/>
                <a:moveTo>
                  <a:pt x="108177" y="0"/>
                </a:moveTo>
                <a:cubicBezTo>
                  <a:pt x="121558" y="0"/>
                  <a:pt x="134693" y="2289"/>
                  <a:pt x="147581" y="6866"/>
                </a:cubicBezTo>
                <a:cubicBezTo>
                  <a:pt x="160469" y="11444"/>
                  <a:pt x="172019" y="17712"/>
                  <a:pt x="182231" y="25671"/>
                </a:cubicBezTo>
                <a:cubicBezTo>
                  <a:pt x="192443" y="33629"/>
                  <a:pt x="200684" y="43629"/>
                  <a:pt x="206952" y="55672"/>
                </a:cubicBezTo>
                <a:cubicBezTo>
                  <a:pt x="213220" y="67716"/>
                  <a:pt x="216354" y="80710"/>
                  <a:pt x="216354" y="94655"/>
                </a:cubicBezTo>
                <a:cubicBezTo>
                  <a:pt x="216354" y="116487"/>
                  <a:pt x="209099" y="135362"/>
                  <a:pt x="194592" y="151279"/>
                </a:cubicBezTo>
                <a:cubicBezTo>
                  <a:pt x="188253" y="158180"/>
                  <a:pt x="183006" y="164308"/>
                  <a:pt x="178851" y="169660"/>
                </a:cubicBezTo>
                <a:cubicBezTo>
                  <a:pt x="174696" y="175013"/>
                  <a:pt x="170506" y="181739"/>
                  <a:pt x="166280" y="189838"/>
                </a:cubicBezTo>
                <a:cubicBezTo>
                  <a:pt x="162054" y="197937"/>
                  <a:pt x="159659" y="205508"/>
                  <a:pt x="159096" y="212551"/>
                </a:cubicBezTo>
                <a:cubicBezTo>
                  <a:pt x="165716" y="216494"/>
                  <a:pt x="169027" y="222269"/>
                  <a:pt x="169027" y="229876"/>
                </a:cubicBezTo>
                <a:cubicBezTo>
                  <a:pt x="169027" y="235088"/>
                  <a:pt x="167266" y="239594"/>
                  <a:pt x="163745" y="243398"/>
                </a:cubicBezTo>
                <a:cubicBezTo>
                  <a:pt x="167266" y="247201"/>
                  <a:pt x="169027" y="251708"/>
                  <a:pt x="169027" y="256920"/>
                </a:cubicBezTo>
                <a:cubicBezTo>
                  <a:pt x="169027" y="264245"/>
                  <a:pt x="165857" y="269949"/>
                  <a:pt x="159519" y="274034"/>
                </a:cubicBezTo>
                <a:cubicBezTo>
                  <a:pt x="161350" y="277274"/>
                  <a:pt x="162266" y="280583"/>
                  <a:pt x="162266" y="283964"/>
                </a:cubicBezTo>
                <a:cubicBezTo>
                  <a:pt x="162266" y="290444"/>
                  <a:pt x="160047" y="295444"/>
                  <a:pt x="155610" y="298965"/>
                </a:cubicBezTo>
                <a:cubicBezTo>
                  <a:pt x="151173" y="302486"/>
                  <a:pt x="145715" y="304247"/>
                  <a:pt x="139235" y="304247"/>
                </a:cubicBezTo>
                <a:cubicBezTo>
                  <a:pt x="136418" y="310444"/>
                  <a:pt x="132193" y="315374"/>
                  <a:pt x="126559" y="319037"/>
                </a:cubicBezTo>
                <a:cubicBezTo>
                  <a:pt x="120924" y="322699"/>
                  <a:pt x="114797" y="324530"/>
                  <a:pt x="108177" y="324530"/>
                </a:cubicBezTo>
                <a:cubicBezTo>
                  <a:pt x="101557" y="324530"/>
                  <a:pt x="95429" y="322699"/>
                  <a:pt x="89795" y="319037"/>
                </a:cubicBezTo>
                <a:cubicBezTo>
                  <a:pt x="84161" y="315374"/>
                  <a:pt x="79935" y="310444"/>
                  <a:pt x="77119" y="304247"/>
                </a:cubicBezTo>
                <a:cubicBezTo>
                  <a:pt x="70639" y="304247"/>
                  <a:pt x="65181" y="302486"/>
                  <a:pt x="60744" y="298965"/>
                </a:cubicBezTo>
                <a:cubicBezTo>
                  <a:pt x="56307" y="295444"/>
                  <a:pt x="54088" y="290444"/>
                  <a:pt x="54088" y="283964"/>
                </a:cubicBezTo>
                <a:cubicBezTo>
                  <a:pt x="54088" y="280583"/>
                  <a:pt x="55004" y="277274"/>
                  <a:pt x="56835" y="274034"/>
                </a:cubicBezTo>
                <a:cubicBezTo>
                  <a:pt x="50497" y="269949"/>
                  <a:pt x="47327" y="264245"/>
                  <a:pt x="47327" y="256920"/>
                </a:cubicBezTo>
                <a:cubicBezTo>
                  <a:pt x="47327" y="251708"/>
                  <a:pt x="49088" y="247201"/>
                  <a:pt x="52609" y="243398"/>
                </a:cubicBezTo>
                <a:cubicBezTo>
                  <a:pt x="49088" y="239594"/>
                  <a:pt x="47327" y="235088"/>
                  <a:pt x="47327" y="229876"/>
                </a:cubicBezTo>
                <a:cubicBezTo>
                  <a:pt x="47327" y="222269"/>
                  <a:pt x="50638" y="216494"/>
                  <a:pt x="57258" y="212551"/>
                </a:cubicBezTo>
                <a:cubicBezTo>
                  <a:pt x="56694" y="205508"/>
                  <a:pt x="54300" y="197937"/>
                  <a:pt x="50074" y="189838"/>
                </a:cubicBezTo>
                <a:cubicBezTo>
                  <a:pt x="45848" y="181739"/>
                  <a:pt x="41658" y="175013"/>
                  <a:pt x="37503" y="169660"/>
                </a:cubicBezTo>
                <a:cubicBezTo>
                  <a:pt x="33347" y="164308"/>
                  <a:pt x="28100" y="158180"/>
                  <a:pt x="21762" y="151279"/>
                </a:cubicBezTo>
                <a:cubicBezTo>
                  <a:pt x="7254" y="135362"/>
                  <a:pt x="0" y="116487"/>
                  <a:pt x="0" y="94655"/>
                </a:cubicBezTo>
                <a:cubicBezTo>
                  <a:pt x="0" y="80710"/>
                  <a:pt x="3134" y="67716"/>
                  <a:pt x="9402" y="55672"/>
                </a:cubicBezTo>
                <a:cubicBezTo>
                  <a:pt x="15670" y="43629"/>
                  <a:pt x="23910" y="33629"/>
                  <a:pt x="34123" y="25671"/>
                </a:cubicBezTo>
                <a:cubicBezTo>
                  <a:pt x="44334" y="17712"/>
                  <a:pt x="55885" y="11444"/>
                  <a:pt x="68773" y="6866"/>
                </a:cubicBezTo>
                <a:cubicBezTo>
                  <a:pt x="81661" y="2289"/>
                  <a:pt x="94795" y="0"/>
                  <a:pt x="10817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7" name="Freeform 425"/>
          <p:cNvSpPr>
            <a:spLocks noChangeAspect="1"/>
          </p:cNvSpPr>
          <p:nvPr/>
        </p:nvSpPr>
        <p:spPr>
          <a:xfrm>
            <a:off x="2531692" y="1215296"/>
            <a:ext cx="502920" cy="469777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410335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7272</TotalTime>
  <Words>355</Words>
  <PresentationFormat>Widescreen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Brain Quote Diagram for PowerPoint</vt:lpstr>
      <vt:lpstr>Brain Quote Diagram for 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 Quote Diagram for PowerPoint</dc:title>
  <dc:creator>PresentationGo.com</dc:creator>
  <dc:description>© Copyright PresentationGo.com</dc:description>
  <dcterms:created xsi:type="dcterms:W3CDTF">2014-11-26T05:14:11Z</dcterms:created>
  <dcterms:modified xsi:type="dcterms:W3CDTF">2017-01-06T22:11:02Z</dcterms:modified>
</cp:coreProperties>
</file>