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85" r:id="rId3"/>
    <p:sldId id="486" r:id="rId4"/>
    <p:sldId id="495" r:id="rId5"/>
    <p:sldId id="496" r:id="rId6"/>
    <p:sldId id="497" r:id="rId7"/>
    <p:sldId id="335" r:id="rId8"/>
    <p:sldId id="498" r:id="rId9"/>
    <p:sldId id="411" r:id="rId10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52">
          <p15:clr>
            <a:srgbClr val="A4A3A4"/>
          </p15:clr>
        </p15:guide>
        <p15:guide id="4" pos="27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CC99"/>
    <a:srgbClr val="9933FF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37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1626"/>
      </p:cViewPr>
      <p:guideLst>
        <p:guide orient="horz" pos="2183"/>
        <p:guide pos="3840"/>
        <p:guide orient="horz" pos="1552"/>
        <p:guide pos="2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854275" y="2680769"/>
            <a:ext cx="8604746" cy="1265254"/>
            <a:chOff x="9198889" y="2670931"/>
            <a:chExt cx="8604746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764885" y="3100038"/>
              <a:ext cx="60387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التَّشَهُّدُ، وَالصَّلاةُ عَلَى النَّبِيِّ الكريم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5317" y="1942553"/>
              <a:ext cx="1966382" cy="637317"/>
              <a:chOff x="3366956" y="5400344"/>
              <a:chExt cx="1966382" cy="63731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6956" y="5766726"/>
                <a:ext cx="1966382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89561" y="-463461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674" y="1528674"/>
              <a:ext cx="3441789" cy="2877795"/>
            </a:xfrm>
            <a:prstGeom prst="rect">
              <a:avLst/>
            </a:prstGeom>
            <a:grpFill/>
          </p:spPr>
        </p:pic>
      </p:grpSp>
      <p:sp>
        <p:nvSpPr>
          <p:cNvPr id="25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910047" y="1529364"/>
            <a:ext cx="3263281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1</a:t>
            </a:r>
            <a:r>
              <a:rPr lang="ar-SY" sz="2000" b="1" dirty="0">
                <a:solidFill>
                  <a:schemeClr val="tx1"/>
                </a:solidFill>
              </a:rPr>
              <a:t>- </a:t>
            </a:r>
            <a:r>
              <a:rPr lang="ar-SY" sz="2400" b="1" dirty="0">
                <a:solidFill>
                  <a:schemeClr val="tx1"/>
                </a:solidFill>
              </a:rPr>
              <a:t>التَّشَهُّدُ الأَوَّلُ :</a:t>
            </a:r>
          </a:p>
        </p:txBody>
      </p:sp>
      <p:sp>
        <p:nvSpPr>
          <p:cNvPr id="26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898981" y="90111"/>
            <a:ext cx="5208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800" b="1" dirty="0">
                <a:latin typeface="Century Gothic" panose="020B0502020202020204" pitchFamily="34" charset="0"/>
              </a:rPr>
              <a:t>التَّشَهُّدُ، وَالصَّلاةُ عَلَى النَّبِيِّ صلى الله عليه وسلم </a:t>
            </a:r>
            <a:r>
              <a:rPr lang="ar-SY" sz="2800" b="1" dirty="0"/>
              <a:t>وَمَا يُشْرَعُ الاسْتِعَاذَةُ مِنْهُ قَبْلَ السَّلام</a:t>
            </a:r>
            <a:endParaRPr lang="ar-SY" sz="2800" b="1" dirty="0">
              <a:latin typeface="Century Gothic" panose="020B0502020202020204" pitchFamily="34" charset="0"/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>
            <a:off x="7271295" y="2900539"/>
            <a:ext cx="3786096" cy="3669329"/>
            <a:chOff x="3845212" y="660738"/>
            <a:chExt cx="2138086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4013009" y="933033"/>
              <a:ext cx="1957032" cy="1401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التحيَّاتُ لله والصلواتُ الطيباتُ، الُسلام عليك أيُّهَا النَّبِيُّ وَرَحْمَةُ اللهِ وَبَرَكَاتُهُ، السلامُ عَلَيْنَا وَعَلَى عِبَادِ اللهِ الصالِحينَ</a:t>
              </a:r>
            </a:p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أشهَدُ أنْ لاَ إلَه إلاَّ اللهَ، وَ أَشهَدُ َأنَّ مُحمَّدًاً عَبْدُهُ وَرَسولُه</a:t>
              </a: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8660958" y="2655018"/>
            <a:ext cx="446759" cy="775067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761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6300" y="1942553"/>
              <a:ext cx="2045501" cy="613823"/>
              <a:chOff x="3367939" y="5400344"/>
              <a:chExt cx="2045501" cy="61382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7939" y="5743233"/>
                <a:ext cx="2045501" cy="27093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9085943" y="1905655"/>
            <a:ext cx="3077028" cy="65444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*- موضع التَّشهد الأول :</a:t>
            </a: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>
            <a:off x="4670274" y="2384229"/>
            <a:ext cx="3443212" cy="3455460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307638"/>
              <a:ext cx="2150296" cy="7741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في الجلوس بعد الركعة الثانية من( صلاة الظهر , العصر , المغرب , العشاء )</a:t>
              </a: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6031901" y="2155996"/>
            <a:ext cx="391050" cy="729892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2290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5317" y="1942553"/>
              <a:ext cx="1966382" cy="637317"/>
              <a:chOff x="3366956" y="5400344"/>
              <a:chExt cx="1966382" cy="63731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6956" y="5766726"/>
                <a:ext cx="1966382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9681029" y="349997"/>
            <a:ext cx="2462876" cy="5898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2</a:t>
            </a:r>
            <a:r>
              <a:rPr lang="ar-SY" sz="2000" b="1" dirty="0">
                <a:solidFill>
                  <a:schemeClr val="tx1"/>
                </a:solidFill>
              </a:rPr>
              <a:t>- </a:t>
            </a:r>
            <a:r>
              <a:rPr lang="ar-SY" sz="2400" b="1" dirty="0">
                <a:solidFill>
                  <a:schemeClr val="tx1"/>
                </a:solidFill>
              </a:rPr>
              <a:t>التَّشَهُّدُ الأَخِيرُ :</a:t>
            </a:r>
          </a:p>
        </p:txBody>
      </p:sp>
      <p:sp>
        <p:nvSpPr>
          <p:cNvPr id="37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956838" y="1045180"/>
            <a:ext cx="1886793" cy="5898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و يشمل :</a:t>
            </a:r>
          </a:p>
        </p:txBody>
      </p:sp>
      <p:sp>
        <p:nvSpPr>
          <p:cNvPr id="38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10191345" y="1801192"/>
            <a:ext cx="1886793" cy="5898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أ- التَّشهد الأول </a:t>
            </a:r>
          </a:p>
        </p:txBody>
      </p:sp>
      <p:sp>
        <p:nvSpPr>
          <p:cNvPr id="39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4317998" y="1838235"/>
            <a:ext cx="5539453" cy="5898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ب-  الصلاة على النبي صلى الله عليه و سلم و هي :</a:t>
            </a:r>
          </a:p>
        </p:txBody>
      </p:sp>
      <p:grpSp>
        <p:nvGrpSpPr>
          <p:cNvPr id="40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89561" y="-463461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41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0674" y="1528674"/>
              <a:ext cx="3441789" cy="2877795"/>
            </a:xfrm>
            <a:prstGeom prst="rect">
              <a:avLst/>
            </a:prstGeom>
            <a:grpFill/>
          </p:spPr>
        </p:pic>
      </p:grpSp>
      <p:grpSp>
        <p:nvGrpSpPr>
          <p:cNvPr id="53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>
            <a:off x="7271295" y="2900539"/>
            <a:ext cx="3786096" cy="3669329"/>
            <a:chOff x="3845212" y="660738"/>
            <a:chExt cx="2138086" cy="2228601"/>
          </a:xfrm>
        </p:grpSpPr>
        <p:sp>
          <p:nvSpPr>
            <p:cNvPr id="54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4013009" y="820874"/>
              <a:ext cx="1957032" cy="16262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اللَّهمَّ َ صلِّ على ُ محمَّد، َوعلى آل ُمحمَّد، َكما َ صلَّيت َعلى ابراهيم و على آل ابراهيم , إنك حميد مجيد , و بارك على محمد وعلى آل محمد كما باركت على ابراهيم وعلى آل ابراهيم , إنك حميد مجيد </a:t>
              </a:r>
            </a:p>
          </p:txBody>
        </p:sp>
      </p:grpSp>
      <p:grpSp>
        <p:nvGrpSpPr>
          <p:cNvPr id="73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8660958" y="2655018"/>
            <a:ext cx="446759" cy="775067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689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6300" y="1942553"/>
              <a:ext cx="2045501" cy="613823"/>
              <a:chOff x="3367939" y="5400344"/>
              <a:chExt cx="2045501" cy="61382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7939" y="5743233"/>
                <a:ext cx="2045501" cy="27093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9085943" y="1905655"/>
            <a:ext cx="3077028" cy="65444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*- موضع التَّشهد الأخير:</a:t>
            </a: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 rot="541945">
            <a:off x="4670691" y="2378936"/>
            <a:ext cx="3375783" cy="3455460"/>
            <a:chOff x="3845212" y="660738"/>
            <a:chExt cx="2177958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432369">
              <a:off x="3872874" y="1552752"/>
              <a:ext cx="2150296" cy="297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في الجلوس بعد الركعة الأخيرة</a:t>
              </a: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6397624" y="2081961"/>
            <a:ext cx="391050" cy="729892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049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6300" y="1942553"/>
              <a:ext cx="2045501" cy="613823"/>
              <a:chOff x="3367939" y="5400344"/>
              <a:chExt cx="2045501" cy="61382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7939" y="5743233"/>
                <a:ext cx="2045501" cy="27093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6792202" y="195604"/>
            <a:ext cx="3077028" cy="65444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*- الاسْتِعَاذَةُ قَبْلَ السَّلامِ :</a:t>
            </a:r>
          </a:p>
        </p:txBody>
      </p:sp>
      <p:sp>
        <p:nvSpPr>
          <p:cNvPr id="25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3788229" y="1057768"/>
            <a:ext cx="8374741" cy="110363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*- أمرنا نبينا محمد صلى الله عليه و سلم أن نستعيذ بالله من أربع فنقول بعد  التشهد و الصلاة على النبي صلى الله عليه و سلم : </a:t>
            </a:r>
            <a:r>
              <a:rPr lang="ar-SY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اللهم إني أعوذ بك</a:t>
            </a:r>
          </a:p>
          <a:p>
            <a:pPr algn="r"/>
            <a:r>
              <a:rPr lang="ar-SY" sz="24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" name="Rectangle: Rounded Corners 1">
            <a:extLst>
              <a:ext uri="{FF2B5EF4-FFF2-40B4-BE49-F238E27FC236}">
                <a16:creationId xmlns:a16="http://schemas.microsoft.com/office/drawing/2014/main" id="{15F8E885-B8D3-4826-A7E8-2880DF343BE9}"/>
              </a:ext>
            </a:extLst>
          </p:cNvPr>
          <p:cNvSpPr/>
          <p:nvPr/>
        </p:nvSpPr>
        <p:spPr>
          <a:xfrm>
            <a:off x="2899729" y="2942189"/>
            <a:ext cx="9436983" cy="6752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57">
            <a:extLst>
              <a:ext uri="{FF2B5EF4-FFF2-40B4-BE49-F238E27FC236}">
                <a16:creationId xmlns:a16="http://schemas.microsoft.com/office/drawing/2014/main" id="{E6ED2E74-88D3-462B-BC65-BB1E6F8BDDF7}"/>
              </a:ext>
            </a:extLst>
          </p:cNvPr>
          <p:cNvGrpSpPr/>
          <p:nvPr/>
        </p:nvGrpSpPr>
        <p:grpSpPr>
          <a:xfrm>
            <a:off x="4089275" y="2665090"/>
            <a:ext cx="1477108" cy="4149291"/>
            <a:chOff x="3284085" y="666793"/>
            <a:chExt cx="1477108" cy="4149291"/>
          </a:xfrm>
        </p:grpSpPr>
        <p:grpSp>
          <p:nvGrpSpPr>
            <p:cNvPr id="39" name="Group 14">
              <a:extLst>
                <a:ext uri="{FF2B5EF4-FFF2-40B4-BE49-F238E27FC236}">
                  <a16:creationId xmlns:a16="http://schemas.microsoft.com/office/drawing/2014/main" id="{6B9CEAB5-1362-4930-A81D-EC2DD34EF1C7}"/>
                </a:ext>
              </a:extLst>
            </p:cNvPr>
            <p:cNvGrpSpPr/>
            <p:nvPr/>
          </p:nvGrpSpPr>
          <p:grpSpPr>
            <a:xfrm>
              <a:off x="3284085" y="1299839"/>
              <a:ext cx="1477108" cy="3516245"/>
              <a:chOff x="2595489" y="1491856"/>
              <a:chExt cx="1477108" cy="3516245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48" name="Rectangle 9">
                <a:extLst>
                  <a:ext uri="{FF2B5EF4-FFF2-40B4-BE49-F238E27FC236}">
                    <a16:creationId xmlns:a16="http://schemas.microsoft.com/office/drawing/2014/main" id="{F7B426CA-C1AC-4AB8-B340-FC826184B90F}"/>
                  </a:ext>
                </a:extLst>
              </p:cNvPr>
              <p:cNvSpPr/>
              <p:nvPr/>
            </p:nvSpPr>
            <p:spPr>
              <a:xfrm>
                <a:off x="3306055" y="1491856"/>
                <a:ext cx="45719" cy="2103120"/>
              </a:xfrm>
              <a:prstGeom prst="rect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7">
                <a:extLst>
                  <a:ext uri="{FF2B5EF4-FFF2-40B4-BE49-F238E27FC236}">
                    <a16:creationId xmlns:a16="http://schemas.microsoft.com/office/drawing/2014/main" id="{17F88EC8-327A-4049-BAD8-03950BCEEEFB}"/>
                  </a:ext>
                </a:extLst>
              </p:cNvPr>
              <p:cNvSpPr/>
              <p:nvPr/>
            </p:nvSpPr>
            <p:spPr>
              <a:xfrm>
                <a:off x="2595489" y="3530993"/>
                <a:ext cx="1477108" cy="1477108"/>
              </a:xfrm>
              <a:prstGeom prst="ellipse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8">
                <a:extLst>
                  <a:ext uri="{FF2B5EF4-FFF2-40B4-BE49-F238E27FC236}">
                    <a16:creationId xmlns:a16="http://schemas.microsoft.com/office/drawing/2014/main" id="{DFED67B0-228E-4FFC-B47F-3632ADBF0A15}"/>
                  </a:ext>
                </a:extLst>
              </p:cNvPr>
              <p:cNvSpPr/>
              <p:nvPr/>
            </p:nvSpPr>
            <p:spPr>
              <a:xfrm>
                <a:off x="3193366" y="3446587"/>
                <a:ext cx="281354" cy="168812"/>
              </a:xfrm>
              <a:prstGeom prst="triangle">
                <a:avLst/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" name="Group 13">
              <a:extLst>
                <a:ext uri="{FF2B5EF4-FFF2-40B4-BE49-F238E27FC236}">
                  <a16:creationId xmlns:a16="http://schemas.microsoft.com/office/drawing/2014/main" id="{33E013AA-47DB-4CF7-BD10-82D59F9ECED6}"/>
                </a:ext>
              </a:extLst>
            </p:cNvPr>
            <p:cNvGrpSpPr/>
            <p:nvPr/>
          </p:nvGrpSpPr>
          <p:grpSpPr>
            <a:xfrm>
              <a:off x="3562944" y="666793"/>
              <a:ext cx="919389" cy="675249"/>
              <a:chOff x="2874348" y="858810"/>
              <a:chExt cx="919389" cy="675249"/>
            </a:xfrm>
          </p:grpSpPr>
          <p:sp>
            <p:nvSpPr>
              <p:cNvPr id="45" name="Rectangle: Top Corners Rounded 2">
                <a:extLst>
                  <a:ext uri="{FF2B5EF4-FFF2-40B4-BE49-F238E27FC236}">
                    <a16:creationId xmlns:a16="http://schemas.microsoft.com/office/drawing/2014/main" id="{F2627C3C-AA4A-42D1-9E47-5F8E30D36D3F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0181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ight Triangle 11">
                <a:extLst>
                  <a:ext uri="{FF2B5EF4-FFF2-40B4-BE49-F238E27FC236}">
                    <a16:creationId xmlns:a16="http://schemas.microsoft.com/office/drawing/2014/main" id="{15257AA4-CA41-4AAC-B982-1D63C88E3A86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ight Triangle 12">
                <a:extLst>
                  <a:ext uri="{FF2B5EF4-FFF2-40B4-BE49-F238E27FC236}">
                    <a16:creationId xmlns:a16="http://schemas.microsoft.com/office/drawing/2014/main" id="{D32A2A8B-E75E-4FD1-9D9F-3AE4CBDE0904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41" name="Graphic 71" descr="Pie chart">
              <a:extLst>
                <a:ext uri="{FF2B5EF4-FFF2-40B4-BE49-F238E27FC236}">
                  <a16:creationId xmlns:a16="http://schemas.microsoft.com/office/drawing/2014/main" id="{BD19F3E3-B726-4873-AF51-F7E9532D8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846791" y="768642"/>
              <a:ext cx="365760" cy="365760"/>
            </a:xfrm>
            <a:prstGeom prst="rect">
              <a:avLst/>
            </a:prstGeom>
          </p:spPr>
        </p:pic>
        <p:grpSp>
          <p:nvGrpSpPr>
            <p:cNvPr id="42" name="Group 84">
              <a:extLst>
                <a:ext uri="{FF2B5EF4-FFF2-40B4-BE49-F238E27FC236}">
                  <a16:creationId xmlns:a16="http://schemas.microsoft.com/office/drawing/2014/main" id="{D4AC0E83-52A9-48F0-945C-22151AFABE47}"/>
                </a:ext>
              </a:extLst>
            </p:cNvPr>
            <p:cNvGrpSpPr/>
            <p:nvPr/>
          </p:nvGrpSpPr>
          <p:grpSpPr>
            <a:xfrm>
              <a:off x="3332318" y="3423382"/>
              <a:ext cx="1353950" cy="971377"/>
              <a:chOff x="2643722" y="3615399"/>
              <a:chExt cx="1353950" cy="971377"/>
            </a:xfrm>
          </p:grpSpPr>
          <p:sp>
            <p:nvSpPr>
              <p:cNvPr id="43" name="TextBox 82">
                <a:extLst>
                  <a:ext uri="{FF2B5EF4-FFF2-40B4-BE49-F238E27FC236}">
                    <a16:creationId xmlns:a16="http://schemas.microsoft.com/office/drawing/2014/main" id="{09500B2E-ACE0-4632-B8E6-313DA18A61AF}"/>
                  </a:ext>
                </a:extLst>
              </p:cNvPr>
              <p:cNvSpPr txBox="1"/>
              <p:nvPr/>
            </p:nvSpPr>
            <p:spPr>
              <a:xfrm>
                <a:off x="2773288" y="3615399"/>
                <a:ext cx="1086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1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4" name="TextBox 83">
                <a:extLst>
                  <a:ext uri="{FF2B5EF4-FFF2-40B4-BE49-F238E27FC236}">
                    <a16:creationId xmlns:a16="http://schemas.microsoft.com/office/drawing/2014/main" id="{AFC441F0-9CA1-4A31-B9E4-548F07E6DC56}"/>
                  </a:ext>
                </a:extLst>
              </p:cNvPr>
              <p:cNvSpPr txBox="1"/>
              <p:nvPr/>
            </p:nvSpPr>
            <p:spPr>
              <a:xfrm>
                <a:off x="2643722" y="3878890"/>
                <a:ext cx="13539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من عذاب جهنم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54" name="Group 58">
            <a:extLst>
              <a:ext uri="{FF2B5EF4-FFF2-40B4-BE49-F238E27FC236}">
                <a16:creationId xmlns:a16="http://schemas.microsoft.com/office/drawing/2014/main" id="{FE89B450-8FB8-4F63-8473-7666973B6AD2}"/>
              </a:ext>
            </a:extLst>
          </p:cNvPr>
          <p:cNvGrpSpPr/>
          <p:nvPr/>
        </p:nvGrpSpPr>
        <p:grpSpPr>
          <a:xfrm>
            <a:off x="5280637" y="2665090"/>
            <a:ext cx="1477108" cy="2953531"/>
            <a:chOff x="4475447" y="666793"/>
            <a:chExt cx="1477108" cy="2953531"/>
          </a:xfrm>
        </p:grpSpPr>
        <p:grpSp>
          <p:nvGrpSpPr>
            <p:cNvPr id="55" name="Group 3">
              <a:extLst>
                <a:ext uri="{FF2B5EF4-FFF2-40B4-BE49-F238E27FC236}">
                  <a16:creationId xmlns:a16="http://schemas.microsoft.com/office/drawing/2014/main" id="{E347E9C3-9F99-4B53-B1C0-FD0A6AFD63A7}"/>
                </a:ext>
              </a:extLst>
            </p:cNvPr>
            <p:cNvGrpSpPr/>
            <p:nvPr/>
          </p:nvGrpSpPr>
          <p:grpSpPr>
            <a:xfrm>
              <a:off x="4475447" y="666793"/>
              <a:ext cx="1477108" cy="2953531"/>
              <a:chOff x="4475447" y="666793"/>
              <a:chExt cx="1477108" cy="2953531"/>
            </a:xfrm>
          </p:grpSpPr>
          <p:sp>
            <p:nvSpPr>
              <p:cNvPr id="63" name="Rectangle 21">
                <a:extLst>
                  <a:ext uri="{FF2B5EF4-FFF2-40B4-BE49-F238E27FC236}">
                    <a16:creationId xmlns:a16="http://schemas.microsoft.com/office/drawing/2014/main" id="{57D76A9A-EE6C-4261-92D4-108492689FC1}"/>
                  </a:ext>
                </a:extLst>
              </p:cNvPr>
              <p:cNvSpPr/>
              <p:nvPr/>
            </p:nvSpPr>
            <p:spPr>
              <a:xfrm>
                <a:off x="5186013" y="1299839"/>
                <a:ext cx="45719" cy="914400"/>
              </a:xfrm>
              <a:prstGeom prst="rect">
                <a:avLst/>
              </a:prstGeom>
              <a:solidFill>
                <a:srgbClr val="02AE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" name="Group 16">
                <a:extLst>
                  <a:ext uri="{FF2B5EF4-FFF2-40B4-BE49-F238E27FC236}">
                    <a16:creationId xmlns:a16="http://schemas.microsoft.com/office/drawing/2014/main" id="{5D5BC252-2CE8-42B2-9096-0256423AD5DC}"/>
                  </a:ext>
                </a:extLst>
              </p:cNvPr>
              <p:cNvGrpSpPr/>
              <p:nvPr/>
            </p:nvGrpSpPr>
            <p:grpSpPr>
              <a:xfrm>
                <a:off x="4754306" y="666793"/>
                <a:ext cx="919389" cy="675249"/>
                <a:chOff x="2874348" y="858810"/>
                <a:chExt cx="919389" cy="675249"/>
              </a:xfrm>
            </p:grpSpPr>
            <p:sp>
              <p:nvSpPr>
                <p:cNvPr id="73" name="Rectangle: Top Corners Rounded 17">
                  <a:extLst>
                    <a:ext uri="{FF2B5EF4-FFF2-40B4-BE49-F238E27FC236}">
                      <a16:creationId xmlns:a16="http://schemas.microsoft.com/office/drawing/2014/main" id="{0DE9335C-1641-4677-9E3F-BD4418D6E25D}"/>
                    </a:ext>
                  </a:extLst>
                </p:cNvPr>
                <p:cNvSpPr/>
                <p:nvPr/>
              </p:nvSpPr>
              <p:spPr>
                <a:xfrm>
                  <a:off x="2968283" y="858810"/>
                  <a:ext cx="731520" cy="675249"/>
                </a:xfrm>
                <a:prstGeom prst="round2SameRect">
                  <a:avLst>
                    <a:gd name="adj1" fmla="val 0"/>
                    <a:gd name="adj2" fmla="val 50000"/>
                  </a:avLst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ight Triangle 18">
                  <a:extLst>
                    <a:ext uri="{FF2B5EF4-FFF2-40B4-BE49-F238E27FC236}">
                      <a16:creationId xmlns:a16="http://schemas.microsoft.com/office/drawing/2014/main" id="{998C99C1-56F6-40C0-8BCD-14128FD6CA4B}"/>
                    </a:ext>
                  </a:extLst>
                </p:cNvPr>
                <p:cNvSpPr/>
                <p:nvPr/>
              </p:nvSpPr>
              <p:spPr>
                <a:xfrm flipH="1">
                  <a:off x="2874348" y="858810"/>
                  <a:ext cx="93934" cy="210334"/>
                </a:xfrm>
                <a:prstGeom prst="rtTriangle">
                  <a:avLst/>
                </a:pr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ight Triangle 19">
                  <a:extLst>
                    <a:ext uri="{FF2B5EF4-FFF2-40B4-BE49-F238E27FC236}">
                      <a16:creationId xmlns:a16="http://schemas.microsoft.com/office/drawing/2014/main" id="{F3F80629-68D7-4BD9-B56C-042986F84E76}"/>
                    </a:ext>
                  </a:extLst>
                </p:cNvPr>
                <p:cNvSpPr/>
                <p:nvPr/>
              </p:nvSpPr>
              <p:spPr>
                <a:xfrm>
                  <a:off x="3699803" y="858810"/>
                  <a:ext cx="93934" cy="210334"/>
                </a:xfrm>
                <a:prstGeom prst="rtTriangle">
                  <a:avLst/>
                </a:pr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oup 24">
                <a:extLst>
                  <a:ext uri="{FF2B5EF4-FFF2-40B4-BE49-F238E27FC236}">
                    <a16:creationId xmlns:a16="http://schemas.microsoft.com/office/drawing/2014/main" id="{76D22C9A-9713-4777-A89D-C7D3748431B7}"/>
                  </a:ext>
                </a:extLst>
              </p:cNvPr>
              <p:cNvGrpSpPr/>
              <p:nvPr/>
            </p:nvGrpSpPr>
            <p:grpSpPr>
              <a:xfrm>
                <a:off x="4475447" y="2058810"/>
                <a:ext cx="1477108" cy="1561514"/>
                <a:chOff x="3786851" y="3446587"/>
                <a:chExt cx="1477108" cy="1561514"/>
              </a:xfrm>
              <a:effectLst>
                <a:reflection blurRad="6350" stA="50000" endA="300" endPos="38500" dist="50800" dir="5400000" sy="-100000" algn="bl" rotWithShape="0"/>
              </a:effectLst>
            </p:grpSpPr>
            <p:sp>
              <p:nvSpPr>
                <p:cNvPr id="71" name="Oval 22">
                  <a:extLst>
                    <a:ext uri="{FF2B5EF4-FFF2-40B4-BE49-F238E27FC236}">
                      <a16:creationId xmlns:a16="http://schemas.microsoft.com/office/drawing/2014/main" id="{88B3B422-614C-4D89-B721-BA6DF8820745}"/>
                    </a:ext>
                  </a:extLst>
                </p:cNvPr>
                <p:cNvSpPr/>
                <p:nvPr/>
              </p:nvSpPr>
              <p:spPr>
                <a:xfrm>
                  <a:off x="3786851" y="3530993"/>
                  <a:ext cx="1477108" cy="1477108"/>
                </a:xfrm>
                <a:prstGeom prst="ellipse">
                  <a:avLst/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Isosceles Triangle 23">
                  <a:extLst>
                    <a:ext uri="{FF2B5EF4-FFF2-40B4-BE49-F238E27FC236}">
                      <a16:creationId xmlns:a16="http://schemas.microsoft.com/office/drawing/2014/main" id="{FF39A25A-7C2F-4D5D-9D01-04779697270F}"/>
                    </a:ext>
                  </a:extLst>
                </p:cNvPr>
                <p:cNvSpPr/>
                <p:nvPr/>
              </p:nvSpPr>
              <p:spPr>
                <a:xfrm>
                  <a:off x="4384728" y="3446587"/>
                  <a:ext cx="281354" cy="168812"/>
                </a:xfrm>
                <a:prstGeom prst="triangle">
                  <a:avLst/>
                </a:prstGeom>
                <a:solidFill>
                  <a:srgbClr val="02AEE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69" name="Graphic 73" descr="Speaker Phone">
                <a:extLst>
                  <a:ext uri="{FF2B5EF4-FFF2-40B4-BE49-F238E27FC236}">
                    <a16:creationId xmlns:a16="http://schemas.microsoft.com/office/drawing/2014/main" id="{2A7940A4-10BE-44E0-8C05-B94840AB9A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5038154" y="756888"/>
                <a:ext cx="365760" cy="365760"/>
              </a:xfrm>
              <a:prstGeom prst="rect">
                <a:avLst/>
              </a:prstGeom>
            </p:spPr>
          </p:pic>
        </p:grpSp>
        <p:grpSp>
          <p:nvGrpSpPr>
            <p:cNvPr id="56" name="Group 85">
              <a:extLst>
                <a:ext uri="{FF2B5EF4-FFF2-40B4-BE49-F238E27FC236}">
                  <a16:creationId xmlns:a16="http://schemas.microsoft.com/office/drawing/2014/main" id="{EEDC1A7C-2E6E-4FDA-BDB1-816D0D844387}"/>
                </a:ext>
              </a:extLst>
            </p:cNvPr>
            <p:cNvGrpSpPr/>
            <p:nvPr/>
          </p:nvGrpSpPr>
          <p:grpSpPr>
            <a:xfrm>
              <a:off x="4568784" y="2227622"/>
              <a:ext cx="1325896" cy="1029425"/>
              <a:chOff x="2668447" y="3615399"/>
              <a:chExt cx="1325896" cy="1029425"/>
            </a:xfrm>
          </p:grpSpPr>
          <p:sp>
            <p:nvSpPr>
              <p:cNvPr id="57" name="TextBox 86">
                <a:extLst>
                  <a:ext uri="{FF2B5EF4-FFF2-40B4-BE49-F238E27FC236}">
                    <a16:creationId xmlns:a16="http://schemas.microsoft.com/office/drawing/2014/main" id="{8169F724-631A-4D2C-A422-47282D65508F}"/>
                  </a:ext>
                </a:extLst>
              </p:cNvPr>
              <p:cNvSpPr txBox="1"/>
              <p:nvPr/>
            </p:nvSpPr>
            <p:spPr>
              <a:xfrm>
                <a:off x="2773288" y="3615399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2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TextBox 87">
                <a:extLst>
                  <a:ext uri="{FF2B5EF4-FFF2-40B4-BE49-F238E27FC236}">
                    <a16:creationId xmlns:a16="http://schemas.microsoft.com/office/drawing/2014/main" id="{720D3654-68A8-47BE-B3AB-7AADB617F87D}"/>
                  </a:ext>
                </a:extLst>
              </p:cNvPr>
              <p:cNvSpPr txBox="1"/>
              <p:nvPr/>
            </p:nvSpPr>
            <p:spPr>
              <a:xfrm>
                <a:off x="2668447" y="3936938"/>
                <a:ext cx="132589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من عذاب القبر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76" name="Group 4">
            <a:extLst>
              <a:ext uri="{FF2B5EF4-FFF2-40B4-BE49-F238E27FC236}">
                <a16:creationId xmlns:a16="http://schemas.microsoft.com/office/drawing/2014/main" id="{9F79ABF5-5F01-423B-B7D8-1F16EC01A7DF}"/>
              </a:ext>
            </a:extLst>
          </p:cNvPr>
          <p:cNvGrpSpPr/>
          <p:nvPr/>
        </p:nvGrpSpPr>
        <p:grpSpPr>
          <a:xfrm>
            <a:off x="6477848" y="2665090"/>
            <a:ext cx="1478145" cy="4149291"/>
            <a:chOff x="5672658" y="666793"/>
            <a:chExt cx="1478145" cy="4149291"/>
          </a:xfrm>
        </p:grpSpPr>
        <p:grpSp>
          <p:nvGrpSpPr>
            <p:cNvPr id="77" name="Group 25">
              <a:extLst>
                <a:ext uri="{FF2B5EF4-FFF2-40B4-BE49-F238E27FC236}">
                  <a16:creationId xmlns:a16="http://schemas.microsoft.com/office/drawing/2014/main" id="{D4B9D1E0-1247-422C-994A-EC7ADE46FA91}"/>
                </a:ext>
              </a:extLst>
            </p:cNvPr>
            <p:cNvGrpSpPr/>
            <p:nvPr/>
          </p:nvGrpSpPr>
          <p:grpSpPr>
            <a:xfrm>
              <a:off x="5673695" y="1299839"/>
              <a:ext cx="1477108" cy="3516245"/>
              <a:chOff x="2595489" y="1491856"/>
              <a:chExt cx="1477108" cy="3516245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86" name="Rectangle 26">
                <a:extLst>
                  <a:ext uri="{FF2B5EF4-FFF2-40B4-BE49-F238E27FC236}">
                    <a16:creationId xmlns:a16="http://schemas.microsoft.com/office/drawing/2014/main" id="{BC94AF4A-FB68-4FB8-B010-9E260589D363}"/>
                  </a:ext>
                </a:extLst>
              </p:cNvPr>
              <p:cNvSpPr/>
              <p:nvPr/>
            </p:nvSpPr>
            <p:spPr>
              <a:xfrm>
                <a:off x="3306055" y="1491856"/>
                <a:ext cx="45719" cy="2103120"/>
              </a:xfrm>
              <a:prstGeom prst="rect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27">
                <a:extLst>
                  <a:ext uri="{FF2B5EF4-FFF2-40B4-BE49-F238E27FC236}">
                    <a16:creationId xmlns:a16="http://schemas.microsoft.com/office/drawing/2014/main" id="{A7416E84-B759-4B8D-8BF3-56542DF6C4D0}"/>
                  </a:ext>
                </a:extLst>
              </p:cNvPr>
              <p:cNvSpPr/>
              <p:nvPr/>
            </p:nvSpPr>
            <p:spPr>
              <a:xfrm>
                <a:off x="2595489" y="3530993"/>
                <a:ext cx="1477108" cy="1477108"/>
              </a:xfrm>
              <a:prstGeom prst="ellipse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Isosceles Triangle 28">
                <a:extLst>
                  <a:ext uri="{FF2B5EF4-FFF2-40B4-BE49-F238E27FC236}">
                    <a16:creationId xmlns:a16="http://schemas.microsoft.com/office/drawing/2014/main" id="{FCC80419-A393-4889-9EA3-17A79261DCC1}"/>
                  </a:ext>
                </a:extLst>
              </p:cNvPr>
              <p:cNvSpPr/>
              <p:nvPr/>
            </p:nvSpPr>
            <p:spPr>
              <a:xfrm>
                <a:off x="3193366" y="3446587"/>
                <a:ext cx="281354" cy="168812"/>
              </a:xfrm>
              <a:prstGeom prst="triangle">
                <a:avLst/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8" name="Group 29">
              <a:extLst>
                <a:ext uri="{FF2B5EF4-FFF2-40B4-BE49-F238E27FC236}">
                  <a16:creationId xmlns:a16="http://schemas.microsoft.com/office/drawing/2014/main" id="{10B848EE-13BF-4A75-8507-0AE2E23CA56F}"/>
                </a:ext>
              </a:extLst>
            </p:cNvPr>
            <p:cNvGrpSpPr/>
            <p:nvPr/>
          </p:nvGrpSpPr>
          <p:grpSpPr>
            <a:xfrm>
              <a:off x="5952554" y="666793"/>
              <a:ext cx="919389" cy="675249"/>
              <a:chOff x="2874348" y="858810"/>
              <a:chExt cx="919389" cy="675249"/>
            </a:xfrm>
          </p:grpSpPr>
          <p:sp>
            <p:nvSpPr>
              <p:cNvPr id="83" name="Rectangle: Top Corners Rounded 30">
                <a:extLst>
                  <a:ext uri="{FF2B5EF4-FFF2-40B4-BE49-F238E27FC236}">
                    <a16:creationId xmlns:a16="http://schemas.microsoft.com/office/drawing/2014/main" id="{665A67DB-4102-406E-8C94-F324DC744616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8AC4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ight Triangle 31">
                <a:extLst>
                  <a:ext uri="{FF2B5EF4-FFF2-40B4-BE49-F238E27FC236}">
                    <a16:creationId xmlns:a16="http://schemas.microsoft.com/office/drawing/2014/main" id="{E573E6B8-5A88-43D5-9BDF-2E675917F87E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ight Triangle 32">
                <a:extLst>
                  <a:ext uri="{FF2B5EF4-FFF2-40B4-BE49-F238E27FC236}">
                    <a16:creationId xmlns:a16="http://schemas.microsoft.com/office/drawing/2014/main" id="{7CEA4E3D-0F22-4929-BB1E-AFDCF8ED8539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79" name="Graphic 75" descr="Head with gears">
              <a:extLst>
                <a:ext uri="{FF2B5EF4-FFF2-40B4-BE49-F238E27FC236}">
                  <a16:creationId xmlns:a16="http://schemas.microsoft.com/office/drawing/2014/main" id="{77DB0BB2-0F5E-4655-BA2C-180C3751DC8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249661" y="793405"/>
              <a:ext cx="365760" cy="365760"/>
            </a:xfrm>
            <a:prstGeom prst="rect">
              <a:avLst/>
            </a:prstGeom>
          </p:spPr>
        </p:pic>
        <p:grpSp>
          <p:nvGrpSpPr>
            <p:cNvPr id="80" name="Group 88">
              <a:extLst>
                <a:ext uri="{FF2B5EF4-FFF2-40B4-BE49-F238E27FC236}">
                  <a16:creationId xmlns:a16="http://schemas.microsoft.com/office/drawing/2014/main" id="{7CAA4A0F-F5F2-48E0-B69F-664735508FAA}"/>
                </a:ext>
              </a:extLst>
            </p:cNvPr>
            <p:cNvGrpSpPr/>
            <p:nvPr/>
          </p:nvGrpSpPr>
          <p:grpSpPr>
            <a:xfrm>
              <a:off x="5672658" y="3410207"/>
              <a:ext cx="1478145" cy="991322"/>
              <a:chOff x="2576793" y="3655037"/>
              <a:chExt cx="1478145" cy="991322"/>
            </a:xfrm>
          </p:grpSpPr>
          <p:sp>
            <p:nvSpPr>
              <p:cNvPr id="81" name="TextBox 89">
                <a:extLst>
                  <a:ext uri="{FF2B5EF4-FFF2-40B4-BE49-F238E27FC236}">
                    <a16:creationId xmlns:a16="http://schemas.microsoft.com/office/drawing/2014/main" id="{69E70BDC-2596-4044-A484-721C8670544B}"/>
                  </a:ext>
                </a:extLst>
              </p:cNvPr>
              <p:cNvSpPr txBox="1"/>
              <p:nvPr/>
            </p:nvSpPr>
            <p:spPr>
              <a:xfrm>
                <a:off x="2773288" y="3655037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3</a:t>
                </a:r>
                <a:endParaRPr lang="en-US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82" name="TextBox 90">
                <a:extLst>
                  <a:ext uri="{FF2B5EF4-FFF2-40B4-BE49-F238E27FC236}">
                    <a16:creationId xmlns:a16="http://schemas.microsoft.com/office/drawing/2014/main" id="{48FEA1CF-F4A6-4DA5-AC9A-57D97EF90706}"/>
                  </a:ext>
                </a:extLst>
              </p:cNvPr>
              <p:cNvSpPr txBox="1"/>
              <p:nvPr/>
            </p:nvSpPr>
            <p:spPr>
              <a:xfrm>
                <a:off x="2576793" y="3938473"/>
                <a:ext cx="14781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من فتنة المحيا و الممات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89" name="Group 5">
            <a:extLst>
              <a:ext uri="{FF2B5EF4-FFF2-40B4-BE49-F238E27FC236}">
                <a16:creationId xmlns:a16="http://schemas.microsoft.com/office/drawing/2014/main" id="{84D5B1D1-1A1E-4C53-B71B-4BC98EDE618B}"/>
              </a:ext>
            </a:extLst>
          </p:cNvPr>
          <p:cNvGrpSpPr/>
          <p:nvPr/>
        </p:nvGrpSpPr>
        <p:grpSpPr>
          <a:xfrm>
            <a:off x="7670247" y="2665090"/>
            <a:ext cx="1477108" cy="2953531"/>
            <a:chOff x="6865057" y="666793"/>
            <a:chExt cx="1477108" cy="2953531"/>
          </a:xfrm>
        </p:grpSpPr>
        <p:sp>
          <p:nvSpPr>
            <p:cNvPr id="90" name="Rectangle 37">
              <a:extLst>
                <a:ext uri="{FF2B5EF4-FFF2-40B4-BE49-F238E27FC236}">
                  <a16:creationId xmlns:a16="http://schemas.microsoft.com/office/drawing/2014/main" id="{8B810053-5BA6-4E5B-AC38-E8544056CCC0}"/>
                </a:ext>
              </a:extLst>
            </p:cNvPr>
            <p:cNvSpPr/>
            <p:nvPr/>
          </p:nvSpPr>
          <p:spPr>
            <a:xfrm>
              <a:off x="7575623" y="1299839"/>
              <a:ext cx="45719" cy="914400"/>
            </a:xfrm>
            <a:prstGeom prst="rect">
              <a:avLst/>
            </a:prstGeom>
            <a:solidFill>
              <a:srgbClr val="FBA5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33">
              <a:extLst>
                <a:ext uri="{FF2B5EF4-FFF2-40B4-BE49-F238E27FC236}">
                  <a16:creationId xmlns:a16="http://schemas.microsoft.com/office/drawing/2014/main" id="{511186DA-7300-49D3-BAB6-7AB11BD2D115}"/>
                </a:ext>
              </a:extLst>
            </p:cNvPr>
            <p:cNvGrpSpPr/>
            <p:nvPr/>
          </p:nvGrpSpPr>
          <p:grpSpPr>
            <a:xfrm>
              <a:off x="7143916" y="666793"/>
              <a:ext cx="919389" cy="675249"/>
              <a:chOff x="2874348" y="858810"/>
              <a:chExt cx="919389" cy="675249"/>
            </a:xfrm>
          </p:grpSpPr>
          <p:sp>
            <p:nvSpPr>
              <p:cNvPr id="99" name="Rectangle: Top Corners Rounded 34">
                <a:extLst>
                  <a:ext uri="{FF2B5EF4-FFF2-40B4-BE49-F238E27FC236}">
                    <a16:creationId xmlns:a16="http://schemas.microsoft.com/office/drawing/2014/main" id="{A35BB3B7-3BB1-4425-82F3-D29F341EBFC0}"/>
                  </a:ext>
                </a:extLst>
              </p:cNvPr>
              <p:cNvSpPr/>
              <p:nvPr/>
            </p:nvSpPr>
            <p:spPr>
              <a:xfrm>
                <a:off x="2968283" y="858810"/>
                <a:ext cx="731520" cy="675249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ight Triangle 35">
                <a:extLst>
                  <a:ext uri="{FF2B5EF4-FFF2-40B4-BE49-F238E27FC236}">
                    <a16:creationId xmlns:a16="http://schemas.microsoft.com/office/drawing/2014/main" id="{AF1C6704-298C-4045-ABB1-6E28529BA804}"/>
                  </a:ext>
                </a:extLst>
              </p:cNvPr>
              <p:cNvSpPr/>
              <p:nvPr/>
            </p:nvSpPr>
            <p:spPr>
              <a:xfrm flipH="1">
                <a:off x="2874348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ight Triangle 36">
                <a:extLst>
                  <a:ext uri="{FF2B5EF4-FFF2-40B4-BE49-F238E27FC236}">
                    <a16:creationId xmlns:a16="http://schemas.microsoft.com/office/drawing/2014/main" id="{9CD3B1B9-F9C8-4675-81DE-983B9DF70ED3}"/>
                  </a:ext>
                </a:extLst>
              </p:cNvPr>
              <p:cNvSpPr/>
              <p:nvPr/>
            </p:nvSpPr>
            <p:spPr>
              <a:xfrm>
                <a:off x="3699803" y="858810"/>
                <a:ext cx="93934" cy="210334"/>
              </a:xfrm>
              <a:prstGeom prst="rtTriangle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38">
              <a:extLst>
                <a:ext uri="{FF2B5EF4-FFF2-40B4-BE49-F238E27FC236}">
                  <a16:creationId xmlns:a16="http://schemas.microsoft.com/office/drawing/2014/main" id="{5CE1CB54-FCFB-4EF6-98E6-FAB86F6F1D11}"/>
                </a:ext>
              </a:extLst>
            </p:cNvPr>
            <p:cNvGrpSpPr/>
            <p:nvPr/>
          </p:nvGrpSpPr>
          <p:grpSpPr>
            <a:xfrm>
              <a:off x="6865057" y="2058810"/>
              <a:ext cx="1477108" cy="1561514"/>
              <a:chOff x="3786851" y="3446587"/>
              <a:chExt cx="1477108" cy="1561514"/>
            </a:xfrm>
            <a:effectLst>
              <a:reflection blurRad="6350" stA="50000" endA="300" endPos="38500" dist="50800" dir="5400000" sy="-100000" algn="bl" rotWithShape="0"/>
            </a:effectLst>
          </p:grpSpPr>
          <p:sp>
            <p:nvSpPr>
              <p:cNvPr id="97" name="Oval 39">
                <a:extLst>
                  <a:ext uri="{FF2B5EF4-FFF2-40B4-BE49-F238E27FC236}">
                    <a16:creationId xmlns:a16="http://schemas.microsoft.com/office/drawing/2014/main" id="{31F48004-4120-473B-929B-CB27B9272DD1}"/>
                  </a:ext>
                </a:extLst>
              </p:cNvPr>
              <p:cNvSpPr/>
              <p:nvPr/>
            </p:nvSpPr>
            <p:spPr>
              <a:xfrm>
                <a:off x="3786851" y="3530993"/>
                <a:ext cx="1477108" cy="1477108"/>
              </a:xfrm>
              <a:prstGeom prst="ellipse">
                <a:avLst/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Isosceles Triangle 40">
                <a:extLst>
                  <a:ext uri="{FF2B5EF4-FFF2-40B4-BE49-F238E27FC236}">
                    <a16:creationId xmlns:a16="http://schemas.microsoft.com/office/drawing/2014/main" id="{A09E7FE6-E647-4FF6-B7AB-23215F8421F9}"/>
                  </a:ext>
                </a:extLst>
              </p:cNvPr>
              <p:cNvSpPr/>
              <p:nvPr/>
            </p:nvSpPr>
            <p:spPr>
              <a:xfrm>
                <a:off x="4384728" y="3446587"/>
                <a:ext cx="281354" cy="168812"/>
              </a:xfrm>
              <a:prstGeom prst="triangle">
                <a:avLst/>
              </a:prstGeom>
              <a:solidFill>
                <a:srgbClr val="FBA5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93" name="Graphic 77" descr="Bank">
              <a:extLst>
                <a:ext uri="{FF2B5EF4-FFF2-40B4-BE49-F238E27FC236}">
                  <a16:creationId xmlns:a16="http://schemas.microsoft.com/office/drawing/2014/main" id="{DAD821D9-190C-490C-B311-84FC57F75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413698" y="746992"/>
              <a:ext cx="365760" cy="365760"/>
            </a:xfrm>
            <a:prstGeom prst="rect">
              <a:avLst/>
            </a:prstGeom>
          </p:spPr>
        </p:pic>
        <p:grpSp>
          <p:nvGrpSpPr>
            <p:cNvPr id="94" name="Group 91">
              <a:extLst>
                <a:ext uri="{FF2B5EF4-FFF2-40B4-BE49-F238E27FC236}">
                  <a16:creationId xmlns:a16="http://schemas.microsoft.com/office/drawing/2014/main" id="{AC304A7F-B15E-4F2D-A42A-300B30C96FF8}"/>
                </a:ext>
              </a:extLst>
            </p:cNvPr>
            <p:cNvGrpSpPr/>
            <p:nvPr/>
          </p:nvGrpSpPr>
          <p:grpSpPr>
            <a:xfrm>
              <a:off x="6965892" y="2143216"/>
              <a:ext cx="1353950" cy="976958"/>
              <a:chOff x="2690359" y="3553293"/>
              <a:chExt cx="1353950" cy="976958"/>
            </a:xfrm>
          </p:grpSpPr>
          <p:sp>
            <p:nvSpPr>
              <p:cNvPr id="95" name="TextBox 92">
                <a:extLst>
                  <a:ext uri="{FF2B5EF4-FFF2-40B4-BE49-F238E27FC236}">
                    <a16:creationId xmlns:a16="http://schemas.microsoft.com/office/drawing/2014/main" id="{77D48B39-22BB-4C06-BF35-8A6892A143F9}"/>
                  </a:ext>
                </a:extLst>
              </p:cNvPr>
              <p:cNvSpPr txBox="1"/>
              <p:nvPr/>
            </p:nvSpPr>
            <p:spPr>
              <a:xfrm>
                <a:off x="2785038" y="3553293"/>
                <a:ext cx="1086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4</a:t>
                </a:r>
                <a:endParaRPr lang="en-US" sz="16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6" name="TextBox 93">
                <a:extLst>
                  <a:ext uri="{FF2B5EF4-FFF2-40B4-BE49-F238E27FC236}">
                    <a16:creationId xmlns:a16="http://schemas.microsoft.com/office/drawing/2014/main" id="{41C11A59-FE5D-4D33-A585-3E8364489C10}"/>
                  </a:ext>
                </a:extLst>
              </p:cNvPr>
              <p:cNvSpPr txBox="1"/>
              <p:nvPr/>
            </p:nvSpPr>
            <p:spPr>
              <a:xfrm>
                <a:off x="2690359" y="3822365"/>
                <a:ext cx="13539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0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من شرّ فتنة المسيح الدّجال</a:t>
                </a:r>
                <a:endParaRPr lang="en-US" sz="2000" b="1" dirty="0">
                  <a:solidFill>
                    <a:schemeClr val="bg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2141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ED9912B-1441-442F-B275-3520F8DD82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661C6025-CBED-4F00-9FC6-A13EE3410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DBE32C73-85B7-4AA7-9C64-A5F4049CC4E5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1593AA45-EBA5-4110-AF81-27FB4C4CC1B5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0D2400D4-3FFA-45A7-BBC1-4ADF79067D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68060" y="1942553"/>
              <a:ext cx="1941396" cy="605549"/>
              <a:chOff x="3379699" y="5400344"/>
              <a:chExt cx="1941396" cy="60554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79699" y="5734958"/>
                <a:ext cx="1941396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التَّشَهُّدُ، وَالصَّلاةُ عَلَى النَّبِيِّ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4171174" y="-2237180"/>
            <a:ext cx="4741412" cy="7201066"/>
            <a:chOff x="7774691" y="-1752649"/>
            <a:chExt cx="5029652" cy="5201214"/>
          </a:xfrm>
          <a:solidFill>
            <a:srgbClr val="FFC000"/>
          </a:solidFill>
        </p:grpSpPr>
        <p:grpSp>
          <p:nvGrpSpPr>
            <p:cNvPr id="24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1752649"/>
              <a:ext cx="5029652" cy="5201214"/>
              <a:chOff x="2000433" y="-2898749"/>
              <a:chExt cx="8318662" cy="8602410"/>
            </a:xfrm>
            <a:grpFill/>
          </p:grpSpPr>
          <p:sp>
            <p:nvSpPr>
              <p:cNvPr id="26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4"/>
                <a:ext cx="8318662" cy="3510367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0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8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3" y="-2898749"/>
                <a:ext cx="70940" cy="4716456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5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0125" y="1585320"/>
              <a:ext cx="4461673" cy="166416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368148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2829</TotalTime>
  <Words>269</Words>
  <Application>Microsoft Office PowerPoint</Application>
  <PresentationFormat>شاشة عريضة</PresentationFormat>
  <Paragraphs>51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Cooper Black</vt:lpstr>
      <vt:lpstr>Hand Of Sean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1643</cp:revision>
  <dcterms:created xsi:type="dcterms:W3CDTF">2020-10-10T04:32:51Z</dcterms:created>
  <dcterms:modified xsi:type="dcterms:W3CDTF">2021-02-17T22:24:22Z</dcterms:modified>
</cp:coreProperties>
</file>