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2"/>
  </p:notesMasterIdLst>
  <p:sldIdLst>
    <p:sldId id="28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DBA6A3F-E411-4DB0-A6AA-F98AF343C275}" type="datetimeFigureOut">
              <a:rPr lang="ar-SA" smtClean="0"/>
              <a:t>13/01/42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1E1E0A-ABA7-425D-B837-9D6452C6C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7703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E1E0A-ABA7-425D-B837-9D6452C6C5CD}" type="slidenum">
              <a:rPr lang="ar-SA" smtClean="0"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0608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A9C1-1B21-409B-A7FB-732FC557B566}" type="datetimeFigureOut">
              <a:rPr lang="ar-SA" smtClean="0"/>
              <a:t>13/01/42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7223-36FB-4064-BBA1-EE2D6433B1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4551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A9C1-1B21-409B-A7FB-732FC557B566}" type="datetimeFigureOut">
              <a:rPr lang="ar-SA" smtClean="0"/>
              <a:t>13/01/42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7223-36FB-4064-BBA1-EE2D6433B1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7484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A9C1-1B21-409B-A7FB-732FC557B566}" type="datetimeFigureOut">
              <a:rPr lang="ar-SA" smtClean="0"/>
              <a:t>13/01/42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7223-36FB-4064-BBA1-EE2D6433B1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0009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A9C1-1B21-409B-A7FB-732FC557B566}" type="datetimeFigureOut">
              <a:rPr lang="ar-SA" smtClean="0"/>
              <a:t>13/01/42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7223-36FB-4064-BBA1-EE2D6433B1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0297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A9C1-1B21-409B-A7FB-732FC557B566}" type="datetimeFigureOut">
              <a:rPr lang="ar-SA" smtClean="0"/>
              <a:t>13/01/42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7223-36FB-4064-BBA1-EE2D6433B1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8409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A9C1-1B21-409B-A7FB-732FC557B566}" type="datetimeFigureOut">
              <a:rPr lang="ar-SA" smtClean="0"/>
              <a:t>13/01/42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7223-36FB-4064-BBA1-EE2D6433B1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6411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A9C1-1B21-409B-A7FB-732FC557B566}" type="datetimeFigureOut">
              <a:rPr lang="ar-SA" smtClean="0"/>
              <a:t>13/01/42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7223-36FB-4064-BBA1-EE2D6433B1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0229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A9C1-1B21-409B-A7FB-732FC557B566}" type="datetimeFigureOut">
              <a:rPr lang="ar-SA" smtClean="0"/>
              <a:t>13/01/42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7223-36FB-4064-BBA1-EE2D6433B1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3309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A9C1-1B21-409B-A7FB-732FC557B566}" type="datetimeFigureOut">
              <a:rPr lang="ar-SA" smtClean="0"/>
              <a:t>13/01/42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7223-36FB-4064-BBA1-EE2D6433B1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6281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A9C1-1B21-409B-A7FB-732FC557B566}" type="datetimeFigureOut">
              <a:rPr lang="ar-SA" smtClean="0"/>
              <a:t>13/01/42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7223-36FB-4064-BBA1-EE2D6433B1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9771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A9C1-1B21-409B-A7FB-732FC557B566}" type="datetimeFigureOut">
              <a:rPr lang="ar-SA" smtClean="0"/>
              <a:t>13/01/42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7223-36FB-4064-BBA1-EE2D6433B1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371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BA9C1-1B21-409B-A7FB-732FC557B566}" type="datetimeFigureOut">
              <a:rPr lang="ar-SA" smtClean="0"/>
              <a:t>13/01/42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17223-36FB-4064-BBA1-EE2D6433B1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470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glitter dir="r"/>
      </p:transition>
    </mc:Choice>
    <mc:Fallback>
      <p:transition spd="slow">
        <p:fad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587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9" y="1714488"/>
            <a:ext cx="635798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7143768" y="2357430"/>
            <a:ext cx="466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214942" y="2357430"/>
            <a:ext cx="466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7143768" y="3071810"/>
            <a:ext cx="466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7143768" y="4357694"/>
            <a:ext cx="466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2928926" y="4357694"/>
            <a:ext cx="466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7072330" y="5072074"/>
            <a:ext cx="466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dirty="0">
                <a:solidFill>
                  <a:srgbClr val="FF0000"/>
                </a:solidFill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791764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9" y="1714488"/>
            <a:ext cx="635798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رابط كسهم مستقيم 4"/>
          <p:cNvCxnSpPr>
            <a:cxnSpLocks noChangeShapeType="1"/>
          </p:cNvCxnSpPr>
          <p:nvPr/>
        </p:nvCxnSpPr>
        <p:spPr bwMode="auto">
          <a:xfrm rot="10800000" flipV="1">
            <a:off x="3929058" y="3857628"/>
            <a:ext cx="1500190" cy="1071570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" name="رابط كسهم مستقيم 5"/>
          <p:cNvCxnSpPr>
            <a:cxnSpLocks noChangeShapeType="1"/>
          </p:cNvCxnSpPr>
          <p:nvPr/>
        </p:nvCxnSpPr>
        <p:spPr bwMode="auto">
          <a:xfrm rot="10800000" flipV="1">
            <a:off x="3857620" y="4357694"/>
            <a:ext cx="1500190" cy="1071570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" name="رابط كسهم مستقيم 6"/>
          <p:cNvCxnSpPr>
            <a:cxnSpLocks noChangeShapeType="1"/>
          </p:cNvCxnSpPr>
          <p:nvPr/>
        </p:nvCxnSpPr>
        <p:spPr bwMode="auto">
          <a:xfrm rot="10800000">
            <a:off x="3571868" y="3857628"/>
            <a:ext cx="1857380" cy="1214446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8" name="رابط كسهم مستقيم 7"/>
          <p:cNvCxnSpPr>
            <a:cxnSpLocks noChangeShapeType="1"/>
          </p:cNvCxnSpPr>
          <p:nvPr/>
        </p:nvCxnSpPr>
        <p:spPr bwMode="auto">
          <a:xfrm rot="10800000">
            <a:off x="3571868" y="4357694"/>
            <a:ext cx="1857380" cy="1214446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326853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8964487" cy="239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6976634" y="2911356"/>
            <a:ext cx="673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نبعد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904498" y="2911356"/>
            <a:ext cx="699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توصل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588224" y="3645024"/>
            <a:ext cx="1204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فعل مضارع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63294" y="3608507"/>
            <a:ext cx="18998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تربط شبكة المدن </a:t>
            </a:r>
          </a:p>
          <a:p>
            <a:pPr algn="ctr"/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بعضها ببعض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2822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348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2348880"/>
            <a:ext cx="6768752" cy="124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07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dir="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411760" y="30198"/>
            <a:ext cx="4968552" cy="1186710"/>
          </a:xfrm>
          <a:prstGeom prst="rect">
            <a:avLst/>
          </a:prstGeom>
          <a:solidFill>
            <a:srgbClr val="FF0000"/>
          </a:solidFill>
          <a:ln w="53975" cmpd="tri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rgbClr val="FFFF00"/>
                </a:solidFill>
              </a:rPr>
              <a:t>استراتيجية بطاقة الدخول</a:t>
            </a:r>
            <a:endParaRPr lang="ar-SA" sz="36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7796"/>
            <a:ext cx="3933341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35" y="1483960"/>
            <a:ext cx="3838949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8596"/>
            <a:ext cx="327875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220" y="4098852"/>
            <a:ext cx="2749906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ربع نص 6"/>
          <p:cNvSpPr txBox="1"/>
          <p:nvPr/>
        </p:nvSpPr>
        <p:spPr>
          <a:xfrm>
            <a:off x="1823141" y="2458584"/>
            <a:ext cx="208243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كلمة مختومة بألف على صورة ي</a:t>
            </a:r>
            <a:endParaRPr lang="ar-SA" sz="2400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4328934" y="2736930"/>
            <a:ext cx="172819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كلمة مختومة بألف قائمة </a:t>
            </a:r>
            <a:r>
              <a:rPr lang="ar-SA" sz="3600" b="1" dirty="0" smtClean="0"/>
              <a:t> </a:t>
            </a:r>
            <a:endParaRPr lang="ar-SA" sz="36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1102574" y="4022601"/>
            <a:ext cx="172819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كلمة فيها تنوين ضم </a:t>
            </a:r>
            <a:endParaRPr lang="ar-SA" sz="280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3649604" y="4324741"/>
            <a:ext cx="15434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/>
              <a:t>كلمة فيها شدة </a:t>
            </a:r>
            <a:r>
              <a:rPr lang="ar-SA" sz="2400" dirty="0" smtClean="0"/>
              <a:t> </a:t>
            </a:r>
            <a:endParaRPr lang="ar-SA" sz="2400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934" y="3951787"/>
            <a:ext cx="327875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ربع نص 12"/>
          <p:cNvSpPr txBox="1"/>
          <p:nvPr/>
        </p:nvSpPr>
        <p:spPr>
          <a:xfrm>
            <a:off x="6948264" y="3953931"/>
            <a:ext cx="154342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/>
              <a:t>كلمة فيها تنوين كسر  </a:t>
            </a:r>
            <a:r>
              <a:rPr lang="ar-SA" sz="2400" dirty="0" smtClean="0"/>
              <a:t> 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83378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9"/>
            <a:ext cx="9144000" cy="3586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408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dir="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357d17de495e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0"/>
            <a:ext cx="3635896" cy="6858000"/>
          </a:xfrm>
          <a:prstGeom prst="rect">
            <a:avLst/>
          </a:prstGeom>
        </p:spPr>
      </p:pic>
      <p:pic>
        <p:nvPicPr>
          <p:cNvPr id="3" name="صورة 2" descr="2357d17de495e88.jpg"/>
          <p:cNvPicPr>
            <a:picLocks noChangeAspect="1"/>
          </p:cNvPicPr>
          <p:nvPr/>
        </p:nvPicPr>
        <p:blipFill>
          <a:blip r:embed="rId2"/>
          <a:srcRect t="37361" r="70856" b="41805"/>
          <a:stretch>
            <a:fillRect/>
          </a:stretch>
        </p:blipFill>
        <p:spPr>
          <a:xfrm>
            <a:off x="0" y="29411"/>
            <a:ext cx="6084168" cy="6858000"/>
          </a:xfrm>
          <a:prstGeom prst="rect">
            <a:avLst/>
          </a:prstGeom>
        </p:spPr>
      </p:pic>
      <p:sp>
        <p:nvSpPr>
          <p:cNvPr id="4" name="مستطيل مستدير الزوايا 3"/>
          <p:cNvSpPr/>
          <p:nvPr/>
        </p:nvSpPr>
        <p:spPr>
          <a:xfrm>
            <a:off x="6444208" y="476672"/>
            <a:ext cx="2345484" cy="857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err="1" smtClean="0">
                <a:solidFill>
                  <a:schemeClr val="accent1">
                    <a:lumMod val="75000"/>
                  </a:schemeClr>
                </a:solidFill>
              </a:rPr>
              <a:t>استراتيجية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العصف الذهني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9325"/>
            <a:ext cx="6300192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837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136845" y="692696"/>
            <a:ext cx="6552728" cy="1008112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إملاء منسوخ</a:t>
            </a:r>
            <a:r>
              <a:rPr lang="ar-SA" sz="4000" dirty="0" smtClean="0">
                <a:solidFill>
                  <a:schemeClr val="tx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: اكتبي الجمل الاتية مضبوطة بالشكل </a:t>
            </a:r>
            <a:endParaRPr lang="ar-SA" sz="4000" dirty="0">
              <a:solidFill>
                <a:schemeClr val="tx1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2276872"/>
            <a:ext cx="6789335" cy="161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376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136845" y="692696"/>
            <a:ext cx="6552728" cy="1008112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إملاء </a:t>
            </a:r>
            <a:r>
              <a:rPr lang="ar-SA" sz="4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منظور</a:t>
            </a:r>
            <a:r>
              <a:rPr lang="ar-SA" sz="4000" dirty="0" smtClean="0">
                <a:solidFill>
                  <a:schemeClr val="tx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: </a:t>
            </a:r>
            <a:r>
              <a:rPr lang="ar-SA" sz="4000" dirty="0" smtClean="0">
                <a:solidFill>
                  <a:schemeClr val="tx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اكتبي الجمل الاتية مضبوطة بالشكل </a:t>
            </a:r>
            <a:endParaRPr lang="ar-SA" sz="4000" dirty="0">
              <a:solidFill>
                <a:schemeClr val="tx1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8778"/>
            <a:ext cx="6801883" cy="1434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980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419475" y="908050"/>
            <a:ext cx="5472113" cy="230832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7200" dirty="0" smtClean="0">
                <a:solidFill>
                  <a:schemeClr val="bg2"/>
                </a:solidFill>
                <a:latin typeface="Calibri" pitchFamily="34" charset="0"/>
                <a:cs typeface="Monotype Koufi" pitchFamily="2" charset="-78"/>
              </a:rPr>
              <a:t>بسم الله الرحمن الرحيم </a:t>
            </a:r>
            <a:endParaRPr lang="en-US" sz="7200" dirty="0">
              <a:solidFill>
                <a:schemeClr val="bg2"/>
              </a:solidFill>
              <a:latin typeface="Calibri" pitchFamily="34" charset="0"/>
              <a:cs typeface="Monotype Koufi" pitchFamily="2" charset="-78"/>
            </a:endParaRPr>
          </a:p>
        </p:txBody>
      </p:sp>
      <p:pic>
        <p:nvPicPr>
          <p:cNvPr id="5" name="Picture 3" descr="d9x873ve6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49275"/>
            <a:ext cx="2449513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alnoor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4868863"/>
            <a:ext cx="7056437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5801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58PIC258PICetq0JSAuvz2r6_PIC20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نجمة مكونة من 7 نقاط 2"/>
          <p:cNvSpPr/>
          <p:nvPr/>
        </p:nvSpPr>
        <p:spPr>
          <a:xfrm>
            <a:off x="1714480" y="285728"/>
            <a:ext cx="5572164" cy="2428892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err="1" smtClean="0">
                <a:solidFill>
                  <a:schemeClr val="accent1">
                    <a:lumMod val="7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استراتيجية</a:t>
            </a:r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في دقيقة واحدة </a:t>
            </a:r>
            <a:endParaRPr lang="ar-SA" sz="3200" b="1" dirty="0">
              <a:solidFill>
                <a:schemeClr val="accent1">
                  <a:lumMod val="75000"/>
                </a:schemeClr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571472" y="2786058"/>
            <a:ext cx="8072494" cy="29289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buFont typeface="Arial" pitchFamily="34" charset="0"/>
              <a:buChar char="•"/>
            </a:pPr>
            <a:endParaRPr lang="ar-SA" sz="36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صورة 4" descr="220px-AnalogClockAnimation1_2hands_1h_in_6se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286124"/>
            <a:ext cx="2095500" cy="20955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02510"/>
            <a:ext cx="5656142" cy="2912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6730817" y="3573016"/>
            <a:ext cx="603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أجمل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218516" y="4333874"/>
            <a:ext cx="6751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أشهر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446925" y="5001924"/>
            <a:ext cx="6206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أقدم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8969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5"/>
            <a:ext cx="6516216" cy="147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20"/>
            <a:ext cx="5904656" cy="65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" y="690417"/>
            <a:ext cx="9144000" cy="616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6730817" y="3973126"/>
            <a:ext cx="603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طلب 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844976" y="4581128"/>
            <a:ext cx="550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ربط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964421" y="4606368"/>
            <a:ext cx="5148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قال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593120" y="5445224"/>
            <a:ext cx="489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بدأ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92006" y="3973126"/>
            <a:ext cx="679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يطلب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936722" y="4606368"/>
            <a:ext cx="670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يربط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896815" y="4581128"/>
            <a:ext cx="6751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يقول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565588" y="5445224"/>
            <a:ext cx="609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يبدأ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830663" y="3954823"/>
            <a:ext cx="6719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أطلب 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917322" y="4643301"/>
            <a:ext cx="6623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أربط 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165806" y="4643301"/>
            <a:ext cx="489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قل 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713598" y="5424100"/>
            <a:ext cx="6014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أبدأ 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4762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8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994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885698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89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78497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019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dir="r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33"/>
            <a:ext cx="9143999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444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dir="r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288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480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dir="r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451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dir="r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483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0;p46"/>
          <p:cNvSpPr/>
          <p:nvPr/>
        </p:nvSpPr>
        <p:spPr>
          <a:xfrm>
            <a:off x="982678" y="0"/>
            <a:ext cx="816132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3100" tIns="51550" rIns="103100" bIns="5155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351;p46"/>
          <p:cNvSpPr/>
          <p:nvPr/>
        </p:nvSpPr>
        <p:spPr>
          <a:xfrm>
            <a:off x="2963454" y="1849016"/>
            <a:ext cx="4572000" cy="6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186F85"/>
              </a:gs>
              <a:gs pos="55000">
                <a:srgbClr val="1D849E"/>
              </a:gs>
              <a:gs pos="100000">
                <a:srgbClr val="229BB9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03100" tIns="51550" rIns="103100" bIns="5155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اشتركي بإيجابية</a:t>
            </a:r>
            <a:endParaRPr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352;p46"/>
          <p:cNvSpPr/>
          <p:nvPr/>
        </p:nvSpPr>
        <p:spPr>
          <a:xfrm>
            <a:off x="3714750" y="479425"/>
            <a:ext cx="2667000" cy="76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C00000"/>
                </a:solidFill>
                <a:latin typeface="Arial"/>
              </a:rPr>
              <a:t>ابتسم </a:t>
            </a:r>
          </a:p>
        </p:txBody>
      </p:sp>
      <p:sp>
        <p:nvSpPr>
          <p:cNvPr id="5" name="Google Shape;353;p46"/>
          <p:cNvSpPr/>
          <p:nvPr/>
        </p:nvSpPr>
        <p:spPr>
          <a:xfrm>
            <a:off x="7764798" y="1773238"/>
            <a:ext cx="762000" cy="685800"/>
          </a:xfrm>
          <a:prstGeom prst="ellipse">
            <a:avLst/>
          </a:prstGeom>
          <a:gradFill>
            <a:gsLst>
              <a:gs pos="0">
                <a:srgbClr val="FFE474"/>
              </a:gs>
              <a:gs pos="35000">
                <a:srgbClr val="FFEA9F"/>
              </a:gs>
              <a:gs pos="100000">
                <a:srgbClr val="FFF6D6"/>
              </a:gs>
            </a:gsLst>
            <a:lin ang="16200000" scaled="0"/>
          </a:gradFill>
          <a:ln w="9525" cap="rnd" cmpd="sng">
            <a:solidFill>
              <a:srgbClr val="FDB503"/>
            </a:solidFill>
            <a:prstDash val="solid"/>
            <a:round/>
            <a:headEnd type="none" w="sm" len="sm"/>
            <a:tailEnd type="none" w="sm" len="sm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03100" tIns="51550" rIns="103100" bIns="5155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1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</a:t>
            </a:r>
            <a:endParaRPr sz="41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54;p46"/>
          <p:cNvSpPr/>
          <p:nvPr/>
        </p:nvSpPr>
        <p:spPr>
          <a:xfrm>
            <a:off x="7770593" y="3086100"/>
            <a:ext cx="685800" cy="685800"/>
          </a:xfrm>
          <a:prstGeom prst="ellipse">
            <a:avLst/>
          </a:prstGeom>
          <a:gradFill>
            <a:gsLst>
              <a:gs pos="0">
                <a:srgbClr val="FFE474"/>
              </a:gs>
              <a:gs pos="35000">
                <a:srgbClr val="FFEA9F"/>
              </a:gs>
              <a:gs pos="100000">
                <a:srgbClr val="FFF6D6"/>
              </a:gs>
            </a:gsLst>
            <a:lin ang="16200000" scaled="0"/>
          </a:gradFill>
          <a:ln w="9525" cap="rnd" cmpd="sng">
            <a:solidFill>
              <a:srgbClr val="FDB503"/>
            </a:solidFill>
            <a:prstDash val="solid"/>
            <a:round/>
            <a:headEnd type="none" w="sm" len="sm"/>
            <a:tailEnd type="none" w="sm" len="sm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03100" tIns="51550" rIns="103100" bIns="5155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1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ب</a:t>
            </a:r>
            <a:endParaRPr sz="41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55;p46"/>
          <p:cNvSpPr/>
          <p:nvPr/>
        </p:nvSpPr>
        <p:spPr>
          <a:xfrm>
            <a:off x="2963454" y="3086100"/>
            <a:ext cx="4572000" cy="6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186F85"/>
              </a:gs>
              <a:gs pos="55000">
                <a:srgbClr val="1D849E"/>
              </a:gs>
              <a:gs pos="100000">
                <a:srgbClr val="229BB9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03100" tIns="51550" rIns="103100" bIns="5155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بادري بالأفكار الخلاقة</a:t>
            </a:r>
            <a:endParaRPr dirty="0"/>
          </a:p>
        </p:txBody>
      </p:sp>
      <p:sp>
        <p:nvSpPr>
          <p:cNvPr id="8" name="Google Shape;358;p46"/>
          <p:cNvSpPr/>
          <p:nvPr/>
        </p:nvSpPr>
        <p:spPr>
          <a:xfrm>
            <a:off x="7841016" y="4340225"/>
            <a:ext cx="719137" cy="685800"/>
          </a:xfrm>
          <a:prstGeom prst="ellipse">
            <a:avLst/>
          </a:prstGeom>
          <a:gradFill>
            <a:gsLst>
              <a:gs pos="0">
                <a:srgbClr val="FFE474"/>
              </a:gs>
              <a:gs pos="35000">
                <a:srgbClr val="FFEA9F"/>
              </a:gs>
              <a:gs pos="100000">
                <a:srgbClr val="FFF6D6"/>
              </a:gs>
            </a:gsLst>
            <a:lin ang="16200000" scaled="0"/>
          </a:gradFill>
          <a:ln w="9525" cap="rnd" cmpd="sng">
            <a:solidFill>
              <a:srgbClr val="FDB503"/>
            </a:solidFill>
            <a:prstDash val="solid"/>
            <a:round/>
            <a:headEnd type="none" w="sm" len="sm"/>
            <a:tailEnd type="none" w="sm" len="sm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03100" tIns="51550" rIns="103100" bIns="5155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1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س</a:t>
            </a:r>
            <a:endParaRPr sz="41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59;p46"/>
          <p:cNvSpPr/>
          <p:nvPr/>
        </p:nvSpPr>
        <p:spPr>
          <a:xfrm>
            <a:off x="2963454" y="4296941"/>
            <a:ext cx="4572000" cy="6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186F85"/>
              </a:gs>
              <a:gs pos="55000">
                <a:srgbClr val="1D849E"/>
              </a:gs>
              <a:gs pos="100000">
                <a:srgbClr val="229BB9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03100" tIns="51550" rIns="103100" bIns="5155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ساهمي بخبراتك</a:t>
            </a:r>
            <a:endParaRPr dirty="0"/>
          </a:p>
        </p:txBody>
      </p:sp>
      <p:sp>
        <p:nvSpPr>
          <p:cNvPr id="10" name="Google Shape;360;p46"/>
          <p:cNvSpPr/>
          <p:nvPr/>
        </p:nvSpPr>
        <p:spPr>
          <a:xfrm>
            <a:off x="7874334" y="5530428"/>
            <a:ext cx="685800" cy="609600"/>
          </a:xfrm>
          <a:prstGeom prst="ellipse">
            <a:avLst/>
          </a:prstGeom>
          <a:gradFill>
            <a:gsLst>
              <a:gs pos="0">
                <a:srgbClr val="FFE474"/>
              </a:gs>
              <a:gs pos="35000">
                <a:srgbClr val="FFEA9F"/>
              </a:gs>
              <a:gs pos="100000">
                <a:srgbClr val="FFF6D6"/>
              </a:gs>
            </a:gsLst>
            <a:lin ang="16200000" scaled="0"/>
          </a:gradFill>
          <a:ln w="9525" cap="rnd" cmpd="sng">
            <a:solidFill>
              <a:srgbClr val="FDB503"/>
            </a:solidFill>
            <a:prstDash val="solid"/>
            <a:round/>
            <a:headEnd type="none" w="sm" len="sm"/>
            <a:tailEnd type="none" w="sm" len="sm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03100" tIns="51550" rIns="103100" bIns="5155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1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م</a:t>
            </a:r>
            <a:endParaRPr sz="41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61;p46"/>
          <p:cNvSpPr/>
          <p:nvPr/>
        </p:nvSpPr>
        <p:spPr>
          <a:xfrm>
            <a:off x="2963454" y="5492328"/>
            <a:ext cx="4572000" cy="6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186F85"/>
              </a:gs>
              <a:gs pos="55000">
                <a:srgbClr val="1D849E"/>
              </a:gs>
              <a:gs pos="100000">
                <a:srgbClr val="229BB9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03100" tIns="51550" rIns="103100" bIns="5155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مرني عضلات مخك</a:t>
            </a:r>
            <a:endParaRPr dirty="0"/>
          </a:p>
        </p:txBody>
      </p:sp>
      <p:pic>
        <p:nvPicPr>
          <p:cNvPr id="12" name="Google Shape;362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698" y="1849016"/>
            <a:ext cx="1684321" cy="446030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363;p46" descr="Picture1"/>
          <p:cNvSpPr/>
          <p:nvPr/>
        </p:nvSpPr>
        <p:spPr>
          <a:xfrm>
            <a:off x="7235845" y="381000"/>
            <a:ext cx="1679575" cy="609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262626"/>
                </a:solidFill>
                <a:latin typeface="Arial"/>
              </a:rPr>
              <a:t>شعارنا</a:t>
            </a:r>
          </a:p>
        </p:txBody>
      </p:sp>
    </p:spTree>
    <p:extLst>
      <p:ext uri="{BB962C8B-B14F-4D97-AF65-F5344CB8AC3E}">
        <p14:creationId xmlns:p14="http://schemas.microsoft.com/office/powerpoint/2010/main" val="3062194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786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716016" y="1844824"/>
            <a:ext cx="3212739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44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عنــوان الدرس :</a:t>
            </a:r>
          </a:p>
          <a:p>
            <a:pPr algn="ctr">
              <a:lnSpc>
                <a:spcPct val="150000"/>
              </a:lnSpc>
            </a:pPr>
            <a:r>
              <a:rPr lang="ar-SA" sz="4400" dirty="0" smtClean="0">
                <a:solidFill>
                  <a:srgbClr val="0070C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مصايفنا</a:t>
            </a:r>
            <a:endParaRPr lang="ar-SA" sz="4400" dirty="0">
              <a:solidFill>
                <a:srgbClr val="0070C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0970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601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860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836712"/>
            <a:ext cx="903649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701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9036495" cy="4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210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31755"/>
            <a:ext cx="8676455" cy="421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6150863" y="4077072"/>
            <a:ext cx="466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dirty="0">
                <a:solidFill>
                  <a:srgbClr val="FF0000"/>
                </a:solidFill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933118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103</Words>
  <Application>Microsoft Office PowerPoint</Application>
  <PresentationFormat>عرض على الشاشة (3:4)‏</PresentationFormat>
  <Paragraphs>51</Paragraphs>
  <Slides>30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1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DELL</cp:lastModifiedBy>
  <cp:revision>24</cp:revision>
  <dcterms:created xsi:type="dcterms:W3CDTF">2020-08-30T03:56:08Z</dcterms:created>
  <dcterms:modified xsi:type="dcterms:W3CDTF">2020-08-31T02:50:10Z</dcterms:modified>
</cp:coreProperties>
</file>