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8" r:id="rId2"/>
    <p:sldId id="261" r:id="rId3"/>
    <p:sldId id="259" r:id="rId4"/>
    <p:sldId id="264" r:id="rId5"/>
    <p:sldId id="263" r:id="rId6"/>
    <p:sldId id="262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0" d="100"/>
          <a:sy n="40" d="100"/>
        </p:scale>
        <p:origin x="-7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3DD7ED-FDAA-4293-948F-549BC04DA5B3}" type="doc">
      <dgm:prSet loTypeId="urn:microsoft.com/office/officeart/2005/8/layout/orgChart1" loCatId="hierarchy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pPr rtl="1"/>
          <a:endParaRPr lang="ar-SA"/>
        </a:p>
      </dgm:t>
    </dgm:pt>
    <dgm:pt modelId="{ED4C62B8-B91E-4764-A326-9ED196D483B7}">
      <dgm:prSet phldrT="[نص]"/>
      <dgm:spPr/>
      <dgm:t>
        <a:bodyPr/>
        <a:lstStyle/>
        <a:p>
          <a:pPr rtl="1"/>
          <a:r>
            <a:rPr lang="ar-SA" dirty="0" smtClean="0"/>
            <a:t>تهديدات امن البيانات المعلومات</a:t>
          </a:r>
        </a:p>
        <a:p>
          <a:pPr rtl="1"/>
          <a:r>
            <a:rPr lang="ar-SA" dirty="0" smtClean="0"/>
            <a:t>تتعرض </a:t>
          </a:r>
          <a:r>
            <a:rPr lang="ar-SA" b="1" u="sng" dirty="0" smtClean="0"/>
            <a:t>لنوعين من المخاطر</a:t>
          </a:r>
          <a:endParaRPr lang="ar-SA" b="1" u="sng" dirty="0"/>
        </a:p>
      </dgm:t>
    </dgm:pt>
    <dgm:pt modelId="{4D4B708D-8E5F-4D67-BE29-DDDEDDCC7132}" type="parTrans" cxnId="{1FBD122B-7915-49DC-8B10-2C25EB0823EA}">
      <dgm:prSet/>
      <dgm:spPr/>
      <dgm:t>
        <a:bodyPr/>
        <a:lstStyle/>
        <a:p>
          <a:pPr rtl="1"/>
          <a:endParaRPr lang="ar-SA"/>
        </a:p>
      </dgm:t>
    </dgm:pt>
    <dgm:pt modelId="{F3BF6A2F-9AB5-451C-B7DF-CC6697E9F581}" type="sibTrans" cxnId="{1FBD122B-7915-49DC-8B10-2C25EB0823EA}">
      <dgm:prSet/>
      <dgm:spPr/>
      <dgm:t>
        <a:bodyPr/>
        <a:lstStyle/>
        <a:p>
          <a:pPr rtl="1"/>
          <a:endParaRPr lang="ar-SA"/>
        </a:p>
      </dgm:t>
    </dgm:pt>
    <dgm:pt modelId="{2E51B47B-8F15-49E5-92CB-29CB8BB9125A}">
      <dgm:prSet phldrT="[نص]"/>
      <dgm:spPr/>
      <dgm:t>
        <a:bodyPr/>
        <a:lstStyle/>
        <a:p>
          <a:pPr rtl="1"/>
          <a:r>
            <a:rPr lang="ar-SA" dirty="0" smtClean="0">
              <a:latin typeface="+mj-lt"/>
              <a:ea typeface="+mj-ea"/>
              <a:cs typeface="+mj-cs"/>
            </a:rPr>
            <a:t>2- مخاطر الكترونية </a:t>
          </a:r>
        </a:p>
      </dgm:t>
    </dgm:pt>
    <dgm:pt modelId="{7FB9EBF6-78CB-4B3E-8B13-0AF14BF7F2D9}" type="parTrans" cxnId="{5B89DC7F-6000-43BE-A629-4DBF22C3C3C9}">
      <dgm:prSet/>
      <dgm:spPr/>
      <dgm:t>
        <a:bodyPr/>
        <a:lstStyle/>
        <a:p>
          <a:pPr rtl="1"/>
          <a:endParaRPr lang="ar-SA"/>
        </a:p>
      </dgm:t>
    </dgm:pt>
    <dgm:pt modelId="{9EC2A986-E8E1-4EDA-89B7-AAF0B6B0F504}" type="sibTrans" cxnId="{5B89DC7F-6000-43BE-A629-4DBF22C3C3C9}">
      <dgm:prSet/>
      <dgm:spPr/>
      <dgm:t>
        <a:bodyPr/>
        <a:lstStyle/>
        <a:p>
          <a:pPr rtl="1"/>
          <a:endParaRPr lang="ar-SA"/>
        </a:p>
      </dgm:t>
    </dgm:pt>
    <dgm:pt modelId="{C8AD577E-0C20-4053-A854-8F591B43FDFB}">
      <dgm:prSet phldrT="[نص]"/>
      <dgm:spPr/>
      <dgm:t>
        <a:bodyPr/>
        <a:lstStyle/>
        <a:p>
          <a:pPr rtl="1"/>
          <a:r>
            <a:rPr lang="ar-SA" dirty="0" smtClean="0">
              <a:latin typeface="+mj-lt"/>
              <a:ea typeface="+mj-ea"/>
              <a:cs typeface="+mj-cs"/>
            </a:rPr>
            <a:t>1- مخاطر عامه او طبيعية </a:t>
          </a:r>
        </a:p>
        <a:p>
          <a:pPr rtl="1"/>
          <a:r>
            <a:rPr lang="ar-SA" dirty="0" smtClean="0">
              <a:latin typeface="+mj-lt"/>
              <a:ea typeface="+mj-ea"/>
              <a:cs typeface="+mj-cs"/>
            </a:rPr>
            <a:t>حريق - تلف - انقطاع التيار</a:t>
          </a:r>
          <a:endParaRPr lang="ar-SA" dirty="0"/>
        </a:p>
      </dgm:t>
    </dgm:pt>
    <dgm:pt modelId="{0E4B7257-A0EF-44E0-9489-48C00B093AC8}" type="parTrans" cxnId="{06388F3E-D94F-45C8-8E0C-A5560C308BF6}">
      <dgm:prSet/>
      <dgm:spPr/>
      <dgm:t>
        <a:bodyPr/>
        <a:lstStyle/>
        <a:p>
          <a:pPr rtl="1"/>
          <a:endParaRPr lang="ar-SA"/>
        </a:p>
      </dgm:t>
    </dgm:pt>
    <dgm:pt modelId="{8E79ABD2-5B44-416E-AC36-709C2846AF5E}" type="sibTrans" cxnId="{06388F3E-D94F-45C8-8E0C-A5560C308BF6}">
      <dgm:prSet/>
      <dgm:spPr/>
      <dgm:t>
        <a:bodyPr/>
        <a:lstStyle/>
        <a:p>
          <a:pPr rtl="1"/>
          <a:endParaRPr lang="ar-SA"/>
        </a:p>
      </dgm:t>
    </dgm:pt>
    <dgm:pt modelId="{B9C34834-5104-4035-B77A-A8B32735E191}" type="pres">
      <dgm:prSet presAssocID="{033DD7ED-FDAA-4293-948F-549BC04DA5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A83CB3CF-257B-4F82-B7BE-DB5C74E124D1}" type="pres">
      <dgm:prSet presAssocID="{ED4C62B8-B91E-4764-A326-9ED196D483B7}" presName="hierRoot1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8BF4B906-79A5-4933-A385-A0DA4E4E4891}" type="pres">
      <dgm:prSet presAssocID="{ED4C62B8-B91E-4764-A326-9ED196D483B7}" presName="rootComposite1" presStyleCnt="0"/>
      <dgm:spPr/>
      <dgm:t>
        <a:bodyPr/>
        <a:lstStyle/>
        <a:p>
          <a:pPr rtl="1"/>
          <a:endParaRPr lang="ar-SA"/>
        </a:p>
      </dgm:t>
    </dgm:pt>
    <dgm:pt modelId="{02BFD24B-F494-4BD5-99FC-598FDACA3B54}" type="pres">
      <dgm:prSet presAssocID="{ED4C62B8-B91E-4764-A326-9ED196D483B7}" presName="rootText1" presStyleLbl="node0" presStyleIdx="0" presStyleCnt="1" custScaleX="221659" custScaleY="92196" custLinFactNeighborX="990" custLinFactNeighborY="-239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9A0845D-71B6-431C-B2DA-B6C2FB75C372}" type="pres">
      <dgm:prSet presAssocID="{ED4C62B8-B91E-4764-A326-9ED196D483B7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9408CFEB-7E06-4DDF-B89B-78F28F34FD81}" type="pres">
      <dgm:prSet presAssocID="{ED4C62B8-B91E-4764-A326-9ED196D483B7}" presName="hierChild2" presStyleCnt="0"/>
      <dgm:spPr/>
      <dgm:t>
        <a:bodyPr/>
        <a:lstStyle/>
        <a:p>
          <a:pPr rtl="1"/>
          <a:endParaRPr lang="ar-SA"/>
        </a:p>
      </dgm:t>
    </dgm:pt>
    <dgm:pt modelId="{A29C49D8-6F39-4072-B456-E213FC4D8A5C}" type="pres">
      <dgm:prSet presAssocID="{7FB9EBF6-78CB-4B3E-8B13-0AF14BF7F2D9}" presName="Name37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0D56021B-043D-45C9-9EEB-20771B4D1F5B}" type="pres">
      <dgm:prSet presAssocID="{2E51B47B-8F15-49E5-92CB-29CB8BB9125A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A21FE5D7-E6F5-4182-AB1F-F7056C488CCF}" type="pres">
      <dgm:prSet presAssocID="{2E51B47B-8F15-49E5-92CB-29CB8BB9125A}" presName="rootComposite" presStyleCnt="0"/>
      <dgm:spPr/>
      <dgm:t>
        <a:bodyPr/>
        <a:lstStyle/>
        <a:p>
          <a:pPr rtl="1"/>
          <a:endParaRPr lang="ar-SA"/>
        </a:p>
      </dgm:t>
    </dgm:pt>
    <dgm:pt modelId="{280AEC38-EB2F-4158-B302-A87EDB4091B9}" type="pres">
      <dgm:prSet presAssocID="{2E51B47B-8F15-49E5-92CB-29CB8BB9125A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7619605-8440-4637-BA1B-B8634138B975}" type="pres">
      <dgm:prSet presAssocID="{2E51B47B-8F15-49E5-92CB-29CB8BB9125A}" presName="rootConnector" presStyleLbl="node2" presStyleIdx="0" presStyleCnt="2"/>
      <dgm:spPr/>
      <dgm:t>
        <a:bodyPr/>
        <a:lstStyle/>
        <a:p>
          <a:pPr rtl="1"/>
          <a:endParaRPr lang="ar-SA"/>
        </a:p>
      </dgm:t>
    </dgm:pt>
    <dgm:pt modelId="{AE4683DE-5016-42B4-9AAF-EB9B52D4D8D3}" type="pres">
      <dgm:prSet presAssocID="{2E51B47B-8F15-49E5-92CB-29CB8BB9125A}" presName="hierChild4" presStyleCnt="0"/>
      <dgm:spPr/>
      <dgm:t>
        <a:bodyPr/>
        <a:lstStyle/>
        <a:p>
          <a:pPr rtl="1"/>
          <a:endParaRPr lang="ar-SA"/>
        </a:p>
      </dgm:t>
    </dgm:pt>
    <dgm:pt modelId="{3D91B7A0-5D3F-4851-A890-0FE711ACDBDC}" type="pres">
      <dgm:prSet presAssocID="{2E51B47B-8F15-49E5-92CB-29CB8BB9125A}" presName="hierChild5" presStyleCnt="0"/>
      <dgm:spPr/>
      <dgm:t>
        <a:bodyPr/>
        <a:lstStyle/>
        <a:p>
          <a:pPr rtl="1"/>
          <a:endParaRPr lang="ar-SA"/>
        </a:p>
      </dgm:t>
    </dgm:pt>
    <dgm:pt modelId="{7F207A63-A02B-4F39-A2D8-B9EA7357B361}" type="pres">
      <dgm:prSet presAssocID="{0E4B7257-A0EF-44E0-9489-48C00B093AC8}" presName="Name37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48B50FD4-CED7-4296-AF70-A99C168FB576}" type="pres">
      <dgm:prSet presAssocID="{C8AD577E-0C20-4053-A854-8F591B43FDFB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9B053589-9DE4-4265-9D24-9072CB44B60A}" type="pres">
      <dgm:prSet presAssocID="{C8AD577E-0C20-4053-A854-8F591B43FDFB}" presName="rootComposite" presStyleCnt="0"/>
      <dgm:spPr/>
      <dgm:t>
        <a:bodyPr/>
        <a:lstStyle/>
        <a:p>
          <a:pPr rtl="1"/>
          <a:endParaRPr lang="ar-SA"/>
        </a:p>
      </dgm:t>
    </dgm:pt>
    <dgm:pt modelId="{A1EDFEAA-E887-4F4C-9011-BDB4D2CC9464}" type="pres">
      <dgm:prSet presAssocID="{C8AD577E-0C20-4053-A854-8F591B43FDFB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0B83BA0-37A3-43DC-9C15-314DF789FF38}" type="pres">
      <dgm:prSet presAssocID="{C8AD577E-0C20-4053-A854-8F591B43FDFB}" presName="rootConnector" presStyleLbl="node2" presStyleIdx="1" presStyleCnt="2"/>
      <dgm:spPr/>
      <dgm:t>
        <a:bodyPr/>
        <a:lstStyle/>
        <a:p>
          <a:pPr rtl="1"/>
          <a:endParaRPr lang="ar-SA"/>
        </a:p>
      </dgm:t>
    </dgm:pt>
    <dgm:pt modelId="{B7E5F1C9-1540-4CFE-A656-EDDF93926CC2}" type="pres">
      <dgm:prSet presAssocID="{C8AD577E-0C20-4053-A854-8F591B43FDFB}" presName="hierChild4" presStyleCnt="0"/>
      <dgm:spPr/>
      <dgm:t>
        <a:bodyPr/>
        <a:lstStyle/>
        <a:p>
          <a:pPr rtl="1"/>
          <a:endParaRPr lang="ar-SA"/>
        </a:p>
      </dgm:t>
    </dgm:pt>
    <dgm:pt modelId="{D8547569-D32C-483C-9716-366CACEF8EDC}" type="pres">
      <dgm:prSet presAssocID="{C8AD577E-0C20-4053-A854-8F591B43FDFB}" presName="hierChild5" presStyleCnt="0"/>
      <dgm:spPr/>
      <dgm:t>
        <a:bodyPr/>
        <a:lstStyle/>
        <a:p>
          <a:pPr rtl="1"/>
          <a:endParaRPr lang="ar-SA"/>
        </a:p>
      </dgm:t>
    </dgm:pt>
    <dgm:pt modelId="{76DC098E-6D4B-4FEE-B339-AC2EDB6E7533}" type="pres">
      <dgm:prSet presAssocID="{ED4C62B8-B91E-4764-A326-9ED196D483B7}" presName="hierChild3" presStyleCnt="0"/>
      <dgm:spPr/>
      <dgm:t>
        <a:bodyPr/>
        <a:lstStyle/>
        <a:p>
          <a:pPr rtl="1"/>
          <a:endParaRPr lang="ar-SA"/>
        </a:p>
      </dgm:t>
    </dgm:pt>
  </dgm:ptLst>
  <dgm:cxnLst>
    <dgm:cxn modelId="{66BA903E-0209-43E1-A027-22FAAE383EAA}" type="presOf" srcId="{ED4C62B8-B91E-4764-A326-9ED196D483B7}" destId="{29A0845D-71B6-431C-B2DA-B6C2FB75C372}" srcOrd="1" destOrd="0" presId="urn:microsoft.com/office/officeart/2005/8/layout/orgChart1"/>
    <dgm:cxn modelId="{F26D71B6-DD32-4399-B7C3-02E3E6875F7F}" type="presOf" srcId="{7FB9EBF6-78CB-4B3E-8B13-0AF14BF7F2D9}" destId="{A29C49D8-6F39-4072-B456-E213FC4D8A5C}" srcOrd="0" destOrd="0" presId="urn:microsoft.com/office/officeart/2005/8/layout/orgChart1"/>
    <dgm:cxn modelId="{1466C448-E143-49E9-A894-B086E45C1065}" type="presOf" srcId="{C8AD577E-0C20-4053-A854-8F591B43FDFB}" destId="{20B83BA0-37A3-43DC-9C15-314DF789FF38}" srcOrd="1" destOrd="0" presId="urn:microsoft.com/office/officeart/2005/8/layout/orgChart1"/>
    <dgm:cxn modelId="{27F6F2AB-1795-4EE5-BA77-42E1A512858E}" type="presOf" srcId="{0E4B7257-A0EF-44E0-9489-48C00B093AC8}" destId="{7F207A63-A02B-4F39-A2D8-B9EA7357B361}" srcOrd="0" destOrd="0" presId="urn:microsoft.com/office/officeart/2005/8/layout/orgChart1"/>
    <dgm:cxn modelId="{8C52898C-210D-4596-901B-8966FFC61FD7}" type="presOf" srcId="{033DD7ED-FDAA-4293-948F-549BC04DA5B3}" destId="{B9C34834-5104-4035-B77A-A8B32735E191}" srcOrd="0" destOrd="0" presId="urn:microsoft.com/office/officeart/2005/8/layout/orgChart1"/>
    <dgm:cxn modelId="{5B89DC7F-6000-43BE-A629-4DBF22C3C3C9}" srcId="{ED4C62B8-B91E-4764-A326-9ED196D483B7}" destId="{2E51B47B-8F15-49E5-92CB-29CB8BB9125A}" srcOrd="0" destOrd="0" parTransId="{7FB9EBF6-78CB-4B3E-8B13-0AF14BF7F2D9}" sibTransId="{9EC2A986-E8E1-4EDA-89B7-AAF0B6B0F504}"/>
    <dgm:cxn modelId="{43A23F58-1F89-433F-975F-72725CB28DE2}" type="presOf" srcId="{2E51B47B-8F15-49E5-92CB-29CB8BB9125A}" destId="{57619605-8440-4637-BA1B-B8634138B975}" srcOrd="1" destOrd="0" presId="urn:microsoft.com/office/officeart/2005/8/layout/orgChart1"/>
    <dgm:cxn modelId="{30E59ECC-21EE-491D-8B01-A7E126C8D135}" type="presOf" srcId="{C8AD577E-0C20-4053-A854-8F591B43FDFB}" destId="{A1EDFEAA-E887-4F4C-9011-BDB4D2CC9464}" srcOrd="0" destOrd="0" presId="urn:microsoft.com/office/officeart/2005/8/layout/orgChart1"/>
    <dgm:cxn modelId="{A2D69E91-E034-4054-97D5-EA405A67EFC3}" type="presOf" srcId="{ED4C62B8-B91E-4764-A326-9ED196D483B7}" destId="{02BFD24B-F494-4BD5-99FC-598FDACA3B54}" srcOrd="0" destOrd="0" presId="urn:microsoft.com/office/officeart/2005/8/layout/orgChart1"/>
    <dgm:cxn modelId="{EA999962-28BA-45F7-88F7-ABE2635DE6A4}" type="presOf" srcId="{2E51B47B-8F15-49E5-92CB-29CB8BB9125A}" destId="{280AEC38-EB2F-4158-B302-A87EDB4091B9}" srcOrd="0" destOrd="0" presId="urn:microsoft.com/office/officeart/2005/8/layout/orgChart1"/>
    <dgm:cxn modelId="{06388F3E-D94F-45C8-8E0C-A5560C308BF6}" srcId="{ED4C62B8-B91E-4764-A326-9ED196D483B7}" destId="{C8AD577E-0C20-4053-A854-8F591B43FDFB}" srcOrd="1" destOrd="0" parTransId="{0E4B7257-A0EF-44E0-9489-48C00B093AC8}" sibTransId="{8E79ABD2-5B44-416E-AC36-709C2846AF5E}"/>
    <dgm:cxn modelId="{1FBD122B-7915-49DC-8B10-2C25EB0823EA}" srcId="{033DD7ED-FDAA-4293-948F-549BC04DA5B3}" destId="{ED4C62B8-B91E-4764-A326-9ED196D483B7}" srcOrd="0" destOrd="0" parTransId="{4D4B708D-8E5F-4D67-BE29-DDDEDDCC7132}" sibTransId="{F3BF6A2F-9AB5-451C-B7DF-CC6697E9F581}"/>
    <dgm:cxn modelId="{C49C365F-A3B4-4CEC-AD7F-621F9F59A461}" type="presParOf" srcId="{B9C34834-5104-4035-B77A-A8B32735E191}" destId="{A83CB3CF-257B-4F82-B7BE-DB5C74E124D1}" srcOrd="0" destOrd="0" presId="urn:microsoft.com/office/officeart/2005/8/layout/orgChart1"/>
    <dgm:cxn modelId="{FAEC7578-01CF-493C-A8A4-6E7CAE0F595A}" type="presParOf" srcId="{A83CB3CF-257B-4F82-B7BE-DB5C74E124D1}" destId="{8BF4B906-79A5-4933-A385-A0DA4E4E4891}" srcOrd="0" destOrd="0" presId="urn:microsoft.com/office/officeart/2005/8/layout/orgChart1"/>
    <dgm:cxn modelId="{03950542-60AE-4FF1-8FB6-EF8B2930CD67}" type="presParOf" srcId="{8BF4B906-79A5-4933-A385-A0DA4E4E4891}" destId="{02BFD24B-F494-4BD5-99FC-598FDACA3B54}" srcOrd="0" destOrd="0" presId="urn:microsoft.com/office/officeart/2005/8/layout/orgChart1"/>
    <dgm:cxn modelId="{469976D1-932E-4838-8A0A-09A6FD084B6A}" type="presParOf" srcId="{8BF4B906-79A5-4933-A385-A0DA4E4E4891}" destId="{29A0845D-71B6-431C-B2DA-B6C2FB75C372}" srcOrd="1" destOrd="0" presId="urn:microsoft.com/office/officeart/2005/8/layout/orgChart1"/>
    <dgm:cxn modelId="{36F5441E-FBBA-40AF-AD21-4B98307F9655}" type="presParOf" srcId="{A83CB3CF-257B-4F82-B7BE-DB5C74E124D1}" destId="{9408CFEB-7E06-4DDF-B89B-78F28F34FD81}" srcOrd="1" destOrd="0" presId="urn:microsoft.com/office/officeart/2005/8/layout/orgChart1"/>
    <dgm:cxn modelId="{2DB60A88-FE3F-4E6B-963D-4202DDD94036}" type="presParOf" srcId="{9408CFEB-7E06-4DDF-B89B-78F28F34FD81}" destId="{A29C49D8-6F39-4072-B456-E213FC4D8A5C}" srcOrd="0" destOrd="0" presId="urn:microsoft.com/office/officeart/2005/8/layout/orgChart1"/>
    <dgm:cxn modelId="{151F0CE7-0AE9-4EE5-923F-28C1EDD81B56}" type="presParOf" srcId="{9408CFEB-7E06-4DDF-B89B-78F28F34FD81}" destId="{0D56021B-043D-45C9-9EEB-20771B4D1F5B}" srcOrd="1" destOrd="0" presId="urn:microsoft.com/office/officeart/2005/8/layout/orgChart1"/>
    <dgm:cxn modelId="{2033925F-1A75-4874-92D8-3ABC708F8F5B}" type="presParOf" srcId="{0D56021B-043D-45C9-9EEB-20771B4D1F5B}" destId="{A21FE5D7-E6F5-4182-AB1F-F7056C488CCF}" srcOrd="0" destOrd="0" presId="urn:microsoft.com/office/officeart/2005/8/layout/orgChart1"/>
    <dgm:cxn modelId="{09EC7C5B-F9B4-44A7-AF7E-509884C6BF97}" type="presParOf" srcId="{A21FE5D7-E6F5-4182-AB1F-F7056C488CCF}" destId="{280AEC38-EB2F-4158-B302-A87EDB4091B9}" srcOrd="0" destOrd="0" presId="urn:microsoft.com/office/officeart/2005/8/layout/orgChart1"/>
    <dgm:cxn modelId="{D5CE86DA-5CF4-4365-A302-3BB581DAAB65}" type="presParOf" srcId="{A21FE5D7-E6F5-4182-AB1F-F7056C488CCF}" destId="{57619605-8440-4637-BA1B-B8634138B975}" srcOrd="1" destOrd="0" presId="urn:microsoft.com/office/officeart/2005/8/layout/orgChart1"/>
    <dgm:cxn modelId="{85A874D9-0D0B-4F4D-B82E-30E8FA85DC05}" type="presParOf" srcId="{0D56021B-043D-45C9-9EEB-20771B4D1F5B}" destId="{AE4683DE-5016-42B4-9AAF-EB9B52D4D8D3}" srcOrd="1" destOrd="0" presId="urn:microsoft.com/office/officeart/2005/8/layout/orgChart1"/>
    <dgm:cxn modelId="{BA1615D3-5F91-43D5-977B-CA52A6201AB0}" type="presParOf" srcId="{0D56021B-043D-45C9-9EEB-20771B4D1F5B}" destId="{3D91B7A0-5D3F-4851-A890-0FE711ACDBDC}" srcOrd="2" destOrd="0" presId="urn:microsoft.com/office/officeart/2005/8/layout/orgChart1"/>
    <dgm:cxn modelId="{40209FCF-0118-4F9E-96F0-9C474EE6889F}" type="presParOf" srcId="{9408CFEB-7E06-4DDF-B89B-78F28F34FD81}" destId="{7F207A63-A02B-4F39-A2D8-B9EA7357B361}" srcOrd="2" destOrd="0" presId="urn:microsoft.com/office/officeart/2005/8/layout/orgChart1"/>
    <dgm:cxn modelId="{D1B5910D-FC2C-4734-AB52-3B92E20D2AA3}" type="presParOf" srcId="{9408CFEB-7E06-4DDF-B89B-78F28F34FD81}" destId="{48B50FD4-CED7-4296-AF70-A99C168FB576}" srcOrd="3" destOrd="0" presId="urn:microsoft.com/office/officeart/2005/8/layout/orgChart1"/>
    <dgm:cxn modelId="{99E0F076-D62C-4563-8CFF-517A766C7E32}" type="presParOf" srcId="{48B50FD4-CED7-4296-AF70-A99C168FB576}" destId="{9B053589-9DE4-4265-9D24-9072CB44B60A}" srcOrd="0" destOrd="0" presId="urn:microsoft.com/office/officeart/2005/8/layout/orgChart1"/>
    <dgm:cxn modelId="{8E0F9788-A418-41DE-A606-5A326700EB4B}" type="presParOf" srcId="{9B053589-9DE4-4265-9D24-9072CB44B60A}" destId="{A1EDFEAA-E887-4F4C-9011-BDB4D2CC9464}" srcOrd="0" destOrd="0" presId="urn:microsoft.com/office/officeart/2005/8/layout/orgChart1"/>
    <dgm:cxn modelId="{55A16AF9-15AD-4395-89E8-31A0655AD15A}" type="presParOf" srcId="{9B053589-9DE4-4265-9D24-9072CB44B60A}" destId="{20B83BA0-37A3-43DC-9C15-314DF789FF38}" srcOrd="1" destOrd="0" presId="urn:microsoft.com/office/officeart/2005/8/layout/orgChart1"/>
    <dgm:cxn modelId="{B475D4B7-F313-413C-93B0-4DB6CA6B5135}" type="presParOf" srcId="{48B50FD4-CED7-4296-AF70-A99C168FB576}" destId="{B7E5F1C9-1540-4CFE-A656-EDDF93926CC2}" srcOrd="1" destOrd="0" presId="urn:microsoft.com/office/officeart/2005/8/layout/orgChart1"/>
    <dgm:cxn modelId="{6FC84356-13C3-47A1-8BB7-B34C8207558F}" type="presParOf" srcId="{48B50FD4-CED7-4296-AF70-A99C168FB576}" destId="{D8547569-D32C-483C-9716-366CACEF8EDC}" srcOrd="2" destOrd="0" presId="urn:microsoft.com/office/officeart/2005/8/layout/orgChart1"/>
    <dgm:cxn modelId="{4DA74426-70E3-4732-8D7D-CDBB3D6C13C7}" type="presParOf" srcId="{A83CB3CF-257B-4F82-B7BE-DB5C74E124D1}" destId="{76DC098E-6D4B-4FEE-B339-AC2EDB6E75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D87519-A9DD-42EA-80AC-23AC9AF2F035}" type="doc">
      <dgm:prSet loTypeId="urn:microsoft.com/office/officeart/2005/8/layout/orgChart1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pPr rtl="1"/>
          <a:endParaRPr lang="ar-SA"/>
        </a:p>
      </dgm:t>
    </dgm:pt>
    <dgm:pt modelId="{091F72D3-4FAA-426C-8190-F5C43FDC9BC3}">
      <dgm:prSet phldrT="[نص]"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أبرز التهديدات الالكترونية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0CFA8577-D175-4331-9A20-D384DB7A0582}" type="parTrans" cxnId="{D666BA59-299C-4562-8AD9-381DE7EBC10B}">
      <dgm:prSet/>
      <dgm:spPr/>
      <dgm:t>
        <a:bodyPr/>
        <a:lstStyle/>
        <a:p>
          <a:pPr rtl="1"/>
          <a:endParaRPr lang="ar-SA"/>
        </a:p>
      </dgm:t>
    </dgm:pt>
    <dgm:pt modelId="{CF3A7E33-BD92-48B7-9181-5FC484284630}" type="sibTrans" cxnId="{D666BA59-299C-4562-8AD9-381DE7EBC10B}">
      <dgm:prSet/>
      <dgm:spPr/>
      <dgm:t>
        <a:bodyPr/>
        <a:lstStyle/>
        <a:p>
          <a:pPr rtl="1"/>
          <a:endParaRPr lang="ar-SA"/>
        </a:p>
      </dgm:t>
    </dgm:pt>
    <dgm:pt modelId="{77144523-063F-4C3D-BE40-A3A90D503DAD}">
      <dgm:prSet phldrT="[نص]"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الفيروسات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D0BCFEE-8AB4-41D1-AA64-695335457230}" type="parTrans" cxnId="{20BD7E48-1AED-4E63-A5ED-22D3C95828A4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229F32F-C61A-46EC-903F-52AAD0902D04}" type="sibTrans" cxnId="{20BD7E48-1AED-4E63-A5ED-22D3C95828A4}">
      <dgm:prSet/>
      <dgm:spPr/>
      <dgm:t>
        <a:bodyPr/>
        <a:lstStyle/>
        <a:p>
          <a:pPr rtl="1"/>
          <a:endParaRPr lang="ar-SA"/>
        </a:p>
      </dgm:t>
    </dgm:pt>
    <dgm:pt modelId="{E31CC929-5676-4EFD-9A74-F3E8376AC352}">
      <dgm:prSet phldrT="[نص]"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التنصت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BB31BAD-36DA-440C-8CE7-6D0101C3E890}" type="parTrans" cxnId="{487849E3-E612-4725-B976-B7D6F7199B3F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23422846-D4BE-48D8-A403-FE71D748AE1B}" type="sibTrans" cxnId="{487849E3-E612-4725-B976-B7D6F7199B3F}">
      <dgm:prSet/>
      <dgm:spPr/>
      <dgm:t>
        <a:bodyPr/>
        <a:lstStyle/>
        <a:p>
          <a:pPr rtl="1"/>
          <a:endParaRPr lang="ar-SA"/>
        </a:p>
      </dgm:t>
    </dgm:pt>
    <dgm:pt modelId="{91385EB6-F9C5-412E-A369-C826C24D645A}">
      <dgm:prSet phldrT="[نص]"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انتحال الشخصية 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7151AD7-36F4-45D2-B374-72B091A90674}" type="parTrans" cxnId="{BB39F0F3-42E1-4FA0-8642-B279D7EDE17B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3811FD5-8D15-426D-97EF-2CCBDA506691}" type="sibTrans" cxnId="{BB39F0F3-42E1-4FA0-8642-B279D7EDE17B}">
      <dgm:prSet/>
      <dgm:spPr/>
      <dgm:t>
        <a:bodyPr/>
        <a:lstStyle/>
        <a:p>
          <a:pPr rtl="1"/>
          <a:endParaRPr lang="ar-SA"/>
        </a:p>
      </dgm:t>
    </dgm:pt>
    <dgm:pt modelId="{660DD3E2-216E-4A19-A511-F9ADEF5E6E57}">
      <dgm:prSet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تخمين اسم المستخدم و كلمة المرور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E7E4D81-74AA-4CB6-876B-5E663244EB4E}" type="parTrans" cxnId="{727D13D4-5C61-4758-A6B9-DE4EA837922C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8A418CFA-7F2F-4ABD-84F9-DFD24F8C11BD}" type="sibTrans" cxnId="{727D13D4-5C61-4758-A6B9-DE4EA837922C}">
      <dgm:prSet/>
      <dgm:spPr/>
      <dgm:t>
        <a:bodyPr/>
        <a:lstStyle/>
        <a:p>
          <a:pPr rtl="1"/>
          <a:endParaRPr lang="ar-SA"/>
        </a:p>
      </dgm:t>
    </dgm:pt>
    <dgm:pt modelId="{3953B643-85EC-4597-9241-2B0D11E30A96}">
      <dgm:prSet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ارسال رسائل للمستهدفين لتحديث البيانات البنكية او غيرها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6D124B90-E83D-4ED8-B1F8-62C2E949BD14}" type="parTrans" cxnId="{8D68467B-43C1-4627-8207-E7A7B027DA5C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4C9B0E9C-17D4-4490-9846-C1FF031E080F}" type="sibTrans" cxnId="{8D68467B-43C1-4627-8207-E7A7B027DA5C}">
      <dgm:prSet/>
      <dgm:spPr/>
      <dgm:t>
        <a:bodyPr/>
        <a:lstStyle/>
        <a:p>
          <a:pPr rtl="1"/>
          <a:endParaRPr lang="ar-SA"/>
        </a:p>
      </dgm:t>
    </dgm:pt>
    <dgm:pt modelId="{CB6D5EA7-9007-4363-B2B7-55E07F965868}">
      <dgm:prSet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الاتصال مباشرة بالمستهدفين والادعاء بانه موظف في شركة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9FF194A1-CE4A-46AF-9DDD-CF5B64DD04A7}" type="parTrans" cxnId="{F7EB18CF-22F5-4888-B412-CDB85B9EA91F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5B959D5D-5E4E-4B84-8945-3A5531E350A6}" type="sibTrans" cxnId="{F7EB18CF-22F5-4888-B412-CDB85B9EA91F}">
      <dgm:prSet/>
      <dgm:spPr/>
      <dgm:t>
        <a:bodyPr/>
        <a:lstStyle/>
        <a:p>
          <a:pPr rtl="1"/>
          <a:endParaRPr lang="ar-SA"/>
        </a:p>
      </dgm:t>
    </dgm:pt>
    <dgm:pt modelId="{543A83AA-428A-4980-BBAD-10AF6687FFCC}">
      <dgm:prSet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الفيروس 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A4EDB722-E788-4BF8-B29D-450D5A4E3307}" type="parTrans" cxnId="{7C7E7A74-1AC0-46DD-AC6C-EE4F696FF39F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46C79296-E573-45E8-95F4-A01E4FE23B67}" type="sibTrans" cxnId="{7C7E7A74-1AC0-46DD-AC6C-EE4F696FF39F}">
      <dgm:prSet/>
      <dgm:spPr/>
      <dgm:t>
        <a:bodyPr/>
        <a:lstStyle/>
        <a:p>
          <a:pPr rtl="1"/>
          <a:endParaRPr lang="ar-SA"/>
        </a:p>
      </dgm:t>
    </dgm:pt>
    <dgm:pt modelId="{3128DA72-BD97-4771-BB07-AC8C81B03844}">
      <dgm:prSet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الدودة </a:t>
          </a:r>
          <a:r>
            <a:rPr lang="en-US" dirty="0" smtClean="0">
              <a:latin typeface="Tahoma" pitchFamily="34" charset="0"/>
              <a:ea typeface="Tahoma" pitchFamily="34" charset="0"/>
              <a:cs typeface="Tahoma" pitchFamily="34" charset="0"/>
            </a:rPr>
            <a:t>warm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DF7E83A-34EE-4E4B-A861-22EC13899EB4}" type="parTrans" cxnId="{313D1287-F192-417F-95EB-907333BA78B3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03DF2177-8F19-440D-8CFA-A978DCAF87A8}" type="sibTrans" cxnId="{313D1287-F192-417F-95EB-907333BA78B3}">
      <dgm:prSet/>
      <dgm:spPr/>
      <dgm:t>
        <a:bodyPr/>
        <a:lstStyle/>
        <a:p>
          <a:pPr rtl="1"/>
          <a:endParaRPr lang="ar-SA"/>
        </a:p>
      </dgm:t>
    </dgm:pt>
    <dgm:pt modelId="{7357A832-C6C0-44F4-9D6C-58C15516DE3A}">
      <dgm:prSet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حصان طروادة </a:t>
          </a:r>
          <a:r>
            <a:rPr lang="en-US" dirty="0" smtClean="0">
              <a:latin typeface="Tahoma" pitchFamily="34" charset="0"/>
              <a:ea typeface="Tahoma" pitchFamily="34" charset="0"/>
              <a:cs typeface="Tahoma" pitchFamily="34" charset="0"/>
            </a:rPr>
            <a:t>Trojan Horse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929A970-6B07-41E6-B875-B150C96E3DD1}" type="parTrans" cxnId="{4ED17A04-5CF5-4BD5-8021-3CAACC0FF473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409F5E3E-A19A-4219-A80E-A27EB80BF8F5}" type="sibTrans" cxnId="{4ED17A04-5CF5-4BD5-8021-3CAACC0FF473}">
      <dgm:prSet/>
      <dgm:spPr/>
      <dgm:t>
        <a:bodyPr/>
        <a:lstStyle/>
        <a:p>
          <a:pPr rtl="1"/>
          <a:endParaRPr lang="ar-SA"/>
        </a:p>
      </dgm:t>
    </dgm:pt>
    <dgm:pt modelId="{1AEFFA70-6D7C-4FDB-9E7B-1D90F16CDBCD}">
      <dgm:prSet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الاختراق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8C4AA80-C5CE-4598-8415-210F067023E6}" type="parTrans" cxnId="{DBC5CE6D-D322-44F4-839A-5951BE2CC1B5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9B7844A0-BE59-4BF5-9703-25F2108AC560}" type="sibTrans" cxnId="{DBC5CE6D-D322-44F4-839A-5951BE2CC1B5}">
      <dgm:prSet/>
      <dgm:spPr/>
      <dgm:t>
        <a:bodyPr/>
        <a:lstStyle/>
        <a:p>
          <a:pPr rtl="1"/>
          <a:endParaRPr lang="ar-SA"/>
        </a:p>
      </dgm:t>
    </dgm:pt>
    <dgm:pt modelId="{39016FB3-0FF0-471A-BDA3-728AE6A73DFA}">
      <dgm:prSet/>
      <dgm:spPr/>
      <dgm:t>
        <a:bodyPr/>
        <a:lstStyle/>
        <a:p>
          <a:pPr rtl="1"/>
          <a:r>
            <a:rPr lang="ar-SA" dirty="0" smtClean="0">
              <a:latin typeface="Tahoma" pitchFamily="34" charset="0"/>
              <a:ea typeface="Tahoma" pitchFamily="34" charset="0"/>
              <a:cs typeface="Tahoma" pitchFamily="34" charset="0"/>
            </a:rPr>
            <a:t>التجسس</a:t>
          </a:r>
          <a:endParaRPr lang="ar-SA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9E400A0-CE50-4738-BA54-09159E52C38D}" type="parTrans" cxnId="{3542D031-6D1E-4FF0-A4B2-76D1993A9A93}">
      <dgm:prSet/>
      <dgm:spPr/>
      <dgm:t>
        <a:bodyPr/>
        <a:lstStyle/>
        <a:p>
          <a:pPr rtl="1"/>
          <a:endParaRPr lang="ar-SA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85E39A13-0B99-4D32-BF5F-F46CFACCD428}" type="sibTrans" cxnId="{3542D031-6D1E-4FF0-A4B2-76D1993A9A93}">
      <dgm:prSet/>
      <dgm:spPr/>
      <dgm:t>
        <a:bodyPr/>
        <a:lstStyle/>
        <a:p>
          <a:pPr rtl="1"/>
          <a:endParaRPr lang="ar-SA"/>
        </a:p>
      </dgm:t>
    </dgm:pt>
    <dgm:pt modelId="{6C2F3C71-AC94-4FF7-811A-C78368D2113D}" type="pres">
      <dgm:prSet presAssocID="{1CD87519-A9DD-42EA-80AC-23AC9AF2F03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5D56F5A7-3B14-4C65-9EBB-921822032478}" type="pres">
      <dgm:prSet presAssocID="{091F72D3-4FAA-426C-8190-F5C43FDC9BC3}" presName="hierRoot1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42CCAF82-0D36-4F3B-BAF8-12614ED2628B}" type="pres">
      <dgm:prSet presAssocID="{091F72D3-4FAA-426C-8190-F5C43FDC9BC3}" presName="rootComposite1" presStyleCnt="0"/>
      <dgm:spPr/>
      <dgm:t>
        <a:bodyPr/>
        <a:lstStyle/>
        <a:p>
          <a:pPr rtl="1"/>
          <a:endParaRPr lang="ar-SA"/>
        </a:p>
      </dgm:t>
    </dgm:pt>
    <dgm:pt modelId="{44EFA1A3-98C5-4FBC-8630-F7FF5439FB8F}" type="pres">
      <dgm:prSet presAssocID="{091F72D3-4FAA-426C-8190-F5C43FDC9BC3}" presName="rootText1" presStyleLbl="node0" presStyleIdx="0" presStyleCnt="1" custScaleX="216727" custScaleY="7669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130A286-70D9-4E63-8238-3A27149E8CE3}" type="pres">
      <dgm:prSet presAssocID="{091F72D3-4FAA-426C-8190-F5C43FDC9BC3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69047B38-03F3-43A0-916E-1CB57448FDC7}" type="pres">
      <dgm:prSet presAssocID="{091F72D3-4FAA-426C-8190-F5C43FDC9BC3}" presName="hierChild2" presStyleCnt="0"/>
      <dgm:spPr/>
      <dgm:t>
        <a:bodyPr/>
        <a:lstStyle/>
        <a:p>
          <a:pPr rtl="1"/>
          <a:endParaRPr lang="ar-SA"/>
        </a:p>
      </dgm:t>
    </dgm:pt>
    <dgm:pt modelId="{D7AB4731-1245-4481-B544-DDB5E53271E5}" type="pres">
      <dgm:prSet presAssocID="{BD0BCFEE-8AB4-41D1-AA64-695335457230}" presName="Name37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E9B17F0D-EA49-4F50-B5A1-621DAFAF3E85}" type="pres">
      <dgm:prSet presAssocID="{77144523-063F-4C3D-BE40-A3A90D503DAD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109B4ED2-DCEF-4848-94CE-CD7C741D7611}" type="pres">
      <dgm:prSet presAssocID="{77144523-063F-4C3D-BE40-A3A90D503DAD}" presName="rootComposite" presStyleCnt="0"/>
      <dgm:spPr/>
      <dgm:t>
        <a:bodyPr/>
        <a:lstStyle/>
        <a:p>
          <a:pPr rtl="1"/>
          <a:endParaRPr lang="ar-SA"/>
        </a:p>
      </dgm:t>
    </dgm:pt>
    <dgm:pt modelId="{DE4745B0-55AA-4045-B047-A0EC9565BE6C}" type="pres">
      <dgm:prSet presAssocID="{77144523-063F-4C3D-BE40-A3A90D503DAD}" presName="rootText" presStyleLbl="node2" presStyleIdx="0" presStyleCnt="3" custScaleY="7455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59E8030-99C0-4CCC-9384-401806C60DE3}" type="pres">
      <dgm:prSet presAssocID="{77144523-063F-4C3D-BE40-A3A90D503DAD}" presName="rootConnector" presStyleLbl="node2" presStyleIdx="0" presStyleCnt="3"/>
      <dgm:spPr/>
      <dgm:t>
        <a:bodyPr/>
        <a:lstStyle/>
        <a:p>
          <a:pPr rtl="1"/>
          <a:endParaRPr lang="ar-SA"/>
        </a:p>
      </dgm:t>
    </dgm:pt>
    <dgm:pt modelId="{238CA727-991A-4E37-8169-477EF454B465}" type="pres">
      <dgm:prSet presAssocID="{77144523-063F-4C3D-BE40-A3A90D503DAD}" presName="hierChild4" presStyleCnt="0"/>
      <dgm:spPr/>
      <dgm:t>
        <a:bodyPr/>
        <a:lstStyle/>
        <a:p>
          <a:pPr rtl="1"/>
          <a:endParaRPr lang="ar-SA"/>
        </a:p>
      </dgm:t>
    </dgm:pt>
    <dgm:pt modelId="{6E255035-82F8-4201-B224-47694DD4284E}" type="pres">
      <dgm:prSet presAssocID="{A4EDB722-E788-4BF8-B29D-450D5A4E3307}" presName="Name37" presStyleLbl="parChTrans1D3" presStyleIdx="0" presStyleCnt="8"/>
      <dgm:spPr/>
      <dgm:t>
        <a:bodyPr/>
        <a:lstStyle/>
        <a:p>
          <a:pPr rtl="1"/>
          <a:endParaRPr lang="ar-SA"/>
        </a:p>
      </dgm:t>
    </dgm:pt>
    <dgm:pt modelId="{0B43D26D-3D54-4EE8-85B3-BAED22420D38}" type="pres">
      <dgm:prSet presAssocID="{543A83AA-428A-4980-BBAD-10AF6687FFCC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A7A24D04-18DE-4131-AF7E-B9F6DFBB6D55}" type="pres">
      <dgm:prSet presAssocID="{543A83AA-428A-4980-BBAD-10AF6687FFCC}" presName="rootComposite" presStyleCnt="0"/>
      <dgm:spPr/>
      <dgm:t>
        <a:bodyPr/>
        <a:lstStyle/>
        <a:p>
          <a:pPr rtl="1"/>
          <a:endParaRPr lang="ar-SA"/>
        </a:p>
      </dgm:t>
    </dgm:pt>
    <dgm:pt modelId="{38AAAF8C-2DC3-4452-9061-65144522D456}" type="pres">
      <dgm:prSet presAssocID="{543A83AA-428A-4980-BBAD-10AF6687FFCC}" presName="rootText" presStyleLbl="node3" presStyleIdx="0" presStyleCnt="8" custScaleY="6382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735DA8A-CB82-4206-A712-19C1175CF181}" type="pres">
      <dgm:prSet presAssocID="{543A83AA-428A-4980-BBAD-10AF6687FFCC}" presName="rootConnector" presStyleLbl="node3" presStyleIdx="0" presStyleCnt="8"/>
      <dgm:spPr/>
      <dgm:t>
        <a:bodyPr/>
        <a:lstStyle/>
        <a:p>
          <a:pPr rtl="1"/>
          <a:endParaRPr lang="ar-SA"/>
        </a:p>
      </dgm:t>
    </dgm:pt>
    <dgm:pt modelId="{50A8C6D7-478A-4069-AEDF-62DA70FD69B7}" type="pres">
      <dgm:prSet presAssocID="{543A83AA-428A-4980-BBAD-10AF6687FFCC}" presName="hierChild4" presStyleCnt="0"/>
      <dgm:spPr/>
      <dgm:t>
        <a:bodyPr/>
        <a:lstStyle/>
        <a:p>
          <a:pPr rtl="1"/>
          <a:endParaRPr lang="ar-SA"/>
        </a:p>
      </dgm:t>
    </dgm:pt>
    <dgm:pt modelId="{EC289BB1-1236-4D54-A404-8AA0C72A2CCB}" type="pres">
      <dgm:prSet presAssocID="{543A83AA-428A-4980-BBAD-10AF6687FFCC}" presName="hierChild5" presStyleCnt="0"/>
      <dgm:spPr/>
      <dgm:t>
        <a:bodyPr/>
        <a:lstStyle/>
        <a:p>
          <a:pPr rtl="1"/>
          <a:endParaRPr lang="ar-SA"/>
        </a:p>
      </dgm:t>
    </dgm:pt>
    <dgm:pt modelId="{C854DAB5-7779-4C9A-9804-295A6270B2DB}" type="pres">
      <dgm:prSet presAssocID="{7DF7E83A-34EE-4E4B-A861-22EC13899EB4}" presName="Name37" presStyleLbl="parChTrans1D3" presStyleIdx="1" presStyleCnt="8"/>
      <dgm:spPr/>
      <dgm:t>
        <a:bodyPr/>
        <a:lstStyle/>
        <a:p>
          <a:pPr rtl="1"/>
          <a:endParaRPr lang="ar-SA"/>
        </a:p>
      </dgm:t>
    </dgm:pt>
    <dgm:pt modelId="{F7E899B9-2229-473E-B4B4-B2315140311E}" type="pres">
      <dgm:prSet presAssocID="{3128DA72-BD97-4771-BB07-AC8C81B03844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0FF70E8F-2BB9-41A8-BB15-09EE21DC12E6}" type="pres">
      <dgm:prSet presAssocID="{3128DA72-BD97-4771-BB07-AC8C81B03844}" presName="rootComposite" presStyleCnt="0"/>
      <dgm:spPr/>
      <dgm:t>
        <a:bodyPr/>
        <a:lstStyle/>
        <a:p>
          <a:pPr rtl="1"/>
          <a:endParaRPr lang="ar-SA"/>
        </a:p>
      </dgm:t>
    </dgm:pt>
    <dgm:pt modelId="{0B7A1E57-F13A-45E2-8507-CC184F1F3A6F}" type="pres">
      <dgm:prSet presAssocID="{3128DA72-BD97-4771-BB07-AC8C81B03844}" presName="rootText" presStyleLbl="node3" presStyleIdx="1" presStyleCnt="8" custScaleY="5487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6C30661-1831-4B62-9E4E-3F38722F37A1}" type="pres">
      <dgm:prSet presAssocID="{3128DA72-BD97-4771-BB07-AC8C81B03844}" presName="rootConnector" presStyleLbl="node3" presStyleIdx="1" presStyleCnt="8"/>
      <dgm:spPr/>
      <dgm:t>
        <a:bodyPr/>
        <a:lstStyle/>
        <a:p>
          <a:pPr rtl="1"/>
          <a:endParaRPr lang="ar-SA"/>
        </a:p>
      </dgm:t>
    </dgm:pt>
    <dgm:pt modelId="{B028683C-5A24-404F-BD2E-D17086393728}" type="pres">
      <dgm:prSet presAssocID="{3128DA72-BD97-4771-BB07-AC8C81B03844}" presName="hierChild4" presStyleCnt="0"/>
      <dgm:spPr/>
      <dgm:t>
        <a:bodyPr/>
        <a:lstStyle/>
        <a:p>
          <a:pPr rtl="1"/>
          <a:endParaRPr lang="ar-SA"/>
        </a:p>
      </dgm:t>
    </dgm:pt>
    <dgm:pt modelId="{009C4C40-1E4A-4EBD-8456-FB4254E6179A}" type="pres">
      <dgm:prSet presAssocID="{3128DA72-BD97-4771-BB07-AC8C81B03844}" presName="hierChild5" presStyleCnt="0"/>
      <dgm:spPr/>
      <dgm:t>
        <a:bodyPr/>
        <a:lstStyle/>
        <a:p>
          <a:pPr rtl="1"/>
          <a:endParaRPr lang="ar-SA"/>
        </a:p>
      </dgm:t>
    </dgm:pt>
    <dgm:pt modelId="{96B8B8EF-3B84-41CD-AEDB-C383BF86090B}" type="pres">
      <dgm:prSet presAssocID="{E929A970-6B07-41E6-B875-B150C96E3DD1}" presName="Name37" presStyleLbl="parChTrans1D3" presStyleIdx="2" presStyleCnt="8"/>
      <dgm:spPr/>
      <dgm:t>
        <a:bodyPr/>
        <a:lstStyle/>
        <a:p>
          <a:pPr rtl="1"/>
          <a:endParaRPr lang="ar-SA"/>
        </a:p>
      </dgm:t>
    </dgm:pt>
    <dgm:pt modelId="{AD126853-BE55-47E9-9A6A-A7AF92522169}" type="pres">
      <dgm:prSet presAssocID="{7357A832-C6C0-44F4-9D6C-58C15516DE3A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D3983799-9546-4E2F-B9A2-BDAC5DEB6645}" type="pres">
      <dgm:prSet presAssocID="{7357A832-C6C0-44F4-9D6C-58C15516DE3A}" presName="rootComposite" presStyleCnt="0"/>
      <dgm:spPr/>
      <dgm:t>
        <a:bodyPr/>
        <a:lstStyle/>
        <a:p>
          <a:pPr rtl="1"/>
          <a:endParaRPr lang="ar-SA"/>
        </a:p>
      </dgm:t>
    </dgm:pt>
    <dgm:pt modelId="{F4C58FE1-CC6F-4EEB-B8A9-6EB60DB8A765}" type="pres">
      <dgm:prSet presAssocID="{7357A832-C6C0-44F4-9D6C-58C15516DE3A}" presName="rootText" presStyleLbl="node3" presStyleIdx="2" presStyleCnt="8" custScaleY="7195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5FDBC84-B738-446F-ADE3-B91D07F29194}" type="pres">
      <dgm:prSet presAssocID="{7357A832-C6C0-44F4-9D6C-58C15516DE3A}" presName="rootConnector" presStyleLbl="node3" presStyleIdx="2" presStyleCnt="8"/>
      <dgm:spPr/>
      <dgm:t>
        <a:bodyPr/>
        <a:lstStyle/>
        <a:p>
          <a:pPr rtl="1"/>
          <a:endParaRPr lang="ar-SA"/>
        </a:p>
      </dgm:t>
    </dgm:pt>
    <dgm:pt modelId="{2E89F9F9-0DA5-4130-A517-8AD8246BA483}" type="pres">
      <dgm:prSet presAssocID="{7357A832-C6C0-44F4-9D6C-58C15516DE3A}" presName="hierChild4" presStyleCnt="0"/>
      <dgm:spPr/>
      <dgm:t>
        <a:bodyPr/>
        <a:lstStyle/>
        <a:p>
          <a:pPr rtl="1"/>
          <a:endParaRPr lang="ar-SA"/>
        </a:p>
      </dgm:t>
    </dgm:pt>
    <dgm:pt modelId="{2DCF039A-9880-4CD3-9EAB-4A1F7BCD0FFC}" type="pres">
      <dgm:prSet presAssocID="{7357A832-C6C0-44F4-9D6C-58C15516DE3A}" presName="hierChild5" presStyleCnt="0"/>
      <dgm:spPr/>
      <dgm:t>
        <a:bodyPr/>
        <a:lstStyle/>
        <a:p>
          <a:pPr rtl="1"/>
          <a:endParaRPr lang="ar-SA"/>
        </a:p>
      </dgm:t>
    </dgm:pt>
    <dgm:pt modelId="{ECC83658-57F1-46A5-A303-9D589590171E}" type="pres">
      <dgm:prSet presAssocID="{F8C4AA80-C5CE-4598-8415-210F067023E6}" presName="Name37" presStyleLbl="parChTrans1D3" presStyleIdx="3" presStyleCnt="8"/>
      <dgm:spPr/>
      <dgm:t>
        <a:bodyPr/>
        <a:lstStyle/>
        <a:p>
          <a:pPr rtl="1"/>
          <a:endParaRPr lang="ar-SA"/>
        </a:p>
      </dgm:t>
    </dgm:pt>
    <dgm:pt modelId="{6CBBEC70-566F-418B-A12B-070D827A6E04}" type="pres">
      <dgm:prSet presAssocID="{1AEFFA70-6D7C-4FDB-9E7B-1D90F16CDBCD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BDE547F9-1586-4B6E-82CA-D57AFE640B41}" type="pres">
      <dgm:prSet presAssocID="{1AEFFA70-6D7C-4FDB-9E7B-1D90F16CDBCD}" presName="rootComposite" presStyleCnt="0"/>
      <dgm:spPr/>
      <dgm:t>
        <a:bodyPr/>
        <a:lstStyle/>
        <a:p>
          <a:pPr rtl="1"/>
          <a:endParaRPr lang="ar-SA"/>
        </a:p>
      </dgm:t>
    </dgm:pt>
    <dgm:pt modelId="{EA84E511-4FA7-447C-A93F-C4FBD75F13B5}" type="pres">
      <dgm:prSet presAssocID="{1AEFFA70-6D7C-4FDB-9E7B-1D90F16CDBCD}" presName="rootText" presStyleLbl="node3" presStyleIdx="3" presStyleCnt="8" custScaleY="5536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CFC65B0-CBDB-4C36-B720-4138EBC86BDF}" type="pres">
      <dgm:prSet presAssocID="{1AEFFA70-6D7C-4FDB-9E7B-1D90F16CDBCD}" presName="rootConnector" presStyleLbl="node3" presStyleIdx="3" presStyleCnt="8"/>
      <dgm:spPr/>
      <dgm:t>
        <a:bodyPr/>
        <a:lstStyle/>
        <a:p>
          <a:pPr rtl="1"/>
          <a:endParaRPr lang="ar-SA"/>
        </a:p>
      </dgm:t>
    </dgm:pt>
    <dgm:pt modelId="{19D3E16D-8697-464A-810B-0E2BE6AFD50B}" type="pres">
      <dgm:prSet presAssocID="{1AEFFA70-6D7C-4FDB-9E7B-1D90F16CDBCD}" presName="hierChild4" presStyleCnt="0"/>
      <dgm:spPr/>
      <dgm:t>
        <a:bodyPr/>
        <a:lstStyle/>
        <a:p>
          <a:pPr rtl="1"/>
          <a:endParaRPr lang="ar-SA"/>
        </a:p>
      </dgm:t>
    </dgm:pt>
    <dgm:pt modelId="{2C0B4AB3-CA77-4233-8F1F-E9402B16A300}" type="pres">
      <dgm:prSet presAssocID="{1AEFFA70-6D7C-4FDB-9E7B-1D90F16CDBCD}" presName="hierChild5" presStyleCnt="0"/>
      <dgm:spPr/>
      <dgm:t>
        <a:bodyPr/>
        <a:lstStyle/>
        <a:p>
          <a:pPr rtl="1"/>
          <a:endParaRPr lang="ar-SA"/>
        </a:p>
      </dgm:t>
    </dgm:pt>
    <dgm:pt modelId="{2B4461B7-2E76-40CE-A132-E87E1858AEA8}" type="pres">
      <dgm:prSet presAssocID="{D9E400A0-CE50-4738-BA54-09159E52C38D}" presName="Name37" presStyleLbl="parChTrans1D3" presStyleIdx="4" presStyleCnt="8"/>
      <dgm:spPr/>
      <dgm:t>
        <a:bodyPr/>
        <a:lstStyle/>
        <a:p>
          <a:pPr rtl="1"/>
          <a:endParaRPr lang="ar-SA"/>
        </a:p>
      </dgm:t>
    </dgm:pt>
    <dgm:pt modelId="{7765CDAC-BD0D-425C-8A78-4E522EDD3CAA}" type="pres">
      <dgm:prSet presAssocID="{39016FB3-0FF0-471A-BDA3-728AE6A73DFA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277FF78C-99AA-40D9-A355-C695E87B2FA3}" type="pres">
      <dgm:prSet presAssocID="{39016FB3-0FF0-471A-BDA3-728AE6A73DFA}" presName="rootComposite" presStyleCnt="0"/>
      <dgm:spPr/>
      <dgm:t>
        <a:bodyPr/>
        <a:lstStyle/>
        <a:p>
          <a:pPr rtl="1"/>
          <a:endParaRPr lang="ar-SA"/>
        </a:p>
      </dgm:t>
    </dgm:pt>
    <dgm:pt modelId="{82CC245F-4B46-467F-9F0E-5300D3774D42}" type="pres">
      <dgm:prSet presAssocID="{39016FB3-0FF0-471A-BDA3-728AE6A73DFA}" presName="rootText" presStyleLbl="node3" presStyleIdx="4" presStyleCnt="8" custScaleY="3964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B3970EB-85CF-41FC-9081-208074888496}" type="pres">
      <dgm:prSet presAssocID="{39016FB3-0FF0-471A-BDA3-728AE6A73DFA}" presName="rootConnector" presStyleLbl="node3" presStyleIdx="4" presStyleCnt="8"/>
      <dgm:spPr/>
      <dgm:t>
        <a:bodyPr/>
        <a:lstStyle/>
        <a:p>
          <a:pPr rtl="1"/>
          <a:endParaRPr lang="ar-SA"/>
        </a:p>
      </dgm:t>
    </dgm:pt>
    <dgm:pt modelId="{7777C895-7275-4A97-AAF2-A1CB4AE48DA4}" type="pres">
      <dgm:prSet presAssocID="{39016FB3-0FF0-471A-BDA3-728AE6A73DFA}" presName="hierChild4" presStyleCnt="0"/>
      <dgm:spPr/>
      <dgm:t>
        <a:bodyPr/>
        <a:lstStyle/>
        <a:p>
          <a:pPr rtl="1"/>
          <a:endParaRPr lang="ar-SA"/>
        </a:p>
      </dgm:t>
    </dgm:pt>
    <dgm:pt modelId="{EA56C09D-DDF7-4A07-9DD1-EE6C495CB246}" type="pres">
      <dgm:prSet presAssocID="{39016FB3-0FF0-471A-BDA3-728AE6A73DFA}" presName="hierChild5" presStyleCnt="0"/>
      <dgm:spPr/>
      <dgm:t>
        <a:bodyPr/>
        <a:lstStyle/>
        <a:p>
          <a:pPr rtl="1"/>
          <a:endParaRPr lang="ar-SA"/>
        </a:p>
      </dgm:t>
    </dgm:pt>
    <dgm:pt modelId="{8983800E-F16E-4B44-B1EF-99B5ED7AA228}" type="pres">
      <dgm:prSet presAssocID="{77144523-063F-4C3D-BE40-A3A90D503DAD}" presName="hierChild5" presStyleCnt="0"/>
      <dgm:spPr/>
      <dgm:t>
        <a:bodyPr/>
        <a:lstStyle/>
        <a:p>
          <a:pPr rtl="1"/>
          <a:endParaRPr lang="ar-SA"/>
        </a:p>
      </dgm:t>
    </dgm:pt>
    <dgm:pt modelId="{75840E85-728F-48E3-971F-04C3275A6F87}" type="pres">
      <dgm:prSet presAssocID="{BBB31BAD-36DA-440C-8CE7-6D0101C3E890}" presName="Name37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0F12EE17-C3C9-40EB-9A30-6E63880EEF86}" type="pres">
      <dgm:prSet presAssocID="{E31CC929-5676-4EFD-9A74-F3E8376AC352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590D6F7F-6712-4A9B-ABEF-AFB74351AB3A}" type="pres">
      <dgm:prSet presAssocID="{E31CC929-5676-4EFD-9A74-F3E8376AC352}" presName="rootComposite" presStyleCnt="0"/>
      <dgm:spPr/>
      <dgm:t>
        <a:bodyPr/>
        <a:lstStyle/>
        <a:p>
          <a:pPr rtl="1"/>
          <a:endParaRPr lang="ar-SA"/>
        </a:p>
      </dgm:t>
    </dgm:pt>
    <dgm:pt modelId="{5E385CC7-EDFD-48F6-8B81-8AB60E44F6A1}" type="pres">
      <dgm:prSet presAssocID="{E31CC929-5676-4EFD-9A74-F3E8376AC352}" presName="rootText" presStyleLbl="node2" presStyleIdx="1" presStyleCnt="3" custScaleY="7004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50A0009-1BAF-4635-800E-07B4D91E8F00}" type="pres">
      <dgm:prSet presAssocID="{E31CC929-5676-4EFD-9A74-F3E8376AC352}" presName="rootConnector" presStyleLbl="node2" presStyleIdx="1" presStyleCnt="3"/>
      <dgm:spPr/>
      <dgm:t>
        <a:bodyPr/>
        <a:lstStyle/>
        <a:p>
          <a:pPr rtl="1"/>
          <a:endParaRPr lang="ar-SA"/>
        </a:p>
      </dgm:t>
    </dgm:pt>
    <dgm:pt modelId="{B4EC7B97-E787-4228-95D7-D3A58C27EB28}" type="pres">
      <dgm:prSet presAssocID="{E31CC929-5676-4EFD-9A74-F3E8376AC352}" presName="hierChild4" presStyleCnt="0"/>
      <dgm:spPr/>
      <dgm:t>
        <a:bodyPr/>
        <a:lstStyle/>
        <a:p>
          <a:pPr rtl="1"/>
          <a:endParaRPr lang="ar-SA"/>
        </a:p>
      </dgm:t>
    </dgm:pt>
    <dgm:pt modelId="{AC4F6A98-43CB-4D30-9FBC-51160BE7FE85}" type="pres">
      <dgm:prSet presAssocID="{E31CC929-5676-4EFD-9A74-F3E8376AC352}" presName="hierChild5" presStyleCnt="0"/>
      <dgm:spPr/>
      <dgm:t>
        <a:bodyPr/>
        <a:lstStyle/>
        <a:p>
          <a:pPr rtl="1"/>
          <a:endParaRPr lang="ar-SA"/>
        </a:p>
      </dgm:t>
    </dgm:pt>
    <dgm:pt modelId="{48561E9B-4DE3-486B-BAB6-F229887492C0}" type="pres">
      <dgm:prSet presAssocID="{E7151AD7-36F4-45D2-B374-72B091A90674}" presName="Name37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FC1B9065-1556-419F-8582-4854C072042D}" type="pres">
      <dgm:prSet presAssocID="{91385EB6-F9C5-412E-A369-C826C24D645A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08096854-13AD-493F-B3F0-A5E05B744AB3}" type="pres">
      <dgm:prSet presAssocID="{91385EB6-F9C5-412E-A369-C826C24D645A}" presName="rootComposite" presStyleCnt="0"/>
      <dgm:spPr/>
      <dgm:t>
        <a:bodyPr/>
        <a:lstStyle/>
        <a:p>
          <a:pPr rtl="1"/>
          <a:endParaRPr lang="ar-SA"/>
        </a:p>
      </dgm:t>
    </dgm:pt>
    <dgm:pt modelId="{9CDA4096-A700-4D88-BE4E-04BD1C6F19B2}" type="pres">
      <dgm:prSet presAssocID="{91385EB6-F9C5-412E-A369-C826C24D645A}" presName="rootText" presStyleLbl="node2" presStyleIdx="2" presStyleCnt="3" custScaleY="7362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1DD73A0-D3D7-4971-B22E-D2FF24A95EE3}" type="pres">
      <dgm:prSet presAssocID="{91385EB6-F9C5-412E-A369-C826C24D645A}" presName="rootConnector" presStyleLbl="node2" presStyleIdx="2" presStyleCnt="3"/>
      <dgm:spPr/>
      <dgm:t>
        <a:bodyPr/>
        <a:lstStyle/>
        <a:p>
          <a:pPr rtl="1"/>
          <a:endParaRPr lang="ar-SA"/>
        </a:p>
      </dgm:t>
    </dgm:pt>
    <dgm:pt modelId="{3F7D8C55-6F17-4B34-83D9-EF0848C44A8F}" type="pres">
      <dgm:prSet presAssocID="{91385EB6-F9C5-412E-A369-C826C24D645A}" presName="hierChild4" presStyleCnt="0"/>
      <dgm:spPr/>
      <dgm:t>
        <a:bodyPr/>
        <a:lstStyle/>
        <a:p>
          <a:pPr rtl="1"/>
          <a:endParaRPr lang="ar-SA"/>
        </a:p>
      </dgm:t>
    </dgm:pt>
    <dgm:pt modelId="{1B91211E-98AE-428E-A446-53EA8C1A103E}" type="pres">
      <dgm:prSet presAssocID="{BE7E4D81-74AA-4CB6-876B-5E663244EB4E}" presName="Name37" presStyleLbl="parChTrans1D3" presStyleIdx="5" presStyleCnt="8"/>
      <dgm:spPr/>
      <dgm:t>
        <a:bodyPr/>
        <a:lstStyle/>
        <a:p>
          <a:pPr rtl="1"/>
          <a:endParaRPr lang="ar-SA"/>
        </a:p>
      </dgm:t>
    </dgm:pt>
    <dgm:pt modelId="{0CADAA16-C270-43FF-A697-9F0ED558BC3C}" type="pres">
      <dgm:prSet presAssocID="{660DD3E2-216E-4A19-A511-F9ADEF5E6E57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0F66AE35-8678-4E96-8D9D-F9E420E8E82F}" type="pres">
      <dgm:prSet presAssocID="{660DD3E2-216E-4A19-A511-F9ADEF5E6E57}" presName="rootComposite" presStyleCnt="0"/>
      <dgm:spPr/>
      <dgm:t>
        <a:bodyPr/>
        <a:lstStyle/>
        <a:p>
          <a:pPr rtl="1"/>
          <a:endParaRPr lang="ar-SA"/>
        </a:p>
      </dgm:t>
    </dgm:pt>
    <dgm:pt modelId="{9287C16F-68E6-4D23-947F-01792525749F}" type="pres">
      <dgm:prSet presAssocID="{660DD3E2-216E-4A19-A511-F9ADEF5E6E57}" presName="rootText" presStyleLbl="node3" presStyleIdx="5" presStyleCnt="8" custScaleX="12423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E78B6C0-82C9-447A-9A10-641E18EBE9FD}" type="pres">
      <dgm:prSet presAssocID="{660DD3E2-216E-4A19-A511-F9ADEF5E6E57}" presName="rootConnector" presStyleLbl="node3" presStyleIdx="5" presStyleCnt="8"/>
      <dgm:spPr/>
      <dgm:t>
        <a:bodyPr/>
        <a:lstStyle/>
        <a:p>
          <a:pPr rtl="1"/>
          <a:endParaRPr lang="ar-SA"/>
        </a:p>
      </dgm:t>
    </dgm:pt>
    <dgm:pt modelId="{8CDFA648-9462-4F42-B858-E1017D88F6EA}" type="pres">
      <dgm:prSet presAssocID="{660DD3E2-216E-4A19-A511-F9ADEF5E6E57}" presName="hierChild4" presStyleCnt="0"/>
      <dgm:spPr/>
      <dgm:t>
        <a:bodyPr/>
        <a:lstStyle/>
        <a:p>
          <a:pPr rtl="1"/>
          <a:endParaRPr lang="ar-SA"/>
        </a:p>
      </dgm:t>
    </dgm:pt>
    <dgm:pt modelId="{F0224D7A-A8D8-4777-B762-232F7D5E161C}" type="pres">
      <dgm:prSet presAssocID="{660DD3E2-216E-4A19-A511-F9ADEF5E6E57}" presName="hierChild5" presStyleCnt="0"/>
      <dgm:spPr/>
      <dgm:t>
        <a:bodyPr/>
        <a:lstStyle/>
        <a:p>
          <a:pPr rtl="1"/>
          <a:endParaRPr lang="ar-SA"/>
        </a:p>
      </dgm:t>
    </dgm:pt>
    <dgm:pt modelId="{2395D7FF-2A5C-451E-8B2B-9AF07CBC9B01}" type="pres">
      <dgm:prSet presAssocID="{6D124B90-E83D-4ED8-B1F8-62C2E949BD14}" presName="Name37" presStyleLbl="parChTrans1D3" presStyleIdx="6" presStyleCnt="8"/>
      <dgm:spPr/>
      <dgm:t>
        <a:bodyPr/>
        <a:lstStyle/>
        <a:p>
          <a:pPr rtl="1"/>
          <a:endParaRPr lang="ar-SA"/>
        </a:p>
      </dgm:t>
    </dgm:pt>
    <dgm:pt modelId="{C19313F5-7D2F-4BD6-9EF9-AD3E8E1946E2}" type="pres">
      <dgm:prSet presAssocID="{3953B643-85EC-4597-9241-2B0D11E30A96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B3023AD5-2D61-4084-9197-75379FB14976}" type="pres">
      <dgm:prSet presAssocID="{3953B643-85EC-4597-9241-2B0D11E30A96}" presName="rootComposite" presStyleCnt="0"/>
      <dgm:spPr/>
      <dgm:t>
        <a:bodyPr/>
        <a:lstStyle/>
        <a:p>
          <a:pPr rtl="1"/>
          <a:endParaRPr lang="ar-SA"/>
        </a:p>
      </dgm:t>
    </dgm:pt>
    <dgm:pt modelId="{E17F2594-2D89-4822-BE23-5B58861C0F79}" type="pres">
      <dgm:prSet presAssocID="{3953B643-85EC-4597-9241-2B0D11E30A96}" presName="rootText" presStyleLbl="node3" presStyleIdx="6" presStyleCnt="8" custScaleX="12423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932D321-1388-4BA6-A530-B1F04FFE2F59}" type="pres">
      <dgm:prSet presAssocID="{3953B643-85EC-4597-9241-2B0D11E30A96}" presName="rootConnector" presStyleLbl="node3" presStyleIdx="6" presStyleCnt="8"/>
      <dgm:spPr/>
      <dgm:t>
        <a:bodyPr/>
        <a:lstStyle/>
        <a:p>
          <a:pPr rtl="1"/>
          <a:endParaRPr lang="ar-SA"/>
        </a:p>
      </dgm:t>
    </dgm:pt>
    <dgm:pt modelId="{4EF1DB90-3F5E-4F59-B76A-B1C0640A23E2}" type="pres">
      <dgm:prSet presAssocID="{3953B643-85EC-4597-9241-2B0D11E30A96}" presName="hierChild4" presStyleCnt="0"/>
      <dgm:spPr/>
      <dgm:t>
        <a:bodyPr/>
        <a:lstStyle/>
        <a:p>
          <a:pPr rtl="1"/>
          <a:endParaRPr lang="ar-SA"/>
        </a:p>
      </dgm:t>
    </dgm:pt>
    <dgm:pt modelId="{05132105-8C04-4468-9A9F-F999C6F2759D}" type="pres">
      <dgm:prSet presAssocID="{3953B643-85EC-4597-9241-2B0D11E30A96}" presName="hierChild5" presStyleCnt="0"/>
      <dgm:spPr/>
      <dgm:t>
        <a:bodyPr/>
        <a:lstStyle/>
        <a:p>
          <a:pPr rtl="1"/>
          <a:endParaRPr lang="ar-SA"/>
        </a:p>
      </dgm:t>
    </dgm:pt>
    <dgm:pt modelId="{A8E329E9-CC88-40BB-9884-9241680D87BD}" type="pres">
      <dgm:prSet presAssocID="{9FF194A1-CE4A-46AF-9DDD-CF5B64DD04A7}" presName="Name37" presStyleLbl="parChTrans1D3" presStyleIdx="7" presStyleCnt="8"/>
      <dgm:spPr/>
      <dgm:t>
        <a:bodyPr/>
        <a:lstStyle/>
        <a:p>
          <a:pPr rtl="1"/>
          <a:endParaRPr lang="ar-SA"/>
        </a:p>
      </dgm:t>
    </dgm:pt>
    <dgm:pt modelId="{2D4AB9F9-BFA8-4A23-8BC9-1E25563B666A}" type="pres">
      <dgm:prSet presAssocID="{CB6D5EA7-9007-4363-B2B7-55E07F965868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17BF9491-8068-4279-9F79-3EDB018E2267}" type="pres">
      <dgm:prSet presAssocID="{CB6D5EA7-9007-4363-B2B7-55E07F965868}" presName="rootComposite" presStyleCnt="0"/>
      <dgm:spPr/>
      <dgm:t>
        <a:bodyPr/>
        <a:lstStyle/>
        <a:p>
          <a:pPr rtl="1"/>
          <a:endParaRPr lang="ar-SA"/>
        </a:p>
      </dgm:t>
    </dgm:pt>
    <dgm:pt modelId="{7E2F6CA6-9F97-46C6-82F9-4EC7F3C436D1}" type="pres">
      <dgm:prSet presAssocID="{CB6D5EA7-9007-4363-B2B7-55E07F965868}" presName="rootText" presStyleLbl="node3" presStyleIdx="7" presStyleCnt="8" custScaleX="12600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D9775BC-A558-41A0-87E7-FD4231D02398}" type="pres">
      <dgm:prSet presAssocID="{CB6D5EA7-9007-4363-B2B7-55E07F965868}" presName="rootConnector" presStyleLbl="node3" presStyleIdx="7" presStyleCnt="8"/>
      <dgm:spPr/>
      <dgm:t>
        <a:bodyPr/>
        <a:lstStyle/>
        <a:p>
          <a:pPr rtl="1"/>
          <a:endParaRPr lang="ar-SA"/>
        </a:p>
      </dgm:t>
    </dgm:pt>
    <dgm:pt modelId="{62A54CE9-D41C-4E17-A326-72962D4BC177}" type="pres">
      <dgm:prSet presAssocID="{CB6D5EA7-9007-4363-B2B7-55E07F965868}" presName="hierChild4" presStyleCnt="0"/>
      <dgm:spPr/>
      <dgm:t>
        <a:bodyPr/>
        <a:lstStyle/>
        <a:p>
          <a:pPr rtl="1"/>
          <a:endParaRPr lang="ar-SA"/>
        </a:p>
      </dgm:t>
    </dgm:pt>
    <dgm:pt modelId="{63C1265E-A28A-437A-9E9C-01BFA2E8B681}" type="pres">
      <dgm:prSet presAssocID="{CB6D5EA7-9007-4363-B2B7-55E07F965868}" presName="hierChild5" presStyleCnt="0"/>
      <dgm:spPr/>
      <dgm:t>
        <a:bodyPr/>
        <a:lstStyle/>
        <a:p>
          <a:pPr rtl="1"/>
          <a:endParaRPr lang="ar-SA"/>
        </a:p>
      </dgm:t>
    </dgm:pt>
    <dgm:pt modelId="{8FD40260-ACB8-41AF-89DE-0C5D2B7A0AC7}" type="pres">
      <dgm:prSet presAssocID="{91385EB6-F9C5-412E-A369-C826C24D645A}" presName="hierChild5" presStyleCnt="0"/>
      <dgm:spPr/>
      <dgm:t>
        <a:bodyPr/>
        <a:lstStyle/>
        <a:p>
          <a:pPr rtl="1"/>
          <a:endParaRPr lang="ar-SA"/>
        </a:p>
      </dgm:t>
    </dgm:pt>
    <dgm:pt modelId="{CC8CE01D-37C0-4FEE-83C7-101AED2EE16C}" type="pres">
      <dgm:prSet presAssocID="{091F72D3-4FAA-426C-8190-F5C43FDC9BC3}" presName="hierChild3" presStyleCnt="0"/>
      <dgm:spPr/>
      <dgm:t>
        <a:bodyPr/>
        <a:lstStyle/>
        <a:p>
          <a:pPr rtl="1"/>
          <a:endParaRPr lang="ar-SA"/>
        </a:p>
      </dgm:t>
    </dgm:pt>
  </dgm:ptLst>
  <dgm:cxnLst>
    <dgm:cxn modelId="{5B7D457D-E581-4938-8FFC-EA13C827CA9F}" type="presOf" srcId="{3128DA72-BD97-4771-BB07-AC8C81B03844}" destId="{26C30661-1831-4B62-9E4E-3F38722F37A1}" srcOrd="1" destOrd="0" presId="urn:microsoft.com/office/officeart/2005/8/layout/orgChart1"/>
    <dgm:cxn modelId="{4B88A6E4-E0F3-4C7D-B706-176C54555380}" type="presOf" srcId="{BBB31BAD-36DA-440C-8CE7-6D0101C3E890}" destId="{75840E85-728F-48E3-971F-04C3275A6F87}" srcOrd="0" destOrd="0" presId="urn:microsoft.com/office/officeart/2005/8/layout/orgChart1"/>
    <dgm:cxn modelId="{4215D32D-10AF-450F-9C2E-D33012679E97}" type="presOf" srcId="{7DF7E83A-34EE-4E4B-A861-22EC13899EB4}" destId="{C854DAB5-7779-4C9A-9804-295A6270B2DB}" srcOrd="0" destOrd="0" presId="urn:microsoft.com/office/officeart/2005/8/layout/orgChart1"/>
    <dgm:cxn modelId="{20BD7E48-1AED-4E63-A5ED-22D3C95828A4}" srcId="{091F72D3-4FAA-426C-8190-F5C43FDC9BC3}" destId="{77144523-063F-4C3D-BE40-A3A90D503DAD}" srcOrd="0" destOrd="0" parTransId="{BD0BCFEE-8AB4-41D1-AA64-695335457230}" sibTransId="{B229F32F-C61A-46EC-903F-52AAD0902D04}"/>
    <dgm:cxn modelId="{4ED17A04-5CF5-4BD5-8021-3CAACC0FF473}" srcId="{77144523-063F-4C3D-BE40-A3A90D503DAD}" destId="{7357A832-C6C0-44F4-9D6C-58C15516DE3A}" srcOrd="2" destOrd="0" parTransId="{E929A970-6B07-41E6-B875-B150C96E3DD1}" sibTransId="{409F5E3E-A19A-4219-A80E-A27EB80BF8F5}"/>
    <dgm:cxn modelId="{F228C894-F4AD-45C1-8255-3B4B0EB19948}" type="presOf" srcId="{660DD3E2-216E-4A19-A511-F9ADEF5E6E57}" destId="{9287C16F-68E6-4D23-947F-01792525749F}" srcOrd="0" destOrd="0" presId="urn:microsoft.com/office/officeart/2005/8/layout/orgChart1"/>
    <dgm:cxn modelId="{6147172F-2BF9-4E91-8AEC-825E715D24C9}" type="presOf" srcId="{9FF194A1-CE4A-46AF-9DDD-CF5B64DD04A7}" destId="{A8E329E9-CC88-40BB-9884-9241680D87BD}" srcOrd="0" destOrd="0" presId="urn:microsoft.com/office/officeart/2005/8/layout/orgChart1"/>
    <dgm:cxn modelId="{DBC5CE6D-D322-44F4-839A-5951BE2CC1B5}" srcId="{77144523-063F-4C3D-BE40-A3A90D503DAD}" destId="{1AEFFA70-6D7C-4FDB-9E7B-1D90F16CDBCD}" srcOrd="3" destOrd="0" parTransId="{F8C4AA80-C5CE-4598-8415-210F067023E6}" sibTransId="{9B7844A0-BE59-4BF5-9703-25F2108AC560}"/>
    <dgm:cxn modelId="{CDDAE6BB-0F1D-47A0-8699-73F9C9825FCC}" type="presOf" srcId="{7357A832-C6C0-44F4-9D6C-58C15516DE3A}" destId="{55FDBC84-B738-446F-ADE3-B91D07F29194}" srcOrd="1" destOrd="0" presId="urn:microsoft.com/office/officeart/2005/8/layout/orgChart1"/>
    <dgm:cxn modelId="{4328E2C7-4E80-4ED1-8BC7-C7B4AC1ED94B}" type="presOf" srcId="{77144523-063F-4C3D-BE40-A3A90D503DAD}" destId="{659E8030-99C0-4CCC-9384-401806C60DE3}" srcOrd="1" destOrd="0" presId="urn:microsoft.com/office/officeart/2005/8/layout/orgChart1"/>
    <dgm:cxn modelId="{66C5C27C-C5FA-44C0-B9B9-0BA6ED870509}" type="presOf" srcId="{543A83AA-428A-4980-BBAD-10AF6687FFCC}" destId="{38AAAF8C-2DC3-4452-9061-65144522D456}" srcOrd="0" destOrd="0" presId="urn:microsoft.com/office/officeart/2005/8/layout/orgChart1"/>
    <dgm:cxn modelId="{BB05D463-7DA8-4BB4-8231-A122F9C6154E}" type="presOf" srcId="{3953B643-85EC-4597-9241-2B0D11E30A96}" destId="{1932D321-1388-4BA6-A530-B1F04FFE2F59}" srcOrd="1" destOrd="0" presId="urn:microsoft.com/office/officeart/2005/8/layout/orgChart1"/>
    <dgm:cxn modelId="{323A5B5F-0E5A-4857-AB63-008C8C75F602}" type="presOf" srcId="{091F72D3-4FAA-426C-8190-F5C43FDC9BC3}" destId="{8130A286-70D9-4E63-8238-3A27149E8CE3}" srcOrd="1" destOrd="0" presId="urn:microsoft.com/office/officeart/2005/8/layout/orgChart1"/>
    <dgm:cxn modelId="{39DE46CD-6DD7-4F40-A4D3-2228D84E42A7}" type="presOf" srcId="{543A83AA-428A-4980-BBAD-10AF6687FFCC}" destId="{4735DA8A-CB82-4206-A712-19C1175CF181}" srcOrd="1" destOrd="0" presId="urn:microsoft.com/office/officeart/2005/8/layout/orgChart1"/>
    <dgm:cxn modelId="{CD0ACC1D-C136-4241-9D60-B5BE9C0139B2}" type="presOf" srcId="{77144523-063F-4C3D-BE40-A3A90D503DAD}" destId="{DE4745B0-55AA-4045-B047-A0EC9565BE6C}" srcOrd="0" destOrd="0" presId="urn:microsoft.com/office/officeart/2005/8/layout/orgChart1"/>
    <dgm:cxn modelId="{2B1115FC-202D-4976-BA59-94F405E3860B}" type="presOf" srcId="{660DD3E2-216E-4A19-A511-F9ADEF5E6E57}" destId="{AE78B6C0-82C9-447A-9A10-641E18EBE9FD}" srcOrd="1" destOrd="0" presId="urn:microsoft.com/office/officeart/2005/8/layout/orgChart1"/>
    <dgm:cxn modelId="{BB39F0F3-42E1-4FA0-8642-B279D7EDE17B}" srcId="{091F72D3-4FAA-426C-8190-F5C43FDC9BC3}" destId="{91385EB6-F9C5-412E-A369-C826C24D645A}" srcOrd="2" destOrd="0" parTransId="{E7151AD7-36F4-45D2-B374-72B091A90674}" sibTransId="{13811FD5-8D15-426D-97EF-2CCBDA506691}"/>
    <dgm:cxn modelId="{937C4820-E977-4D64-A6DD-0ECC9776CB15}" type="presOf" srcId="{D9E400A0-CE50-4738-BA54-09159E52C38D}" destId="{2B4461B7-2E76-40CE-A132-E87E1858AEA8}" srcOrd="0" destOrd="0" presId="urn:microsoft.com/office/officeart/2005/8/layout/orgChart1"/>
    <dgm:cxn modelId="{313D1287-F192-417F-95EB-907333BA78B3}" srcId="{77144523-063F-4C3D-BE40-A3A90D503DAD}" destId="{3128DA72-BD97-4771-BB07-AC8C81B03844}" srcOrd="1" destOrd="0" parTransId="{7DF7E83A-34EE-4E4B-A861-22EC13899EB4}" sibTransId="{03DF2177-8F19-440D-8CFA-A978DCAF87A8}"/>
    <dgm:cxn modelId="{98BB8DDB-7937-4077-8275-A5A4DCE0DEA8}" type="presOf" srcId="{BD0BCFEE-8AB4-41D1-AA64-695335457230}" destId="{D7AB4731-1245-4481-B544-DDB5E53271E5}" srcOrd="0" destOrd="0" presId="urn:microsoft.com/office/officeart/2005/8/layout/orgChart1"/>
    <dgm:cxn modelId="{1572893E-0019-4F96-A39E-31398A5BF316}" type="presOf" srcId="{6D124B90-E83D-4ED8-B1F8-62C2E949BD14}" destId="{2395D7FF-2A5C-451E-8B2B-9AF07CBC9B01}" srcOrd="0" destOrd="0" presId="urn:microsoft.com/office/officeart/2005/8/layout/orgChart1"/>
    <dgm:cxn modelId="{9A1A92D0-DE4C-47FD-8ADB-BF94B613ADBC}" type="presOf" srcId="{39016FB3-0FF0-471A-BDA3-728AE6A73DFA}" destId="{1B3970EB-85CF-41FC-9081-208074888496}" srcOrd="1" destOrd="0" presId="urn:microsoft.com/office/officeart/2005/8/layout/orgChart1"/>
    <dgm:cxn modelId="{2DD52CD7-4861-4D67-91AB-C7C3A250F31E}" type="presOf" srcId="{CB6D5EA7-9007-4363-B2B7-55E07F965868}" destId="{DD9775BC-A558-41A0-87E7-FD4231D02398}" srcOrd="1" destOrd="0" presId="urn:microsoft.com/office/officeart/2005/8/layout/orgChart1"/>
    <dgm:cxn modelId="{545203DF-55DD-49CE-A2BA-DADDA46BEB41}" type="presOf" srcId="{1AEFFA70-6D7C-4FDB-9E7B-1D90F16CDBCD}" destId="{3CFC65B0-CBDB-4C36-B720-4138EBC86BDF}" srcOrd="1" destOrd="0" presId="urn:microsoft.com/office/officeart/2005/8/layout/orgChart1"/>
    <dgm:cxn modelId="{3542D031-6D1E-4FF0-A4B2-76D1993A9A93}" srcId="{77144523-063F-4C3D-BE40-A3A90D503DAD}" destId="{39016FB3-0FF0-471A-BDA3-728AE6A73DFA}" srcOrd="4" destOrd="0" parTransId="{D9E400A0-CE50-4738-BA54-09159E52C38D}" sibTransId="{85E39A13-0B99-4D32-BF5F-F46CFACCD428}"/>
    <dgm:cxn modelId="{092FBE2F-8C3C-4567-B25A-84A900F0DAB3}" type="presOf" srcId="{91385EB6-F9C5-412E-A369-C826C24D645A}" destId="{71DD73A0-D3D7-4971-B22E-D2FF24A95EE3}" srcOrd="1" destOrd="0" presId="urn:microsoft.com/office/officeart/2005/8/layout/orgChart1"/>
    <dgm:cxn modelId="{D5C25DAC-F4FA-47FD-8663-32DD4F3F95C3}" type="presOf" srcId="{3953B643-85EC-4597-9241-2B0D11E30A96}" destId="{E17F2594-2D89-4822-BE23-5B58861C0F79}" srcOrd="0" destOrd="0" presId="urn:microsoft.com/office/officeart/2005/8/layout/orgChart1"/>
    <dgm:cxn modelId="{43529E4D-EAFF-421A-A893-9B8C7A8B4E93}" type="presOf" srcId="{91385EB6-F9C5-412E-A369-C826C24D645A}" destId="{9CDA4096-A700-4D88-BE4E-04BD1C6F19B2}" srcOrd="0" destOrd="0" presId="urn:microsoft.com/office/officeart/2005/8/layout/orgChart1"/>
    <dgm:cxn modelId="{F7EB18CF-22F5-4888-B412-CDB85B9EA91F}" srcId="{91385EB6-F9C5-412E-A369-C826C24D645A}" destId="{CB6D5EA7-9007-4363-B2B7-55E07F965868}" srcOrd="2" destOrd="0" parTransId="{9FF194A1-CE4A-46AF-9DDD-CF5B64DD04A7}" sibTransId="{5B959D5D-5E4E-4B84-8945-3A5531E350A6}"/>
    <dgm:cxn modelId="{753FE61E-AF5A-4A3F-871D-536171EE752F}" type="presOf" srcId="{E929A970-6B07-41E6-B875-B150C96E3DD1}" destId="{96B8B8EF-3B84-41CD-AEDB-C383BF86090B}" srcOrd="0" destOrd="0" presId="urn:microsoft.com/office/officeart/2005/8/layout/orgChart1"/>
    <dgm:cxn modelId="{A3DABE96-F107-446D-BAD0-0DCDDAE8F4B9}" type="presOf" srcId="{E7151AD7-36F4-45D2-B374-72B091A90674}" destId="{48561E9B-4DE3-486B-BAB6-F229887492C0}" srcOrd="0" destOrd="0" presId="urn:microsoft.com/office/officeart/2005/8/layout/orgChart1"/>
    <dgm:cxn modelId="{F0F83A2F-A524-46F9-A83E-1699CCFB420B}" type="presOf" srcId="{3128DA72-BD97-4771-BB07-AC8C81B03844}" destId="{0B7A1E57-F13A-45E2-8507-CC184F1F3A6F}" srcOrd="0" destOrd="0" presId="urn:microsoft.com/office/officeart/2005/8/layout/orgChart1"/>
    <dgm:cxn modelId="{ECA7DC2F-9E8C-4661-A72F-0986C9E522B9}" type="presOf" srcId="{E31CC929-5676-4EFD-9A74-F3E8376AC352}" destId="{5E385CC7-EDFD-48F6-8B81-8AB60E44F6A1}" srcOrd="0" destOrd="0" presId="urn:microsoft.com/office/officeart/2005/8/layout/orgChart1"/>
    <dgm:cxn modelId="{7C7E7A74-1AC0-46DD-AC6C-EE4F696FF39F}" srcId="{77144523-063F-4C3D-BE40-A3A90D503DAD}" destId="{543A83AA-428A-4980-BBAD-10AF6687FFCC}" srcOrd="0" destOrd="0" parTransId="{A4EDB722-E788-4BF8-B29D-450D5A4E3307}" sibTransId="{46C79296-E573-45E8-95F4-A01E4FE23B67}"/>
    <dgm:cxn modelId="{71BAFF80-1D5B-4554-9E34-87A5BDEB4C05}" type="presOf" srcId="{A4EDB722-E788-4BF8-B29D-450D5A4E3307}" destId="{6E255035-82F8-4201-B224-47694DD4284E}" srcOrd="0" destOrd="0" presId="urn:microsoft.com/office/officeart/2005/8/layout/orgChart1"/>
    <dgm:cxn modelId="{5561564C-709F-40FC-85C6-6292B3FBC049}" type="presOf" srcId="{39016FB3-0FF0-471A-BDA3-728AE6A73DFA}" destId="{82CC245F-4B46-467F-9F0E-5300D3774D42}" srcOrd="0" destOrd="0" presId="urn:microsoft.com/office/officeart/2005/8/layout/orgChart1"/>
    <dgm:cxn modelId="{727D13D4-5C61-4758-A6B9-DE4EA837922C}" srcId="{91385EB6-F9C5-412E-A369-C826C24D645A}" destId="{660DD3E2-216E-4A19-A511-F9ADEF5E6E57}" srcOrd="0" destOrd="0" parTransId="{BE7E4D81-74AA-4CB6-876B-5E663244EB4E}" sibTransId="{8A418CFA-7F2F-4ABD-84F9-DFD24F8C11BD}"/>
    <dgm:cxn modelId="{DB590E37-58F0-4BFC-96F4-6914E007B375}" type="presOf" srcId="{BE7E4D81-74AA-4CB6-876B-5E663244EB4E}" destId="{1B91211E-98AE-428E-A446-53EA8C1A103E}" srcOrd="0" destOrd="0" presId="urn:microsoft.com/office/officeart/2005/8/layout/orgChart1"/>
    <dgm:cxn modelId="{6F89DB3A-CC4E-4A7D-BB7F-DCA048A4CF19}" type="presOf" srcId="{CB6D5EA7-9007-4363-B2B7-55E07F965868}" destId="{7E2F6CA6-9F97-46C6-82F9-4EC7F3C436D1}" srcOrd="0" destOrd="0" presId="urn:microsoft.com/office/officeart/2005/8/layout/orgChart1"/>
    <dgm:cxn modelId="{D4425B83-BFF8-4396-B586-F9ADC26994C3}" type="presOf" srcId="{F8C4AA80-C5CE-4598-8415-210F067023E6}" destId="{ECC83658-57F1-46A5-A303-9D589590171E}" srcOrd="0" destOrd="0" presId="urn:microsoft.com/office/officeart/2005/8/layout/orgChart1"/>
    <dgm:cxn modelId="{485910D9-7AE4-47D6-B066-FC622A8E3FDB}" type="presOf" srcId="{1AEFFA70-6D7C-4FDB-9E7B-1D90F16CDBCD}" destId="{EA84E511-4FA7-447C-A93F-C4FBD75F13B5}" srcOrd="0" destOrd="0" presId="urn:microsoft.com/office/officeart/2005/8/layout/orgChart1"/>
    <dgm:cxn modelId="{454C3052-B796-48C3-9D51-12FB11066948}" type="presOf" srcId="{E31CC929-5676-4EFD-9A74-F3E8376AC352}" destId="{D50A0009-1BAF-4635-800E-07B4D91E8F00}" srcOrd="1" destOrd="0" presId="urn:microsoft.com/office/officeart/2005/8/layout/orgChart1"/>
    <dgm:cxn modelId="{D666BA59-299C-4562-8AD9-381DE7EBC10B}" srcId="{1CD87519-A9DD-42EA-80AC-23AC9AF2F035}" destId="{091F72D3-4FAA-426C-8190-F5C43FDC9BC3}" srcOrd="0" destOrd="0" parTransId="{0CFA8577-D175-4331-9A20-D384DB7A0582}" sibTransId="{CF3A7E33-BD92-48B7-9181-5FC484284630}"/>
    <dgm:cxn modelId="{C99A9F78-86DF-4CD7-87E8-31E5AEAFD3E2}" type="presOf" srcId="{1CD87519-A9DD-42EA-80AC-23AC9AF2F035}" destId="{6C2F3C71-AC94-4FF7-811A-C78368D2113D}" srcOrd="0" destOrd="0" presId="urn:microsoft.com/office/officeart/2005/8/layout/orgChart1"/>
    <dgm:cxn modelId="{164FDFBC-F656-4E35-B51D-C6E6DB0B8367}" type="presOf" srcId="{091F72D3-4FAA-426C-8190-F5C43FDC9BC3}" destId="{44EFA1A3-98C5-4FBC-8630-F7FF5439FB8F}" srcOrd="0" destOrd="0" presId="urn:microsoft.com/office/officeart/2005/8/layout/orgChart1"/>
    <dgm:cxn modelId="{8D68467B-43C1-4627-8207-E7A7B027DA5C}" srcId="{91385EB6-F9C5-412E-A369-C826C24D645A}" destId="{3953B643-85EC-4597-9241-2B0D11E30A96}" srcOrd="1" destOrd="0" parTransId="{6D124B90-E83D-4ED8-B1F8-62C2E949BD14}" sibTransId="{4C9B0E9C-17D4-4490-9846-C1FF031E080F}"/>
    <dgm:cxn modelId="{57A37B2C-EDF5-4B1F-AB2F-4F65EF603FEF}" type="presOf" srcId="{7357A832-C6C0-44F4-9D6C-58C15516DE3A}" destId="{F4C58FE1-CC6F-4EEB-B8A9-6EB60DB8A765}" srcOrd="0" destOrd="0" presId="urn:microsoft.com/office/officeart/2005/8/layout/orgChart1"/>
    <dgm:cxn modelId="{487849E3-E612-4725-B976-B7D6F7199B3F}" srcId="{091F72D3-4FAA-426C-8190-F5C43FDC9BC3}" destId="{E31CC929-5676-4EFD-9A74-F3E8376AC352}" srcOrd="1" destOrd="0" parTransId="{BBB31BAD-36DA-440C-8CE7-6D0101C3E890}" sibTransId="{23422846-D4BE-48D8-A403-FE71D748AE1B}"/>
    <dgm:cxn modelId="{D275E0B3-9583-4A51-A2CB-306494A05BDA}" type="presParOf" srcId="{6C2F3C71-AC94-4FF7-811A-C78368D2113D}" destId="{5D56F5A7-3B14-4C65-9EBB-921822032478}" srcOrd="0" destOrd="0" presId="urn:microsoft.com/office/officeart/2005/8/layout/orgChart1"/>
    <dgm:cxn modelId="{02AFE579-9344-418D-8622-E1657385D9B6}" type="presParOf" srcId="{5D56F5A7-3B14-4C65-9EBB-921822032478}" destId="{42CCAF82-0D36-4F3B-BAF8-12614ED2628B}" srcOrd="0" destOrd="0" presId="urn:microsoft.com/office/officeart/2005/8/layout/orgChart1"/>
    <dgm:cxn modelId="{137BB6CD-F3B8-449F-BD86-2C24C1B3999A}" type="presParOf" srcId="{42CCAF82-0D36-4F3B-BAF8-12614ED2628B}" destId="{44EFA1A3-98C5-4FBC-8630-F7FF5439FB8F}" srcOrd="0" destOrd="0" presId="urn:microsoft.com/office/officeart/2005/8/layout/orgChart1"/>
    <dgm:cxn modelId="{2C72FE93-9697-4886-A289-3949F68A4440}" type="presParOf" srcId="{42CCAF82-0D36-4F3B-BAF8-12614ED2628B}" destId="{8130A286-70D9-4E63-8238-3A27149E8CE3}" srcOrd="1" destOrd="0" presId="urn:microsoft.com/office/officeart/2005/8/layout/orgChart1"/>
    <dgm:cxn modelId="{CE7D807A-386E-468D-8D15-4A4A04E623D9}" type="presParOf" srcId="{5D56F5A7-3B14-4C65-9EBB-921822032478}" destId="{69047B38-03F3-43A0-916E-1CB57448FDC7}" srcOrd="1" destOrd="0" presId="urn:microsoft.com/office/officeart/2005/8/layout/orgChart1"/>
    <dgm:cxn modelId="{6893F64C-A4FB-4EEB-A68C-1AD00296459F}" type="presParOf" srcId="{69047B38-03F3-43A0-916E-1CB57448FDC7}" destId="{D7AB4731-1245-4481-B544-DDB5E53271E5}" srcOrd="0" destOrd="0" presId="urn:microsoft.com/office/officeart/2005/8/layout/orgChart1"/>
    <dgm:cxn modelId="{F6FDD966-8927-4709-9D98-EFAD8DC04BF6}" type="presParOf" srcId="{69047B38-03F3-43A0-916E-1CB57448FDC7}" destId="{E9B17F0D-EA49-4F50-B5A1-621DAFAF3E85}" srcOrd="1" destOrd="0" presId="urn:microsoft.com/office/officeart/2005/8/layout/orgChart1"/>
    <dgm:cxn modelId="{6A31A6A2-0B05-47E1-ABD4-F3B437AF86F2}" type="presParOf" srcId="{E9B17F0D-EA49-4F50-B5A1-621DAFAF3E85}" destId="{109B4ED2-DCEF-4848-94CE-CD7C741D7611}" srcOrd="0" destOrd="0" presId="urn:microsoft.com/office/officeart/2005/8/layout/orgChart1"/>
    <dgm:cxn modelId="{D82987A8-CC0B-4B5C-8015-FADC7F09488E}" type="presParOf" srcId="{109B4ED2-DCEF-4848-94CE-CD7C741D7611}" destId="{DE4745B0-55AA-4045-B047-A0EC9565BE6C}" srcOrd="0" destOrd="0" presId="urn:microsoft.com/office/officeart/2005/8/layout/orgChart1"/>
    <dgm:cxn modelId="{06663780-7FAE-46B2-8970-678211BFE6A6}" type="presParOf" srcId="{109B4ED2-DCEF-4848-94CE-CD7C741D7611}" destId="{659E8030-99C0-4CCC-9384-401806C60DE3}" srcOrd="1" destOrd="0" presId="urn:microsoft.com/office/officeart/2005/8/layout/orgChart1"/>
    <dgm:cxn modelId="{2B989250-49E1-47D7-A596-6CB57D725372}" type="presParOf" srcId="{E9B17F0D-EA49-4F50-B5A1-621DAFAF3E85}" destId="{238CA727-991A-4E37-8169-477EF454B465}" srcOrd="1" destOrd="0" presId="urn:microsoft.com/office/officeart/2005/8/layout/orgChart1"/>
    <dgm:cxn modelId="{56CB1745-52B4-4497-9EE9-DEF2D860EDDF}" type="presParOf" srcId="{238CA727-991A-4E37-8169-477EF454B465}" destId="{6E255035-82F8-4201-B224-47694DD4284E}" srcOrd="0" destOrd="0" presId="urn:microsoft.com/office/officeart/2005/8/layout/orgChart1"/>
    <dgm:cxn modelId="{0443786F-AD3A-4F85-B9F9-678014814157}" type="presParOf" srcId="{238CA727-991A-4E37-8169-477EF454B465}" destId="{0B43D26D-3D54-4EE8-85B3-BAED22420D38}" srcOrd="1" destOrd="0" presId="urn:microsoft.com/office/officeart/2005/8/layout/orgChart1"/>
    <dgm:cxn modelId="{D27B515F-1000-4AAD-B42E-7E17E72CB4EE}" type="presParOf" srcId="{0B43D26D-3D54-4EE8-85B3-BAED22420D38}" destId="{A7A24D04-18DE-4131-AF7E-B9F6DFBB6D55}" srcOrd="0" destOrd="0" presId="urn:microsoft.com/office/officeart/2005/8/layout/orgChart1"/>
    <dgm:cxn modelId="{8CD0F7FD-A414-411B-9262-F325064C3FDE}" type="presParOf" srcId="{A7A24D04-18DE-4131-AF7E-B9F6DFBB6D55}" destId="{38AAAF8C-2DC3-4452-9061-65144522D456}" srcOrd="0" destOrd="0" presId="urn:microsoft.com/office/officeart/2005/8/layout/orgChart1"/>
    <dgm:cxn modelId="{3FD5F59D-FFA2-443C-8C75-3CEE367FFA3E}" type="presParOf" srcId="{A7A24D04-18DE-4131-AF7E-B9F6DFBB6D55}" destId="{4735DA8A-CB82-4206-A712-19C1175CF181}" srcOrd="1" destOrd="0" presId="urn:microsoft.com/office/officeart/2005/8/layout/orgChart1"/>
    <dgm:cxn modelId="{1DE3E438-4B59-415F-A441-D639BA403302}" type="presParOf" srcId="{0B43D26D-3D54-4EE8-85B3-BAED22420D38}" destId="{50A8C6D7-478A-4069-AEDF-62DA70FD69B7}" srcOrd="1" destOrd="0" presId="urn:microsoft.com/office/officeart/2005/8/layout/orgChart1"/>
    <dgm:cxn modelId="{A03D3970-4100-4B27-85DF-746A7EE5D487}" type="presParOf" srcId="{0B43D26D-3D54-4EE8-85B3-BAED22420D38}" destId="{EC289BB1-1236-4D54-A404-8AA0C72A2CCB}" srcOrd="2" destOrd="0" presId="urn:microsoft.com/office/officeart/2005/8/layout/orgChart1"/>
    <dgm:cxn modelId="{6A3C0A49-4DB5-40D0-8607-24E344AD5E7A}" type="presParOf" srcId="{238CA727-991A-4E37-8169-477EF454B465}" destId="{C854DAB5-7779-4C9A-9804-295A6270B2DB}" srcOrd="2" destOrd="0" presId="urn:microsoft.com/office/officeart/2005/8/layout/orgChart1"/>
    <dgm:cxn modelId="{70EF4FDC-9066-4923-8D66-A5BC7D73F4E0}" type="presParOf" srcId="{238CA727-991A-4E37-8169-477EF454B465}" destId="{F7E899B9-2229-473E-B4B4-B2315140311E}" srcOrd="3" destOrd="0" presId="urn:microsoft.com/office/officeart/2005/8/layout/orgChart1"/>
    <dgm:cxn modelId="{8635C599-9EBC-4F1D-8C80-81BD32EFB4EB}" type="presParOf" srcId="{F7E899B9-2229-473E-B4B4-B2315140311E}" destId="{0FF70E8F-2BB9-41A8-BB15-09EE21DC12E6}" srcOrd="0" destOrd="0" presId="urn:microsoft.com/office/officeart/2005/8/layout/orgChart1"/>
    <dgm:cxn modelId="{1E04BE84-7623-409D-9A7C-F3D8F634F677}" type="presParOf" srcId="{0FF70E8F-2BB9-41A8-BB15-09EE21DC12E6}" destId="{0B7A1E57-F13A-45E2-8507-CC184F1F3A6F}" srcOrd="0" destOrd="0" presId="urn:microsoft.com/office/officeart/2005/8/layout/orgChart1"/>
    <dgm:cxn modelId="{8F0FC093-973F-4239-971E-662C00B89615}" type="presParOf" srcId="{0FF70E8F-2BB9-41A8-BB15-09EE21DC12E6}" destId="{26C30661-1831-4B62-9E4E-3F38722F37A1}" srcOrd="1" destOrd="0" presId="urn:microsoft.com/office/officeart/2005/8/layout/orgChart1"/>
    <dgm:cxn modelId="{6A462C8A-A56E-424C-A350-72479E74F330}" type="presParOf" srcId="{F7E899B9-2229-473E-B4B4-B2315140311E}" destId="{B028683C-5A24-404F-BD2E-D17086393728}" srcOrd="1" destOrd="0" presId="urn:microsoft.com/office/officeart/2005/8/layout/orgChart1"/>
    <dgm:cxn modelId="{190AA3DA-EC43-43A4-9B43-A8C8E8D639B2}" type="presParOf" srcId="{F7E899B9-2229-473E-B4B4-B2315140311E}" destId="{009C4C40-1E4A-4EBD-8456-FB4254E6179A}" srcOrd="2" destOrd="0" presId="urn:microsoft.com/office/officeart/2005/8/layout/orgChart1"/>
    <dgm:cxn modelId="{425BBFF4-2753-4FEC-875A-B81EDB07C098}" type="presParOf" srcId="{238CA727-991A-4E37-8169-477EF454B465}" destId="{96B8B8EF-3B84-41CD-AEDB-C383BF86090B}" srcOrd="4" destOrd="0" presId="urn:microsoft.com/office/officeart/2005/8/layout/orgChart1"/>
    <dgm:cxn modelId="{7A5A2C40-1083-45CD-87E1-A115608F8C7C}" type="presParOf" srcId="{238CA727-991A-4E37-8169-477EF454B465}" destId="{AD126853-BE55-47E9-9A6A-A7AF92522169}" srcOrd="5" destOrd="0" presId="urn:microsoft.com/office/officeart/2005/8/layout/orgChart1"/>
    <dgm:cxn modelId="{4FF1CD45-41F9-434A-B43D-BB5FDD95F8BC}" type="presParOf" srcId="{AD126853-BE55-47E9-9A6A-A7AF92522169}" destId="{D3983799-9546-4E2F-B9A2-BDAC5DEB6645}" srcOrd="0" destOrd="0" presId="urn:microsoft.com/office/officeart/2005/8/layout/orgChart1"/>
    <dgm:cxn modelId="{FB916BC5-C294-4B62-80F7-3AFB0837F322}" type="presParOf" srcId="{D3983799-9546-4E2F-B9A2-BDAC5DEB6645}" destId="{F4C58FE1-CC6F-4EEB-B8A9-6EB60DB8A765}" srcOrd="0" destOrd="0" presId="urn:microsoft.com/office/officeart/2005/8/layout/orgChart1"/>
    <dgm:cxn modelId="{0BC8E6CA-C738-4F25-A17E-B3AA460BCCDE}" type="presParOf" srcId="{D3983799-9546-4E2F-B9A2-BDAC5DEB6645}" destId="{55FDBC84-B738-446F-ADE3-B91D07F29194}" srcOrd="1" destOrd="0" presId="urn:microsoft.com/office/officeart/2005/8/layout/orgChart1"/>
    <dgm:cxn modelId="{FABC134C-3BF9-4EB3-8B1A-AFDDCC1CD59D}" type="presParOf" srcId="{AD126853-BE55-47E9-9A6A-A7AF92522169}" destId="{2E89F9F9-0DA5-4130-A517-8AD8246BA483}" srcOrd="1" destOrd="0" presId="urn:microsoft.com/office/officeart/2005/8/layout/orgChart1"/>
    <dgm:cxn modelId="{1E198CC0-3243-483B-945A-5047DE1EA6EB}" type="presParOf" srcId="{AD126853-BE55-47E9-9A6A-A7AF92522169}" destId="{2DCF039A-9880-4CD3-9EAB-4A1F7BCD0FFC}" srcOrd="2" destOrd="0" presId="urn:microsoft.com/office/officeart/2005/8/layout/orgChart1"/>
    <dgm:cxn modelId="{F27E6B61-7F4D-4F94-9803-A07F1868A2FC}" type="presParOf" srcId="{238CA727-991A-4E37-8169-477EF454B465}" destId="{ECC83658-57F1-46A5-A303-9D589590171E}" srcOrd="6" destOrd="0" presId="urn:microsoft.com/office/officeart/2005/8/layout/orgChart1"/>
    <dgm:cxn modelId="{0EA29476-3C8F-478C-B893-EB9697931148}" type="presParOf" srcId="{238CA727-991A-4E37-8169-477EF454B465}" destId="{6CBBEC70-566F-418B-A12B-070D827A6E04}" srcOrd="7" destOrd="0" presId="urn:microsoft.com/office/officeart/2005/8/layout/orgChart1"/>
    <dgm:cxn modelId="{3B7C8F43-F685-48BA-A498-5EE87E1AE060}" type="presParOf" srcId="{6CBBEC70-566F-418B-A12B-070D827A6E04}" destId="{BDE547F9-1586-4B6E-82CA-D57AFE640B41}" srcOrd="0" destOrd="0" presId="urn:microsoft.com/office/officeart/2005/8/layout/orgChart1"/>
    <dgm:cxn modelId="{DB813888-7DBD-42C7-B72B-FAB5CC55F1A3}" type="presParOf" srcId="{BDE547F9-1586-4B6E-82CA-D57AFE640B41}" destId="{EA84E511-4FA7-447C-A93F-C4FBD75F13B5}" srcOrd="0" destOrd="0" presId="urn:microsoft.com/office/officeart/2005/8/layout/orgChart1"/>
    <dgm:cxn modelId="{8325E4D8-FD40-42F0-97EE-31991960D284}" type="presParOf" srcId="{BDE547F9-1586-4B6E-82CA-D57AFE640B41}" destId="{3CFC65B0-CBDB-4C36-B720-4138EBC86BDF}" srcOrd="1" destOrd="0" presId="urn:microsoft.com/office/officeart/2005/8/layout/orgChart1"/>
    <dgm:cxn modelId="{3B3D1C08-23A2-4AFC-8D41-BC44FB7CBE2A}" type="presParOf" srcId="{6CBBEC70-566F-418B-A12B-070D827A6E04}" destId="{19D3E16D-8697-464A-810B-0E2BE6AFD50B}" srcOrd="1" destOrd="0" presId="urn:microsoft.com/office/officeart/2005/8/layout/orgChart1"/>
    <dgm:cxn modelId="{C2875BD7-213A-495C-93F3-294B8486ECB2}" type="presParOf" srcId="{6CBBEC70-566F-418B-A12B-070D827A6E04}" destId="{2C0B4AB3-CA77-4233-8F1F-E9402B16A300}" srcOrd="2" destOrd="0" presId="urn:microsoft.com/office/officeart/2005/8/layout/orgChart1"/>
    <dgm:cxn modelId="{9FC5E121-64C6-4482-A03F-E761AF0A133C}" type="presParOf" srcId="{238CA727-991A-4E37-8169-477EF454B465}" destId="{2B4461B7-2E76-40CE-A132-E87E1858AEA8}" srcOrd="8" destOrd="0" presId="urn:microsoft.com/office/officeart/2005/8/layout/orgChart1"/>
    <dgm:cxn modelId="{E97B2790-8CD4-4336-9816-7CBCFFB236FF}" type="presParOf" srcId="{238CA727-991A-4E37-8169-477EF454B465}" destId="{7765CDAC-BD0D-425C-8A78-4E522EDD3CAA}" srcOrd="9" destOrd="0" presId="urn:microsoft.com/office/officeart/2005/8/layout/orgChart1"/>
    <dgm:cxn modelId="{6244EB21-E650-46EB-B920-253038910CF1}" type="presParOf" srcId="{7765CDAC-BD0D-425C-8A78-4E522EDD3CAA}" destId="{277FF78C-99AA-40D9-A355-C695E87B2FA3}" srcOrd="0" destOrd="0" presId="urn:microsoft.com/office/officeart/2005/8/layout/orgChart1"/>
    <dgm:cxn modelId="{077887C4-6F56-4485-97A9-085E6F62981F}" type="presParOf" srcId="{277FF78C-99AA-40D9-A355-C695E87B2FA3}" destId="{82CC245F-4B46-467F-9F0E-5300D3774D42}" srcOrd="0" destOrd="0" presId="urn:microsoft.com/office/officeart/2005/8/layout/orgChart1"/>
    <dgm:cxn modelId="{515F7DAD-ED4A-47BE-90CF-EDC79128DBA2}" type="presParOf" srcId="{277FF78C-99AA-40D9-A355-C695E87B2FA3}" destId="{1B3970EB-85CF-41FC-9081-208074888496}" srcOrd="1" destOrd="0" presId="urn:microsoft.com/office/officeart/2005/8/layout/orgChart1"/>
    <dgm:cxn modelId="{A02F367E-82CD-4DB9-8F34-F2EA02800114}" type="presParOf" srcId="{7765CDAC-BD0D-425C-8A78-4E522EDD3CAA}" destId="{7777C895-7275-4A97-AAF2-A1CB4AE48DA4}" srcOrd="1" destOrd="0" presId="urn:microsoft.com/office/officeart/2005/8/layout/orgChart1"/>
    <dgm:cxn modelId="{C70E59C0-5754-4872-9055-7F914F3533DB}" type="presParOf" srcId="{7765CDAC-BD0D-425C-8A78-4E522EDD3CAA}" destId="{EA56C09D-DDF7-4A07-9DD1-EE6C495CB246}" srcOrd="2" destOrd="0" presId="urn:microsoft.com/office/officeart/2005/8/layout/orgChart1"/>
    <dgm:cxn modelId="{6F9BF42B-FFDA-4CA8-AB25-D0547A3B5DEC}" type="presParOf" srcId="{E9B17F0D-EA49-4F50-B5A1-621DAFAF3E85}" destId="{8983800E-F16E-4B44-B1EF-99B5ED7AA228}" srcOrd="2" destOrd="0" presId="urn:microsoft.com/office/officeart/2005/8/layout/orgChart1"/>
    <dgm:cxn modelId="{CDD6487A-61B0-4D35-ACA1-365CB64EA2B5}" type="presParOf" srcId="{69047B38-03F3-43A0-916E-1CB57448FDC7}" destId="{75840E85-728F-48E3-971F-04C3275A6F87}" srcOrd="2" destOrd="0" presId="urn:microsoft.com/office/officeart/2005/8/layout/orgChart1"/>
    <dgm:cxn modelId="{0FD75896-A049-479F-AFEC-1358CFA685E5}" type="presParOf" srcId="{69047B38-03F3-43A0-916E-1CB57448FDC7}" destId="{0F12EE17-C3C9-40EB-9A30-6E63880EEF86}" srcOrd="3" destOrd="0" presId="urn:microsoft.com/office/officeart/2005/8/layout/orgChart1"/>
    <dgm:cxn modelId="{F1FC5E59-F49A-48A9-A76D-41EA45E4BD5E}" type="presParOf" srcId="{0F12EE17-C3C9-40EB-9A30-6E63880EEF86}" destId="{590D6F7F-6712-4A9B-ABEF-AFB74351AB3A}" srcOrd="0" destOrd="0" presId="urn:microsoft.com/office/officeart/2005/8/layout/orgChart1"/>
    <dgm:cxn modelId="{751ABB53-3F59-4D1E-87A6-B052F7180E17}" type="presParOf" srcId="{590D6F7F-6712-4A9B-ABEF-AFB74351AB3A}" destId="{5E385CC7-EDFD-48F6-8B81-8AB60E44F6A1}" srcOrd="0" destOrd="0" presId="urn:microsoft.com/office/officeart/2005/8/layout/orgChart1"/>
    <dgm:cxn modelId="{A121A2BE-957A-4D22-BF67-60E2F8EA04D8}" type="presParOf" srcId="{590D6F7F-6712-4A9B-ABEF-AFB74351AB3A}" destId="{D50A0009-1BAF-4635-800E-07B4D91E8F00}" srcOrd="1" destOrd="0" presId="urn:microsoft.com/office/officeart/2005/8/layout/orgChart1"/>
    <dgm:cxn modelId="{FC3E5461-C58C-4B0C-A357-4EB45006813B}" type="presParOf" srcId="{0F12EE17-C3C9-40EB-9A30-6E63880EEF86}" destId="{B4EC7B97-E787-4228-95D7-D3A58C27EB28}" srcOrd="1" destOrd="0" presId="urn:microsoft.com/office/officeart/2005/8/layout/orgChart1"/>
    <dgm:cxn modelId="{8E588762-C0EB-4C8C-8DA0-6B54A67B8325}" type="presParOf" srcId="{0F12EE17-C3C9-40EB-9A30-6E63880EEF86}" destId="{AC4F6A98-43CB-4D30-9FBC-51160BE7FE85}" srcOrd="2" destOrd="0" presId="urn:microsoft.com/office/officeart/2005/8/layout/orgChart1"/>
    <dgm:cxn modelId="{1E9588C2-BC7A-4692-B1C0-3C5BC4DC35E3}" type="presParOf" srcId="{69047B38-03F3-43A0-916E-1CB57448FDC7}" destId="{48561E9B-4DE3-486B-BAB6-F229887492C0}" srcOrd="4" destOrd="0" presId="urn:microsoft.com/office/officeart/2005/8/layout/orgChart1"/>
    <dgm:cxn modelId="{15DB6683-9D46-4633-A113-3F3A74F0ED9E}" type="presParOf" srcId="{69047B38-03F3-43A0-916E-1CB57448FDC7}" destId="{FC1B9065-1556-419F-8582-4854C072042D}" srcOrd="5" destOrd="0" presId="urn:microsoft.com/office/officeart/2005/8/layout/orgChart1"/>
    <dgm:cxn modelId="{0D734ABD-4CE7-4C85-AFEE-C94FA128A3B3}" type="presParOf" srcId="{FC1B9065-1556-419F-8582-4854C072042D}" destId="{08096854-13AD-493F-B3F0-A5E05B744AB3}" srcOrd="0" destOrd="0" presId="urn:microsoft.com/office/officeart/2005/8/layout/orgChart1"/>
    <dgm:cxn modelId="{97575BFA-D5D0-45CE-97CB-29D8EFF63034}" type="presParOf" srcId="{08096854-13AD-493F-B3F0-A5E05B744AB3}" destId="{9CDA4096-A700-4D88-BE4E-04BD1C6F19B2}" srcOrd="0" destOrd="0" presId="urn:microsoft.com/office/officeart/2005/8/layout/orgChart1"/>
    <dgm:cxn modelId="{82A4C2F5-2146-42F4-8794-7EF94BDA35B2}" type="presParOf" srcId="{08096854-13AD-493F-B3F0-A5E05B744AB3}" destId="{71DD73A0-D3D7-4971-B22E-D2FF24A95EE3}" srcOrd="1" destOrd="0" presId="urn:microsoft.com/office/officeart/2005/8/layout/orgChart1"/>
    <dgm:cxn modelId="{830B91D0-7B21-4216-BADB-6DC92C20C588}" type="presParOf" srcId="{FC1B9065-1556-419F-8582-4854C072042D}" destId="{3F7D8C55-6F17-4B34-83D9-EF0848C44A8F}" srcOrd="1" destOrd="0" presId="urn:microsoft.com/office/officeart/2005/8/layout/orgChart1"/>
    <dgm:cxn modelId="{06F00CB4-61E4-49E1-BF40-A091CCF5DBD3}" type="presParOf" srcId="{3F7D8C55-6F17-4B34-83D9-EF0848C44A8F}" destId="{1B91211E-98AE-428E-A446-53EA8C1A103E}" srcOrd="0" destOrd="0" presId="urn:microsoft.com/office/officeart/2005/8/layout/orgChart1"/>
    <dgm:cxn modelId="{DA8EE82D-4AC0-46D2-A7E3-BB1F42667907}" type="presParOf" srcId="{3F7D8C55-6F17-4B34-83D9-EF0848C44A8F}" destId="{0CADAA16-C270-43FF-A697-9F0ED558BC3C}" srcOrd="1" destOrd="0" presId="urn:microsoft.com/office/officeart/2005/8/layout/orgChart1"/>
    <dgm:cxn modelId="{520A1920-8781-4FEF-ABD7-96651A302B82}" type="presParOf" srcId="{0CADAA16-C270-43FF-A697-9F0ED558BC3C}" destId="{0F66AE35-8678-4E96-8D9D-F9E420E8E82F}" srcOrd="0" destOrd="0" presId="urn:microsoft.com/office/officeart/2005/8/layout/orgChart1"/>
    <dgm:cxn modelId="{65311A75-18E1-4162-AC36-703E208F83E7}" type="presParOf" srcId="{0F66AE35-8678-4E96-8D9D-F9E420E8E82F}" destId="{9287C16F-68E6-4D23-947F-01792525749F}" srcOrd="0" destOrd="0" presId="urn:microsoft.com/office/officeart/2005/8/layout/orgChart1"/>
    <dgm:cxn modelId="{8CF4DBB6-15DC-4710-AE7F-2905C7CA9640}" type="presParOf" srcId="{0F66AE35-8678-4E96-8D9D-F9E420E8E82F}" destId="{AE78B6C0-82C9-447A-9A10-641E18EBE9FD}" srcOrd="1" destOrd="0" presId="urn:microsoft.com/office/officeart/2005/8/layout/orgChart1"/>
    <dgm:cxn modelId="{3EB34E12-6096-4523-B629-A1E9B3290957}" type="presParOf" srcId="{0CADAA16-C270-43FF-A697-9F0ED558BC3C}" destId="{8CDFA648-9462-4F42-B858-E1017D88F6EA}" srcOrd="1" destOrd="0" presId="urn:microsoft.com/office/officeart/2005/8/layout/orgChart1"/>
    <dgm:cxn modelId="{FF8A5865-4B2E-4DA9-91BB-B048F633578F}" type="presParOf" srcId="{0CADAA16-C270-43FF-A697-9F0ED558BC3C}" destId="{F0224D7A-A8D8-4777-B762-232F7D5E161C}" srcOrd="2" destOrd="0" presId="urn:microsoft.com/office/officeart/2005/8/layout/orgChart1"/>
    <dgm:cxn modelId="{92DE8DE7-3DA7-438B-BEE0-A2FB5A6AFA47}" type="presParOf" srcId="{3F7D8C55-6F17-4B34-83D9-EF0848C44A8F}" destId="{2395D7FF-2A5C-451E-8B2B-9AF07CBC9B01}" srcOrd="2" destOrd="0" presId="urn:microsoft.com/office/officeart/2005/8/layout/orgChart1"/>
    <dgm:cxn modelId="{1E52F932-8DFD-4536-9434-7D7FF89187A0}" type="presParOf" srcId="{3F7D8C55-6F17-4B34-83D9-EF0848C44A8F}" destId="{C19313F5-7D2F-4BD6-9EF9-AD3E8E1946E2}" srcOrd="3" destOrd="0" presId="urn:microsoft.com/office/officeart/2005/8/layout/orgChart1"/>
    <dgm:cxn modelId="{912B31F7-7293-4BA3-A7FF-F9EB1C703EA9}" type="presParOf" srcId="{C19313F5-7D2F-4BD6-9EF9-AD3E8E1946E2}" destId="{B3023AD5-2D61-4084-9197-75379FB14976}" srcOrd="0" destOrd="0" presId="urn:microsoft.com/office/officeart/2005/8/layout/orgChart1"/>
    <dgm:cxn modelId="{0BFE9B8B-442B-4394-9F7D-D97F81C4295F}" type="presParOf" srcId="{B3023AD5-2D61-4084-9197-75379FB14976}" destId="{E17F2594-2D89-4822-BE23-5B58861C0F79}" srcOrd="0" destOrd="0" presId="urn:microsoft.com/office/officeart/2005/8/layout/orgChart1"/>
    <dgm:cxn modelId="{2D20350A-F0A8-4F05-B2CE-F53ABAA40D30}" type="presParOf" srcId="{B3023AD5-2D61-4084-9197-75379FB14976}" destId="{1932D321-1388-4BA6-A530-B1F04FFE2F59}" srcOrd="1" destOrd="0" presId="urn:microsoft.com/office/officeart/2005/8/layout/orgChart1"/>
    <dgm:cxn modelId="{BB6025E3-2FBB-4378-8112-80C4FEAF16DD}" type="presParOf" srcId="{C19313F5-7D2F-4BD6-9EF9-AD3E8E1946E2}" destId="{4EF1DB90-3F5E-4F59-B76A-B1C0640A23E2}" srcOrd="1" destOrd="0" presId="urn:microsoft.com/office/officeart/2005/8/layout/orgChart1"/>
    <dgm:cxn modelId="{ED07FB59-311F-4614-AC2B-19B79FED4C73}" type="presParOf" srcId="{C19313F5-7D2F-4BD6-9EF9-AD3E8E1946E2}" destId="{05132105-8C04-4468-9A9F-F999C6F2759D}" srcOrd="2" destOrd="0" presId="urn:microsoft.com/office/officeart/2005/8/layout/orgChart1"/>
    <dgm:cxn modelId="{6B3EBECD-54F9-46DD-9BFF-64B8781CC5ED}" type="presParOf" srcId="{3F7D8C55-6F17-4B34-83D9-EF0848C44A8F}" destId="{A8E329E9-CC88-40BB-9884-9241680D87BD}" srcOrd="4" destOrd="0" presId="urn:microsoft.com/office/officeart/2005/8/layout/orgChart1"/>
    <dgm:cxn modelId="{0E9EF174-4E94-4126-86AA-619C108F6602}" type="presParOf" srcId="{3F7D8C55-6F17-4B34-83D9-EF0848C44A8F}" destId="{2D4AB9F9-BFA8-4A23-8BC9-1E25563B666A}" srcOrd="5" destOrd="0" presId="urn:microsoft.com/office/officeart/2005/8/layout/orgChart1"/>
    <dgm:cxn modelId="{AA6590BC-A7E7-4FDE-93FF-0F5C177E5BA5}" type="presParOf" srcId="{2D4AB9F9-BFA8-4A23-8BC9-1E25563B666A}" destId="{17BF9491-8068-4279-9F79-3EDB018E2267}" srcOrd="0" destOrd="0" presId="urn:microsoft.com/office/officeart/2005/8/layout/orgChart1"/>
    <dgm:cxn modelId="{CF5D90B5-BA38-4F5B-9822-DEAAFEA4541C}" type="presParOf" srcId="{17BF9491-8068-4279-9F79-3EDB018E2267}" destId="{7E2F6CA6-9F97-46C6-82F9-4EC7F3C436D1}" srcOrd="0" destOrd="0" presId="urn:microsoft.com/office/officeart/2005/8/layout/orgChart1"/>
    <dgm:cxn modelId="{6E74C784-57FC-450B-8569-DB09D96F7EF5}" type="presParOf" srcId="{17BF9491-8068-4279-9F79-3EDB018E2267}" destId="{DD9775BC-A558-41A0-87E7-FD4231D02398}" srcOrd="1" destOrd="0" presId="urn:microsoft.com/office/officeart/2005/8/layout/orgChart1"/>
    <dgm:cxn modelId="{CEDBD303-09CD-470B-84E6-DD0BF3451997}" type="presParOf" srcId="{2D4AB9F9-BFA8-4A23-8BC9-1E25563B666A}" destId="{62A54CE9-D41C-4E17-A326-72962D4BC177}" srcOrd="1" destOrd="0" presId="urn:microsoft.com/office/officeart/2005/8/layout/orgChart1"/>
    <dgm:cxn modelId="{815F43E3-2520-4D6F-823B-0D189622BE3C}" type="presParOf" srcId="{2D4AB9F9-BFA8-4A23-8BC9-1E25563B666A}" destId="{63C1265E-A28A-437A-9E9C-01BFA2E8B681}" srcOrd="2" destOrd="0" presId="urn:microsoft.com/office/officeart/2005/8/layout/orgChart1"/>
    <dgm:cxn modelId="{8F551C9D-AA52-4FC2-8B5E-ED6DFF9FBCA8}" type="presParOf" srcId="{FC1B9065-1556-419F-8582-4854C072042D}" destId="{8FD40260-ACB8-41AF-89DE-0C5D2B7A0AC7}" srcOrd="2" destOrd="0" presId="urn:microsoft.com/office/officeart/2005/8/layout/orgChart1"/>
    <dgm:cxn modelId="{8DA57E2C-3C91-4E65-B484-B60850ABE3BF}" type="presParOf" srcId="{5D56F5A7-3B14-4C65-9EBB-921822032478}" destId="{CC8CE01D-37C0-4FEE-83C7-101AED2EE1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207A63-A02B-4F39-A2D8-B9EA7357B361}">
      <dsp:nvSpPr>
        <dsp:cNvPr id="0" name=""/>
        <dsp:cNvSpPr/>
      </dsp:nvSpPr>
      <dsp:spPr>
        <a:xfrm>
          <a:off x="4225176" y="2180210"/>
          <a:ext cx="2304620" cy="845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742"/>
              </a:lnTo>
              <a:lnTo>
                <a:pt x="2304620" y="445742"/>
              </a:lnTo>
              <a:lnTo>
                <a:pt x="2304620" y="845869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9C49D8-6F39-4072-B456-E213FC4D8A5C}">
      <dsp:nvSpPr>
        <dsp:cNvPr id="0" name=""/>
        <dsp:cNvSpPr/>
      </dsp:nvSpPr>
      <dsp:spPr>
        <a:xfrm>
          <a:off x="1918802" y="2180210"/>
          <a:ext cx="2306373" cy="845869"/>
        </a:xfrm>
        <a:custGeom>
          <a:avLst/>
          <a:gdLst/>
          <a:ahLst/>
          <a:cxnLst/>
          <a:rect l="0" t="0" r="0" b="0"/>
          <a:pathLst>
            <a:path>
              <a:moveTo>
                <a:pt x="2306373" y="0"/>
              </a:moveTo>
              <a:lnTo>
                <a:pt x="2306373" y="445742"/>
              </a:lnTo>
              <a:lnTo>
                <a:pt x="0" y="445742"/>
              </a:lnTo>
              <a:lnTo>
                <a:pt x="0" y="845869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BFD24B-F494-4BD5-99FC-598FDACA3B54}">
      <dsp:nvSpPr>
        <dsp:cNvPr id="0" name=""/>
        <dsp:cNvSpPr/>
      </dsp:nvSpPr>
      <dsp:spPr>
        <a:xfrm>
          <a:off x="1753" y="423535"/>
          <a:ext cx="8446846" cy="175667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kern="1200" dirty="0" smtClean="0"/>
            <a:t>تهديدات امن البيانات المعلومات</a:t>
          </a:r>
        </a:p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kern="1200" dirty="0" smtClean="0"/>
            <a:t>تتعرض </a:t>
          </a:r>
          <a:r>
            <a:rPr lang="ar-SA" sz="3000" b="1" u="sng" kern="1200" dirty="0" smtClean="0"/>
            <a:t>لنوعين من المخاطر</a:t>
          </a:r>
          <a:endParaRPr lang="ar-SA" sz="3000" b="1" u="sng" kern="1200" dirty="0"/>
        </a:p>
      </dsp:txBody>
      <dsp:txXfrm>
        <a:off x="1753" y="423535"/>
        <a:ext cx="8446846" cy="1756674"/>
      </dsp:txXfrm>
    </dsp:sp>
    <dsp:sp modelId="{280AEC38-EB2F-4158-B302-A87EDB4091B9}">
      <dsp:nvSpPr>
        <dsp:cNvPr id="0" name=""/>
        <dsp:cNvSpPr/>
      </dsp:nvSpPr>
      <dsp:spPr>
        <a:xfrm>
          <a:off x="13432" y="3026080"/>
          <a:ext cx="3810739" cy="190536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kern="1200" dirty="0" smtClean="0">
              <a:latin typeface="+mj-lt"/>
              <a:ea typeface="+mj-ea"/>
              <a:cs typeface="+mj-cs"/>
            </a:rPr>
            <a:t>2- مخاطر الكترونية </a:t>
          </a:r>
        </a:p>
      </dsp:txBody>
      <dsp:txXfrm>
        <a:off x="13432" y="3026080"/>
        <a:ext cx="3810739" cy="1905369"/>
      </dsp:txXfrm>
    </dsp:sp>
    <dsp:sp modelId="{A1EDFEAA-E887-4F4C-9011-BDB4D2CC9464}">
      <dsp:nvSpPr>
        <dsp:cNvPr id="0" name=""/>
        <dsp:cNvSpPr/>
      </dsp:nvSpPr>
      <dsp:spPr>
        <a:xfrm>
          <a:off x="4624427" y="3026080"/>
          <a:ext cx="3810739" cy="190536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kern="1200" dirty="0" smtClean="0">
              <a:latin typeface="+mj-lt"/>
              <a:ea typeface="+mj-ea"/>
              <a:cs typeface="+mj-cs"/>
            </a:rPr>
            <a:t>1- مخاطر عامه او طبيعية </a:t>
          </a:r>
        </a:p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kern="1200" dirty="0" smtClean="0">
              <a:latin typeface="+mj-lt"/>
              <a:ea typeface="+mj-ea"/>
              <a:cs typeface="+mj-cs"/>
            </a:rPr>
            <a:t>حريق - تلف - انقطاع التيار</a:t>
          </a:r>
          <a:endParaRPr lang="ar-SA" sz="3000" kern="1200" dirty="0"/>
        </a:p>
      </dsp:txBody>
      <dsp:txXfrm>
        <a:off x="4624427" y="3026080"/>
        <a:ext cx="3810739" cy="1905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329E9-CC88-40BB-9884-9241680D87BD}">
      <dsp:nvSpPr>
        <dsp:cNvPr id="0" name=""/>
        <dsp:cNvSpPr/>
      </dsp:nvSpPr>
      <dsp:spPr>
        <a:xfrm>
          <a:off x="5490545" y="1842930"/>
          <a:ext cx="287051" cy="3597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7717"/>
              </a:lnTo>
              <a:lnTo>
                <a:pt x="287051" y="3597717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95D7FF-2A5C-451E-8B2B-9AF07CBC9B01}">
      <dsp:nvSpPr>
        <dsp:cNvPr id="0" name=""/>
        <dsp:cNvSpPr/>
      </dsp:nvSpPr>
      <dsp:spPr>
        <a:xfrm>
          <a:off x="5490545" y="1842930"/>
          <a:ext cx="287051" cy="2239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9004"/>
              </a:lnTo>
              <a:lnTo>
                <a:pt x="287051" y="2239004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91211E-98AE-428E-A446-53EA8C1A103E}">
      <dsp:nvSpPr>
        <dsp:cNvPr id="0" name=""/>
        <dsp:cNvSpPr/>
      </dsp:nvSpPr>
      <dsp:spPr>
        <a:xfrm>
          <a:off x="5490545" y="1842930"/>
          <a:ext cx="287051" cy="880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0292"/>
              </a:lnTo>
              <a:lnTo>
                <a:pt x="287051" y="880292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61E9B-4DE3-486B-BAB6-F229887492C0}">
      <dsp:nvSpPr>
        <dsp:cNvPr id="0" name=""/>
        <dsp:cNvSpPr/>
      </dsp:nvSpPr>
      <dsp:spPr>
        <a:xfrm>
          <a:off x="3940465" y="736603"/>
          <a:ext cx="2315552" cy="401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36"/>
              </a:lnTo>
              <a:lnTo>
                <a:pt x="2315552" y="200936"/>
              </a:lnTo>
              <a:lnTo>
                <a:pt x="2315552" y="401872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40E85-728F-48E3-971F-04C3275A6F87}">
      <dsp:nvSpPr>
        <dsp:cNvPr id="0" name=""/>
        <dsp:cNvSpPr/>
      </dsp:nvSpPr>
      <dsp:spPr>
        <a:xfrm>
          <a:off x="3894745" y="736603"/>
          <a:ext cx="91440" cy="4018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872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4461B7-2E76-40CE-A132-E87E1858AEA8}">
      <dsp:nvSpPr>
        <dsp:cNvPr id="0" name=""/>
        <dsp:cNvSpPr/>
      </dsp:nvSpPr>
      <dsp:spPr>
        <a:xfrm>
          <a:off x="859441" y="1851886"/>
          <a:ext cx="287051" cy="4553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3026"/>
              </a:lnTo>
              <a:lnTo>
                <a:pt x="287051" y="4553026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C83658-57F1-46A5-A303-9D589590171E}">
      <dsp:nvSpPr>
        <dsp:cNvPr id="0" name=""/>
        <dsp:cNvSpPr/>
      </dsp:nvSpPr>
      <dsp:spPr>
        <a:xfrm>
          <a:off x="859441" y="1851886"/>
          <a:ext cx="287051" cy="36966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6616"/>
              </a:lnTo>
              <a:lnTo>
                <a:pt x="287051" y="3696616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B8B8EF-3B84-41CD-AEDB-C383BF86090B}">
      <dsp:nvSpPr>
        <dsp:cNvPr id="0" name=""/>
        <dsp:cNvSpPr/>
      </dsp:nvSpPr>
      <dsp:spPr>
        <a:xfrm>
          <a:off x="859441" y="1851886"/>
          <a:ext cx="287051" cy="2685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5643"/>
              </a:lnTo>
              <a:lnTo>
                <a:pt x="287051" y="2685643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54DAB5-7779-4C9A-9804-295A6270B2DB}">
      <dsp:nvSpPr>
        <dsp:cNvPr id="0" name=""/>
        <dsp:cNvSpPr/>
      </dsp:nvSpPr>
      <dsp:spPr>
        <a:xfrm>
          <a:off x="859441" y="1851886"/>
          <a:ext cx="287051" cy="1676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6976"/>
              </a:lnTo>
              <a:lnTo>
                <a:pt x="287051" y="1676976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255035-82F8-4201-B224-47694DD4284E}">
      <dsp:nvSpPr>
        <dsp:cNvPr id="0" name=""/>
        <dsp:cNvSpPr/>
      </dsp:nvSpPr>
      <dsp:spPr>
        <a:xfrm>
          <a:off x="859441" y="1851886"/>
          <a:ext cx="287051" cy="707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7214"/>
              </a:lnTo>
              <a:lnTo>
                <a:pt x="287051" y="707214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B4731-1245-4481-B544-DDB5E53271E5}">
      <dsp:nvSpPr>
        <dsp:cNvPr id="0" name=""/>
        <dsp:cNvSpPr/>
      </dsp:nvSpPr>
      <dsp:spPr>
        <a:xfrm>
          <a:off x="1624913" y="736603"/>
          <a:ext cx="2315552" cy="401872"/>
        </a:xfrm>
        <a:custGeom>
          <a:avLst/>
          <a:gdLst/>
          <a:ahLst/>
          <a:cxnLst/>
          <a:rect l="0" t="0" r="0" b="0"/>
          <a:pathLst>
            <a:path>
              <a:moveTo>
                <a:pt x="2315552" y="0"/>
              </a:moveTo>
              <a:lnTo>
                <a:pt x="2315552" y="200936"/>
              </a:lnTo>
              <a:lnTo>
                <a:pt x="0" y="200936"/>
              </a:lnTo>
              <a:lnTo>
                <a:pt x="0" y="401872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EFA1A3-98C5-4FBC-8630-F7FF5439FB8F}">
      <dsp:nvSpPr>
        <dsp:cNvPr id="0" name=""/>
        <dsp:cNvSpPr/>
      </dsp:nvSpPr>
      <dsp:spPr>
        <a:xfrm>
          <a:off x="1866735" y="2755"/>
          <a:ext cx="4147459" cy="73384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أبرز التهديدات الالكترونية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866735" y="2755"/>
        <a:ext cx="4147459" cy="733848"/>
      </dsp:txXfrm>
    </dsp:sp>
    <dsp:sp modelId="{DE4745B0-55AA-4045-B047-A0EC9565BE6C}">
      <dsp:nvSpPr>
        <dsp:cNvPr id="0" name=""/>
        <dsp:cNvSpPr/>
      </dsp:nvSpPr>
      <dsp:spPr>
        <a:xfrm>
          <a:off x="668073" y="1138476"/>
          <a:ext cx="1913679" cy="71341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الفيروسات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668073" y="1138476"/>
        <a:ext cx="1913679" cy="713410"/>
      </dsp:txXfrm>
    </dsp:sp>
    <dsp:sp modelId="{38AAAF8C-2DC3-4452-9061-65144522D456}">
      <dsp:nvSpPr>
        <dsp:cNvPr id="0" name=""/>
        <dsp:cNvSpPr/>
      </dsp:nvSpPr>
      <dsp:spPr>
        <a:xfrm>
          <a:off x="1146493" y="2253759"/>
          <a:ext cx="1913679" cy="61068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الفيروس 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146493" y="2253759"/>
        <a:ext cx="1913679" cy="610683"/>
      </dsp:txXfrm>
    </dsp:sp>
    <dsp:sp modelId="{0B7A1E57-F13A-45E2-8507-CC184F1F3A6F}">
      <dsp:nvSpPr>
        <dsp:cNvPr id="0" name=""/>
        <dsp:cNvSpPr/>
      </dsp:nvSpPr>
      <dsp:spPr>
        <a:xfrm>
          <a:off x="1146493" y="3266315"/>
          <a:ext cx="1913679" cy="52509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الدودة </a:t>
          </a:r>
          <a:r>
            <a:rPr lang="en-US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warm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146493" y="3266315"/>
        <a:ext cx="1913679" cy="525094"/>
      </dsp:txXfrm>
    </dsp:sp>
    <dsp:sp modelId="{F4C58FE1-CC6F-4EEB-B8A9-6EB60DB8A765}">
      <dsp:nvSpPr>
        <dsp:cNvPr id="0" name=""/>
        <dsp:cNvSpPr/>
      </dsp:nvSpPr>
      <dsp:spPr>
        <a:xfrm>
          <a:off x="1146493" y="4193282"/>
          <a:ext cx="1913679" cy="68849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حصان طروادة </a:t>
          </a:r>
          <a:r>
            <a:rPr lang="en-US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Trojan Horse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146493" y="4193282"/>
        <a:ext cx="1913679" cy="688494"/>
      </dsp:txXfrm>
    </dsp:sp>
    <dsp:sp modelId="{EA84E511-4FA7-447C-A93F-C4FBD75F13B5}">
      <dsp:nvSpPr>
        <dsp:cNvPr id="0" name=""/>
        <dsp:cNvSpPr/>
      </dsp:nvSpPr>
      <dsp:spPr>
        <a:xfrm>
          <a:off x="1146493" y="5283649"/>
          <a:ext cx="1913679" cy="52970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الاختراق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146493" y="5283649"/>
        <a:ext cx="1913679" cy="529706"/>
      </dsp:txXfrm>
    </dsp:sp>
    <dsp:sp modelId="{82CC245F-4B46-467F-9F0E-5300D3774D42}">
      <dsp:nvSpPr>
        <dsp:cNvPr id="0" name=""/>
        <dsp:cNvSpPr/>
      </dsp:nvSpPr>
      <dsp:spPr>
        <a:xfrm>
          <a:off x="1146493" y="6215228"/>
          <a:ext cx="1913679" cy="37936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التجسس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146493" y="6215228"/>
        <a:ext cx="1913679" cy="379367"/>
      </dsp:txXfrm>
    </dsp:sp>
    <dsp:sp modelId="{5E385CC7-EDFD-48F6-8B81-8AB60E44F6A1}">
      <dsp:nvSpPr>
        <dsp:cNvPr id="0" name=""/>
        <dsp:cNvSpPr/>
      </dsp:nvSpPr>
      <dsp:spPr>
        <a:xfrm>
          <a:off x="2983625" y="1138476"/>
          <a:ext cx="1913679" cy="6702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التنصت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2983625" y="1138476"/>
        <a:ext cx="1913679" cy="670237"/>
      </dsp:txXfrm>
    </dsp:sp>
    <dsp:sp modelId="{9CDA4096-A700-4D88-BE4E-04BD1C6F19B2}">
      <dsp:nvSpPr>
        <dsp:cNvPr id="0" name=""/>
        <dsp:cNvSpPr/>
      </dsp:nvSpPr>
      <dsp:spPr>
        <a:xfrm>
          <a:off x="5299177" y="1138476"/>
          <a:ext cx="1913679" cy="70445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انتحال الشخصية 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299177" y="1138476"/>
        <a:ext cx="1913679" cy="704454"/>
      </dsp:txXfrm>
    </dsp:sp>
    <dsp:sp modelId="{9287C16F-68E6-4D23-947F-01792525749F}">
      <dsp:nvSpPr>
        <dsp:cNvPr id="0" name=""/>
        <dsp:cNvSpPr/>
      </dsp:nvSpPr>
      <dsp:spPr>
        <a:xfrm>
          <a:off x="5777597" y="2244803"/>
          <a:ext cx="2377440" cy="95683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تخمين اسم المستخدم و كلمة المرور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777597" y="2244803"/>
        <a:ext cx="2377440" cy="956839"/>
      </dsp:txXfrm>
    </dsp:sp>
    <dsp:sp modelId="{E17F2594-2D89-4822-BE23-5B58861C0F79}">
      <dsp:nvSpPr>
        <dsp:cNvPr id="0" name=""/>
        <dsp:cNvSpPr/>
      </dsp:nvSpPr>
      <dsp:spPr>
        <a:xfrm>
          <a:off x="5777597" y="3603515"/>
          <a:ext cx="2377440" cy="95683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ارسال رسائل للمستهدفين لتحديث البيانات البنكية او غيرها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777597" y="3603515"/>
        <a:ext cx="2377440" cy="956839"/>
      </dsp:txXfrm>
    </dsp:sp>
    <dsp:sp modelId="{7E2F6CA6-9F97-46C6-82F9-4EC7F3C436D1}">
      <dsp:nvSpPr>
        <dsp:cNvPr id="0" name=""/>
        <dsp:cNvSpPr/>
      </dsp:nvSpPr>
      <dsp:spPr>
        <a:xfrm>
          <a:off x="5777597" y="4962227"/>
          <a:ext cx="2411312" cy="95683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الاتصال مباشرة بالمستهدفين والادعاء بانه موظف في شركة</a:t>
          </a:r>
          <a:endParaRPr lang="ar-SA" sz="19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777597" y="4962227"/>
        <a:ext cx="2411312" cy="956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A480AC2-7010-453E-93B6-C17D4A0B4E98}" type="datetimeFigureOut">
              <a:rPr lang="ar-SA" smtClean="0"/>
              <a:t>16/11/35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2B8BA37-51E1-49DA-B424-BCC53204DB39}" type="slidenum">
              <a:rPr lang="ar-SA" smtClean="0"/>
              <a:t>‹#›</a:t>
            </a:fld>
            <a:endParaRPr lang="ar-SA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hyperlink" Target="http://en.wikipedia.org/wiki/Availability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Data_integrity" TargetMode="External"/><Relationship Id="rId5" Type="http://schemas.openxmlformats.org/officeDocument/2006/relationships/hyperlink" Target="http://en.wikipedia.org/wiki/Confidentiality" TargetMode="Externa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ore2.up-00.com/Sep12/wub685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0315">
            <a:off x="-225636" y="3595644"/>
            <a:ext cx="4392488" cy="287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128" y="116632"/>
            <a:ext cx="8258204" cy="1360734"/>
          </a:xfrm>
        </p:spPr>
        <p:txBody>
          <a:bodyPr>
            <a:noAutofit/>
          </a:bodyPr>
          <a:lstStyle/>
          <a:p>
            <a:r>
              <a:rPr lang="ar-SA" sz="3600" dirty="0" smtClean="0"/>
              <a:t>امن المعلومات و البيانات و الانترنت </a:t>
            </a:r>
            <a:br>
              <a:rPr lang="ar-SA" sz="3600" dirty="0" smtClean="0"/>
            </a:br>
            <a:r>
              <a:rPr lang="en-US" sz="3600" dirty="0" smtClean="0"/>
              <a:t>Data security</a:t>
            </a:r>
            <a:endParaRPr lang="ar-SA" sz="3600" dirty="0"/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714348" y="2714620"/>
            <a:ext cx="8229600" cy="642934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75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228512" y="2711223"/>
            <a:ext cx="871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b="1" dirty="0" smtClean="0"/>
              <a:t>هو العلم الذي يبحث في نظريات و أساليب حماية البيانات و المعلومات , و يضع الأدوات والاجراءات اللازمة لضمان حمايتها , و يسهم في وضع التشريعات و التي تمنع الاعتداء على المعلومات و معاقبة المعتدين عليها .</a:t>
            </a:r>
          </a:p>
        </p:txBody>
      </p:sp>
      <p:pic>
        <p:nvPicPr>
          <p:cNvPr id="3" name="Picture 4" descr="http://2.bp.blogspot.com/-4uO5i2SgOxM/Tx1mldicGlI/AAAAAAAAAmg/rT0yPf3K5Zw/s400/infose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116249"/>
            <a:ext cx="2628900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5342166" y="1988840"/>
            <a:ext cx="3775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</a:rPr>
              <a:t>يمكن تعريف 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</a:rPr>
              <a:t>أمن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</a:rPr>
              <a:t> المعلومات</a:t>
            </a:r>
            <a:r>
              <a:rPr lang="ar-SA" sz="2800" b="1" dirty="0">
                <a:solidFill>
                  <a:schemeClr val="bg2">
                    <a:lumMod val="50000"/>
                  </a:schemeClr>
                </a:solidFill>
              </a:rPr>
              <a:t> :- </a:t>
            </a:r>
          </a:p>
        </p:txBody>
      </p:sp>
    </p:spTree>
    <p:extLst>
      <p:ext uri="{BB962C8B-B14F-4D97-AF65-F5344CB8AC3E}">
        <p14:creationId xmlns:p14="http://schemas.microsoft.com/office/powerpoint/2010/main" val="77006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1"/>
          <p:cNvSpPr txBox="1">
            <a:spLocks/>
          </p:cNvSpPr>
          <p:nvPr/>
        </p:nvSpPr>
        <p:spPr>
          <a:xfrm>
            <a:off x="609600" y="116632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75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عناصر امن البيانات المعلومات</a:t>
            </a:r>
            <a:endParaRPr kumimoji="0" lang="en-US" sz="360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47" y="3337327"/>
            <a:ext cx="2071702" cy="197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4504" y="2996952"/>
            <a:ext cx="7059497" cy="2312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13184" y="5337770"/>
            <a:ext cx="7059379" cy="1043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مستطيل 12"/>
          <p:cNvSpPr/>
          <p:nvPr/>
        </p:nvSpPr>
        <p:spPr>
          <a:xfrm>
            <a:off x="357158" y="1196752"/>
            <a:ext cx="8358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dirty="0" smtClean="0"/>
              <a:t>من أهم المفاهيم, ومنذ أكثر من عشرين عاما، وأمن المعلومات قد حددت بالسرية </a:t>
            </a:r>
            <a:r>
              <a:rPr lang="en-US" sz="2400" dirty="0" smtClean="0">
                <a:hlinkClick r:id="rId5" tooltip="w:Confidentiality"/>
              </a:rPr>
              <a:t>Confidentiality</a:t>
            </a:r>
            <a:r>
              <a:rPr lang="en-US" sz="2400" dirty="0" smtClean="0"/>
              <a:t> </a:t>
            </a:r>
            <a:r>
              <a:rPr lang="ar-SA" sz="2400" smtClean="0"/>
              <a:t>والسلامة</a:t>
            </a:r>
            <a:r>
              <a:rPr lang="ar-SA" sz="2400" dirty="0" smtClean="0"/>
              <a:t> </a:t>
            </a:r>
            <a:r>
              <a:rPr lang="en-US" sz="2400" dirty="0" smtClean="0">
                <a:hlinkClick r:id="rId6" tooltip="w:Data integrity"/>
              </a:rPr>
              <a:t>Integrity</a:t>
            </a:r>
            <a:r>
              <a:rPr lang="en-US" sz="2400" dirty="0" smtClean="0"/>
              <a:t> </a:t>
            </a:r>
            <a:r>
              <a:rPr lang="ar-SA" sz="2400" dirty="0" smtClean="0"/>
              <a:t>والتوافر </a:t>
            </a:r>
            <a:r>
              <a:rPr lang="en-US" sz="2400" dirty="0" smtClean="0">
                <a:hlinkClick r:id="rId7" tooltip="w:Availability"/>
              </a:rPr>
              <a:t>Availability</a:t>
            </a:r>
            <a:endParaRPr lang="ar-SA" sz="2400" dirty="0" smtClean="0"/>
          </a:p>
          <a:p>
            <a:pPr algn="ctr"/>
            <a:r>
              <a:rPr lang="ar-SA" sz="2400" dirty="0" smtClean="0"/>
              <a:t>المعروفة </a:t>
            </a:r>
          </a:p>
          <a:p>
            <a:pPr algn="ctr"/>
            <a:r>
              <a:rPr lang="ar-SA" sz="2400" dirty="0" smtClean="0"/>
              <a:t>باسم الثالوث (سي آي ايه) </a:t>
            </a:r>
            <a:r>
              <a:rPr lang="en-US" sz="2400" dirty="0" smtClean="0"/>
              <a:t>CIA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310501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1369443358"/>
              </p:ext>
            </p:extLst>
          </p:nvPr>
        </p:nvGraphicFramePr>
        <p:xfrm>
          <a:off x="395536" y="116632"/>
          <a:ext cx="8448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354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encrypted-tbn3.gstatic.com/images?q=tbn:ANd9GcTrvwL1lfiFWz6RAPn0gEacHiB-9lyg4dzdqxC5qdGhhc49fOc7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16632"/>
            <a:ext cx="2890958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s://encrypted-tbn3.gstatic.com/images?q=tbn:ANd9GcTlfu0euCMFfX0GgYqvMik7iHdSntx5uM4mq2NHIuhv06_v7ksIq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069032"/>
            <a:ext cx="3600400" cy="3108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encrypted-tbn2.gstatic.com/images?q=tbn:ANd9GcS8XdW6aDiSkpoCvJncK8L-OqgdJaJePNBbq-uFTEpZFnmhu-zy4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1008"/>
            <a:ext cx="2371725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encrypted-tbn0.gstatic.com/images?q=tbn:ANd9GcTOblV5hTt3A5i7CY0SXPRX90CTlFFVfnrujTX2yLrGgeHSAgNTZ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982420"/>
            <a:ext cx="2476500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86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2431350875"/>
              </p:ext>
            </p:extLst>
          </p:nvPr>
        </p:nvGraphicFramePr>
        <p:xfrm>
          <a:off x="107504" y="260648"/>
          <a:ext cx="8856984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835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0688"/>
            <a:ext cx="9144000" cy="565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6146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ير تنفيذي">
  <a:themeElements>
    <a:clrScheme name="مدير تنفيذي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مدير تنفيذي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مدير تنفيذي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774</TotalTime>
  <Words>124</Words>
  <Application>Microsoft Office PowerPoint</Application>
  <PresentationFormat>عرض على الشاشة (3:4)‏</PresentationFormat>
  <Paragraphs>24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مدير تنفيذي</vt:lpstr>
      <vt:lpstr>امن المعلومات و البيانات و الانترنت  Data security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ECC</dc:creator>
  <cp:lastModifiedBy>ECC</cp:lastModifiedBy>
  <cp:revision>18</cp:revision>
  <dcterms:created xsi:type="dcterms:W3CDTF">2014-09-07T17:59:14Z</dcterms:created>
  <dcterms:modified xsi:type="dcterms:W3CDTF">2014-09-11T05:31:04Z</dcterms:modified>
</cp:coreProperties>
</file>