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327" r:id="rId4"/>
    <p:sldId id="346" r:id="rId5"/>
    <p:sldId id="335" r:id="rId6"/>
    <p:sldId id="354" r:id="rId7"/>
    <p:sldId id="348" r:id="rId8"/>
    <p:sldId id="356" r:id="rId9"/>
    <p:sldId id="347" r:id="rId10"/>
    <p:sldId id="357" r:id="rId11"/>
    <p:sldId id="358" r:id="rId12"/>
    <p:sldId id="359" r:id="rId13"/>
    <p:sldId id="360" r:id="rId14"/>
    <p:sldId id="331" r:id="rId15"/>
    <p:sldId id="350" r:id="rId16"/>
    <p:sldId id="361" r:id="rId17"/>
    <p:sldId id="340" r:id="rId18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9933FF"/>
    <a:srgbClr val="00CC9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5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2" y="324"/>
      </p:cViewPr>
      <p:guideLst>
        <p:guide orient="horz" pos="2160"/>
        <p:guide pos="40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6.svg"/><Relationship Id="rId4" Type="http://schemas.openxmlformats.org/officeDocument/2006/relationships/image" Target="../media/image16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215089" y="3543444"/>
              <a:ext cx="62537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srgbClr val="FF0000"/>
                  </a:solidFill>
                  <a:latin typeface="Oswald" panose="02000503000000000000" pitchFamily="2" charset="0"/>
                </a:rPr>
                <a:t>الماء</a:t>
              </a:r>
              <a:endParaRPr lang="en-US" sz="3200" dirty="0">
                <a:solidFill>
                  <a:srgbClr val="FF000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3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17470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2: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46552" y="2173986"/>
            <a:ext cx="8913326" cy="672822"/>
            <a:chOff x="1437360" y="1240012"/>
            <a:chExt cx="16395246" cy="672822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0" y="1240012"/>
              <a:ext cx="11230027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لم نكثر من شرب الماء في فصل الصيف ؟ 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6B0F413-50E0-4E7C-85BD-341E49010850}"/>
              </a:ext>
            </a:extLst>
          </p:cNvPr>
          <p:cNvGrpSpPr/>
          <p:nvPr/>
        </p:nvGrpSpPr>
        <p:grpSpPr>
          <a:xfrm>
            <a:off x="583781" y="3413282"/>
            <a:ext cx="1887249" cy="2409683"/>
            <a:chOff x="10080963" y="2824986"/>
            <a:chExt cx="1887249" cy="2409683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57C51B73-771E-4135-8BF4-CF6DB16CC099}"/>
                </a:ext>
              </a:extLst>
            </p:cNvPr>
            <p:cNvGrpSpPr/>
            <p:nvPr/>
          </p:nvGrpSpPr>
          <p:grpSpPr>
            <a:xfrm rot="21371849">
              <a:off x="10080963" y="2824986"/>
              <a:ext cx="1887249" cy="2409683"/>
              <a:chOff x="392713" y="4308237"/>
              <a:chExt cx="1887249" cy="24096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BBACFBB-113D-41CC-A5DA-71E42F2F5C48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A06350D-2AB0-4947-8550-5C9E28FA24E4}"/>
                  </a:ext>
                </a:extLst>
              </p:cNvPr>
              <p:cNvSpPr txBox="1"/>
              <p:nvPr/>
            </p:nvSpPr>
            <p:spPr>
              <a:xfrm>
                <a:off x="392713" y="4809705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الماء 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0D287EF6-ACAA-47A7-A49F-F31264766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742909" y="4023936"/>
              <a:ext cx="597885" cy="717463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E158560-460B-4641-B139-5C4B412392AD}"/>
              </a:ext>
            </a:extLst>
          </p:cNvPr>
          <p:cNvGrpSpPr/>
          <p:nvPr/>
        </p:nvGrpSpPr>
        <p:grpSpPr>
          <a:xfrm>
            <a:off x="562997" y="1273815"/>
            <a:ext cx="2244499" cy="2434510"/>
            <a:chOff x="7624954" y="1603531"/>
            <a:chExt cx="2244499" cy="2434510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6A4B17A-7584-45F1-8B25-6588E70149CD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559D460-DE2E-4E79-BA88-0236A90F3E16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C052C117-707C-4585-BC17-BF9DF6EDBAC8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345EADE0-B973-47B4-96C0-4ED6F591D11F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12EE95E-172D-4730-BFBD-23444EB596B1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0C836A4B-04E5-406C-BA4A-20B6515CB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2F98FBC-56B9-48C7-80E7-90CE45581A27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4C57B6C6-823A-42C5-BDCA-C4ECD6A0F97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F0D44387-2B38-45AF-8BA6-C621BDB0EC0E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5BDDA641-C581-4726-A6E2-72A5B9BB7895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B25F08F-C649-4FC9-A5E9-593F9BE1DD5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Rectangle 21">
            <a:extLst>
              <a:ext uri="{FF2B5EF4-FFF2-40B4-BE49-F238E27FC236}">
                <a16:creationId xmlns:a16="http://schemas.microsoft.com/office/drawing/2014/main" id="{E6EC064F-84DB-487B-8B18-FD3903C72A8A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" name="Picture 107">
            <a:extLst>
              <a:ext uri="{FF2B5EF4-FFF2-40B4-BE49-F238E27FC236}">
                <a16:creationId xmlns:a16="http://schemas.microsoft.com/office/drawing/2014/main" id="{8C2186B3-F129-47FC-96B6-7C9162A24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827" y="3048880"/>
            <a:ext cx="1907456" cy="3299384"/>
          </a:xfrm>
          <a:prstGeom prst="rect">
            <a:avLst/>
          </a:prstGeom>
        </p:spPr>
      </p:pic>
      <p:sp>
        <p:nvSpPr>
          <p:cNvPr id="54" name="Freeform: Shape 108">
            <a:extLst>
              <a:ext uri="{FF2B5EF4-FFF2-40B4-BE49-F238E27FC236}">
                <a16:creationId xmlns:a16="http://schemas.microsoft.com/office/drawing/2014/main" id="{F2A7A30D-DCE2-4EE6-B46C-4A6311BC50F2}"/>
              </a:ext>
            </a:extLst>
          </p:cNvPr>
          <p:cNvSpPr/>
          <p:nvPr/>
        </p:nvSpPr>
        <p:spPr>
          <a:xfrm rot="950947">
            <a:off x="5391836" y="3033693"/>
            <a:ext cx="1041403" cy="478690"/>
          </a:xfrm>
          <a:custGeom>
            <a:avLst/>
            <a:gdLst>
              <a:gd name="connsiteX0" fmla="*/ 1041403 w 1041403"/>
              <a:gd name="connsiteY0" fmla="*/ 380520 h 478690"/>
              <a:gd name="connsiteX1" fmla="*/ 570768 w 1041403"/>
              <a:gd name="connsiteY1" fmla="*/ 456967 h 478690"/>
              <a:gd name="connsiteX2" fmla="*/ 320431 w 1041403"/>
              <a:gd name="connsiteY2" fmla="*/ 36510 h 478690"/>
              <a:gd name="connsiteX3" fmla="*/ 0 w 1041403"/>
              <a:gd name="connsiteY3" fmla="*/ 49251 h 47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403" h="478690" extrusionOk="0">
                <a:moveTo>
                  <a:pt x="1041403" y="380520"/>
                </a:moveTo>
                <a:cubicBezTo>
                  <a:pt x="861780" y="466366"/>
                  <a:pt x="716727" y="515709"/>
                  <a:pt x="570768" y="456967"/>
                </a:cubicBezTo>
                <a:cubicBezTo>
                  <a:pt x="399664" y="390400"/>
                  <a:pt x="432530" y="136670"/>
                  <a:pt x="320431" y="36510"/>
                </a:cubicBezTo>
                <a:cubicBezTo>
                  <a:pt x="190552" y="-70438"/>
                  <a:pt x="128536" y="35739"/>
                  <a:pt x="0" y="49251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Cloud 109">
            <a:extLst>
              <a:ext uri="{FF2B5EF4-FFF2-40B4-BE49-F238E27FC236}">
                <a16:creationId xmlns:a16="http://schemas.microsoft.com/office/drawing/2014/main" id="{006593AF-496E-447C-AD92-7950FED5C075}"/>
              </a:ext>
            </a:extLst>
          </p:cNvPr>
          <p:cNvSpPr/>
          <p:nvPr/>
        </p:nvSpPr>
        <p:spPr>
          <a:xfrm>
            <a:off x="2742220" y="951725"/>
            <a:ext cx="2687862" cy="24559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/>
              <a:t>لنعوض ما يخسره جسمنا من الماء بسبب ارتفاع درجة الحرارة</a:t>
            </a:r>
          </a:p>
        </p:txBody>
      </p:sp>
    </p:spTree>
    <p:extLst>
      <p:ext uri="{BB962C8B-B14F-4D97-AF65-F5344CB8AC3E}">
        <p14:creationId xmlns:p14="http://schemas.microsoft.com/office/powerpoint/2010/main" val="215302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6" grpId="0" animBg="1"/>
      <p:bldP spid="54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17470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3 :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46552" y="2173985"/>
            <a:ext cx="8913326" cy="672823"/>
            <a:chOff x="1437360" y="1240011"/>
            <a:chExt cx="16395246" cy="67282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0" y="1240011"/>
              <a:ext cx="1234306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اكتبي عبارة من إنشائك حول أهمية الماء ثم استمعي لعبارات زميلاتك ؟ 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935E519-E39C-449B-B8B1-67A3F75493EA}"/>
              </a:ext>
            </a:extLst>
          </p:cNvPr>
          <p:cNvGrpSpPr/>
          <p:nvPr/>
        </p:nvGrpSpPr>
        <p:grpSpPr>
          <a:xfrm>
            <a:off x="583781" y="3413282"/>
            <a:ext cx="1887249" cy="2409683"/>
            <a:chOff x="10080963" y="2824986"/>
            <a:chExt cx="1887249" cy="2409683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50272991-34DC-4F8B-8F86-216D2DEE9428}"/>
                </a:ext>
              </a:extLst>
            </p:cNvPr>
            <p:cNvGrpSpPr/>
            <p:nvPr/>
          </p:nvGrpSpPr>
          <p:grpSpPr>
            <a:xfrm rot="21371849">
              <a:off x="10080963" y="2824986"/>
              <a:ext cx="1887249" cy="2409683"/>
              <a:chOff x="392713" y="4308237"/>
              <a:chExt cx="1887249" cy="24096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B67120C-F934-46D7-950A-6B334E58BA14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9AEBE7A-CFF8-4D02-95F0-F75A9429C243}"/>
                  </a:ext>
                </a:extLst>
              </p:cNvPr>
              <p:cNvSpPr txBox="1"/>
              <p:nvPr/>
            </p:nvSpPr>
            <p:spPr>
              <a:xfrm>
                <a:off x="392713" y="4809705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الماء 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A8D3F029-3A12-4DCD-9F72-C313DEECB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742909" y="4023936"/>
              <a:ext cx="597885" cy="717463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CF55CC5-C7A8-4F41-B351-053C1F540968}"/>
              </a:ext>
            </a:extLst>
          </p:cNvPr>
          <p:cNvGrpSpPr/>
          <p:nvPr/>
        </p:nvGrpSpPr>
        <p:grpSpPr>
          <a:xfrm>
            <a:off x="562997" y="1273815"/>
            <a:ext cx="2244499" cy="2434510"/>
            <a:chOff x="7624954" y="1603531"/>
            <a:chExt cx="2244499" cy="2434510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A47DFFA2-2484-4094-B6CF-2123ABC75298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DE2C34B-17A0-4C1A-9F94-1135D4F23709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2A456877-D5D6-4406-BFF6-87453D26E09A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7CAD71F1-5516-423F-9746-F929F263E8BE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53EE11A-7F15-4FF7-8BB0-C842474C98B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494FE9B2-36DF-4580-9AD4-DD0CF8CEA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2FBF53D-E238-49D3-97EE-9AF2C13FC090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AFABDB8C-633F-4C4D-B80B-1E63AEE0E80A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90A3466-8C52-489C-9D1C-A7E15DAD7E6D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95E82F54-1AE0-4865-B804-E5235008E2E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B7661CF4-D2DB-45CB-9628-DFA85CA5D581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Rectangle 21">
            <a:extLst>
              <a:ext uri="{FF2B5EF4-FFF2-40B4-BE49-F238E27FC236}">
                <a16:creationId xmlns:a16="http://schemas.microsoft.com/office/drawing/2014/main" id="{4C153089-D690-4B1F-AA19-540EF8A6C947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" name="Picture 107">
            <a:extLst>
              <a:ext uri="{FF2B5EF4-FFF2-40B4-BE49-F238E27FC236}">
                <a16:creationId xmlns:a16="http://schemas.microsoft.com/office/drawing/2014/main" id="{D9821240-EF64-4912-8F12-09A485556C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6248" y="3087894"/>
            <a:ext cx="1907456" cy="3299384"/>
          </a:xfrm>
          <a:prstGeom prst="rect">
            <a:avLst/>
          </a:prstGeom>
        </p:spPr>
      </p:pic>
      <p:sp>
        <p:nvSpPr>
          <p:cNvPr id="54" name="Freeform: Shape 108">
            <a:extLst>
              <a:ext uri="{FF2B5EF4-FFF2-40B4-BE49-F238E27FC236}">
                <a16:creationId xmlns:a16="http://schemas.microsoft.com/office/drawing/2014/main" id="{E402AC9D-1E67-4188-BF09-48ADE9968308}"/>
              </a:ext>
            </a:extLst>
          </p:cNvPr>
          <p:cNvSpPr/>
          <p:nvPr/>
        </p:nvSpPr>
        <p:spPr>
          <a:xfrm rot="950947">
            <a:off x="5084257" y="3072707"/>
            <a:ext cx="1041403" cy="478690"/>
          </a:xfrm>
          <a:custGeom>
            <a:avLst/>
            <a:gdLst>
              <a:gd name="connsiteX0" fmla="*/ 1041403 w 1041403"/>
              <a:gd name="connsiteY0" fmla="*/ 380520 h 478690"/>
              <a:gd name="connsiteX1" fmla="*/ 570768 w 1041403"/>
              <a:gd name="connsiteY1" fmla="*/ 456967 h 478690"/>
              <a:gd name="connsiteX2" fmla="*/ 320431 w 1041403"/>
              <a:gd name="connsiteY2" fmla="*/ 36510 h 478690"/>
              <a:gd name="connsiteX3" fmla="*/ 0 w 1041403"/>
              <a:gd name="connsiteY3" fmla="*/ 49251 h 47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403" h="478690" extrusionOk="0">
                <a:moveTo>
                  <a:pt x="1041403" y="380520"/>
                </a:moveTo>
                <a:cubicBezTo>
                  <a:pt x="861780" y="466366"/>
                  <a:pt x="716727" y="515709"/>
                  <a:pt x="570768" y="456967"/>
                </a:cubicBezTo>
                <a:cubicBezTo>
                  <a:pt x="399664" y="390400"/>
                  <a:pt x="432530" y="136670"/>
                  <a:pt x="320431" y="36510"/>
                </a:cubicBezTo>
                <a:cubicBezTo>
                  <a:pt x="190552" y="-70438"/>
                  <a:pt x="128536" y="35739"/>
                  <a:pt x="0" y="49251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Cloud 109">
            <a:extLst>
              <a:ext uri="{FF2B5EF4-FFF2-40B4-BE49-F238E27FC236}">
                <a16:creationId xmlns:a16="http://schemas.microsoft.com/office/drawing/2014/main" id="{DD330A60-DBB9-48B1-AAD5-D903C0CB83B6}"/>
              </a:ext>
            </a:extLst>
          </p:cNvPr>
          <p:cNvSpPr/>
          <p:nvPr/>
        </p:nvSpPr>
        <p:spPr>
          <a:xfrm>
            <a:off x="2840455" y="1830932"/>
            <a:ext cx="1967255" cy="17974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/>
              <a:t>الماء سر الحياة</a:t>
            </a:r>
          </a:p>
        </p:txBody>
      </p:sp>
    </p:spTree>
    <p:extLst>
      <p:ext uri="{BB962C8B-B14F-4D97-AF65-F5344CB8AC3E}">
        <p14:creationId xmlns:p14="http://schemas.microsoft.com/office/powerpoint/2010/main" val="197736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6" grpId="0" animBg="1"/>
      <p:bldP spid="54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46552" y="925477"/>
            <a:ext cx="8913326" cy="672823"/>
            <a:chOff x="1437360" y="1240011"/>
            <a:chExt cx="16395246" cy="67282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0" y="1240011"/>
              <a:ext cx="1234306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نهانا الرسول صلى الله عليه و سلم  عن الشرب من فم الإناء 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B416F85-BA8C-4CDC-9BC8-1DC643104A43}"/>
              </a:ext>
            </a:extLst>
          </p:cNvPr>
          <p:cNvGrpSpPr/>
          <p:nvPr/>
        </p:nvGrpSpPr>
        <p:grpSpPr>
          <a:xfrm flipH="1">
            <a:off x="2746552" y="1598296"/>
            <a:ext cx="8913324" cy="672827"/>
            <a:chOff x="1437364" y="1240007"/>
            <a:chExt cx="16395242" cy="672827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992265D-5A3C-454A-A7BC-FD53344062E2}"/>
                </a:ext>
              </a:extLst>
            </p:cNvPr>
            <p:cNvSpPr/>
            <p:nvPr/>
          </p:nvSpPr>
          <p:spPr>
            <a:xfrm flipV="1">
              <a:off x="1437364" y="1240007"/>
              <a:ext cx="14302369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5F36803-30D3-4497-BBC2-18B66D06279D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أتجنب العادات السيئة أثناء الشرب (هدرالماء ، الشرب باليسرى ، الشرب من فم الإناء) 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38CEC8C-34A0-417A-9E68-F376AC989B97}"/>
              </a:ext>
            </a:extLst>
          </p:cNvPr>
          <p:cNvGrpSpPr/>
          <p:nvPr/>
        </p:nvGrpSpPr>
        <p:grpSpPr>
          <a:xfrm flipH="1">
            <a:off x="2746552" y="2271122"/>
            <a:ext cx="8913326" cy="672824"/>
            <a:chOff x="1437360" y="1240010"/>
            <a:chExt cx="16395246" cy="672824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06BBB6A-2F5F-426F-9C69-A522740E857B}"/>
                </a:ext>
              </a:extLst>
            </p:cNvPr>
            <p:cNvSpPr/>
            <p:nvPr/>
          </p:nvSpPr>
          <p:spPr>
            <a:xfrm flipV="1">
              <a:off x="1437360" y="1240010"/>
              <a:ext cx="6677611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BC9ACA8-4EF8-4744-8845-6BA93254BCA0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أحافظ على الماء و لا أسرف فيه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DC488FD-270A-4A9E-AE0C-8D14A8F9B9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405" t="8230" r="3654" b="3605"/>
          <a:stretch/>
        </p:blipFill>
        <p:spPr>
          <a:xfrm>
            <a:off x="7445791" y="4297571"/>
            <a:ext cx="1766995" cy="17608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672DC5-0255-466D-B2B1-C8C50CF268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03" t="6514" r="38282" b="3003"/>
          <a:stretch/>
        </p:blipFill>
        <p:spPr>
          <a:xfrm>
            <a:off x="5008014" y="4282723"/>
            <a:ext cx="1824271" cy="1807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2D6139-B2E1-44A6-B526-69722FC1E4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8" t="6514" r="71287" b="3003"/>
          <a:stretch/>
        </p:blipFill>
        <p:spPr>
          <a:xfrm>
            <a:off x="2666373" y="4343728"/>
            <a:ext cx="1824271" cy="1807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91" name="Group 72">
            <a:extLst>
              <a:ext uri="{FF2B5EF4-FFF2-40B4-BE49-F238E27FC236}">
                <a16:creationId xmlns:a16="http://schemas.microsoft.com/office/drawing/2014/main" id="{D44E1C8E-8666-4A33-B6A1-E47B9873C5B5}"/>
              </a:ext>
            </a:extLst>
          </p:cNvPr>
          <p:cNvGrpSpPr/>
          <p:nvPr/>
        </p:nvGrpSpPr>
        <p:grpSpPr>
          <a:xfrm>
            <a:off x="3462638" y="4284934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Oval 73">
              <a:extLst>
                <a:ext uri="{FF2B5EF4-FFF2-40B4-BE49-F238E27FC236}">
                  <a16:creationId xmlns:a16="http://schemas.microsoft.com/office/drawing/2014/main" id="{29679A6A-85F1-4291-A2A2-8877B1AF02CE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rapezoid 10">
              <a:extLst>
                <a:ext uri="{FF2B5EF4-FFF2-40B4-BE49-F238E27FC236}">
                  <a16:creationId xmlns:a16="http://schemas.microsoft.com/office/drawing/2014/main" id="{DC1D8DA4-0E79-4AD2-BBA0-9F83DE6B80A6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75">
              <a:extLst>
                <a:ext uri="{FF2B5EF4-FFF2-40B4-BE49-F238E27FC236}">
                  <a16:creationId xmlns:a16="http://schemas.microsoft.com/office/drawing/2014/main" id="{CB44880F-BAAC-4315-BF7E-EE2A83E0B9D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72">
            <a:extLst>
              <a:ext uri="{FF2B5EF4-FFF2-40B4-BE49-F238E27FC236}">
                <a16:creationId xmlns:a16="http://schemas.microsoft.com/office/drawing/2014/main" id="{1507FC1E-E0C1-4CF9-A47C-46A09923F5F0}"/>
              </a:ext>
            </a:extLst>
          </p:cNvPr>
          <p:cNvGrpSpPr/>
          <p:nvPr/>
        </p:nvGrpSpPr>
        <p:grpSpPr>
          <a:xfrm>
            <a:off x="5958048" y="4209305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6" name="Oval 73">
              <a:extLst>
                <a:ext uri="{FF2B5EF4-FFF2-40B4-BE49-F238E27FC236}">
                  <a16:creationId xmlns:a16="http://schemas.microsoft.com/office/drawing/2014/main" id="{1FD4A48E-2F53-4E28-A43C-0693D98236C4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rapezoid 10">
              <a:extLst>
                <a:ext uri="{FF2B5EF4-FFF2-40B4-BE49-F238E27FC236}">
                  <a16:creationId xmlns:a16="http://schemas.microsoft.com/office/drawing/2014/main" id="{15187647-F79D-4101-AFCE-EFB3A98BEF35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75">
              <a:extLst>
                <a:ext uri="{FF2B5EF4-FFF2-40B4-BE49-F238E27FC236}">
                  <a16:creationId xmlns:a16="http://schemas.microsoft.com/office/drawing/2014/main" id="{99C4DC56-E83E-4496-8B7C-BCBE8F78A7E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72">
            <a:extLst>
              <a:ext uri="{FF2B5EF4-FFF2-40B4-BE49-F238E27FC236}">
                <a16:creationId xmlns:a16="http://schemas.microsoft.com/office/drawing/2014/main" id="{5666566E-57BA-4EF3-8A74-F1D4DAC91AAC}"/>
              </a:ext>
            </a:extLst>
          </p:cNvPr>
          <p:cNvGrpSpPr/>
          <p:nvPr/>
        </p:nvGrpSpPr>
        <p:grpSpPr>
          <a:xfrm>
            <a:off x="8260664" y="4156988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0" name="Oval 73">
              <a:extLst>
                <a:ext uri="{FF2B5EF4-FFF2-40B4-BE49-F238E27FC236}">
                  <a16:creationId xmlns:a16="http://schemas.microsoft.com/office/drawing/2014/main" id="{675A150F-A4AD-4226-9E98-70F229FD8F9F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rapezoid 10">
              <a:extLst>
                <a:ext uri="{FF2B5EF4-FFF2-40B4-BE49-F238E27FC236}">
                  <a16:creationId xmlns:a16="http://schemas.microsoft.com/office/drawing/2014/main" id="{5E53ED88-8521-4321-9E60-C3609E6278A2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75">
              <a:extLst>
                <a:ext uri="{FF2B5EF4-FFF2-40B4-BE49-F238E27FC236}">
                  <a16:creationId xmlns:a16="http://schemas.microsoft.com/office/drawing/2014/main" id="{B542A567-2848-4338-B80C-64E331A120A6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8CA7E74-A60E-4F2E-9CCF-A31C49AD2510}"/>
              </a:ext>
            </a:extLst>
          </p:cNvPr>
          <p:cNvGrpSpPr/>
          <p:nvPr/>
        </p:nvGrpSpPr>
        <p:grpSpPr>
          <a:xfrm>
            <a:off x="583781" y="3413282"/>
            <a:ext cx="1887249" cy="2409683"/>
            <a:chOff x="10080963" y="2824986"/>
            <a:chExt cx="1887249" cy="2409683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B755FFF-D410-4AE9-ADDE-1175E8794C66}"/>
                </a:ext>
              </a:extLst>
            </p:cNvPr>
            <p:cNvGrpSpPr/>
            <p:nvPr/>
          </p:nvGrpSpPr>
          <p:grpSpPr>
            <a:xfrm rot="21371849">
              <a:off x="10080963" y="2824986"/>
              <a:ext cx="1887249" cy="2409683"/>
              <a:chOff x="392713" y="4308237"/>
              <a:chExt cx="1887249" cy="24096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455E6830-1ABE-4C5E-BFCA-507EE6DC9777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0779EB8-8929-40A5-97F2-8DE46A0EB176}"/>
                  </a:ext>
                </a:extLst>
              </p:cNvPr>
              <p:cNvSpPr txBox="1"/>
              <p:nvPr/>
            </p:nvSpPr>
            <p:spPr>
              <a:xfrm>
                <a:off x="392713" y="4809705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الماء 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59A6537D-CE0E-499D-838E-C8F8D6844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742909" y="4023936"/>
              <a:ext cx="597885" cy="717463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86EB41E-196F-4871-A569-6A26AEAADF0E}"/>
              </a:ext>
            </a:extLst>
          </p:cNvPr>
          <p:cNvGrpSpPr/>
          <p:nvPr/>
        </p:nvGrpSpPr>
        <p:grpSpPr>
          <a:xfrm>
            <a:off x="562997" y="1273815"/>
            <a:ext cx="2244499" cy="2434510"/>
            <a:chOff x="7624954" y="1603531"/>
            <a:chExt cx="2244499" cy="2434510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82A872FF-5788-4CD9-A7A1-AEC7DBD77E95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DF4EDAE0-7D10-4F4D-89B1-55D95015C305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Rectangle: Top Corners One Rounded and One Snipped 117">
                <a:extLst>
                  <a:ext uri="{FF2B5EF4-FFF2-40B4-BE49-F238E27FC236}">
                    <a16:creationId xmlns:a16="http://schemas.microsoft.com/office/drawing/2014/main" id="{2BB4DBD9-2E5D-4900-AE3D-B47B7896A406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ight Triangle 19">
                <a:extLst>
                  <a:ext uri="{FF2B5EF4-FFF2-40B4-BE49-F238E27FC236}">
                    <a16:creationId xmlns:a16="http://schemas.microsoft.com/office/drawing/2014/main" id="{C4415D5D-627B-42DD-9B58-2EB152F670A5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B06747D5-F35B-44F0-A681-0FF626636608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16" name="Graphic 115" descr="Target Audience">
              <a:extLst>
                <a:ext uri="{FF2B5EF4-FFF2-40B4-BE49-F238E27FC236}">
                  <a16:creationId xmlns:a16="http://schemas.microsoft.com/office/drawing/2014/main" id="{F7B37261-3048-46E7-B9D6-436FCCF0F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16CA2F6-949B-4D29-AF76-DB4197282AFE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1F136CC6-E5D5-4895-8E42-080788204B3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5FC112A0-2DEE-4934-9DFD-4387A09D720B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rapezoid 10">
              <a:extLst>
                <a:ext uri="{FF2B5EF4-FFF2-40B4-BE49-F238E27FC236}">
                  <a16:creationId xmlns:a16="http://schemas.microsoft.com/office/drawing/2014/main" id="{4ADF52C5-354D-4D9E-88A2-C2ED29D1D17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DA62C947-1205-4C90-9A14-7CB8D81FE9D5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" name="Rectangle 21">
            <a:extLst>
              <a:ext uri="{FF2B5EF4-FFF2-40B4-BE49-F238E27FC236}">
                <a16:creationId xmlns:a16="http://schemas.microsoft.com/office/drawing/2014/main" id="{2A8C49C0-20DF-4EE4-92FD-D43BAD9F4F53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7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1" dur="200" fill="hold"/>
                                        <p:tgtEl>
                                          <p:spTgt spid="1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"/>
                            </p:stCondLst>
                            <p:childTnLst>
                              <p:par>
                                <p:cTn id="5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3" dur="20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"/>
                            </p:stCondLst>
                            <p:childTnLst>
                              <p:par>
                                <p:cTn id="6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1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5" dur="2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50"/>
                            </p:stCondLst>
                            <p:childTnLst>
                              <p:par>
                                <p:cTn id="7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17470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3 :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46552" y="2173985"/>
            <a:ext cx="8913326" cy="672823"/>
            <a:chOff x="1437360" y="1240011"/>
            <a:chExt cx="16395246" cy="67282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0" y="1240011"/>
              <a:ext cx="1234306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ماذا يحدث لو استخدمنا الماء كما يظهر في الشكل الآتي : </a:t>
              </a:r>
            </a:p>
          </p:txBody>
        </p:sp>
      </p:grpSp>
      <p:sp>
        <p:nvSpPr>
          <p:cNvPr id="42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3258130" y="4077311"/>
            <a:ext cx="2595812" cy="2584572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ysClr val="windowText" lastClr="000000"/>
              </a:solidFill>
            </a:endParaRPr>
          </a:p>
        </p:txBody>
      </p:sp>
      <p:grpSp>
        <p:nvGrpSpPr>
          <p:cNvPr id="44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4464494" y="4216810"/>
            <a:ext cx="278098" cy="419975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8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B18E301-AC8B-4231-ACDB-EBB20293230B}"/>
              </a:ext>
            </a:extLst>
          </p:cNvPr>
          <p:cNvGrpSpPr/>
          <p:nvPr/>
        </p:nvGrpSpPr>
        <p:grpSpPr>
          <a:xfrm>
            <a:off x="583781" y="3413282"/>
            <a:ext cx="1887249" cy="2409683"/>
            <a:chOff x="10080963" y="2824986"/>
            <a:chExt cx="1887249" cy="2409683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6829CC8-42D6-4D8E-9676-6C69B80DDAFB}"/>
                </a:ext>
              </a:extLst>
            </p:cNvPr>
            <p:cNvGrpSpPr/>
            <p:nvPr/>
          </p:nvGrpSpPr>
          <p:grpSpPr>
            <a:xfrm rot="21371849">
              <a:off x="10080963" y="2824986"/>
              <a:ext cx="1887249" cy="2409683"/>
              <a:chOff x="392713" y="4308237"/>
              <a:chExt cx="1887249" cy="24096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62A71DE-95A7-425B-9ADB-76879F40F9F4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400ECF0-BFEA-4D8A-838F-73082EF1E030}"/>
                  </a:ext>
                </a:extLst>
              </p:cNvPr>
              <p:cNvSpPr txBox="1"/>
              <p:nvPr/>
            </p:nvSpPr>
            <p:spPr>
              <a:xfrm>
                <a:off x="392713" y="4809705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الماء 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3D25D154-6154-4641-B3C9-10460B87F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742909" y="4023936"/>
              <a:ext cx="597885" cy="717463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54C6B2C-1E4D-4B74-B01A-780318B20F8D}"/>
              </a:ext>
            </a:extLst>
          </p:cNvPr>
          <p:cNvGrpSpPr/>
          <p:nvPr/>
        </p:nvGrpSpPr>
        <p:grpSpPr>
          <a:xfrm>
            <a:off x="562997" y="1273815"/>
            <a:ext cx="2244499" cy="2434510"/>
            <a:chOff x="7624954" y="1603531"/>
            <a:chExt cx="2244499" cy="2434510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1986F87-F6C1-47F1-8998-83308824EEEE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AA1B638-93DD-45AC-ABA6-96B67DA08A3F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FF56B191-8CAF-4E26-8414-9FF8F7C9A778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3EFE7499-AAE0-42CD-BF12-8BF0E337F70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C2C553B-E6BB-4B5F-B4A1-F76344E94DE1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7F3D5AE5-FB43-4291-A49A-014E20048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DF8959D-D290-4B2B-AA54-511E8D08F062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9D0B3D9-78A4-464D-BB85-4714A2471B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1CE4A77-92AE-4E66-8177-B4DCB64DAB0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4EC936F9-D651-467D-9430-514529DA3ED7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AD78B47-384B-454D-BEB5-4954EFB892D2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Rectangle 21">
            <a:extLst>
              <a:ext uri="{FF2B5EF4-FFF2-40B4-BE49-F238E27FC236}">
                <a16:creationId xmlns:a16="http://schemas.microsoft.com/office/drawing/2014/main" id="{E45DFC65-BD31-496A-A118-95763A530DF1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107">
            <a:extLst>
              <a:ext uri="{FF2B5EF4-FFF2-40B4-BE49-F238E27FC236}">
                <a16:creationId xmlns:a16="http://schemas.microsoft.com/office/drawing/2014/main" id="{9FF32838-7C6C-4AF3-90F2-B2EDA2D5F6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5912" y="4071691"/>
            <a:ext cx="1260143" cy="2179707"/>
          </a:xfrm>
          <a:prstGeom prst="rect">
            <a:avLst/>
          </a:prstGeom>
        </p:spPr>
      </p:pic>
      <p:sp>
        <p:nvSpPr>
          <p:cNvPr id="33" name="Freeform: Shape 108">
            <a:extLst>
              <a:ext uri="{FF2B5EF4-FFF2-40B4-BE49-F238E27FC236}">
                <a16:creationId xmlns:a16="http://schemas.microsoft.com/office/drawing/2014/main" id="{D8E79653-CFBE-42EB-972E-9FDB8F24DD9E}"/>
              </a:ext>
            </a:extLst>
          </p:cNvPr>
          <p:cNvSpPr/>
          <p:nvPr/>
        </p:nvSpPr>
        <p:spPr>
          <a:xfrm rot="950947">
            <a:off x="6470265" y="4445623"/>
            <a:ext cx="899562" cy="316242"/>
          </a:xfrm>
          <a:custGeom>
            <a:avLst/>
            <a:gdLst>
              <a:gd name="connsiteX0" fmla="*/ 899561 w 899562"/>
              <a:gd name="connsiteY0" fmla="*/ 251387 h 316242"/>
              <a:gd name="connsiteX1" fmla="*/ 493028 w 899562"/>
              <a:gd name="connsiteY1" fmla="*/ 301891 h 316242"/>
              <a:gd name="connsiteX2" fmla="*/ 276788 w 899562"/>
              <a:gd name="connsiteY2" fmla="*/ 24120 h 316242"/>
              <a:gd name="connsiteX3" fmla="*/ 0 w 899562"/>
              <a:gd name="connsiteY3" fmla="*/ 32537 h 31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562" h="316242" extrusionOk="0">
                <a:moveTo>
                  <a:pt x="899561" y="251387"/>
                </a:moveTo>
                <a:cubicBezTo>
                  <a:pt x="746838" y="301145"/>
                  <a:pt x="626922" y="341343"/>
                  <a:pt x="493028" y="301891"/>
                </a:cubicBezTo>
                <a:cubicBezTo>
                  <a:pt x="355039" y="258338"/>
                  <a:pt x="379696" y="102970"/>
                  <a:pt x="276788" y="24120"/>
                </a:cubicBezTo>
                <a:cubicBezTo>
                  <a:pt x="171986" y="-42045"/>
                  <a:pt x="118022" y="33363"/>
                  <a:pt x="0" y="3253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Cloud 109">
            <a:extLst>
              <a:ext uri="{FF2B5EF4-FFF2-40B4-BE49-F238E27FC236}">
                <a16:creationId xmlns:a16="http://schemas.microsoft.com/office/drawing/2014/main" id="{BCD00804-D277-443A-B033-AF6FA356FFA6}"/>
              </a:ext>
            </a:extLst>
          </p:cNvPr>
          <p:cNvSpPr/>
          <p:nvPr/>
        </p:nvSpPr>
        <p:spPr>
          <a:xfrm>
            <a:off x="4898165" y="3239303"/>
            <a:ext cx="1699311" cy="118749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/>
              <a:t>سينتهي الماء</a:t>
            </a:r>
          </a:p>
        </p:txBody>
      </p:sp>
    </p:spTree>
    <p:extLst>
      <p:ext uri="{BB962C8B-B14F-4D97-AF65-F5344CB8AC3E}">
        <p14:creationId xmlns:p14="http://schemas.microsoft.com/office/powerpoint/2010/main" val="301115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4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  <p:bldP spid="42" grpId="1" animBg="1"/>
      <p:bldP spid="96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807592" y="449004"/>
            <a:ext cx="2040973" cy="656228"/>
            <a:chOff x="1437352" y="1240020"/>
            <a:chExt cx="4247313" cy="656228"/>
          </a:xfrm>
        </p:grpSpPr>
        <p:sp>
          <p:nvSpPr>
            <p:cNvPr id="137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إرشادات عامة :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5BC21B-183B-4F74-BFEB-6E9C7CB3993E}"/>
              </a:ext>
            </a:extLst>
          </p:cNvPr>
          <p:cNvGrpSpPr/>
          <p:nvPr/>
        </p:nvGrpSpPr>
        <p:grpSpPr>
          <a:xfrm>
            <a:off x="4357434" y="2407666"/>
            <a:ext cx="1891595" cy="1776660"/>
            <a:chOff x="2702838" y="2407666"/>
            <a:chExt cx="1891595" cy="177666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6B3C3B7-8C22-4A05-913E-5C1D5512FFCD}"/>
                </a:ext>
              </a:extLst>
            </p:cNvPr>
            <p:cNvGrpSpPr/>
            <p:nvPr/>
          </p:nvGrpSpPr>
          <p:grpSpPr>
            <a:xfrm>
              <a:off x="2702838" y="2407666"/>
              <a:ext cx="1891595" cy="1761563"/>
              <a:chOff x="4993062" y="2407666"/>
              <a:chExt cx="1891595" cy="1761563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392F610-38FB-4CDC-9347-E7E968CD3B38}"/>
                  </a:ext>
                </a:extLst>
              </p:cNvPr>
              <p:cNvSpPr/>
              <p:nvPr/>
            </p:nvSpPr>
            <p:spPr>
              <a:xfrm>
                <a:off x="4993062" y="2407666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77FF0DB-AF5F-454F-B7C0-9CE9FE93A2FE}"/>
                  </a:ext>
                </a:extLst>
              </p:cNvPr>
              <p:cNvSpPr/>
              <p:nvPr/>
            </p:nvSpPr>
            <p:spPr>
              <a:xfrm>
                <a:off x="5362174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900FF"/>
                  </a:gs>
                  <a:gs pos="100000">
                    <a:srgbClr val="FF33CC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A643ABA-0E37-48E2-8108-134AF03DCAD2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5CBC1C8-F32C-4A6C-944B-1FDAF6809B9F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3BDAF34-7B6A-407A-B6E4-3D226B8CA2BC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43314D6-6AF1-4F2B-9415-DEEC511AB4BB}"/>
                </a:ext>
              </a:extLst>
            </p:cNvPr>
            <p:cNvSpPr txBox="1"/>
            <p:nvPr/>
          </p:nvSpPr>
          <p:spPr>
            <a:xfrm>
              <a:off x="3585302" y="3810957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57190A1-599C-443B-904E-8D7C774B5488}"/>
              </a:ext>
            </a:extLst>
          </p:cNvPr>
          <p:cNvGrpSpPr/>
          <p:nvPr/>
        </p:nvGrpSpPr>
        <p:grpSpPr>
          <a:xfrm>
            <a:off x="6519446" y="2688771"/>
            <a:ext cx="1839018" cy="1889526"/>
            <a:chOff x="5285756" y="2688771"/>
            <a:chExt cx="1839018" cy="188952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877A73A-B4C5-4587-B234-359CF8207803}"/>
                </a:ext>
              </a:extLst>
            </p:cNvPr>
            <p:cNvGrpSpPr/>
            <p:nvPr/>
          </p:nvGrpSpPr>
          <p:grpSpPr>
            <a:xfrm>
              <a:off x="5285756" y="2688771"/>
              <a:ext cx="1839018" cy="1889526"/>
              <a:chOff x="5321858" y="2688771"/>
              <a:chExt cx="1839018" cy="1889526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6D48349-0602-4E3D-A544-00D2FFD734D0}"/>
                  </a:ext>
                </a:extLst>
              </p:cNvPr>
              <p:cNvSpPr/>
              <p:nvPr/>
            </p:nvSpPr>
            <p:spPr>
              <a:xfrm>
                <a:off x="5399313" y="2816734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C2EC854-5A57-4EA4-AEBF-A787333E5F25}"/>
                  </a:ext>
                </a:extLst>
              </p:cNvPr>
              <p:cNvSpPr/>
              <p:nvPr/>
            </p:nvSpPr>
            <p:spPr>
              <a:xfrm>
                <a:off x="5358837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8DCC0EC-7D2B-45E1-9328-BBA64D67E133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C16F72F-72AE-4FBE-849D-D89481DBBB14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61B505C-6F39-4402-96B2-FC1BE5843E0C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9168EAD-9266-4D87-8529-ED68FFC8EBF2}"/>
                </a:ext>
              </a:extLst>
            </p:cNvPr>
            <p:cNvSpPr txBox="1"/>
            <p:nvPr/>
          </p:nvSpPr>
          <p:spPr>
            <a:xfrm>
              <a:off x="5816065" y="2700410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9677381-F1A6-43D8-89E7-9BA92940FFC8}"/>
              </a:ext>
            </a:extLst>
          </p:cNvPr>
          <p:cNvGrpSpPr/>
          <p:nvPr/>
        </p:nvGrpSpPr>
        <p:grpSpPr>
          <a:xfrm>
            <a:off x="7893240" y="2411877"/>
            <a:ext cx="1891595" cy="1761563"/>
            <a:chOff x="7211082" y="2411877"/>
            <a:chExt cx="1891595" cy="1761563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DDCF32C-CAA2-45FA-8192-34C15455F4D0}"/>
                </a:ext>
              </a:extLst>
            </p:cNvPr>
            <p:cNvGrpSpPr/>
            <p:nvPr/>
          </p:nvGrpSpPr>
          <p:grpSpPr>
            <a:xfrm>
              <a:off x="7211082" y="2411877"/>
              <a:ext cx="1891595" cy="1761563"/>
              <a:chOff x="4993062" y="2411877"/>
              <a:chExt cx="1891595" cy="1761563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232F468D-85DD-4C85-A538-27C6BD792597}"/>
                  </a:ext>
                </a:extLst>
              </p:cNvPr>
              <p:cNvSpPr/>
              <p:nvPr/>
            </p:nvSpPr>
            <p:spPr>
              <a:xfrm>
                <a:off x="4993062" y="2411877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0EE8085-85F7-4765-8953-8501E0A10B14}"/>
                  </a:ext>
                </a:extLst>
              </p:cNvPr>
              <p:cNvSpPr/>
              <p:nvPr/>
            </p:nvSpPr>
            <p:spPr>
              <a:xfrm>
                <a:off x="5355500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99FF"/>
                  </a:gs>
                  <a:gs pos="100000">
                    <a:srgbClr val="33CCCC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1A8A5140-4C31-4C2A-822F-07C604766E55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099C989-C9C8-40B6-B5E4-8528DF174F0E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8C730EBF-450F-4599-9E40-4A353CB6DDE1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EC41F7B-6E32-4C6F-8E58-51D87F14EE8E}"/>
                </a:ext>
              </a:extLst>
            </p:cNvPr>
            <p:cNvSpPr txBox="1"/>
            <p:nvPr/>
          </p:nvSpPr>
          <p:spPr>
            <a:xfrm>
              <a:off x="8118614" y="3796239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BD94972-400D-4917-A358-71B46E4DA2EC}"/>
              </a:ext>
            </a:extLst>
          </p:cNvPr>
          <p:cNvGrpSpPr/>
          <p:nvPr/>
        </p:nvGrpSpPr>
        <p:grpSpPr>
          <a:xfrm>
            <a:off x="10084281" y="2688771"/>
            <a:ext cx="1839018" cy="1889526"/>
            <a:chOff x="9794001" y="2688771"/>
            <a:chExt cx="1839018" cy="1889526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AFCC451-E81D-4088-ADBF-B025E30D3F08}"/>
                </a:ext>
              </a:extLst>
            </p:cNvPr>
            <p:cNvGrpSpPr/>
            <p:nvPr/>
          </p:nvGrpSpPr>
          <p:grpSpPr>
            <a:xfrm>
              <a:off x="9794001" y="2688771"/>
              <a:ext cx="1839018" cy="1889526"/>
              <a:chOff x="5321858" y="2688771"/>
              <a:chExt cx="1839018" cy="1889526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0F16708E-8FC4-4F02-A81C-B051B3F8E249}"/>
                  </a:ext>
                </a:extLst>
              </p:cNvPr>
              <p:cNvSpPr/>
              <p:nvPr/>
            </p:nvSpPr>
            <p:spPr>
              <a:xfrm>
                <a:off x="5399313" y="2816734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A5495F5-9673-49DB-8F98-AC4DE13A87B8}"/>
                  </a:ext>
                </a:extLst>
              </p:cNvPr>
              <p:cNvSpPr/>
              <p:nvPr/>
            </p:nvSpPr>
            <p:spPr>
              <a:xfrm>
                <a:off x="5355500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0000"/>
                  </a:gs>
                  <a:gs pos="100000">
                    <a:srgbClr val="FF6600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1EDF7BDD-A118-43C6-98EF-BB3E22CFD04B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4A695CB-5E19-4AF2-B801-988797DD71C6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E1FF6A02-A817-4499-8509-1DC1755DFBB2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B6B1EB4-AE16-4D48-8362-97E2D9A81FFD}"/>
                </a:ext>
              </a:extLst>
            </p:cNvPr>
            <p:cNvSpPr txBox="1"/>
            <p:nvPr/>
          </p:nvSpPr>
          <p:spPr>
            <a:xfrm>
              <a:off x="10340995" y="2731254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39A4FE7-8CE0-47F9-BF72-3471DD46DD31}"/>
              </a:ext>
            </a:extLst>
          </p:cNvPr>
          <p:cNvGrpSpPr/>
          <p:nvPr/>
        </p:nvGrpSpPr>
        <p:grpSpPr>
          <a:xfrm>
            <a:off x="4298509" y="4304826"/>
            <a:ext cx="2307767" cy="1035172"/>
            <a:chOff x="2643913" y="4304826"/>
            <a:chExt cx="2307767" cy="1035172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9C63F33-9BF2-45DE-84B6-C32ACAEB4521}"/>
                </a:ext>
              </a:extLst>
            </p:cNvPr>
            <p:cNvSpPr txBox="1"/>
            <p:nvPr/>
          </p:nvSpPr>
          <p:spPr>
            <a:xfrm>
              <a:off x="3145450" y="4304826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F45D654-8A3D-4186-9529-919428B1BFBF}"/>
                </a:ext>
              </a:extLst>
            </p:cNvPr>
            <p:cNvSpPr txBox="1"/>
            <p:nvPr/>
          </p:nvSpPr>
          <p:spPr>
            <a:xfrm>
              <a:off x="2643913" y="4693667"/>
              <a:ext cx="2307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Century Gothic" panose="020B0502020202020204" pitchFamily="34" charset="0"/>
                </a:rPr>
                <a:t> قولي بسم الله قبل الشرب و الحمد لىه بعده .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92E9B3D-CED9-4122-AE86-21F78A0CAC1C}"/>
              </a:ext>
            </a:extLst>
          </p:cNvPr>
          <p:cNvGrpSpPr/>
          <p:nvPr/>
        </p:nvGrpSpPr>
        <p:grpSpPr>
          <a:xfrm>
            <a:off x="7826789" y="4271205"/>
            <a:ext cx="2307767" cy="1035172"/>
            <a:chOff x="7144631" y="4271205"/>
            <a:chExt cx="2307767" cy="1035172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40C7967-6419-4D88-B33F-E0F0AC93AB8E}"/>
                </a:ext>
              </a:extLst>
            </p:cNvPr>
            <p:cNvSpPr txBox="1"/>
            <p:nvPr/>
          </p:nvSpPr>
          <p:spPr>
            <a:xfrm>
              <a:off x="7646168" y="4271205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7C41C4C-100A-467A-9404-5EEF1A1C62DA}"/>
                </a:ext>
              </a:extLst>
            </p:cNvPr>
            <p:cNvSpPr txBox="1"/>
            <p:nvPr/>
          </p:nvSpPr>
          <p:spPr>
            <a:xfrm>
              <a:off x="7144631" y="4660046"/>
              <a:ext cx="2307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Century Gothic" panose="020B0502020202020204" pitchFamily="34" charset="0"/>
                </a:rPr>
                <a:t>لا تتنفسي في إناء الشرب لأنه من العادات السيئة 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6CFFD33-3390-4751-95F0-957655634B05}"/>
              </a:ext>
            </a:extLst>
          </p:cNvPr>
          <p:cNvGrpSpPr/>
          <p:nvPr/>
        </p:nvGrpSpPr>
        <p:grpSpPr>
          <a:xfrm>
            <a:off x="6077735" y="1430149"/>
            <a:ext cx="2307767" cy="1035172"/>
            <a:chOff x="4844045" y="1430149"/>
            <a:chExt cx="2307767" cy="1035172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06381C8-78D5-47F3-9C12-23DBA9F57958}"/>
                </a:ext>
              </a:extLst>
            </p:cNvPr>
            <p:cNvSpPr txBox="1"/>
            <p:nvPr/>
          </p:nvSpPr>
          <p:spPr>
            <a:xfrm>
              <a:off x="5345582" y="1430149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F9B2260-976A-4AD4-A544-1EC9768D7BD3}"/>
                </a:ext>
              </a:extLst>
            </p:cNvPr>
            <p:cNvSpPr txBox="1"/>
            <p:nvPr/>
          </p:nvSpPr>
          <p:spPr>
            <a:xfrm>
              <a:off x="4844045" y="1818990"/>
              <a:ext cx="2307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Century Gothic" panose="020B0502020202020204" pitchFamily="34" charset="0"/>
                </a:rPr>
                <a:t>تجنبي  الشرب أثناء تناول الوجبة إلا للضرورة 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3F5031B-1A98-44BD-BB6B-D40413A1C1A0}"/>
              </a:ext>
            </a:extLst>
          </p:cNvPr>
          <p:cNvGrpSpPr/>
          <p:nvPr/>
        </p:nvGrpSpPr>
        <p:grpSpPr>
          <a:xfrm>
            <a:off x="9689131" y="1818989"/>
            <a:ext cx="2307767" cy="753253"/>
            <a:chOff x="9398851" y="1425677"/>
            <a:chExt cx="2307767" cy="1214825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D909E92-ADB7-4E64-841D-FF73B894DF70}"/>
                </a:ext>
              </a:extLst>
            </p:cNvPr>
            <p:cNvSpPr txBox="1"/>
            <p:nvPr/>
          </p:nvSpPr>
          <p:spPr>
            <a:xfrm>
              <a:off x="9900388" y="1425677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9312A37-D80D-491B-9AB8-142DFA33985A}"/>
                </a:ext>
              </a:extLst>
            </p:cNvPr>
            <p:cNvSpPr txBox="1"/>
            <p:nvPr/>
          </p:nvSpPr>
          <p:spPr>
            <a:xfrm>
              <a:off x="9398851" y="1598118"/>
              <a:ext cx="2307767" cy="1042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Century Gothic" panose="020B0502020202020204" pitchFamily="34" charset="0"/>
                </a:rPr>
                <a:t>تجنبي الإسراف و هدر الماء فديننا ينهانا عن ذلك 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FE8EBDF-6A14-4FED-A0E5-77A2C3C6C672}"/>
              </a:ext>
            </a:extLst>
          </p:cNvPr>
          <p:cNvGrpSpPr/>
          <p:nvPr/>
        </p:nvGrpSpPr>
        <p:grpSpPr>
          <a:xfrm>
            <a:off x="6749615" y="4169229"/>
            <a:ext cx="1073326" cy="2688771"/>
            <a:chOff x="5515925" y="4169229"/>
            <a:chExt cx="1073326" cy="2688771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C03731B-AC93-4B4E-9B70-1CEB363FEF67}"/>
                </a:ext>
              </a:extLst>
            </p:cNvPr>
            <p:cNvCxnSpPr>
              <a:cxnSpLocks/>
            </p:cNvCxnSpPr>
            <p:nvPr/>
          </p:nvCxnSpPr>
          <p:spPr>
            <a:xfrm>
              <a:off x="6042942" y="4169229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10">
              <a:extLst>
                <a:ext uri="{FF2B5EF4-FFF2-40B4-BE49-F238E27FC236}">
                  <a16:creationId xmlns:a16="http://schemas.microsoft.com/office/drawing/2014/main" id="{5B34CB0C-CB1E-4FC9-BF6E-2BC14DDB0074}"/>
                </a:ext>
              </a:extLst>
            </p:cNvPr>
            <p:cNvSpPr/>
            <p:nvPr/>
          </p:nvSpPr>
          <p:spPr>
            <a:xfrm rot="2962180">
              <a:off x="6087273" y="5877526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10">
              <a:extLst>
                <a:ext uri="{FF2B5EF4-FFF2-40B4-BE49-F238E27FC236}">
                  <a16:creationId xmlns:a16="http://schemas.microsoft.com/office/drawing/2014/main" id="{A13A86F4-E6D5-4FF0-AD73-3AD22B93059F}"/>
                </a:ext>
              </a:extLst>
            </p:cNvPr>
            <p:cNvSpPr/>
            <p:nvPr/>
          </p:nvSpPr>
          <p:spPr>
            <a:xfrm rot="18857659">
              <a:off x="5609322" y="5430632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B339AB5-3924-4086-A23C-B2F50899B808}"/>
              </a:ext>
            </a:extLst>
          </p:cNvPr>
          <p:cNvGrpSpPr/>
          <p:nvPr/>
        </p:nvGrpSpPr>
        <p:grpSpPr>
          <a:xfrm>
            <a:off x="10271908" y="4169229"/>
            <a:ext cx="1073326" cy="2688771"/>
            <a:chOff x="9981628" y="4169229"/>
            <a:chExt cx="1073326" cy="2688771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8075949B-4B2F-44EB-ADF7-5EFCF37F69DE}"/>
                </a:ext>
              </a:extLst>
            </p:cNvPr>
            <p:cNvCxnSpPr>
              <a:cxnSpLocks/>
            </p:cNvCxnSpPr>
            <p:nvPr/>
          </p:nvCxnSpPr>
          <p:spPr>
            <a:xfrm>
              <a:off x="10534229" y="4169229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10">
              <a:extLst>
                <a:ext uri="{FF2B5EF4-FFF2-40B4-BE49-F238E27FC236}">
                  <a16:creationId xmlns:a16="http://schemas.microsoft.com/office/drawing/2014/main" id="{9180ECDB-84AD-4B6B-92E0-F7FF84716477}"/>
                </a:ext>
              </a:extLst>
            </p:cNvPr>
            <p:cNvSpPr/>
            <p:nvPr/>
          </p:nvSpPr>
          <p:spPr>
            <a:xfrm rot="2962180">
              <a:off x="10552976" y="4623762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10">
              <a:extLst>
                <a:ext uri="{FF2B5EF4-FFF2-40B4-BE49-F238E27FC236}">
                  <a16:creationId xmlns:a16="http://schemas.microsoft.com/office/drawing/2014/main" id="{751167E4-BC3C-47B2-8310-A19C43F51F48}"/>
                </a:ext>
              </a:extLst>
            </p:cNvPr>
            <p:cNvSpPr/>
            <p:nvPr/>
          </p:nvSpPr>
          <p:spPr>
            <a:xfrm rot="18857659">
              <a:off x="10075025" y="4176868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B198094-0550-4DBE-B31F-9BFEA50E8F95}"/>
              </a:ext>
            </a:extLst>
          </p:cNvPr>
          <p:cNvGrpSpPr/>
          <p:nvPr/>
        </p:nvGrpSpPr>
        <p:grpSpPr>
          <a:xfrm>
            <a:off x="4902758" y="0"/>
            <a:ext cx="1116894" cy="2688771"/>
            <a:chOff x="3248162" y="0"/>
            <a:chExt cx="1116894" cy="2688771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08E226E-15BE-4C1E-A0F7-144A8CF86E18}"/>
                </a:ext>
              </a:extLst>
            </p:cNvPr>
            <p:cNvCxnSpPr>
              <a:cxnSpLocks/>
            </p:cNvCxnSpPr>
            <p:nvPr/>
          </p:nvCxnSpPr>
          <p:spPr>
            <a:xfrm>
              <a:off x="3788820" y="0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">
              <a:extLst>
                <a:ext uri="{FF2B5EF4-FFF2-40B4-BE49-F238E27FC236}">
                  <a16:creationId xmlns:a16="http://schemas.microsoft.com/office/drawing/2014/main" id="{48A3CB7D-9808-4524-8E63-C09F601CB22C}"/>
                </a:ext>
              </a:extLst>
            </p:cNvPr>
            <p:cNvSpPr/>
            <p:nvPr/>
          </p:nvSpPr>
          <p:spPr>
            <a:xfrm rot="7311439">
              <a:off x="3863078" y="1427843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id="{11B5B171-19BA-4C56-8607-B0C87846569F}"/>
                </a:ext>
              </a:extLst>
            </p:cNvPr>
            <p:cNvSpPr/>
            <p:nvPr/>
          </p:nvSpPr>
          <p:spPr>
            <a:xfrm rot="3332744">
              <a:off x="3341559" y="1179961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3B21056-5419-4F7E-B54C-8030D0C6CCB2}"/>
              </a:ext>
            </a:extLst>
          </p:cNvPr>
          <p:cNvGrpSpPr/>
          <p:nvPr/>
        </p:nvGrpSpPr>
        <p:grpSpPr>
          <a:xfrm>
            <a:off x="8435319" y="-1"/>
            <a:ext cx="1116894" cy="2688771"/>
            <a:chOff x="7753161" y="-1"/>
            <a:chExt cx="1116894" cy="2688771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9737155-5F9E-4D8E-B992-A59C44069C86}"/>
                </a:ext>
              </a:extLst>
            </p:cNvPr>
            <p:cNvCxnSpPr>
              <a:cxnSpLocks/>
            </p:cNvCxnSpPr>
            <p:nvPr/>
          </p:nvCxnSpPr>
          <p:spPr>
            <a:xfrm>
              <a:off x="8285106" y="-1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">
              <a:extLst>
                <a:ext uri="{FF2B5EF4-FFF2-40B4-BE49-F238E27FC236}">
                  <a16:creationId xmlns:a16="http://schemas.microsoft.com/office/drawing/2014/main" id="{B3493E1E-54F4-4966-A103-B6E3B546FA1F}"/>
                </a:ext>
              </a:extLst>
            </p:cNvPr>
            <p:cNvSpPr/>
            <p:nvPr/>
          </p:nvSpPr>
          <p:spPr>
            <a:xfrm rot="7311439">
              <a:off x="8368077" y="2028982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">
              <a:extLst>
                <a:ext uri="{FF2B5EF4-FFF2-40B4-BE49-F238E27FC236}">
                  <a16:creationId xmlns:a16="http://schemas.microsoft.com/office/drawing/2014/main" id="{BB74612A-04A1-4811-AFC6-8339840289BB}"/>
                </a:ext>
              </a:extLst>
            </p:cNvPr>
            <p:cNvSpPr/>
            <p:nvPr/>
          </p:nvSpPr>
          <p:spPr>
            <a:xfrm rot="3332744">
              <a:off x="7846558" y="1781100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43">
            <a:extLst>
              <a:ext uri="{FF2B5EF4-FFF2-40B4-BE49-F238E27FC236}">
                <a16:creationId xmlns:a16="http://schemas.microsoft.com/office/drawing/2014/main" id="{057190A1-599C-443B-904E-8D7C774B5488}"/>
              </a:ext>
            </a:extLst>
          </p:cNvPr>
          <p:cNvGrpSpPr/>
          <p:nvPr/>
        </p:nvGrpSpPr>
        <p:grpSpPr>
          <a:xfrm>
            <a:off x="2941748" y="2681517"/>
            <a:ext cx="1839018" cy="1889526"/>
            <a:chOff x="5285756" y="2688771"/>
            <a:chExt cx="1839018" cy="1889526"/>
          </a:xfrm>
        </p:grpSpPr>
        <p:grpSp>
          <p:nvGrpSpPr>
            <p:cNvPr id="108" name="Group 44">
              <a:extLst>
                <a:ext uri="{FF2B5EF4-FFF2-40B4-BE49-F238E27FC236}">
                  <a16:creationId xmlns:a16="http://schemas.microsoft.com/office/drawing/2014/main" id="{9877A73A-B4C5-4587-B234-359CF8207803}"/>
                </a:ext>
              </a:extLst>
            </p:cNvPr>
            <p:cNvGrpSpPr/>
            <p:nvPr/>
          </p:nvGrpSpPr>
          <p:grpSpPr>
            <a:xfrm>
              <a:off x="5285756" y="2688771"/>
              <a:ext cx="1839018" cy="1889526"/>
              <a:chOff x="5321858" y="2688771"/>
              <a:chExt cx="1839018" cy="1889526"/>
            </a:xfrm>
          </p:grpSpPr>
          <p:sp>
            <p:nvSpPr>
              <p:cNvPr id="111" name="Oval 47">
                <a:extLst>
                  <a:ext uri="{FF2B5EF4-FFF2-40B4-BE49-F238E27FC236}">
                    <a16:creationId xmlns:a16="http://schemas.microsoft.com/office/drawing/2014/main" id="{E6D48349-0602-4E3D-A544-00D2FFD734D0}"/>
                  </a:ext>
                </a:extLst>
              </p:cNvPr>
              <p:cNvSpPr/>
              <p:nvPr/>
            </p:nvSpPr>
            <p:spPr>
              <a:xfrm>
                <a:off x="5399313" y="2816734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reeform: Shape 48">
                <a:extLst>
                  <a:ext uri="{FF2B5EF4-FFF2-40B4-BE49-F238E27FC236}">
                    <a16:creationId xmlns:a16="http://schemas.microsoft.com/office/drawing/2014/main" id="{3C2EC854-5A57-4EA4-AEBF-A787333E5F25}"/>
                  </a:ext>
                </a:extLst>
              </p:cNvPr>
              <p:cNvSpPr/>
              <p:nvPr/>
            </p:nvSpPr>
            <p:spPr>
              <a:xfrm>
                <a:off x="5358837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49">
                <a:extLst>
                  <a:ext uri="{FF2B5EF4-FFF2-40B4-BE49-F238E27FC236}">
                    <a16:creationId xmlns:a16="http://schemas.microsoft.com/office/drawing/2014/main" id="{A8DCC0EC-7D2B-45E1-9328-BBA64D67E133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50">
                <a:extLst>
                  <a:ext uri="{FF2B5EF4-FFF2-40B4-BE49-F238E27FC236}">
                    <a16:creationId xmlns:a16="http://schemas.microsoft.com/office/drawing/2014/main" id="{9C16F72F-72AE-4FBE-849D-D89481DBBB14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: Shape 52">
                <a:extLst>
                  <a:ext uri="{FF2B5EF4-FFF2-40B4-BE49-F238E27FC236}">
                    <a16:creationId xmlns:a16="http://schemas.microsoft.com/office/drawing/2014/main" id="{761B505C-6F39-4402-96B2-FC1BE5843E0C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TextBox 46">
              <a:extLst>
                <a:ext uri="{FF2B5EF4-FFF2-40B4-BE49-F238E27FC236}">
                  <a16:creationId xmlns:a16="http://schemas.microsoft.com/office/drawing/2014/main" id="{B9168EAD-9266-4D87-8529-ED68FFC8EBF2}"/>
                </a:ext>
              </a:extLst>
            </p:cNvPr>
            <p:cNvSpPr txBox="1"/>
            <p:nvPr/>
          </p:nvSpPr>
          <p:spPr>
            <a:xfrm>
              <a:off x="5816065" y="2700410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116" name="Group 84">
            <a:extLst>
              <a:ext uri="{FF2B5EF4-FFF2-40B4-BE49-F238E27FC236}">
                <a16:creationId xmlns:a16="http://schemas.microsoft.com/office/drawing/2014/main" id="{16CFFD33-3390-4751-95F0-957655634B05}"/>
              </a:ext>
            </a:extLst>
          </p:cNvPr>
          <p:cNvGrpSpPr/>
          <p:nvPr/>
        </p:nvGrpSpPr>
        <p:grpSpPr>
          <a:xfrm>
            <a:off x="2500037" y="1422895"/>
            <a:ext cx="2307767" cy="1035172"/>
            <a:chOff x="4844045" y="1430149"/>
            <a:chExt cx="2307767" cy="1035172"/>
          </a:xfrm>
        </p:grpSpPr>
        <p:sp>
          <p:nvSpPr>
            <p:cNvPr id="117" name="TextBox 85">
              <a:extLst>
                <a:ext uri="{FF2B5EF4-FFF2-40B4-BE49-F238E27FC236}">
                  <a16:creationId xmlns:a16="http://schemas.microsoft.com/office/drawing/2014/main" id="{E06381C8-78D5-47F3-9C12-23DBA9F57958}"/>
                </a:ext>
              </a:extLst>
            </p:cNvPr>
            <p:cNvSpPr txBox="1"/>
            <p:nvPr/>
          </p:nvSpPr>
          <p:spPr>
            <a:xfrm>
              <a:off x="5345582" y="1430149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8" name="TextBox 86">
              <a:extLst>
                <a:ext uri="{FF2B5EF4-FFF2-40B4-BE49-F238E27FC236}">
                  <a16:creationId xmlns:a16="http://schemas.microsoft.com/office/drawing/2014/main" id="{7F9B2260-976A-4AD4-A544-1EC9768D7BD3}"/>
                </a:ext>
              </a:extLst>
            </p:cNvPr>
            <p:cNvSpPr txBox="1"/>
            <p:nvPr/>
          </p:nvSpPr>
          <p:spPr>
            <a:xfrm>
              <a:off x="4844045" y="1818990"/>
              <a:ext cx="2307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Century Gothic" panose="020B0502020202020204" pitchFamily="34" charset="0"/>
                </a:rPr>
                <a:t>حافظي على الماء تحقيقا لرؤية بلادنا 2030</a:t>
              </a:r>
            </a:p>
          </p:txBody>
        </p:sp>
      </p:grpSp>
      <p:grpSp>
        <p:nvGrpSpPr>
          <p:cNvPr id="119" name="Group 90">
            <a:extLst>
              <a:ext uri="{FF2B5EF4-FFF2-40B4-BE49-F238E27FC236}">
                <a16:creationId xmlns:a16="http://schemas.microsoft.com/office/drawing/2014/main" id="{AFE8EBDF-6A14-4FED-A0E5-77A2C3C6C672}"/>
              </a:ext>
            </a:extLst>
          </p:cNvPr>
          <p:cNvGrpSpPr/>
          <p:nvPr/>
        </p:nvGrpSpPr>
        <p:grpSpPr>
          <a:xfrm>
            <a:off x="3171917" y="4161975"/>
            <a:ext cx="1073326" cy="2688771"/>
            <a:chOff x="5515925" y="4169229"/>
            <a:chExt cx="1073326" cy="2688771"/>
          </a:xfrm>
        </p:grpSpPr>
        <p:cxnSp>
          <p:nvCxnSpPr>
            <p:cNvPr id="120" name="Straight Connector 91">
              <a:extLst>
                <a:ext uri="{FF2B5EF4-FFF2-40B4-BE49-F238E27FC236}">
                  <a16:creationId xmlns:a16="http://schemas.microsoft.com/office/drawing/2014/main" id="{AC03731B-AC93-4B4E-9B70-1CEB363FEF67}"/>
                </a:ext>
              </a:extLst>
            </p:cNvPr>
            <p:cNvCxnSpPr>
              <a:cxnSpLocks/>
            </p:cNvCxnSpPr>
            <p:nvPr/>
          </p:nvCxnSpPr>
          <p:spPr>
            <a:xfrm>
              <a:off x="6042942" y="4169229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0">
              <a:extLst>
                <a:ext uri="{FF2B5EF4-FFF2-40B4-BE49-F238E27FC236}">
                  <a16:creationId xmlns:a16="http://schemas.microsoft.com/office/drawing/2014/main" id="{5B34CB0C-CB1E-4FC9-BF6E-2BC14DDB0074}"/>
                </a:ext>
              </a:extLst>
            </p:cNvPr>
            <p:cNvSpPr/>
            <p:nvPr/>
          </p:nvSpPr>
          <p:spPr>
            <a:xfrm rot="2962180">
              <a:off x="6087273" y="5877526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0">
              <a:extLst>
                <a:ext uri="{FF2B5EF4-FFF2-40B4-BE49-F238E27FC236}">
                  <a16:creationId xmlns:a16="http://schemas.microsoft.com/office/drawing/2014/main" id="{A13A86F4-E6D5-4FF0-AD73-3AD22B93059F}"/>
                </a:ext>
              </a:extLst>
            </p:cNvPr>
            <p:cNvSpPr/>
            <p:nvPr/>
          </p:nvSpPr>
          <p:spPr>
            <a:xfrm rot="18857659">
              <a:off x="5609322" y="5430632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AC9467F6-6D6E-4646-861F-03B3E36FC696}"/>
              </a:ext>
            </a:extLst>
          </p:cNvPr>
          <p:cNvGrpSpPr/>
          <p:nvPr/>
        </p:nvGrpSpPr>
        <p:grpSpPr>
          <a:xfrm>
            <a:off x="583781" y="3413282"/>
            <a:ext cx="1887249" cy="2409683"/>
            <a:chOff x="10080963" y="2824986"/>
            <a:chExt cx="1887249" cy="2409683"/>
          </a:xfrm>
        </p:grpSpPr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E0EE2C5D-F1DC-4C99-BFE6-1C4A91977304}"/>
                </a:ext>
              </a:extLst>
            </p:cNvPr>
            <p:cNvGrpSpPr/>
            <p:nvPr/>
          </p:nvGrpSpPr>
          <p:grpSpPr>
            <a:xfrm rot="21371849">
              <a:off x="10080963" y="2824986"/>
              <a:ext cx="1887249" cy="2409683"/>
              <a:chOff x="392713" y="4308237"/>
              <a:chExt cx="1887249" cy="24096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FE584907-8C6D-429E-A872-760360446AE2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2C463411-E9F2-4569-8ED0-23EE73368B09}"/>
                  </a:ext>
                </a:extLst>
              </p:cNvPr>
              <p:cNvSpPr txBox="1"/>
              <p:nvPr/>
            </p:nvSpPr>
            <p:spPr>
              <a:xfrm>
                <a:off x="392713" y="4809705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الماء 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53FCB2B4-21ED-4D70-B155-57F51D3D2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742909" y="4023936"/>
              <a:ext cx="597885" cy="717463"/>
            </a:xfrm>
            <a:prstGeom prst="rect">
              <a:avLst/>
            </a:prstGeom>
          </p:spPr>
        </p:pic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70DD99FB-BD56-41A1-85ED-6216D4D2B099}"/>
              </a:ext>
            </a:extLst>
          </p:cNvPr>
          <p:cNvGrpSpPr/>
          <p:nvPr/>
        </p:nvGrpSpPr>
        <p:grpSpPr>
          <a:xfrm>
            <a:off x="562997" y="1273815"/>
            <a:ext cx="2244499" cy="2434510"/>
            <a:chOff x="7624954" y="1603531"/>
            <a:chExt cx="2244499" cy="2434510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4DF9B937-7A84-40A2-930B-B09840B96A0A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9749DE43-C407-4381-841D-B9C7F124621B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3" name="Rectangle: Top Corners One Rounded and One Snipped 152">
                <a:extLst>
                  <a:ext uri="{FF2B5EF4-FFF2-40B4-BE49-F238E27FC236}">
                    <a16:creationId xmlns:a16="http://schemas.microsoft.com/office/drawing/2014/main" id="{B62A6488-8FD5-4DFF-995E-1BD45C17EECA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ight Triangle 19">
                <a:extLst>
                  <a:ext uri="{FF2B5EF4-FFF2-40B4-BE49-F238E27FC236}">
                    <a16:creationId xmlns:a16="http://schemas.microsoft.com/office/drawing/2014/main" id="{16E2F003-8B79-4984-A0B8-C3C73AEDEB38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F55C386D-2080-4CEF-8757-6856D841E413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51" name="Graphic 150" descr="Target Audience">
              <a:extLst>
                <a:ext uri="{FF2B5EF4-FFF2-40B4-BE49-F238E27FC236}">
                  <a16:creationId xmlns:a16="http://schemas.microsoft.com/office/drawing/2014/main" id="{075D5C12-552E-4BE9-85D7-E16ED5823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007B2BA0-09A2-454A-93C7-A0AF29274A4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0EAF7CCB-72D3-443D-9743-E5B1D522DBEE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11B6ABF1-44C1-4849-B7FF-6D8A340D439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Trapezoid 10">
              <a:extLst>
                <a:ext uri="{FF2B5EF4-FFF2-40B4-BE49-F238E27FC236}">
                  <a16:creationId xmlns:a16="http://schemas.microsoft.com/office/drawing/2014/main" id="{5BB651ED-C26A-42C2-8813-AEEDB9EAF752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3C421F61-4AAB-486E-AD26-5AB8E171C8B2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0" name="Rectangle 21">
            <a:extLst>
              <a:ext uri="{FF2B5EF4-FFF2-40B4-BE49-F238E27FC236}">
                <a16:creationId xmlns:a16="http://schemas.microsoft.com/office/drawing/2014/main" id="{3A672CDF-A742-4918-B8DF-0A1EECE37E7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63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02956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4: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90094" y="1796622"/>
            <a:ext cx="8913326" cy="672822"/>
            <a:chOff x="1437360" y="1240012"/>
            <a:chExt cx="16395246" cy="672822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0" y="1240012"/>
              <a:ext cx="1125263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أضع علامة تحت الرسوم التي فيها هدر للماء : </a:t>
              </a:r>
            </a:p>
          </p:txBody>
        </p:sp>
      </p:grpSp>
      <p:sp>
        <p:nvSpPr>
          <p:cNvPr id="38" name="Freeform: Shape 71">
            <a:extLst>
              <a:ext uri="{FF2B5EF4-FFF2-40B4-BE49-F238E27FC236}">
                <a16:creationId xmlns:a16="http://schemas.microsoft.com/office/drawing/2014/main" id="{AC3FF7AB-A329-4E7F-BFCA-B52603CB4A3F}"/>
              </a:ext>
            </a:extLst>
          </p:cNvPr>
          <p:cNvSpPr/>
          <p:nvPr/>
        </p:nvSpPr>
        <p:spPr>
          <a:xfrm rot="5400000">
            <a:off x="7795025" y="2755387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000" t="14000" r="11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ysClr val="windowText" lastClr="000000"/>
              </a:solidFill>
            </a:endParaRPr>
          </a:p>
        </p:txBody>
      </p:sp>
      <p:grpSp>
        <p:nvGrpSpPr>
          <p:cNvPr id="42" name="Group 72">
            <a:extLst>
              <a:ext uri="{FF2B5EF4-FFF2-40B4-BE49-F238E27FC236}">
                <a16:creationId xmlns:a16="http://schemas.microsoft.com/office/drawing/2014/main" id="{C7843263-F94E-4DEB-9091-49798257C8C2}"/>
              </a:ext>
            </a:extLst>
          </p:cNvPr>
          <p:cNvGrpSpPr/>
          <p:nvPr/>
        </p:nvGrpSpPr>
        <p:grpSpPr>
          <a:xfrm>
            <a:off x="8800927" y="2897400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3" name="Oval 73">
              <a:extLst>
                <a:ext uri="{FF2B5EF4-FFF2-40B4-BE49-F238E27FC236}">
                  <a16:creationId xmlns:a16="http://schemas.microsoft.com/office/drawing/2014/main" id="{045F95B4-D22E-44C0-8527-099429395136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rapezoid 10">
              <a:extLst>
                <a:ext uri="{FF2B5EF4-FFF2-40B4-BE49-F238E27FC236}">
                  <a16:creationId xmlns:a16="http://schemas.microsoft.com/office/drawing/2014/main" id="{989EDF02-0E83-4070-BFB6-A9790942C55D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75">
              <a:extLst>
                <a:ext uri="{FF2B5EF4-FFF2-40B4-BE49-F238E27FC236}">
                  <a16:creationId xmlns:a16="http://schemas.microsoft.com/office/drawing/2014/main" id="{BACCE744-A377-4F8C-9133-B22691766F92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Freeform: Shape 71">
            <a:extLst>
              <a:ext uri="{FF2B5EF4-FFF2-40B4-BE49-F238E27FC236}">
                <a16:creationId xmlns:a16="http://schemas.microsoft.com/office/drawing/2014/main" id="{93095BF3-00F0-44DB-B52D-35142B2D36DD}"/>
              </a:ext>
            </a:extLst>
          </p:cNvPr>
          <p:cNvSpPr/>
          <p:nvPr/>
        </p:nvSpPr>
        <p:spPr>
          <a:xfrm rot="5400000">
            <a:off x="5844487" y="4404879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16000" t="19000" r="13000" b="3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ysClr val="windowText" lastClr="000000"/>
              </a:solidFill>
            </a:endParaRPr>
          </a:p>
        </p:txBody>
      </p:sp>
      <p:grpSp>
        <p:nvGrpSpPr>
          <p:cNvPr id="50" name="Group 72">
            <a:extLst>
              <a:ext uri="{FF2B5EF4-FFF2-40B4-BE49-F238E27FC236}">
                <a16:creationId xmlns:a16="http://schemas.microsoft.com/office/drawing/2014/main" id="{BFEEC5DF-B3AA-44C0-A7F9-E041C570669D}"/>
              </a:ext>
            </a:extLst>
          </p:cNvPr>
          <p:cNvGrpSpPr/>
          <p:nvPr/>
        </p:nvGrpSpPr>
        <p:grpSpPr>
          <a:xfrm>
            <a:off x="6850389" y="4546892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1" name="Oval 73">
              <a:extLst>
                <a:ext uri="{FF2B5EF4-FFF2-40B4-BE49-F238E27FC236}">
                  <a16:creationId xmlns:a16="http://schemas.microsoft.com/office/drawing/2014/main" id="{E73446EF-22BE-4C68-B228-EA797147A17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rapezoid 10">
              <a:extLst>
                <a:ext uri="{FF2B5EF4-FFF2-40B4-BE49-F238E27FC236}">
                  <a16:creationId xmlns:a16="http://schemas.microsoft.com/office/drawing/2014/main" id="{FDEED969-6C35-4F88-9EE3-E0D3383D6986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5">
              <a:extLst>
                <a:ext uri="{FF2B5EF4-FFF2-40B4-BE49-F238E27FC236}">
                  <a16:creationId xmlns:a16="http://schemas.microsoft.com/office/drawing/2014/main" id="{C2332693-EC80-4A3F-ABD9-6807FABAFCE3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9AD465E4-1A5A-4783-9DF0-1701ABE031A2}"/>
              </a:ext>
            </a:extLst>
          </p:cNvPr>
          <p:cNvSpPr/>
          <p:nvPr/>
        </p:nvSpPr>
        <p:spPr>
          <a:xfrm rot="5400000">
            <a:off x="4290760" y="2590717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l="10000" t="8000" r="6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ysClr val="windowText" lastClr="000000"/>
              </a:solidFill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6FFB03A-E47D-4B3E-9BD8-B36909ECF411}"/>
              </a:ext>
            </a:extLst>
          </p:cNvPr>
          <p:cNvGrpSpPr/>
          <p:nvPr/>
        </p:nvGrpSpPr>
        <p:grpSpPr>
          <a:xfrm>
            <a:off x="5296662" y="2732730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FAB1D77-E7F1-45DC-8E24-4A311FFA151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rapezoid 10">
              <a:extLst>
                <a:ext uri="{FF2B5EF4-FFF2-40B4-BE49-F238E27FC236}">
                  <a16:creationId xmlns:a16="http://schemas.microsoft.com/office/drawing/2014/main" id="{48851113-B86F-4639-B029-FBD7EEB8587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D2375648-73DE-4472-BF51-E4551BF541C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Freeform: Shape 71">
            <a:extLst>
              <a:ext uri="{FF2B5EF4-FFF2-40B4-BE49-F238E27FC236}">
                <a16:creationId xmlns:a16="http://schemas.microsoft.com/office/drawing/2014/main" id="{FF496F32-C375-4E8E-AFD6-33EE9E94600D}"/>
              </a:ext>
            </a:extLst>
          </p:cNvPr>
          <p:cNvSpPr/>
          <p:nvPr/>
        </p:nvSpPr>
        <p:spPr>
          <a:xfrm rot="5400000">
            <a:off x="3019655" y="4572215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l="11000" t="22000" r="10000" b="2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ysClr val="windowText" lastClr="000000"/>
              </a:solidFill>
            </a:endParaRPr>
          </a:p>
        </p:txBody>
      </p:sp>
      <p:grpSp>
        <p:nvGrpSpPr>
          <p:cNvPr id="78" name="Group 72">
            <a:extLst>
              <a:ext uri="{FF2B5EF4-FFF2-40B4-BE49-F238E27FC236}">
                <a16:creationId xmlns:a16="http://schemas.microsoft.com/office/drawing/2014/main" id="{FDBDE54A-7AF1-4B6C-81FE-87F7E6E16643}"/>
              </a:ext>
            </a:extLst>
          </p:cNvPr>
          <p:cNvGrpSpPr/>
          <p:nvPr/>
        </p:nvGrpSpPr>
        <p:grpSpPr>
          <a:xfrm>
            <a:off x="4025557" y="4714228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9" name="Oval 73">
              <a:extLst>
                <a:ext uri="{FF2B5EF4-FFF2-40B4-BE49-F238E27FC236}">
                  <a16:creationId xmlns:a16="http://schemas.microsoft.com/office/drawing/2014/main" id="{805F6393-A97D-410B-98FE-EFA09E51E49C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rapezoid 10">
              <a:extLst>
                <a:ext uri="{FF2B5EF4-FFF2-40B4-BE49-F238E27FC236}">
                  <a16:creationId xmlns:a16="http://schemas.microsoft.com/office/drawing/2014/main" id="{54A4C77D-1508-4FB3-A512-13203EF9A636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75">
              <a:extLst>
                <a:ext uri="{FF2B5EF4-FFF2-40B4-BE49-F238E27FC236}">
                  <a16:creationId xmlns:a16="http://schemas.microsoft.com/office/drawing/2014/main" id="{EBCA2A4B-2329-4F7C-BCAE-CCF51F16B6C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0F03325-3FA1-4531-9173-A5BE74205DB6}"/>
              </a:ext>
            </a:extLst>
          </p:cNvPr>
          <p:cNvGrpSpPr/>
          <p:nvPr/>
        </p:nvGrpSpPr>
        <p:grpSpPr>
          <a:xfrm>
            <a:off x="583781" y="3413282"/>
            <a:ext cx="1887249" cy="2409683"/>
            <a:chOff x="10080963" y="2824986"/>
            <a:chExt cx="1887249" cy="2409683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3FC13EE4-EC15-47F7-90EE-C8A446D8AAB2}"/>
                </a:ext>
              </a:extLst>
            </p:cNvPr>
            <p:cNvGrpSpPr/>
            <p:nvPr/>
          </p:nvGrpSpPr>
          <p:grpSpPr>
            <a:xfrm rot="21371849">
              <a:off x="10080963" y="2824986"/>
              <a:ext cx="1887249" cy="2409683"/>
              <a:chOff x="392713" y="4308237"/>
              <a:chExt cx="1887249" cy="24096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FDEC20A-8612-435A-B02A-C32B79638D24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A4715975-CDB9-4E57-8206-24CF2654DCC0}"/>
                  </a:ext>
                </a:extLst>
              </p:cNvPr>
              <p:cNvSpPr txBox="1"/>
              <p:nvPr/>
            </p:nvSpPr>
            <p:spPr>
              <a:xfrm>
                <a:off x="392713" y="4809705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الماء 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B69A3447-249E-4A1F-A487-39F2954AA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742909" y="4023936"/>
              <a:ext cx="597885" cy="717463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ECE277B-2507-433D-AF3C-3CA5940460DC}"/>
              </a:ext>
            </a:extLst>
          </p:cNvPr>
          <p:cNvGrpSpPr/>
          <p:nvPr/>
        </p:nvGrpSpPr>
        <p:grpSpPr>
          <a:xfrm>
            <a:off x="562997" y="1273815"/>
            <a:ext cx="2244499" cy="2434510"/>
            <a:chOff x="7624954" y="1603531"/>
            <a:chExt cx="2244499" cy="2434510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E7C39A89-D6B8-4D3B-8953-CAED5B645788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11FBCBD4-E5A1-4956-A4D2-352B14565AB9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: Top Corners One Rounded and One Snipped 94">
                <a:extLst>
                  <a:ext uri="{FF2B5EF4-FFF2-40B4-BE49-F238E27FC236}">
                    <a16:creationId xmlns:a16="http://schemas.microsoft.com/office/drawing/2014/main" id="{F0F6D1D9-6E3E-4213-B78B-111950C7FBFA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ight Triangle 19">
                <a:extLst>
                  <a:ext uri="{FF2B5EF4-FFF2-40B4-BE49-F238E27FC236}">
                    <a16:creationId xmlns:a16="http://schemas.microsoft.com/office/drawing/2014/main" id="{E9D53421-153D-4925-9431-1E452B5B055D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59D7BAD-C660-4273-85D1-6BED18C0114D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93" name="Graphic 92" descr="Target Audience">
              <a:extLst>
                <a:ext uri="{FF2B5EF4-FFF2-40B4-BE49-F238E27FC236}">
                  <a16:creationId xmlns:a16="http://schemas.microsoft.com/office/drawing/2014/main" id="{FAEE3284-449E-40B9-A8A3-1B83B48EC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5D9F11C-1D40-4276-82DC-BFB6AA30738B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E7FC201-A9E6-48DE-B73D-4D5342ABAE8A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28C3D50-DCC3-4624-AB79-4D5BD125CAE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rapezoid 10">
              <a:extLst>
                <a:ext uri="{FF2B5EF4-FFF2-40B4-BE49-F238E27FC236}">
                  <a16:creationId xmlns:a16="http://schemas.microsoft.com/office/drawing/2014/main" id="{5D7B979C-9961-43EE-90DF-3BF27E5C1FE9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13D68184-5872-494F-B692-EA62B76611E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Rectangle 21">
            <a:extLst>
              <a:ext uri="{FF2B5EF4-FFF2-40B4-BE49-F238E27FC236}">
                <a16:creationId xmlns:a16="http://schemas.microsoft.com/office/drawing/2014/main" id="{DE8F5039-B598-43E5-8F3E-5C4BFF08DBE0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25EC089-2B60-44C2-A264-9652DE406820}"/>
              </a:ext>
            </a:extLst>
          </p:cNvPr>
          <p:cNvSpPr/>
          <p:nvPr/>
        </p:nvSpPr>
        <p:spPr>
          <a:xfrm>
            <a:off x="5404552" y="4429028"/>
            <a:ext cx="117864" cy="1178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C50B596-9AF6-47F3-8C14-571296AD23B3}"/>
              </a:ext>
            </a:extLst>
          </p:cNvPr>
          <p:cNvSpPr/>
          <p:nvPr/>
        </p:nvSpPr>
        <p:spPr>
          <a:xfrm>
            <a:off x="4113460" y="6372128"/>
            <a:ext cx="117864" cy="1178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7437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3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9" dur="200" fill="hold"/>
                                        <p:tgtEl>
                                          <p:spTgt spid="4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2" dur="200" fill="hold"/>
                                        <p:tgtEl>
                                          <p:spTgt spid="7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5" dur="200" fill="hold"/>
                                        <p:tgtEl>
                                          <p:spTgt spid="7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 animBg="1"/>
      <p:bldP spid="38" grpId="1" animBg="1"/>
      <p:bldP spid="49" grpId="0" animBg="1"/>
      <p:bldP spid="49" grpId="1" animBg="1"/>
      <p:bldP spid="72" grpId="0" animBg="1"/>
      <p:bldP spid="72" grpId="1" animBg="1"/>
      <p:bldP spid="77" grpId="0" animBg="1"/>
      <p:bldP spid="77" grpId="1" animBg="1"/>
      <p:bldP spid="102" grpId="0" animBg="1"/>
      <p:bldP spid="3" grpId="0" animBg="1"/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02956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4: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90094" y="1796621"/>
            <a:ext cx="8913326" cy="672823"/>
            <a:chOff x="1437360" y="1240011"/>
            <a:chExt cx="16395246" cy="67282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0" y="1240011"/>
              <a:ext cx="15561297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أضع صح تحت التصرف الصحيح و خطأ تحت التصرف الخاطئ في الصور الآتية :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3781" y="3413282"/>
            <a:ext cx="1887249" cy="2409683"/>
            <a:chOff x="10080963" y="2824986"/>
            <a:chExt cx="1887249" cy="240968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0963" y="2824986"/>
              <a:ext cx="1887249" cy="2409683"/>
              <a:chOff x="392713" y="4308237"/>
              <a:chExt cx="1887249" cy="24096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09705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الماء 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742909" y="4023936"/>
              <a:ext cx="597885" cy="717463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562997" y="1273815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reeform: Shape 71">
            <a:extLst>
              <a:ext uri="{FF2B5EF4-FFF2-40B4-BE49-F238E27FC236}">
                <a16:creationId xmlns:a16="http://schemas.microsoft.com/office/drawing/2014/main" id="{AC3FF7AB-A329-4E7F-BFCA-B52603CB4A3F}"/>
              </a:ext>
            </a:extLst>
          </p:cNvPr>
          <p:cNvSpPr/>
          <p:nvPr/>
        </p:nvSpPr>
        <p:spPr>
          <a:xfrm rot="5400000">
            <a:off x="7795025" y="2755387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l="7000" t="14000" r="11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ysClr val="windowText" lastClr="000000"/>
              </a:solidFill>
            </a:endParaRPr>
          </a:p>
        </p:txBody>
      </p:sp>
      <p:grpSp>
        <p:nvGrpSpPr>
          <p:cNvPr id="42" name="Group 72">
            <a:extLst>
              <a:ext uri="{FF2B5EF4-FFF2-40B4-BE49-F238E27FC236}">
                <a16:creationId xmlns:a16="http://schemas.microsoft.com/office/drawing/2014/main" id="{C7843263-F94E-4DEB-9091-49798257C8C2}"/>
              </a:ext>
            </a:extLst>
          </p:cNvPr>
          <p:cNvGrpSpPr/>
          <p:nvPr/>
        </p:nvGrpSpPr>
        <p:grpSpPr>
          <a:xfrm>
            <a:off x="8800927" y="2897400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3" name="Oval 73">
              <a:extLst>
                <a:ext uri="{FF2B5EF4-FFF2-40B4-BE49-F238E27FC236}">
                  <a16:creationId xmlns:a16="http://schemas.microsoft.com/office/drawing/2014/main" id="{045F95B4-D22E-44C0-8527-099429395136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rapezoid 10">
              <a:extLst>
                <a:ext uri="{FF2B5EF4-FFF2-40B4-BE49-F238E27FC236}">
                  <a16:creationId xmlns:a16="http://schemas.microsoft.com/office/drawing/2014/main" id="{989EDF02-0E83-4070-BFB6-A9790942C55D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75">
              <a:extLst>
                <a:ext uri="{FF2B5EF4-FFF2-40B4-BE49-F238E27FC236}">
                  <a16:creationId xmlns:a16="http://schemas.microsoft.com/office/drawing/2014/main" id="{BACCE744-A377-4F8C-9133-B22691766F92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Freeform: Shape 71">
            <a:extLst>
              <a:ext uri="{FF2B5EF4-FFF2-40B4-BE49-F238E27FC236}">
                <a16:creationId xmlns:a16="http://schemas.microsoft.com/office/drawing/2014/main" id="{93095BF3-00F0-44DB-B52D-35142B2D36DD}"/>
              </a:ext>
            </a:extLst>
          </p:cNvPr>
          <p:cNvSpPr/>
          <p:nvPr/>
        </p:nvSpPr>
        <p:spPr>
          <a:xfrm rot="5400000">
            <a:off x="5844487" y="4404879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 l="16000" t="19000" r="13000" b="3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ysClr val="windowText" lastClr="000000"/>
              </a:solidFill>
            </a:endParaRPr>
          </a:p>
        </p:txBody>
      </p:sp>
      <p:grpSp>
        <p:nvGrpSpPr>
          <p:cNvPr id="50" name="Group 72">
            <a:extLst>
              <a:ext uri="{FF2B5EF4-FFF2-40B4-BE49-F238E27FC236}">
                <a16:creationId xmlns:a16="http://schemas.microsoft.com/office/drawing/2014/main" id="{BFEEC5DF-B3AA-44C0-A7F9-E041C570669D}"/>
              </a:ext>
            </a:extLst>
          </p:cNvPr>
          <p:cNvGrpSpPr/>
          <p:nvPr/>
        </p:nvGrpSpPr>
        <p:grpSpPr>
          <a:xfrm>
            <a:off x="6850389" y="4546892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1" name="Oval 73">
              <a:extLst>
                <a:ext uri="{FF2B5EF4-FFF2-40B4-BE49-F238E27FC236}">
                  <a16:creationId xmlns:a16="http://schemas.microsoft.com/office/drawing/2014/main" id="{E73446EF-22BE-4C68-B228-EA797147A17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rapezoid 10">
              <a:extLst>
                <a:ext uri="{FF2B5EF4-FFF2-40B4-BE49-F238E27FC236}">
                  <a16:creationId xmlns:a16="http://schemas.microsoft.com/office/drawing/2014/main" id="{FDEED969-6C35-4F88-9EE3-E0D3383D6986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5">
              <a:extLst>
                <a:ext uri="{FF2B5EF4-FFF2-40B4-BE49-F238E27FC236}">
                  <a16:creationId xmlns:a16="http://schemas.microsoft.com/office/drawing/2014/main" id="{C2332693-EC80-4A3F-ABD9-6807FABAFCE3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9AD465E4-1A5A-4783-9DF0-1701ABE031A2}"/>
              </a:ext>
            </a:extLst>
          </p:cNvPr>
          <p:cNvSpPr/>
          <p:nvPr/>
        </p:nvSpPr>
        <p:spPr>
          <a:xfrm rot="5400000">
            <a:off x="4290760" y="2590717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 l="7000" t="8000" r="3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ysClr val="windowText" lastClr="000000"/>
              </a:solidFill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6FFB03A-E47D-4B3E-9BD8-B36909ECF411}"/>
              </a:ext>
            </a:extLst>
          </p:cNvPr>
          <p:cNvGrpSpPr/>
          <p:nvPr/>
        </p:nvGrpSpPr>
        <p:grpSpPr>
          <a:xfrm>
            <a:off x="5296662" y="2732730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FAB1D77-E7F1-45DC-8E24-4A311FFA151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rapezoid 10">
              <a:extLst>
                <a:ext uri="{FF2B5EF4-FFF2-40B4-BE49-F238E27FC236}">
                  <a16:creationId xmlns:a16="http://schemas.microsoft.com/office/drawing/2014/main" id="{48851113-B86F-4639-B029-FBD7EEB8587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D2375648-73DE-4472-BF51-E4551BF541C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Freeform: Shape 71">
            <a:extLst>
              <a:ext uri="{FF2B5EF4-FFF2-40B4-BE49-F238E27FC236}">
                <a16:creationId xmlns:a16="http://schemas.microsoft.com/office/drawing/2014/main" id="{FF496F32-C375-4E8E-AFD6-33EE9E94600D}"/>
              </a:ext>
            </a:extLst>
          </p:cNvPr>
          <p:cNvSpPr/>
          <p:nvPr/>
        </p:nvSpPr>
        <p:spPr>
          <a:xfrm rot="5400000">
            <a:off x="3019655" y="4572215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8"/>
            <a:srcRect/>
            <a:stretch>
              <a:fillRect l="11000" t="22000" r="10000" b="2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ysClr val="windowText" lastClr="000000"/>
              </a:solidFill>
            </a:endParaRPr>
          </a:p>
        </p:txBody>
      </p:sp>
      <p:grpSp>
        <p:nvGrpSpPr>
          <p:cNvPr id="78" name="Group 72">
            <a:extLst>
              <a:ext uri="{FF2B5EF4-FFF2-40B4-BE49-F238E27FC236}">
                <a16:creationId xmlns:a16="http://schemas.microsoft.com/office/drawing/2014/main" id="{FDBDE54A-7AF1-4B6C-81FE-87F7E6E16643}"/>
              </a:ext>
            </a:extLst>
          </p:cNvPr>
          <p:cNvGrpSpPr/>
          <p:nvPr/>
        </p:nvGrpSpPr>
        <p:grpSpPr>
          <a:xfrm>
            <a:off x="4025557" y="4714228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9" name="Oval 73">
              <a:extLst>
                <a:ext uri="{FF2B5EF4-FFF2-40B4-BE49-F238E27FC236}">
                  <a16:creationId xmlns:a16="http://schemas.microsoft.com/office/drawing/2014/main" id="{805F6393-A97D-410B-98FE-EFA09E51E49C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rapezoid 10">
              <a:extLst>
                <a:ext uri="{FF2B5EF4-FFF2-40B4-BE49-F238E27FC236}">
                  <a16:creationId xmlns:a16="http://schemas.microsoft.com/office/drawing/2014/main" id="{54A4C77D-1508-4FB3-A512-13203EF9A636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75">
              <a:extLst>
                <a:ext uri="{FF2B5EF4-FFF2-40B4-BE49-F238E27FC236}">
                  <a16:creationId xmlns:a16="http://schemas.microsoft.com/office/drawing/2014/main" id="{EBCA2A4B-2329-4F7C-BCAE-CCF51F16B6C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09CDC9CF-40DE-4185-A3E9-5E1A4958C1F2}"/>
              </a:ext>
            </a:extLst>
          </p:cNvPr>
          <p:cNvSpPr txBox="1"/>
          <p:nvPr/>
        </p:nvSpPr>
        <p:spPr>
          <a:xfrm>
            <a:off x="8534943" y="4423229"/>
            <a:ext cx="646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Y" b="1" dirty="0">
                <a:solidFill>
                  <a:srgbClr val="FF0000"/>
                </a:solidFill>
              </a:rPr>
              <a:t>صح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BF48669-9327-4DFC-A508-A1C1E1E21556}"/>
              </a:ext>
            </a:extLst>
          </p:cNvPr>
          <p:cNvSpPr txBox="1"/>
          <p:nvPr/>
        </p:nvSpPr>
        <p:spPr>
          <a:xfrm>
            <a:off x="6527028" y="6073167"/>
            <a:ext cx="646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Y" b="1" dirty="0">
                <a:solidFill>
                  <a:srgbClr val="FF0000"/>
                </a:solidFill>
              </a:rPr>
              <a:t>صح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79EA3F8-42A3-4DEE-B7A2-78D8DBC074DB}"/>
              </a:ext>
            </a:extLst>
          </p:cNvPr>
          <p:cNvSpPr txBox="1"/>
          <p:nvPr/>
        </p:nvSpPr>
        <p:spPr>
          <a:xfrm>
            <a:off x="5023044" y="4139873"/>
            <a:ext cx="646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Y" b="1" dirty="0">
                <a:solidFill>
                  <a:srgbClr val="FF0000"/>
                </a:solidFill>
              </a:rPr>
              <a:t>خطأ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0D7CF33-4C36-414B-B2D3-908E65869E65}"/>
              </a:ext>
            </a:extLst>
          </p:cNvPr>
          <p:cNvSpPr txBox="1"/>
          <p:nvPr/>
        </p:nvSpPr>
        <p:spPr>
          <a:xfrm>
            <a:off x="3759573" y="6223175"/>
            <a:ext cx="646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Y" b="1" dirty="0">
                <a:solidFill>
                  <a:srgbClr val="FF0000"/>
                </a:solidFill>
              </a:rPr>
              <a:t>خطأ</a:t>
            </a:r>
          </a:p>
        </p:txBody>
      </p:sp>
    </p:spTree>
    <p:extLst>
      <p:ext uri="{BB962C8B-B14F-4D97-AF65-F5344CB8AC3E}">
        <p14:creationId xmlns:p14="http://schemas.microsoft.com/office/powerpoint/2010/main" val="47347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3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9" dur="200" fill="hold"/>
                                        <p:tgtEl>
                                          <p:spTgt spid="4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2" dur="200" fill="hold"/>
                                        <p:tgtEl>
                                          <p:spTgt spid="7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5" dur="200" fill="hold"/>
                                        <p:tgtEl>
                                          <p:spTgt spid="7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38" grpId="0" animBg="1"/>
      <p:bldP spid="38" grpId="1" animBg="1"/>
      <p:bldP spid="49" grpId="0" animBg="1"/>
      <p:bldP spid="49" grpId="1" animBg="1"/>
      <p:bldP spid="72" grpId="0" animBg="1"/>
      <p:bldP spid="72" grpId="1" animBg="1"/>
      <p:bldP spid="77" grpId="0" animBg="1"/>
      <p:bldP spid="77" grpId="1" animBg="1"/>
      <p:bldP spid="82" grpId="0"/>
      <p:bldP spid="83" grpId="0"/>
      <p:bldP spid="87" grpId="0"/>
      <p:bldP spid="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srgbClr val="FF0000"/>
                  </a:solidFill>
                  <a:latin typeface="Oswald" panose="02000503000000000000" pitchFamily="2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4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8501850" y="1174702"/>
            <a:ext cx="3158034" cy="678030"/>
            <a:chOff x="1437352" y="1240018"/>
            <a:chExt cx="5244570" cy="678030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18"/>
              <a:ext cx="524457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17938"/>
              <a:ext cx="46910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من أين تحصل على الماء  ؟ 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9" t="-1" r="-1" b="52090"/>
          <a:stretch/>
        </p:blipFill>
        <p:spPr bwMode="auto">
          <a:xfrm>
            <a:off x="5413828" y="691631"/>
            <a:ext cx="1718129" cy="228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19" r="74593"/>
          <a:stretch/>
        </p:blipFill>
        <p:spPr bwMode="auto">
          <a:xfrm>
            <a:off x="3390900" y="3329512"/>
            <a:ext cx="1529443" cy="260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05" b="54781"/>
          <a:stretch/>
        </p:blipFill>
        <p:spPr bwMode="auto">
          <a:xfrm>
            <a:off x="3390900" y="687830"/>
            <a:ext cx="1631043" cy="215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9" t="48289"/>
          <a:stretch/>
        </p:blipFill>
        <p:spPr bwMode="auto">
          <a:xfrm>
            <a:off x="5413827" y="3364177"/>
            <a:ext cx="1718129" cy="246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8501850" y="2342304"/>
            <a:ext cx="3158034" cy="678030"/>
            <a:chOff x="1437352" y="1240018"/>
            <a:chExt cx="5244570" cy="678030"/>
          </a:xfrm>
        </p:grpSpPr>
        <p:sp>
          <p:nvSpPr>
            <p:cNvPr id="37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18"/>
              <a:ext cx="524457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17938"/>
              <a:ext cx="46910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مصادر الماء متعددة هي :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50F94B5-8E81-4445-8BB0-A1D157864800}"/>
              </a:ext>
            </a:extLst>
          </p:cNvPr>
          <p:cNvGrpSpPr/>
          <p:nvPr/>
        </p:nvGrpSpPr>
        <p:grpSpPr>
          <a:xfrm>
            <a:off x="583781" y="3413282"/>
            <a:ext cx="1887249" cy="2409683"/>
            <a:chOff x="10080963" y="2824986"/>
            <a:chExt cx="1887249" cy="240968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9784A46-C1EA-4932-AB65-0F5FED89DA4F}"/>
                </a:ext>
              </a:extLst>
            </p:cNvPr>
            <p:cNvGrpSpPr/>
            <p:nvPr/>
          </p:nvGrpSpPr>
          <p:grpSpPr>
            <a:xfrm rot="21371849">
              <a:off x="10080963" y="2824986"/>
              <a:ext cx="1887249" cy="2409683"/>
              <a:chOff x="392713" y="4308237"/>
              <a:chExt cx="1887249" cy="24096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4F56814-7AE5-46A7-A17B-780D0C603F9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E0A552B-0F90-4B61-ADB9-5A2360BC1DE7}"/>
                  </a:ext>
                </a:extLst>
              </p:cNvPr>
              <p:cNvSpPr txBox="1"/>
              <p:nvPr/>
            </p:nvSpPr>
            <p:spPr>
              <a:xfrm>
                <a:off x="392713" y="4809705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الماء 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6224E91-392A-4858-B612-F30F27C67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742909" y="4023936"/>
              <a:ext cx="597885" cy="717463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7945699-DE8F-4DAD-A211-A6F2DFA0C53B}"/>
              </a:ext>
            </a:extLst>
          </p:cNvPr>
          <p:cNvGrpSpPr/>
          <p:nvPr/>
        </p:nvGrpSpPr>
        <p:grpSpPr>
          <a:xfrm>
            <a:off x="562997" y="1273815"/>
            <a:ext cx="2244499" cy="2434510"/>
            <a:chOff x="7624954" y="1603531"/>
            <a:chExt cx="2244499" cy="243451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F91C3AC-E456-4589-A6E6-EC51C7CC8D8F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718608F-96D3-4A84-94B8-72C5620BF6B0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: Top Corners One Rounded and One Snipped 44">
                <a:extLst>
                  <a:ext uri="{FF2B5EF4-FFF2-40B4-BE49-F238E27FC236}">
                    <a16:creationId xmlns:a16="http://schemas.microsoft.com/office/drawing/2014/main" id="{842C9029-2387-411F-9A96-5F412F245D0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ight Triangle 19">
                <a:extLst>
                  <a:ext uri="{FF2B5EF4-FFF2-40B4-BE49-F238E27FC236}">
                    <a16:creationId xmlns:a16="http://schemas.microsoft.com/office/drawing/2014/main" id="{F04EBE57-9B88-4E8F-B0BF-32DEAEE5C268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421DAEC-9E8E-4723-98BE-CF9827F1F18E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43" name="Graphic 42" descr="Target Audience">
              <a:extLst>
                <a:ext uri="{FF2B5EF4-FFF2-40B4-BE49-F238E27FC236}">
                  <a16:creationId xmlns:a16="http://schemas.microsoft.com/office/drawing/2014/main" id="{A1981F5B-78F9-474A-BDA7-9F12310F7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2CBA44A-8B64-4891-983A-65558CF5C1DA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A8E1877-5478-4CED-B45E-60CD24B60103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BE49A5D-09DE-4416-A395-1A6DD59A2BCB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rapezoid 10">
              <a:extLst>
                <a:ext uri="{FF2B5EF4-FFF2-40B4-BE49-F238E27FC236}">
                  <a16:creationId xmlns:a16="http://schemas.microsoft.com/office/drawing/2014/main" id="{624A179B-2E90-4175-A9AB-6F5054194ED9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A826C1A-7CB2-41AF-B650-DD796743663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21">
            <a:extLst>
              <a:ext uri="{FF2B5EF4-FFF2-40B4-BE49-F238E27FC236}">
                <a16:creationId xmlns:a16="http://schemas.microsoft.com/office/drawing/2014/main" id="{3C3BBB22-5040-40B0-B723-78A49810F5EF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22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0" dur="2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7" dur="2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4" dur="2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17470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1: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46552" y="2173988"/>
            <a:ext cx="8913326" cy="672820"/>
            <a:chOff x="1437360" y="1240014"/>
            <a:chExt cx="16395246" cy="672820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0" y="1240014"/>
              <a:ext cx="755595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ماذا يحدث لو انقطع الماء ؟ </a:t>
              </a:r>
            </a:p>
          </p:txBody>
        </p:sp>
      </p:grpSp>
      <p:pic>
        <p:nvPicPr>
          <p:cNvPr id="79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912" y="4071691"/>
            <a:ext cx="1260143" cy="2179707"/>
          </a:xfrm>
          <a:prstGeom prst="rect">
            <a:avLst/>
          </a:prstGeom>
        </p:spPr>
      </p:pic>
      <p:sp>
        <p:nvSpPr>
          <p:cNvPr id="80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950947">
            <a:off x="6470265" y="4445623"/>
            <a:ext cx="899562" cy="316242"/>
          </a:xfrm>
          <a:custGeom>
            <a:avLst/>
            <a:gdLst>
              <a:gd name="connsiteX0" fmla="*/ 899561 w 899562"/>
              <a:gd name="connsiteY0" fmla="*/ 251387 h 316242"/>
              <a:gd name="connsiteX1" fmla="*/ 493028 w 899562"/>
              <a:gd name="connsiteY1" fmla="*/ 301891 h 316242"/>
              <a:gd name="connsiteX2" fmla="*/ 276788 w 899562"/>
              <a:gd name="connsiteY2" fmla="*/ 24120 h 316242"/>
              <a:gd name="connsiteX3" fmla="*/ 0 w 899562"/>
              <a:gd name="connsiteY3" fmla="*/ 32537 h 31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562" h="316242" extrusionOk="0">
                <a:moveTo>
                  <a:pt x="899561" y="251387"/>
                </a:moveTo>
                <a:cubicBezTo>
                  <a:pt x="746838" y="301145"/>
                  <a:pt x="626922" y="341343"/>
                  <a:pt x="493028" y="301891"/>
                </a:cubicBezTo>
                <a:cubicBezTo>
                  <a:pt x="355039" y="258338"/>
                  <a:pt x="379696" y="102970"/>
                  <a:pt x="276788" y="24120"/>
                </a:cubicBezTo>
                <a:cubicBezTo>
                  <a:pt x="171986" y="-42045"/>
                  <a:pt x="118022" y="33363"/>
                  <a:pt x="0" y="3253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4459720" y="3431698"/>
            <a:ext cx="1699311" cy="118749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/>
              <a:t>ستموت كل الكائنات الحية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B26B65B-6C55-4E1B-BF1C-9CEF3E139D15}"/>
              </a:ext>
            </a:extLst>
          </p:cNvPr>
          <p:cNvGrpSpPr/>
          <p:nvPr/>
        </p:nvGrpSpPr>
        <p:grpSpPr>
          <a:xfrm>
            <a:off x="583781" y="3413282"/>
            <a:ext cx="1887249" cy="2409683"/>
            <a:chOff x="10080963" y="2824986"/>
            <a:chExt cx="1887249" cy="240968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D473932-AA09-40C4-8E47-3569942419DE}"/>
                </a:ext>
              </a:extLst>
            </p:cNvPr>
            <p:cNvGrpSpPr/>
            <p:nvPr/>
          </p:nvGrpSpPr>
          <p:grpSpPr>
            <a:xfrm rot="21371849">
              <a:off x="10080963" y="2824986"/>
              <a:ext cx="1887249" cy="2409683"/>
              <a:chOff x="392713" y="4308237"/>
              <a:chExt cx="1887249" cy="24096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AFE0C02-0ECC-4212-B891-D3F26EF43DCB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1709E01-09F3-43E8-8BF9-F6FEE3B1011D}"/>
                  </a:ext>
                </a:extLst>
              </p:cNvPr>
              <p:cNvSpPr txBox="1"/>
              <p:nvPr/>
            </p:nvSpPr>
            <p:spPr>
              <a:xfrm>
                <a:off x="392713" y="4809705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الماء 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6D80C42-D844-456B-8D6F-D3815D12C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742909" y="4023936"/>
              <a:ext cx="597885" cy="717463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1A67510-EBCD-404A-BB69-FE00112802D7}"/>
              </a:ext>
            </a:extLst>
          </p:cNvPr>
          <p:cNvGrpSpPr/>
          <p:nvPr/>
        </p:nvGrpSpPr>
        <p:grpSpPr>
          <a:xfrm>
            <a:off x="562997" y="1273815"/>
            <a:ext cx="2244499" cy="2434510"/>
            <a:chOff x="7624954" y="1603531"/>
            <a:chExt cx="2244499" cy="243451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B7507D8-F13B-4B05-AE2F-94A4C9819EB8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7DA0925-86EB-4C3A-86B0-17E20E271741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: Top Corners One Rounded and One Snipped 40">
                <a:extLst>
                  <a:ext uri="{FF2B5EF4-FFF2-40B4-BE49-F238E27FC236}">
                    <a16:creationId xmlns:a16="http://schemas.microsoft.com/office/drawing/2014/main" id="{9F2B0158-532A-42D3-9E85-903568ABCBCC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ight Triangle 19">
                <a:extLst>
                  <a:ext uri="{FF2B5EF4-FFF2-40B4-BE49-F238E27FC236}">
                    <a16:creationId xmlns:a16="http://schemas.microsoft.com/office/drawing/2014/main" id="{62C154A8-A664-4A73-97C3-944E9967DB8D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8008BD8-C0D4-4A25-8B48-27F4498621D0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39" name="Graphic 38" descr="Target Audience">
              <a:extLst>
                <a:ext uri="{FF2B5EF4-FFF2-40B4-BE49-F238E27FC236}">
                  <a16:creationId xmlns:a16="http://schemas.microsoft.com/office/drawing/2014/main" id="{92BF644F-11E5-44B4-8C9F-B7DCFA1F7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A9CF590-B874-4094-809A-AF217B87125B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8CBBC4D-8108-48FC-954C-0A494E71F7F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C5458DD-C90D-4495-9C28-DBC9E6E37BBC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rapezoid 10">
              <a:extLst>
                <a:ext uri="{FF2B5EF4-FFF2-40B4-BE49-F238E27FC236}">
                  <a16:creationId xmlns:a16="http://schemas.microsoft.com/office/drawing/2014/main" id="{09145FF7-3C5B-40A8-83DE-EEC1101C1AC5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0531B94-86CB-441D-822A-ABA401C69DA6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21">
            <a:extLst>
              <a:ext uri="{FF2B5EF4-FFF2-40B4-BE49-F238E27FC236}">
                <a16:creationId xmlns:a16="http://schemas.microsoft.com/office/drawing/2014/main" id="{82EC8809-88ED-41B6-8F10-81B527C0817F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15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80" grpId="0" animBg="1"/>
      <p:bldP spid="81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17470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أنظر و أتأمل :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46552" y="2173987"/>
            <a:ext cx="8913326" cy="672821"/>
            <a:chOff x="1437360" y="1240013"/>
            <a:chExt cx="16395246" cy="672821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0" y="1240013"/>
              <a:ext cx="8573887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الماء مهم للإنسان و الحيوان و النبات .  </a:t>
              </a: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66BA1E3-D38A-4C3F-9694-75C7F01CA99E}"/>
              </a:ext>
            </a:extLst>
          </p:cNvPr>
          <p:cNvSpPr/>
          <p:nvPr/>
        </p:nvSpPr>
        <p:spPr>
          <a:xfrm rot="5400000">
            <a:off x="3305930" y="3086536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1C1F1AA-202C-454A-A519-8DF7B2304893}"/>
              </a:ext>
            </a:extLst>
          </p:cNvPr>
          <p:cNvGrpSpPr/>
          <p:nvPr/>
        </p:nvGrpSpPr>
        <p:grpSpPr>
          <a:xfrm>
            <a:off x="4291458" y="3189739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80C7105-7D18-4178-9414-6B4B4567F47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rapezoid 10">
              <a:extLst>
                <a:ext uri="{FF2B5EF4-FFF2-40B4-BE49-F238E27FC236}">
                  <a16:creationId xmlns:a16="http://schemas.microsoft.com/office/drawing/2014/main" id="{1959813E-1D20-46B3-88CF-98EC8A472F52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8489F62-439F-4373-AC47-C8084C3B580C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4726887" y="1119234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ysClr val="windowText" lastClr="000000"/>
              </a:solidFill>
            </a:endParaRPr>
          </a:p>
        </p:txBody>
      </p:sp>
      <p:grpSp>
        <p:nvGrpSpPr>
          <p:cNvPr id="44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5732789" y="1261247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8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2446823" y="1065918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grpSp>
        <p:nvGrpSpPr>
          <p:cNvPr id="52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3432351" y="1169121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1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E132315-6E4E-4E9D-8627-7E511E403156}"/>
              </a:ext>
            </a:extLst>
          </p:cNvPr>
          <p:cNvGrpSpPr/>
          <p:nvPr/>
        </p:nvGrpSpPr>
        <p:grpSpPr>
          <a:xfrm>
            <a:off x="583781" y="3413282"/>
            <a:ext cx="1887249" cy="2409683"/>
            <a:chOff x="10080963" y="2824986"/>
            <a:chExt cx="1887249" cy="2409683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10B41D0-BC57-4192-B36E-CC1D0F6E30D2}"/>
                </a:ext>
              </a:extLst>
            </p:cNvPr>
            <p:cNvGrpSpPr/>
            <p:nvPr/>
          </p:nvGrpSpPr>
          <p:grpSpPr>
            <a:xfrm rot="21371849">
              <a:off x="10080963" y="2824986"/>
              <a:ext cx="1887249" cy="2409683"/>
              <a:chOff x="392713" y="4308237"/>
              <a:chExt cx="1887249" cy="24096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76319B5-689C-4800-91A9-E106C9850AE4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8633DE6-82BD-4B01-B742-D3478FA79D76}"/>
                  </a:ext>
                </a:extLst>
              </p:cNvPr>
              <p:cNvSpPr txBox="1"/>
              <p:nvPr/>
            </p:nvSpPr>
            <p:spPr>
              <a:xfrm>
                <a:off x="392713" y="4809705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الماء 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3600D133-4BC9-4887-9DF1-059D7CFC2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742909" y="4023936"/>
              <a:ext cx="597885" cy="717463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4286D1C-B924-4DDF-A733-41435E59B7F0}"/>
              </a:ext>
            </a:extLst>
          </p:cNvPr>
          <p:cNvGrpSpPr/>
          <p:nvPr/>
        </p:nvGrpSpPr>
        <p:grpSpPr>
          <a:xfrm>
            <a:off x="562997" y="1273815"/>
            <a:ext cx="2244499" cy="2434510"/>
            <a:chOff x="7624954" y="1603531"/>
            <a:chExt cx="2244499" cy="243451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33FA929-2596-4D33-A78A-9BAD2DC14CBC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01F0F065-E27C-4EC8-B81E-3EBAFD821D4E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: Top Corners One Rounded and One Snipped 82">
                <a:extLst>
                  <a:ext uri="{FF2B5EF4-FFF2-40B4-BE49-F238E27FC236}">
                    <a16:creationId xmlns:a16="http://schemas.microsoft.com/office/drawing/2014/main" id="{C8AC08BE-3A57-4016-B215-252E3019E1FC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ight Triangle 19">
                <a:extLst>
                  <a:ext uri="{FF2B5EF4-FFF2-40B4-BE49-F238E27FC236}">
                    <a16:creationId xmlns:a16="http://schemas.microsoft.com/office/drawing/2014/main" id="{2C06A206-88FC-4D73-A530-04F48DB6BA7F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0F4ED80-CAF8-47BD-9E46-99A2B29233EA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1" name="Graphic 80" descr="Target Audience">
              <a:extLst>
                <a:ext uri="{FF2B5EF4-FFF2-40B4-BE49-F238E27FC236}">
                  <a16:creationId xmlns:a16="http://schemas.microsoft.com/office/drawing/2014/main" id="{6FA36136-0C90-44CA-9B16-DB080E33C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2A7B517-EAA5-413F-9A62-6B51778F7FB2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E37912D-AA93-4E74-BAD4-C155CFF4966C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3230FF0-4C33-4E85-8DD9-562227DA34C7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rapezoid 10">
              <a:extLst>
                <a:ext uri="{FF2B5EF4-FFF2-40B4-BE49-F238E27FC236}">
                  <a16:creationId xmlns:a16="http://schemas.microsoft.com/office/drawing/2014/main" id="{60EC6C7E-2D4F-4A8E-9313-1258CD5049EF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C35428DE-0599-493D-9206-C0BC83B929C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Rectangle 21">
            <a:extLst>
              <a:ext uri="{FF2B5EF4-FFF2-40B4-BE49-F238E27FC236}">
                <a16:creationId xmlns:a16="http://schemas.microsoft.com/office/drawing/2014/main" id="{B7955B8E-E44F-4156-921D-234811B35F4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02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3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9" dur="200" fill="hold"/>
                                        <p:tgtEl>
                                          <p:spTgt spid="4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2" dur="200" fill="hold"/>
                                        <p:tgtEl>
                                          <p:spTgt spid="5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7" grpId="1" animBg="1"/>
      <p:bldP spid="42" grpId="0" animBg="1"/>
      <p:bldP spid="42" grpId="1" animBg="1"/>
      <p:bldP spid="51" grpId="0" animBg="1"/>
      <p:bldP spid="51" grpId="1" animBg="1"/>
      <p:bldP spid="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44FFE29-0D27-431A-8674-782CD414CF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9219" name="عنوان 1">
            <a:extLst>
              <a:ext uri="{FF2B5EF4-FFF2-40B4-BE49-F238E27FC236}">
                <a16:creationId xmlns:a16="http://schemas.microsoft.com/office/drawing/2014/main" id="{074684BA-13B0-4BC6-85A9-81482F6BF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9220" name="مجموعة 1">
            <a:extLst>
              <a:ext uri="{FF2B5EF4-FFF2-40B4-BE49-F238E27FC236}">
                <a16:creationId xmlns:a16="http://schemas.microsoft.com/office/drawing/2014/main" id="{DF0D9641-B441-4B0E-AF19-C32F6586048E}"/>
              </a:ext>
            </a:extLst>
          </p:cNvPr>
          <p:cNvGrpSpPr>
            <a:grpSpLocks/>
          </p:cNvGrpSpPr>
          <p:nvPr/>
        </p:nvGrpSpPr>
        <p:grpSpPr bwMode="auto">
          <a:xfrm>
            <a:off x="1939925" y="3921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194922D5-7807-4ABA-B59C-B6E7B17AF667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222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405642E0-F41A-42BA-9034-2F9BDA9BE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17470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أستخدم الماء في :</a:t>
              </a: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66BA1E3-D38A-4C3F-9694-75C7F01CA99E}"/>
              </a:ext>
            </a:extLst>
          </p:cNvPr>
          <p:cNvSpPr/>
          <p:nvPr/>
        </p:nvSpPr>
        <p:spPr>
          <a:xfrm rot="5400000">
            <a:off x="3305930" y="3086536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1C1F1AA-202C-454A-A519-8DF7B2304893}"/>
              </a:ext>
            </a:extLst>
          </p:cNvPr>
          <p:cNvGrpSpPr/>
          <p:nvPr/>
        </p:nvGrpSpPr>
        <p:grpSpPr>
          <a:xfrm>
            <a:off x="4291458" y="3189739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80C7105-7D18-4178-9414-6B4B4567F47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rapezoid 10">
              <a:extLst>
                <a:ext uri="{FF2B5EF4-FFF2-40B4-BE49-F238E27FC236}">
                  <a16:creationId xmlns:a16="http://schemas.microsoft.com/office/drawing/2014/main" id="{1959813E-1D20-46B3-88CF-98EC8A472F52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8489F62-439F-4373-AC47-C8084C3B580C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4726887" y="1119234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ysClr val="windowText" lastClr="000000"/>
              </a:solidFill>
            </a:endParaRPr>
          </a:p>
        </p:txBody>
      </p:sp>
      <p:grpSp>
        <p:nvGrpSpPr>
          <p:cNvPr id="44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5732789" y="1261247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8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2446823" y="1065918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grpSp>
        <p:nvGrpSpPr>
          <p:cNvPr id="52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3432351" y="1169121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1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2093147"/>
            <a:ext cx="2040973" cy="656228"/>
            <a:chOff x="1437352" y="1240020"/>
            <a:chExt cx="4247313" cy="656228"/>
          </a:xfrm>
        </p:grpSpPr>
        <p:sp>
          <p:nvSpPr>
            <p:cNvPr id="72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غسل اليدين </a:t>
              </a:r>
            </a:p>
          </p:txBody>
        </p:sp>
      </p:grpSp>
      <p:grpSp>
        <p:nvGrpSpPr>
          <p:cNvPr id="88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2720438"/>
            <a:ext cx="2040973" cy="656228"/>
            <a:chOff x="1437351" y="1240020"/>
            <a:chExt cx="4247313" cy="656228"/>
          </a:xfrm>
        </p:grpSpPr>
        <p:sp>
          <p:nvSpPr>
            <p:cNvPr id="89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1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الاستحمام </a:t>
              </a:r>
            </a:p>
          </p:txBody>
        </p:sp>
      </p:grpSp>
      <p:grpSp>
        <p:nvGrpSpPr>
          <p:cNvPr id="91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8781140" y="3347727"/>
            <a:ext cx="2878742" cy="656230"/>
            <a:chOff x="1437354" y="1240018"/>
            <a:chExt cx="5990730" cy="656230"/>
          </a:xfrm>
        </p:grpSpPr>
        <p:sp>
          <p:nvSpPr>
            <p:cNvPr id="92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4" y="1240018"/>
              <a:ext cx="4185644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646183" y="1557694"/>
              <a:ext cx="57819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غسل الفواكه و الخضراوات </a:t>
              </a:r>
            </a:p>
          </p:txBody>
        </p:sp>
      </p:grpSp>
      <p:grpSp>
        <p:nvGrpSpPr>
          <p:cNvPr id="9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3975020"/>
            <a:ext cx="2040973" cy="656228"/>
            <a:chOff x="1437352" y="1240020"/>
            <a:chExt cx="4247313" cy="656228"/>
          </a:xfrm>
        </p:grpSpPr>
        <p:sp>
          <p:nvSpPr>
            <p:cNvPr id="9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تنظيف أسناني </a:t>
              </a:r>
            </a:p>
          </p:txBody>
        </p:sp>
      </p:grpSp>
      <p:grpSp>
        <p:nvGrpSpPr>
          <p:cNvPr id="97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4602311"/>
            <a:ext cx="2040973" cy="656228"/>
            <a:chOff x="1437352" y="1240020"/>
            <a:chExt cx="4247313" cy="656228"/>
          </a:xfrm>
        </p:grpSpPr>
        <p:sp>
          <p:nvSpPr>
            <p:cNvPr id="98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سقاية النباتات </a:t>
              </a:r>
            </a:p>
          </p:txBody>
        </p:sp>
      </p:grpSp>
      <p:sp>
        <p:nvSpPr>
          <p:cNvPr id="100" name="Freeform: Shape 36">
            <a:extLst>
              <a:ext uri="{FF2B5EF4-FFF2-40B4-BE49-F238E27FC236}">
                <a16:creationId xmlns:a16="http://schemas.microsoft.com/office/drawing/2014/main" id="{666BA1E3-D38A-4C3F-9694-75C7F01CA99E}"/>
              </a:ext>
            </a:extLst>
          </p:cNvPr>
          <p:cNvSpPr/>
          <p:nvPr/>
        </p:nvSpPr>
        <p:spPr>
          <a:xfrm rot="5400000">
            <a:off x="6282354" y="2883580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01" name="Group 37">
            <a:extLst>
              <a:ext uri="{FF2B5EF4-FFF2-40B4-BE49-F238E27FC236}">
                <a16:creationId xmlns:a16="http://schemas.microsoft.com/office/drawing/2014/main" id="{B1C1F1AA-202C-454A-A519-8DF7B2304893}"/>
              </a:ext>
            </a:extLst>
          </p:cNvPr>
          <p:cNvGrpSpPr/>
          <p:nvPr/>
        </p:nvGrpSpPr>
        <p:grpSpPr>
          <a:xfrm>
            <a:off x="7267882" y="2986783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2" name="Oval 38">
              <a:extLst>
                <a:ext uri="{FF2B5EF4-FFF2-40B4-BE49-F238E27FC236}">
                  <a16:creationId xmlns:a16="http://schemas.microsoft.com/office/drawing/2014/main" id="{680C7105-7D18-4178-9414-6B4B4567F47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rapezoid 10">
              <a:extLst>
                <a:ext uri="{FF2B5EF4-FFF2-40B4-BE49-F238E27FC236}">
                  <a16:creationId xmlns:a16="http://schemas.microsoft.com/office/drawing/2014/main" id="{1959813E-1D20-46B3-88CF-98EC8A472F52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40">
              <a:extLst>
                <a:ext uri="{FF2B5EF4-FFF2-40B4-BE49-F238E27FC236}">
                  <a16:creationId xmlns:a16="http://schemas.microsoft.com/office/drawing/2014/main" id="{58489F62-439F-4373-AC47-C8084C3B580C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Freeform: Shape 36">
            <a:extLst>
              <a:ext uri="{FF2B5EF4-FFF2-40B4-BE49-F238E27FC236}">
                <a16:creationId xmlns:a16="http://schemas.microsoft.com/office/drawing/2014/main" id="{666BA1E3-D38A-4C3F-9694-75C7F01CA99E}"/>
              </a:ext>
            </a:extLst>
          </p:cNvPr>
          <p:cNvSpPr/>
          <p:nvPr/>
        </p:nvSpPr>
        <p:spPr>
          <a:xfrm rot="5400000">
            <a:off x="4870258" y="4633858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06" name="Group 37">
            <a:extLst>
              <a:ext uri="{FF2B5EF4-FFF2-40B4-BE49-F238E27FC236}">
                <a16:creationId xmlns:a16="http://schemas.microsoft.com/office/drawing/2014/main" id="{B1C1F1AA-202C-454A-A519-8DF7B2304893}"/>
              </a:ext>
            </a:extLst>
          </p:cNvPr>
          <p:cNvGrpSpPr/>
          <p:nvPr/>
        </p:nvGrpSpPr>
        <p:grpSpPr>
          <a:xfrm>
            <a:off x="5855786" y="4737061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7" name="Oval 38">
              <a:extLst>
                <a:ext uri="{FF2B5EF4-FFF2-40B4-BE49-F238E27FC236}">
                  <a16:creationId xmlns:a16="http://schemas.microsoft.com/office/drawing/2014/main" id="{680C7105-7D18-4178-9414-6B4B4567F47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rapezoid 10">
              <a:extLst>
                <a:ext uri="{FF2B5EF4-FFF2-40B4-BE49-F238E27FC236}">
                  <a16:creationId xmlns:a16="http://schemas.microsoft.com/office/drawing/2014/main" id="{1959813E-1D20-46B3-88CF-98EC8A472F52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40">
              <a:extLst>
                <a:ext uri="{FF2B5EF4-FFF2-40B4-BE49-F238E27FC236}">
                  <a16:creationId xmlns:a16="http://schemas.microsoft.com/office/drawing/2014/main" id="{58489F62-439F-4373-AC47-C8084C3B580C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E3BCC5A-323B-41D7-BB59-D093529EF0B3}"/>
              </a:ext>
            </a:extLst>
          </p:cNvPr>
          <p:cNvGrpSpPr/>
          <p:nvPr/>
        </p:nvGrpSpPr>
        <p:grpSpPr>
          <a:xfrm>
            <a:off x="583781" y="3413282"/>
            <a:ext cx="1887249" cy="2409683"/>
            <a:chOff x="10080963" y="2824986"/>
            <a:chExt cx="1887249" cy="2409683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8A8039F-8EEF-4604-BD36-4FA66755CDF6}"/>
                </a:ext>
              </a:extLst>
            </p:cNvPr>
            <p:cNvGrpSpPr/>
            <p:nvPr/>
          </p:nvGrpSpPr>
          <p:grpSpPr>
            <a:xfrm rot="21371849">
              <a:off x="10080963" y="2824986"/>
              <a:ext cx="1887249" cy="2409683"/>
              <a:chOff x="392713" y="4308237"/>
              <a:chExt cx="1887249" cy="24096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F398F50-3D20-48CA-9678-858280D914D0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CDA1679-0819-482E-8901-2F158AA70817}"/>
                  </a:ext>
                </a:extLst>
              </p:cNvPr>
              <p:cNvSpPr txBox="1"/>
              <p:nvPr/>
            </p:nvSpPr>
            <p:spPr>
              <a:xfrm>
                <a:off x="392713" y="4809705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الماء 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9BEE8C37-EBB0-4FD0-A396-E03EA43CE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742909" y="4023936"/>
              <a:ext cx="597885" cy="717463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BC3D91F-AE29-453B-B74F-F62500F47446}"/>
              </a:ext>
            </a:extLst>
          </p:cNvPr>
          <p:cNvGrpSpPr/>
          <p:nvPr/>
        </p:nvGrpSpPr>
        <p:grpSpPr>
          <a:xfrm>
            <a:off x="562997" y="1273815"/>
            <a:ext cx="2244499" cy="2434510"/>
            <a:chOff x="7624954" y="1603531"/>
            <a:chExt cx="2244499" cy="2434510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C44FE30-3428-4BDD-A3C4-CE3FE7D9207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83247095-DFB6-4834-8C3D-7A7BC15C815D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Rectangle: Top Corners One Rounded and One Snipped 110">
                <a:extLst>
                  <a:ext uri="{FF2B5EF4-FFF2-40B4-BE49-F238E27FC236}">
                    <a16:creationId xmlns:a16="http://schemas.microsoft.com/office/drawing/2014/main" id="{9F6DD237-CDCC-4B22-AF58-FEEBE2F3468E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ight Triangle 19">
                <a:extLst>
                  <a:ext uri="{FF2B5EF4-FFF2-40B4-BE49-F238E27FC236}">
                    <a16:creationId xmlns:a16="http://schemas.microsoft.com/office/drawing/2014/main" id="{BEC7D132-4A10-4BC9-AED6-E510FEA03A94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73EF705-7A62-48DB-84E0-D57615F546B9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108D4872-1942-4D0F-85CB-5B005B751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C944DD6-BE99-4411-AC43-ABC62502BFC0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50A6F067-0AC2-4629-8830-7C2D0DDAD81B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37B7E134-7569-4978-94F0-6BACF78CA844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rapezoid 10">
              <a:extLst>
                <a:ext uri="{FF2B5EF4-FFF2-40B4-BE49-F238E27FC236}">
                  <a16:creationId xmlns:a16="http://schemas.microsoft.com/office/drawing/2014/main" id="{2719A2F0-CBB7-4A37-8449-C1155039C1F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18C3F72A-BA12-43AE-BE6F-AB8784057A2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Rectangle 21">
            <a:extLst>
              <a:ext uri="{FF2B5EF4-FFF2-40B4-BE49-F238E27FC236}">
                <a16:creationId xmlns:a16="http://schemas.microsoft.com/office/drawing/2014/main" id="{A89E8FE6-5586-4EA6-86E7-AEE2E61DE85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60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8" dur="200" fill="hold"/>
                                        <p:tgtEl>
                                          <p:spTgt spid="3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1" dur="200" fill="hold"/>
                                        <p:tgtEl>
                                          <p:spTgt spid="4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4" dur="200" fill="hold"/>
                                        <p:tgtEl>
                                          <p:spTgt spid="5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27" dur="200" fill="hold"/>
                                        <p:tgtEl>
                                          <p:spTgt spid="10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40" dur="200" fill="hold"/>
                                        <p:tgtEl>
                                          <p:spTgt spid="10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7" grpId="1" animBg="1"/>
      <p:bldP spid="42" grpId="0" animBg="1"/>
      <p:bldP spid="42" grpId="1" animBg="1"/>
      <p:bldP spid="51" grpId="0" animBg="1"/>
      <p:bldP spid="51" grpId="1" animBg="1"/>
      <p:bldP spid="100" grpId="0" animBg="1"/>
      <p:bldP spid="100" grpId="1" animBg="1"/>
      <p:bldP spid="105" grpId="0" animBg="1"/>
      <p:bldP spid="105" grpId="1" animBg="1"/>
      <p:bldP spid="1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515" y="3991429"/>
            <a:ext cx="80010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02956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4: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90094" y="1796623"/>
            <a:ext cx="8913326" cy="672821"/>
            <a:chOff x="1437360" y="1240013"/>
            <a:chExt cx="16395246" cy="672821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0" y="1240013"/>
              <a:ext cx="9486708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ar-SY" sz="2000" b="1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أحيطي</a:t>
              </a:r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بدائرة مصادر الماء النقي : </a:t>
              </a:r>
            </a:p>
          </p:txBody>
        </p:sp>
      </p:grpSp>
      <p:sp>
        <p:nvSpPr>
          <p:cNvPr id="87" name="Oval 2">
            <a:extLst>
              <a:ext uri="{FF2B5EF4-FFF2-40B4-BE49-F238E27FC236}">
                <a16:creationId xmlns:a16="http://schemas.microsoft.com/office/drawing/2014/main" id="{D155D5FD-2859-4418-BE62-6B8ADA46EDF8}"/>
              </a:ext>
            </a:extLst>
          </p:cNvPr>
          <p:cNvSpPr/>
          <p:nvPr/>
        </p:nvSpPr>
        <p:spPr>
          <a:xfrm>
            <a:off x="6339801" y="3991429"/>
            <a:ext cx="1891285" cy="18912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E0A341-8852-493E-8F34-90AE5ACFF70F}"/>
              </a:ext>
            </a:extLst>
          </p:cNvPr>
          <p:cNvGrpSpPr/>
          <p:nvPr/>
        </p:nvGrpSpPr>
        <p:grpSpPr>
          <a:xfrm>
            <a:off x="583781" y="3413282"/>
            <a:ext cx="1887249" cy="2409683"/>
            <a:chOff x="10080963" y="2824986"/>
            <a:chExt cx="1887249" cy="240968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22F26B6-75A4-4DBB-99EC-0738D8538616}"/>
                </a:ext>
              </a:extLst>
            </p:cNvPr>
            <p:cNvGrpSpPr/>
            <p:nvPr/>
          </p:nvGrpSpPr>
          <p:grpSpPr>
            <a:xfrm rot="21371849">
              <a:off x="10080963" y="2824986"/>
              <a:ext cx="1887249" cy="2409683"/>
              <a:chOff x="392713" y="4308237"/>
              <a:chExt cx="1887249" cy="24096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65EEB8D-2D9B-4565-8F3F-9618691A387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1149F7E-6DE0-4D40-B6C1-730307232596}"/>
                  </a:ext>
                </a:extLst>
              </p:cNvPr>
              <p:cNvSpPr txBox="1"/>
              <p:nvPr/>
            </p:nvSpPr>
            <p:spPr>
              <a:xfrm>
                <a:off x="392713" y="4809705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الماء 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DBF9952-DD99-4F14-B75E-7A7D269CE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742909" y="4023936"/>
              <a:ext cx="597885" cy="717463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FE2ABED-4500-4BA1-BE26-C8D640859E13}"/>
              </a:ext>
            </a:extLst>
          </p:cNvPr>
          <p:cNvGrpSpPr/>
          <p:nvPr/>
        </p:nvGrpSpPr>
        <p:grpSpPr>
          <a:xfrm>
            <a:off x="562997" y="1273815"/>
            <a:ext cx="2244499" cy="2434510"/>
            <a:chOff x="7624954" y="1603531"/>
            <a:chExt cx="2244499" cy="243451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106D91B-EC8F-49EB-B1D1-1FCDF49B59AA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0018816-8623-47F3-B3B6-0B67A4466107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: Top Corners One Rounded and One Snipped 39">
                <a:extLst>
                  <a:ext uri="{FF2B5EF4-FFF2-40B4-BE49-F238E27FC236}">
                    <a16:creationId xmlns:a16="http://schemas.microsoft.com/office/drawing/2014/main" id="{7632888E-ACB0-4E07-AA57-3276546447A0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ight Triangle 19">
                <a:extLst>
                  <a:ext uri="{FF2B5EF4-FFF2-40B4-BE49-F238E27FC236}">
                    <a16:creationId xmlns:a16="http://schemas.microsoft.com/office/drawing/2014/main" id="{33C81C37-AC53-4985-88C7-D1A81B42D61A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D1CDC19-8C2E-4F0B-97D1-75A9432F42B6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38" name="Graphic 37" descr="Target Audience">
              <a:extLst>
                <a:ext uri="{FF2B5EF4-FFF2-40B4-BE49-F238E27FC236}">
                  <a16:creationId xmlns:a16="http://schemas.microsoft.com/office/drawing/2014/main" id="{077F838B-6DC5-4C99-BCD7-F25B95A88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54ED1C3-C4E0-4BC4-BCD8-6F9B7FBD8625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BCA081E-339B-49F4-B583-B2D2F6215740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78D0717-C303-40AB-AA3E-AE51A4D9443C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rapezoid 10">
              <a:extLst>
                <a:ext uri="{FF2B5EF4-FFF2-40B4-BE49-F238E27FC236}">
                  <a16:creationId xmlns:a16="http://schemas.microsoft.com/office/drawing/2014/main" id="{57517C30-F111-4271-9B44-3F414148214D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43A1768-6DA0-4460-B90B-385F828398F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21">
            <a:extLst>
              <a:ext uri="{FF2B5EF4-FFF2-40B4-BE49-F238E27FC236}">
                <a16:creationId xmlns:a16="http://schemas.microsoft.com/office/drawing/2014/main" id="{A9513E29-7A9B-42EA-8FA5-97D8539A03CA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E5F135A2-7E8D-4818-8FBF-BE3DB5D7EC35}"/>
              </a:ext>
            </a:extLst>
          </p:cNvPr>
          <p:cNvSpPr/>
          <p:nvPr/>
        </p:nvSpPr>
        <p:spPr>
          <a:xfrm>
            <a:off x="9078026" y="3945392"/>
            <a:ext cx="1891285" cy="18912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01938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87" grpId="0" animBg="1"/>
      <p:bldP spid="50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17470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2: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46552" y="2173985"/>
            <a:ext cx="8913325" cy="672823"/>
            <a:chOff x="1437362" y="1240011"/>
            <a:chExt cx="16395244" cy="67282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2" y="1240011"/>
              <a:ext cx="6968448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كم كوب من الماء أحتاج إليه يوميا ؟</a:t>
              </a:r>
            </a:p>
          </p:txBody>
        </p:sp>
      </p:grpSp>
      <p:pic>
        <p:nvPicPr>
          <p:cNvPr id="72" name="Picture 107">
            <a:extLst>
              <a:ext uri="{FF2B5EF4-FFF2-40B4-BE49-F238E27FC236}">
                <a16:creationId xmlns:a16="http://schemas.microsoft.com/office/drawing/2014/main" id="{A20E32A8-67A6-4D20-8005-4E6B522B1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827" y="3048880"/>
            <a:ext cx="1907456" cy="3299384"/>
          </a:xfrm>
          <a:prstGeom prst="rect">
            <a:avLst/>
          </a:prstGeom>
        </p:spPr>
      </p:pic>
      <p:sp>
        <p:nvSpPr>
          <p:cNvPr id="73" name="Freeform: Shape 108">
            <a:extLst>
              <a:ext uri="{FF2B5EF4-FFF2-40B4-BE49-F238E27FC236}">
                <a16:creationId xmlns:a16="http://schemas.microsoft.com/office/drawing/2014/main" id="{D915FB10-7CFC-41BE-AD8D-B542A83309DC}"/>
              </a:ext>
            </a:extLst>
          </p:cNvPr>
          <p:cNvSpPr/>
          <p:nvPr/>
        </p:nvSpPr>
        <p:spPr>
          <a:xfrm rot="950947">
            <a:off x="5391836" y="3033693"/>
            <a:ext cx="1041403" cy="478690"/>
          </a:xfrm>
          <a:custGeom>
            <a:avLst/>
            <a:gdLst>
              <a:gd name="connsiteX0" fmla="*/ 1041403 w 1041403"/>
              <a:gd name="connsiteY0" fmla="*/ 380520 h 478690"/>
              <a:gd name="connsiteX1" fmla="*/ 570768 w 1041403"/>
              <a:gd name="connsiteY1" fmla="*/ 456967 h 478690"/>
              <a:gd name="connsiteX2" fmla="*/ 320431 w 1041403"/>
              <a:gd name="connsiteY2" fmla="*/ 36510 h 478690"/>
              <a:gd name="connsiteX3" fmla="*/ 0 w 1041403"/>
              <a:gd name="connsiteY3" fmla="*/ 49251 h 47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403" h="478690" extrusionOk="0">
                <a:moveTo>
                  <a:pt x="1041403" y="380520"/>
                </a:moveTo>
                <a:cubicBezTo>
                  <a:pt x="861780" y="466366"/>
                  <a:pt x="716727" y="515709"/>
                  <a:pt x="570768" y="456967"/>
                </a:cubicBezTo>
                <a:cubicBezTo>
                  <a:pt x="399664" y="390400"/>
                  <a:pt x="432530" y="136670"/>
                  <a:pt x="320431" y="36510"/>
                </a:cubicBezTo>
                <a:cubicBezTo>
                  <a:pt x="190552" y="-70438"/>
                  <a:pt x="128536" y="35739"/>
                  <a:pt x="0" y="49251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Cloud 109">
            <a:extLst>
              <a:ext uri="{FF2B5EF4-FFF2-40B4-BE49-F238E27FC236}">
                <a16:creationId xmlns:a16="http://schemas.microsoft.com/office/drawing/2014/main" id="{9CEA5DD1-3BD0-44A1-A305-63BA9BAB4E62}"/>
              </a:ext>
            </a:extLst>
          </p:cNvPr>
          <p:cNvSpPr/>
          <p:nvPr/>
        </p:nvSpPr>
        <p:spPr>
          <a:xfrm>
            <a:off x="3148034" y="1791918"/>
            <a:ext cx="1967255" cy="17974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/>
              <a:t>أحتاج ل    6أكواب من الماء يوميا 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17426CB-FACD-442A-B3CE-657D0912CFD3}"/>
              </a:ext>
            </a:extLst>
          </p:cNvPr>
          <p:cNvGrpSpPr/>
          <p:nvPr/>
        </p:nvGrpSpPr>
        <p:grpSpPr>
          <a:xfrm>
            <a:off x="583781" y="3413282"/>
            <a:ext cx="1887249" cy="2409683"/>
            <a:chOff x="10080963" y="2824986"/>
            <a:chExt cx="1887249" cy="2409683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4F8A0DF9-6890-4BF6-8E7F-80857DA5C94E}"/>
                </a:ext>
              </a:extLst>
            </p:cNvPr>
            <p:cNvGrpSpPr/>
            <p:nvPr/>
          </p:nvGrpSpPr>
          <p:grpSpPr>
            <a:xfrm rot="21371849">
              <a:off x="10080963" y="2824986"/>
              <a:ext cx="1887249" cy="2409683"/>
              <a:chOff x="392713" y="4308237"/>
              <a:chExt cx="1887249" cy="24096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537F590-6BB4-40A3-BF2B-50BF2E6A218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90E8682-A263-45EB-BCBB-C21A394A410B}"/>
                  </a:ext>
                </a:extLst>
              </p:cNvPr>
              <p:cNvSpPr txBox="1"/>
              <p:nvPr/>
            </p:nvSpPr>
            <p:spPr>
              <a:xfrm>
                <a:off x="392713" y="4809705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الماء 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A25E737E-ED44-40DB-A23C-73D265BEB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742909" y="4023936"/>
              <a:ext cx="597885" cy="717463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4E81BC7-A3D9-4BC8-B324-05915EE3863A}"/>
              </a:ext>
            </a:extLst>
          </p:cNvPr>
          <p:cNvGrpSpPr/>
          <p:nvPr/>
        </p:nvGrpSpPr>
        <p:grpSpPr>
          <a:xfrm>
            <a:off x="562997" y="1273815"/>
            <a:ext cx="2244499" cy="2434510"/>
            <a:chOff x="7624954" y="1603531"/>
            <a:chExt cx="2244499" cy="2434510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B1D2948D-300A-4BDE-A0E7-F0784B34DDBD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79447BDA-96AF-45C9-B04A-A75914F667E0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: Top Corners One Rounded and One Snipped 91">
                <a:extLst>
                  <a:ext uri="{FF2B5EF4-FFF2-40B4-BE49-F238E27FC236}">
                    <a16:creationId xmlns:a16="http://schemas.microsoft.com/office/drawing/2014/main" id="{D3555AD1-453E-4C94-9DF7-04DF4430AE9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ight Triangle 19">
                <a:extLst>
                  <a:ext uri="{FF2B5EF4-FFF2-40B4-BE49-F238E27FC236}">
                    <a16:creationId xmlns:a16="http://schemas.microsoft.com/office/drawing/2014/main" id="{28C21346-FD2B-45E0-8CAF-80E65BEA563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8AD29CD-7BA0-426E-AE18-7917CDF008FE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90" name="Graphic 89" descr="Target Audience">
              <a:extLst>
                <a:ext uri="{FF2B5EF4-FFF2-40B4-BE49-F238E27FC236}">
                  <a16:creationId xmlns:a16="http://schemas.microsoft.com/office/drawing/2014/main" id="{FD6D26B1-1C37-4A73-BEE9-0CAD0F989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842FC5F-BE2B-4D6F-AD8D-AA95894D18B0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1CF3E17D-7DE2-4534-9B1C-E677E3BC977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9B561D2F-92F8-4025-8280-ED16116B3B4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rapezoid 10">
              <a:extLst>
                <a:ext uri="{FF2B5EF4-FFF2-40B4-BE49-F238E27FC236}">
                  <a16:creationId xmlns:a16="http://schemas.microsoft.com/office/drawing/2014/main" id="{91C73632-F095-4626-AC69-EC856B864B17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8146CF89-21F1-4D5E-BFD1-4840D458D455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Rectangle 21">
            <a:extLst>
              <a:ext uri="{FF2B5EF4-FFF2-40B4-BE49-F238E27FC236}">
                <a16:creationId xmlns:a16="http://schemas.microsoft.com/office/drawing/2014/main" id="{6BEB9CE3-70BD-441E-9EFF-E073D3906563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13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3" grpId="0" animBg="1"/>
      <p:bldP spid="74" grpId="0" animBg="1"/>
      <p:bldP spid="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17470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2: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46552" y="2173986"/>
            <a:ext cx="8913326" cy="672822"/>
            <a:chOff x="1437360" y="1240012"/>
            <a:chExt cx="16395246" cy="672822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0" y="1240012"/>
              <a:ext cx="11230027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يحتوي كل شراب أو طعام على الماء . أعط أمثلة على ذلك ؟ 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9AAB36E-3816-4429-8FC5-AE12D1CC0A49}"/>
              </a:ext>
            </a:extLst>
          </p:cNvPr>
          <p:cNvGrpSpPr/>
          <p:nvPr/>
        </p:nvGrpSpPr>
        <p:grpSpPr>
          <a:xfrm>
            <a:off x="583781" y="3413282"/>
            <a:ext cx="1887249" cy="2409683"/>
            <a:chOff x="10080963" y="2824986"/>
            <a:chExt cx="1887249" cy="2409683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9358F467-B2C0-42D4-B34B-2ECF3448305D}"/>
                </a:ext>
              </a:extLst>
            </p:cNvPr>
            <p:cNvGrpSpPr/>
            <p:nvPr/>
          </p:nvGrpSpPr>
          <p:grpSpPr>
            <a:xfrm rot="21371849">
              <a:off x="10080963" y="2824986"/>
              <a:ext cx="1887249" cy="2409683"/>
              <a:chOff x="392713" y="4308237"/>
              <a:chExt cx="1887249" cy="24096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6738C65-786F-4072-BA31-EA59D89D7CB9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D06ED94-46F4-4FD1-B0AD-A14C33B17229}"/>
                  </a:ext>
                </a:extLst>
              </p:cNvPr>
              <p:cNvSpPr txBox="1"/>
              <p:nvPr/>
            </p:nvSpPr>
            <p:spPr>
              <a:xfrm>
                <a:off x="392713" y="4809705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الماء 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05974F73-AB0D-47D9-A523-05C7BE2D4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742909" y="4023936"/>
              <a:ext cx="597885" cy="717463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26A7F5F-6B00-4914-86B9-72C0BAF19D30}"/>
              </a:ext>
            </a:extLst>
          </p:cNvPr>
          <p:cNvGrpSpPr/>
          <p:nvPr/>
        </p:nvGrpSpPr>
        <p:grpSpPr>
          <a:xfrm>
            <a:off x="562997" y="1273815"/>
            <a:ext cx="2244499" cy="2434510"/>
            <a:chOff x="7624954" y="1603531"/>
            <a:chExt cx="2244499" cy="2434510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3A140C0-E67E-4973-B5AB-64BF6894B87F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8A13842-7152-400F-922B-CBA997F0B42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F938F318-9477-4F5C-9DFF-CCFE49287FA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C7EE757C-5FD3-4C4E-88B3-09E3227A51A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EF94194-1AE2-4F2D-930C-67DCE9ED234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25C368C7-F1FA-403B-A2A5-C13316B8F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A4DF5A6-0BDC-4F48-86B5-811A20D01CAB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A622B35A-4A3F-42EB-BB77-6368F1FEBA6B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EEA32E6D-76F2-482A-B1D2-6AF38DF74484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0655B179-A62F-439B-A7C3-E1C51EBD9739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15E66D82-302C-436F-B214-E4649F4D3EE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Rectangle 21">
            <a:extLst>
              <a:ext uri="{FF2B5EF4-FFF2-40B4-BE49-F238E27FC236}">
                <a16:creationId xmlns:a16="http://schemas.microsoft.com/office/drawing/2014/main" id="{661ED22E-4226-481C-823C-5CE9F3D72821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" name="Picture 107">
            <a:extLst>
              <a:ext uri="{FF2B5EF4-FFF2-40B4-BE49-F238E27FC236}">
                <a16:creationId xmlns:a16="http://schemas.microsoft.com/office/drawing/2014/main" id="{72BEDA1F-1E2F-4D29-A425-ADA6298594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827" y="3048880"/>
            <a:ext cx="1907456" cy="3299384"/>
          </a:xfrm>
          <a:prstGeom prst="rect">
            <a:avLst/>
          </a:prstGeom>
        </p:spPr>
      </p:pic>
      <p:sp>
        <p:nvSpPr>
          <p:cNvPr id="54" name="Freeform: Shape 108">
            <a:extLst>
              <a:ext uri="{FF2B5EF4-FFF2-40B4-BE49-F238E27FC236}">
                <a16:creationId xmlns:a16="http://schemas.microsoft.com/office/drawing/2014/main" id="{574E7AAB-932F-4392-850B-083D88F86EE9}"/>
              </a:ext>
            </a:extLst>
          </p:cNvPr>
          <p:cNvSpPr/>
          <p:nvPr/>
        </p:nvSpPr>
        <p:spPr>
          <a:xfrm rot="950947">
            <a:off x="5391836" y="3033693"/>
            <a:ext cx="1041403" cy="478690"/>
          </a:xfrm>
          <a:custGeom>
            <a:avLst/>
            <a:gdLst>
              <a:gd name="connsiteX0" fmla="*/ 1041403 w 1041403"/>
              <a:gd name="connsiteY0" fmla="*/ 380520 h 478690"/>
              <a:gd name="connsiteX1" fmla="*/ 570768 w 1041403"/>
              <a:gd name="connsiteY1" fmla="*/ 456967 h 478690"/>
              <a:gd name="connsiteX2" fmla="*/ 320431 w 1041403"/>
              <a:gd name="connsiteY2" fmla="*/ 36510 h 478690"/>
              <a:gd name="connsiteX3" fmla="*/ 0 w 1041403"/>
              <a:gd name="connsiteY3" fmla="*/ 49251 h 47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403" h="478690" extrusionOk="0">
                <a:moveTo>
                  <a:pt x="1041403" y="380520"/>
                </a:moveTo>
                <a:cubicBezTo>
                  <a:pt x="861780" y="466366"/>
                  <a:pt x="716727" y="515709"/>
                  <a:pt x="570768" y="456967"/>
                </a:cubicBezTo>
                <a:cubicBezTo>
                  <a:pt x="399664" y="390400"/>
                  <a:pt x="432530" y="136670"/>
                  <a:pt x="320431" y="36510"/>
                </a:cubicBezTo>
                <a:cubicBezTo>
                  <a:pt x="190552" y="-70438"/>
                  <a:pt x="128536" y="35739"/>
                  <a:pt x="0" y="49251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Cloud 109">
            <a:extLst>
              <a:ext uri="{FF2B5EF4-FFF2-40B4-BE49-F238E27FC236}">
                <a16:creationId xmlns:a16="http://schemas.microsoft.com/office/drawing/2014/main" id="{FC9F232B-EEF6-403E-8E3C-CD93A108921B}"/>
              </a:ext>
            </a:extLst>
          </p:cNvPr>
          <p:cNvSpPr/>
          <p:nvPr/>
        </p:nvSpPr>
        <p:spPr>
          <a:xfrm>
            <a:off x="3148034" y="1791918"/>
            <a:ext cx="1967255" cy="17974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/>
              <a:t>الخضراوات و الفواكه و الحساء و العصير</a:t>
            </a:r>
          </a:p>
        </p:txBody>
      </p:sp>
    </p:spTree>
    <p:extLst>
      <p:ext uri="{BB962C8B-B14F-4D97-AF65-F5344CB8AC3E}">
        <p14:creationId xmlns:p14="http://schemas.microsoft.com/office/powerpoint/2010/main" val="194710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6" grpId="0" animBg="1"/>
      <p:bldP spid="54" grpId="0" animBg="1"/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340</Words>
  <Application>Microsoft Office PowerPoint</Application>
  <PresentationFormat>شاشة عريضة</PresentationFormat>
  <Paragraphs>223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Open Sans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187</cp:revision>
  <dcterms:created xsi:type="dcterms:W3CDTF">2020-10-10T04:32:51Z</dcterms:created>
  <dcterms:modified xsi:type="dcterms:W3CDTF">2021-01-22T10:41:09Z</dcterms:modified>
</cp:coreProperties>
</file>