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378" r:id="rId4"/>
    <p:sldId id="344" r:id="rId5"/>
    <p:sldId id="381" r:id="rId6"/>
    <p:sldId id="385" r:id="rId7"/>
    <p:sldId id="382" r:id="rId8"/>
    <p:sldId id="379" r:id="rId9"/>
    <p:sldId id="380" r:id="rId10"/>
    <p:sldId id="290" r:id="rId11"/>
    <p:sldId id="361" r:id="rId12"/>
    <p:sldId id="362" r:id="rId13"/>
    <p:sldId id="386" r:id="rId14"/>
    <p:sldId id="389" r:id="rId15"/>
    <p:sldId id="390" r:id="rId16"/>
    <p:sldId id="391" r:id="rId17"/>
    <p:sldId id="392" r:id="rId18"/>
    <p:sldId id="275" r:id="rId19"/>
    <p:sldId id="342" r:id="rId20"/>
    <p:sldId id="343" r:id="rId21"/>
    <p:sldId id="259" r:id="rId22"/>
  </p:sldIdLst>
  <p:sldSz cx="9144000" cy="5143500" type="screen16x9"/>
  <p:notesSz cx="6858000" cy="9144000"/>
  <p:custDataLst>
    <p:tags r:id="rId24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2" clrIdx="0">
    <p:extLst>
      <p:ext uri="{19B8F6BF-5375-455C-9EA6-DF929625EA0E}">
        <p15:presenceInfo xmlns:p15="http://schemas.microsoft.com/office/powerpoint/2012/main" userId="Hp" providerId="None"/>
      </p:ext>
    </p:extLst>
  </p:cmAuthor>
  <p:cmAuthor id="2" name="Microsoft" initials="M" lastIdx="1" clrIdx="1">
    <p:extLst>
      <p:ext uri="{19B8F6BF-5375-455C-9EA6-DF929625EA0E}">
        <p15:presenceInfo xmlns:p15="http://schemas.microsoft.com/office/powerpoint/2012/main" userId="Microsof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D1"/>
    <a:srgbClr val="FEFEFC"/>
    <a:srgbClr val="A47959"/>
    <a:srgbClr val="969696"/>
    <a:srgbClr val="A96B1B"/>
    <a:srgbClr val="FDFDFB"/>
    <a:srgbClr val="623318"/>
    <a:srgbClr val="FEFEFE"/>
    <a:srgbClr val="6F2B50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3842" autoAdjust="0"/>
  </p:normalViewPr>
  <p:slideViewPr>
    <p:cSldViewPr snapToGrid="0">
      <p:cViewPr varScale="1">
        <p:scale>
          <a:sx n="78" d="100"/>
          <a:sy n="78" d="100"/>
        </p:scale>
        <p:origin x="968" y="56"/>
      </p:cViewPr>
      <p:guideLst/>
    </p:cSldViewPr>
  </p:slideViewPr>
  <p:notesTextViewPr>
    <p:cViewPr>
      <p:scale>
        <a:sx n="25" d="100"/>
        <a:sy n="25" d="100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648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30612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1-03-10T09:23:56.2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1310 5993 0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5462058"/>
      </p:ext>
    </p:extLst>
  </p:cSld>
  <p:clrMap bg1="lt1" tx1="dk1" bg2="lt2" tx2="dk2" accent1="accent1" accent2="accent2" accent3="accent3" accent4="accent4" accent5="accent5" accent6="accent6" hlink="hlink" folHlink="folHlink"/>
  <p:notesStyle>
    <a:lvl1pPr rtl="1" latinLnBrk="0">
      <a:defRPr sz="1400">
        <a:latin typeface="+mn-lt"/>
        <a:ea typeface="+mn-ea"/>
        <a:cs typeface="+mn-cs"/>
        <a:sym typeface="Arial"/>
      </a:defRPr>
    </a:lvl1pPr>
    <a:lvl2pPr indent="228600" rtl="1" latinLnBrk="0">
      <a:defRPr sz="1400">
        <a:latin typeface="+mn-lt"/>
        <a:ea typeface="+mn-ea"/>
        <a:cs typeface="+mn-cs"/>
        <a:sym typeface="Arial"/>
      </a:defRPr>
    </a:lvl2pPr>
    <a:lvl3pPr indent="457200" rtl="1" latinLnBrk="0">
      <a:defRPr sz="1400">
        <a:latin typeface="+mn-lt"/>
        <a:ea typeface="+mn-ea"/>
        <a:cs typeface="+mn-cs"/>
        <a:sym typeface="Arial"/>
      </a:defRPr>
    </a:lvl3pPr>
    <a:lvl4pPr indent="685800" rtl="1" latinLnBrk="0">
      <a:defRPr sz="1400">
        <a:latin typeface="+mn-lt"/>
        <a:ea typeface="+mn-ea"/>
        <a:cs typeface="+mn-cs"/>
        <a:sym typeface="Arial"/>
      </a:defRPr>
    </a:lvl4pPr>
    <a:lvl5pPr indent="914400" rtl="1" latinLnBrk="0">
      <a:defRPr sz="1400">
        <a:latin typeface="+mn-lt"/>
        <a:ea typeface="+mn-ea"/>
        <a:cs typeface="+mn-cs"/>
        <a:sym typeface="Arial"/>
      </a:defRPr>
    </a:lvl5pPr>
    <a:lvl6pPr indent="1143000" rtl="1" latinLnBrk="0">
      <a:defRPr sz="1400">
        <a:latin typeface="+mn-lt"/>
        <a:ea typeface="+mn-ea"/>
        <a:cs typeface="+mn-cs"/>
        <a:sym typeface="Arial"/>
      </a:defRPr>
    </a:lvl6pPr>
    <a:lvl7pPr indent="1371600" rtl="1" latinLnBrk="0">
      <a:defRPr sz="1400">
        <a:latin typeface="+mn-lt"/>
        <a:ea typeface="+mn-ea"/>
        <a:cs typeface="+mn-cs"/>
        <a:sym typeface="Arial"/>
      </a:defRPr>
    </a:lvl7pPr>
    <a:lvl8pPr indent="1600200" rtl="1" latinLnBrk="0">
      <a:defRPr sz="1400">
        <a:latin typeface="+mn-lt"/>
        <a:ea typeface="+mn-ea"/>
        <a:cs typeface="+mn-cs"/>
        <a:sym typeface="Arial"/>
      </a:defRPr>
    </a:lvl8pPr>
    <a:lvl9pPr indent="1828800" rtl="1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62240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6299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8989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4156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6784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8940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340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808806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14633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359486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86548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610942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309424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2683232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515114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07463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194546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190469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074274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2223806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510141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0274272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5536369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073608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2150848"/>
            <a:ext cx="8520603" cy="841802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t>نص العنوان</a:t>
            </a:r>
          </a:p>
        </p:txBody>
      </p:sp>
      <p:sp>
        <p:nvSpPr>
          <p:cNvPr id="2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29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8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311698" y="1152475"/>
            <a:ext cx="3999903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9" name="Google Shape;23;p7"/>
          <p:cNvSpPr txBox="1">
            <a:spLocks noGrp="1"/>
          </p:cNvSpPr>
          <p:nvPr>
            <p:ph type="body" sz="half" idx="21"/>
          </p:nvPr>
        </p:nvSpPr>
        <p:spPr>
          <a:xfrm>
            <a:off x="4832398" y="1152475"/>
            <a:ext cx="3999903" cy="3416400"/>
          </a:xfrm>
          <a:prstGeom prst="rect">
            <a:avLst/>
          </a:prstGeom>
        </p:spPr>
        <p:txBody>
          <a:bodyPr/>
          <a:lstStyle/>
          <a:p>
            <a:pPr rtl="0">
              <a:defRPr/>
            </a:pPr>
            <a:endParaRPr/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3207607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555600"/>
            <a:ext cx="2808003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نص العنوان</a:t>
            </a:r>
          </a:p>
        </p:txBody>
      </p:sp>
      <p:sp>
        <p:nvSpPr>
          <p:cNvPr id="56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1389598"/>
            <a:ext cx="2808003" cy="3179403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نص العنوان"/>
          <p:cNvSpPr txBox="1">
            <a:spLocks noGrp="1"/>
          </p:cNvSpPr>
          <p:nvPr>
            <p:ph type="title"/>
          </p:nvPr>
        </p:nvSpPr>
        <p:spPr>
          <a:xfrm>
            <a:off x="490250" y="450148"/>
            <a:ext cx="6367801" cy="4090803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r>
              <a:t>نص العنوان</a:t>
            </a:r>
          </a:p>
        </p:txBody>
      </p:sp>
      <p:sp>
        <p:nvSpPr>
          <p:cNvPr id="6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1"/>
          <p:cNvSpPr/>
          <p:nvPr/>
        </p:nvSpPr>
        <p:spPr>
          <a:xfrm>
            <a:off x="4572000" y="-126"/>
            <a:ext cx="4572000" cy="5143503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3" name="نص العنوان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2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r>
              <a:t>نص العنوان</a:t>
            </a:r>
          </a:p>
        </p:txBody>
      </p:sp>
      <p:sp>
        <p:nvSpPr>
          <p:cNvPr id="74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5" name="Google Shape;39;p11"/>
          <p:cNvSpPr txBox="1">
            <a:spLocks noGrp="1"/>
          </p:cNvSpPr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 rtl="0">
              <a:defRPr/>
            </a:pPr>
            <a:endParaRPr/>
          </a:p>
        </p:txBody>
      </p:sp>
      <p:sp>
        <p:nvSpPr>
          <p:cNvPr id="7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>
            <a:spLocks noGrp="1"/>
          </p:cNvSpPr>
          <p:nvPr>
            <p:ph type="title" hasCustomPrompt="1"/>
          </p:nvPr>
        </p:nvSpPr>
        <p:spPr>
          <a:xfrm>
            <a:off x="311698" y="1106125"/>
            <a:ext cx="8520603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xx%</a:t>
            </a:r>
          </a:p>
        </p:txBody>
      </p:sp>
      <p:sp>
        <p:nvSpPr>
          <p:cNvPr id="92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311698" y="3152225"/>
            <a:ext cx="8520603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7B9EBE6-6D77-4067-98B9-94ABAB153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4141-0A45-4BD6-8269-D6317656AC72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B6F4190-1E24-4F38-B319-A829AF751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430F326-C73B-441E-A356-AD272A35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C09D7-F162-4AA5-BFDB-76BCFDFE87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03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0A8B71-7120-6E42-8459-D62CDE63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6EF16FD-4C42-3C41-8CDE-A004BA1C6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1D6A44B-A1E7-8642-9623-A10DA3F84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A870-C7C2-E740-A6CE-5781E80670CF}" type="datetimeFigureOut">
              <a:rPr lang="ar-KW" smtClean="0"/>
              <a:t>18/02/1443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816D0E7-034F-5E4F-A61B-63FC2D2F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3185DCA-21C9-3143-98AC-C534959E7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9432" y="4690757"/>
            <a:ext cx="341726" cy="338520"/>
          </a:xfrm>
        </p:spPr>
        <p:txBody>
          <a:bodyPr/>
          <a:lstStyle/>
          <a:p>
            <a:fld id="{2373178A-CD5D-F847-A4B1-FFDE9EED36C7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0487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402193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635725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818635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523361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795448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832913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445025"/>
            <a:ext cx="8520603" cy="57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311698" y="1152475"/>
            <a:ext cx="8520603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692036" y="4700820"/>
            <a:ext cx="329122" cy="318394"/>
          </a:xfrm>
          <a:prstGeom prst="rect">
            <a:avLst/>
          </a:prstGeom>
          <a:ln w="12700">
            <a:miter lim="400000"/>
          </a:ln>
        </p:spPr>
        <p:txBody>
          <a:bodyPr wrap="none" lIns="91423" tIns="91423" rIns="91423" bIns="91423" anchor="ctr">
            <a:spAutoFit/>
          </a:bodyPr>
          <a:lstStyle>
            <a:lvl1pPr algn="r">
              <a:defRPr sz="1000">
                <a:solidFill>
                  <a:srgbClr val="58585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84" r:id="rId3"/>
    <p:sldLayoutId id="2147483683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73" r:id="rId13"/>
    <p:sldLayoutId id="2147483672" r:id="rId14"/>
    <p:sldLayoutId id="2147483671" r:id="rId15"/>
    <p:sldLayoutId id="2147483670" r:id="rId16"/>
    <p:sldLayoutId id="2147483669" r:id="rId17"/>
    <p:sldLayoutId id="2147483668" r:id="rId18"/>
    <p:sldLayoutId id="2147483667" r:id="rId19"/>
    <p:sldLayoutId id="2147483666" r:id="rId20"/>
    <p:sldLayoutId id="2147483665" r:id="rId21"/>
    <p:sldLayoutId id="2147483664" r:id="rId22"/>
    <p:sldLayoutId id="2147483663" r:id="rId23"/>
    <p:sldLayoutId id="2147483662" r:id="rId24"/>
    <p:sldLayoutId id="2147483661" r:id="rId25"/>
    <p:sldLayoutId id="2147483650" r:id="rId26"/>
    <p:sldLayoutId id="2147483651" r:id="rId27"/>
    <p:sldLayoutId id="2147483652" r:id="rId28"/>
    <p:sldLayoutId id="2147483653" r:id="rId29"/>
    <p:sldLayoutId id="2147483654" r:id="rId30"/>
    <p:sldLayoutId id="2147483655" r:id="rId31"/>
    <p:sldLayoutId id="2147483656" r:id="rId32"/>
    <p:sldLayoutId id="2147483658" r:id="rId33"/>
    <p:sldLayoutId id="2147483660" r:id="rId34"/>
    <p:sldLayoutId id="2147483687" r:id="rId35"/>
  </p:sldLayoutIdLst>
  <p:transition spd="med"/>
  <p:txStyles>
    <p:title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6pPr>
      <a:lvl7pPr marL="3291113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7pPr>
      <a:lvl8pPr marL="3748313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8pPr>
      <a:lvl9pPr marL="4205513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hyperlink" Target="&#1575;&#1604;&#1575;&#1582;&#1578;&#1610;&#1575;&#1585;%20&#1575;&#1604;&#1593;&#1588;&#1608;&#1575;&#1574;&#1610;%201.ppsx" TargetMode="External"/><Relationship Id="rId2" Type="http://schemas.openxmlformats.org/officeDocument/2006/relationships/video" Target="../media/media1.mp4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customXml" Target="../ink/ink1.xml"/><Relationship Id="rId26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5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Relationship Id="rId27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47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5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53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5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56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34" Type="http://schemas.openxmlformats.org/officeDocument/2006/relationships/image" Target="../media/image27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33" Type="http://schemas.openxmlformats.org/officeDocument/2006/relationships/slide" Target="slide21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3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32" Type="http://schemas.openxmlformats.org/officeDocument/2006/relationships/image" Target="../media/image27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28" Type="http://schemas.openxmlformats.org/officeDocument/2006/relationships/image" Target="../media/image23.png"/><Relationship Id="rId36" Type="http://schemas.openxmlformats.org/officeDocument/2006/relationships/image" Target="../media/image21.png"/><Relationship Id="rId10" Type="http://schemas.openxmlformats.org/officeDocument/2006/relationships/image" Target="../media/image10.png"/><Relationship Id="rId19" Type="http://schemas.openxmlformats.org/officeDocument/2006/relationships/image" Target="../media/image22.gif"/><Relationship Id="rId31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Relationship Id="rId27" Type="http://schemas.openxmlformats.org/officeDocument/2006/relationships/slide" Target="slide19.xml"/><Relationship Id="rId30" Type="http://schemas.openxmlformats.org/officeDocument/2006/relationships/slide" Target="slide20.xml"/><Relationship Id="rId35" Type="http://schemas.openxmlformats.org/officeDocument/2006/relationships/hyperlink" Target="&#1575;&#1604;&#1575;&#1582;&#1578;&#1610;&#1575;&#1585;%20&#1575;&#1604;&#1593;&#1588;&#1608;&#1575;&#1574;&#1610;%201.ppsx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28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hyperlink" Target="&#1575;&#1604;&#1575;&#1582;&#1578;&#1610;&#1575;&#1585;%20&#1575;&#1604;&#1593;&#1588;&#1608;&#1575;&#1574;&#1610;%202.ppsx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10" Type="http://schemas.openxmlformats.org/officeDocument/2006/relationships/image" Target="../media/image10.png"/><Relationship Id="rId19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30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Relationship Id="rId22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3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Relationship Id="rId22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5.png"/><Relationship Id="rId3" Type="http://schemas.openxmlformats.org/officeDocument/2006/relationships/image" Target="../media/image2.png"/><Relationship Id="rId21" Type="http://schemas.openxmlformats.org/officeDocument/2006/relationships/image" Target="../media/image38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9.png"/><Relationship Id="rId3" Type="http://schemas.openxmlformats.org/officeDocument/2006/relationships/image" Target="../media/image2.png"/><Relationship Id="rId21" Type="http://schemas.openxmlformats.org/officeDocument/2006/relationships/image" Target="../media/image4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1;p2" descr="Google Shape;71;p2"/>
          <p:cNvPicPr>
            <a:picLocks noChangeAspect="1"/>
          </p:cNvPicPr>
          <p:nvPr/>
        </p:nvPicPr>
        <p:blipFill>
          <a:blip r:embed="rId5"/>
          <a:srcRect t="1469"/>
          <a:stretch>
            <a:fillRect/>
          </a:stretch>
        </p:blipFill>
        <p:spPr>
          <a:xfrm>
            <a:off x="-132751" y="-154896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3;p2" descr="Google Shape;73;p2"/>
          <p:cNvPicPr>
            <a:picLocks noChangeAspect="1"/>
          </p:cNvPicPr>
          <p:nvPr/>
        </p:nvPicPr>
        <p:blipFill>
          <a:blip r:embed="rId6"/>
          <a:srcRect l="6528" t="5002" r="4754" b="20993"/>
          <a:stretch>
            <a:fillRect/>
          </a:stretch>
        </p:blipFill>
        <p:spPr>
          <a:xfrm>
            <a:off x="3253785" y="90079"/>
            <a:ext cx="4788232" cy="3148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86;p2" descr="Google Shape;86;p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8034" y="4088505"/>
            <a:ext cx="3762152" cy="941652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89;p2"/>
          <p:cNvSpPr txBox="1"/>
          <p:nvPr/>
        </p:nvSpPr>
        <p:spPr>
          <a:xfrm>
            <a:off x="2472524" y="180333"/>
            <a:ext cx="5114700" cy="416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91423" tIns="91423" rIns="91423" bIns="91423">
            <a:spAutoFit/>
          </a:bodyPr>
          <a:lstStyle>
            <a:lvl1pPr algn="ctr">
              <a:defRPr>
                <a:latin typeface="Aref Ruqaa"/>
                <a:ea typeface="Aref Ruqaa"/>
                <a:cs typeface="Aref Ruqaa"/>
                <a:sym typeface="Aref Ruqaa"/>
              </a:defRPr>
            </a:lvl1pPr>
          </a:lstStyle>
          <a:p>
            <a:pPr rtl="0">
              <a:defRPr/>
            </a:pPr>
            <a:r>
              <a:t>بسم الله الرحمن الرحيم </a:t>
            </a:r>
          </a:p>
        </p:txBody>
      </p:sp>
      <p:pic>
        <p:nvPicPr>
          <p:cNvPr id="113" name="مباشر | الأول المتوسط - الثلاثاء - الأسبوع الثاني (معدل) (معدل).mp4" descr="مباشر | الأول المتوسط - الثلاثاء - الأسبوع الثاني (معدل) (معدل)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50844" y="245936"/>
            <a:ext cx="1186924" cy="94165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الحصة : الرابعة…"/>
          <p:cNvSpPr txBox="1"/>
          <p:nvPr/>
        </p:nvSpPr>
        <p:spPr>
          <a:xfrm>
            <a:off x="4683602" y="391965"/>
            <a:ext cx="225855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algn="r" rtl="0">
              <a:defRPr b="1"/>
            </a:pPr>
            <a:r>
              <a:rPr dirty="0"/>
              <a:t>الحصة</a:t>
            </a:r>
            <a:r>
              <a:rPr lang="ar-SA" dirty="0"/>
              <a:t> : السادسة</a:t>
            </a:r>
            <a:endParaRPr dirty="0"/>
          </a:p>
          <a:p>
            <a:pPr algn="r" rtl="0">
              <a:defRPr b="1"/>
            </a:pPr>
            <a:r>
              <a:rPr lang="ar-SA" dirty="0"/>
              <a:t>التاريخ :  /1 /١٤٤3</a:t>
            </a:r>
            <a:endParaRPr dirty="0"/>
          </a:p>
          <a:p>
            <a:pPr algn="r" rtl="0">
              <a:defRPr b="1"/>
            </a:pPr>
            <a:r>
              <a:rPr lang="ar-SA" dirty="0"/>
              <a:t>المادة :علوم </a:t>
            </a:r>
            <a:endParaRPr dirty="0"/>
          </a:p>
        </p:txBody>
      </p:sp>
      <p:pic>
        <p:nvPicPr>
          <p:cNvPr id="116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2424" y="-82819"/>
            <a:ext cx="978058" cy="1614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صورة 7" descr="صورة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5544" y="22055"/>
            <a:ext cx="222971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صورة" descr="صورة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97249">
            <a:off x="-1512680" y="-49797"/>
            <a:ext cx="3007931" cy="25214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287812" y="-8271"/>
            <a:ext cx="2721804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411999" y="2390508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oogle Shape;80;p2" descr="Google Shape;80;p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7847" y="3240138"/>
            <a:ext cx="536126" cy="345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Google Shape;80;p2" descr="Google Shape;80;p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50012" y="3301534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Google Shape;76;p2" descr="Google Shape;76;p2"/>
          <p:cNvPicPr>
            <a:picLocks noChangeAspect="1"/>
          </p:cNvPicPr>
          <p:nvPr/>
        </p:nvPicPr>
        <p:blipFill>
          <a:blip r:embed="rId15"/>
          <a:srcRect l="14826" r="14301"/>
          <a:stretch>
            <a:fillRect/>
          </a:stretch>
        </p:blipFill>
        <p:spPr>
          <a:xfrm rot="21222339" flipH="1">
            <a:off x="28371" y="1895877"/>
            <a:ext cx="536151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26" name="Google Shape;74;p2" descr="Google Shape;74;p2"/>
          <p:cNvPicPr>
            <a:picLocks noChangeAspect="1"/>
          </p:cNvPicPr>
          <p:nvPr/>
        </p:nvPicPr>
        <p:blipFill>
          <a:blip r:embed="rId16"/>
          <a:srcRect t="5450" b="9091"/>
          <a:stretch>
            <a:fillRect/>
          </a:stretch>
        </p:blipFill>
        <p:spPr>
          <a:xfrm>
            <a:off x="479324" y="1975055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29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70" y="2961688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Google Shape;78;p2" descr="Google Shape;78;p2"/>
          <p:cNvPicPr>
            <a:picLocks noChangeAspect="1"/>
          </p:cNvPicPr>
          <p:nvPr/>
        </p:nvPicPr>
        <p:blipFill>
          <a:blip r:embed="rId18"/>
          <a:srcRect l="10139" r="12811" b="5320"/>
          <a:stretch>
            <a:fillRect/>
          </a:stretch>
        </p:blipFill>
        <p:spPr>
          <a:xfrm>
            <a:off x="2114809" y="2169511"/>
            <a:ext cx="1056325" cy="2287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Google Shape;82;p2" descr="Google Shape;82;p2"/>
          <p:cNvPicPr>
            <a:picLocks noChangeAspect="1"/>
          </p:cNvPicPr>
          <p:nvPr/>
        </p:nvPicPr>
        <p:blipFill>
          <a:blip r:embed="rId19"/>
          <a:srcRect l="38222" r="32895" b="11514"/>
          <a:stretch>
            <a:fillRect/>
          </a:stretch>
        </p:blipFill>
        <p:spPr>
          <a:xfrm flipH="1">
            <a:off x="1491611" y="1070748"/>
            <a:ext cx="612580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صورة" descr="صورة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72176" y="3597969"/>
            <a:ext cx="703488" cy="703489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مربع نص 13"/>
          <p:cNvSpPr txBox="1"/>
          <p:nvPr/>
        </p:nvSpPr>
        <p:spPr>
          <a:xfrm>
            <a:off x="8288750" y="293554"/>
            <a:ext cx="1144774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rtl="0">
              <a:defRPr sz="2400">
                <a:solidFill>
                  <a:schemeClr val="accent5"/>
                </a:solidFill>
              </a:defRPr>
            </a:pPr>
            <a:r>
              <a:rPr lang="ar-SA" sz="1600" dirty="0">
                <a:solidFill>
                  <a:srgbClr val="D7A360"/>
                </a:solidFill>
              </a:rPr>
              <a:t>المتميزات </a:t>
            </a:r>
            <a:r>
              <a:rPr sz="1050" dirty="0">
                <a:solidFill>
                  <a:srgbClr val="D7A360"/>
                </a:solidFill>
              </a:rPr>
              <a:t> </a:t>
            </a:r>
          </a:p>
        </p:txBody>
      </p:sp>
      <p:pic>
        <p:nvPicPr>
          <p:cNvPr id="138" name="صورة 15" descr="صورة 15"/>
          <p:cNvPicPr>
            <a:picLocks noChangeAspect="1"/>
          </p:cNvPicPr>
          <p:nvPr/>
        </p:nvPicPr>
        <p:blipFill>
          <a:blip r:embed="rId21"/>
          <a:srcRect l="27462" t="27195" r="30365" b="34951"/>
          <a:stretch>
            <a:fillRect/>
          </a:stretch>
        </p:blipFill>
        <p:spPr>
          <a:xfrm>
            <a:off x="3337009" y="500214"/>
            <a:ext cx="1903571" cy="2461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صورة" descr="صورة"/>
          <p:cNvPicPr>
            <a:picLocks noChangeAspect="1"/>
          </p:cNvPicPr>
          <p:nvPr/>
        </p:nvPicPr>
        <p:blipFill>
          <a:blip r:embed="rId17"/>
          <a:srcRect t="2" r="55530"/>
          <a:stretch>
            <a:fillRect/>
          </a:stretch>
        </p:blipFill>
        <p:spPr>
          <a:xfrm flipH="1">
            <a:off x="1444625" y="3612398"/>
            <a:ext cx="619716" cy="320318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مربع نص 18"/>
          <p:cNvSpPr txBox="1"/>
          <p:nvPr/>
        </p:nvSpPr>
        <p:spPr>
          <a:xfrm>
            <a:off x="4984735" y="1210912"/>
            <a:ext cx="2358118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000"/>
            </a:lvl1pPr>
          </a:lstStyle>
          <a:p>
            <a:pPr algn="ctr" rtl="0">
              <a:defRPr/>
            </a:pPr>
            <a:r>
              <a:rPr lang="ar-SA" dirty="0"/>
              <a:t>العنوان :</a:t>
            </a:r>
          </a:p>
          <a:p>
            <a:pPr algn="ctr" rtl="0">
              <a:defRPr/>
            </a:pPr>
            <a:endParaRPr lang="ar-SA" dirty="0"/>
          </a:p>
        </p:txBody>
      </p:sp>
      <p:pic>
        <p:nvPicPr>
          <p:cNvPr id="3" name="صورة" descr="صورة">
            <a:extLst>
              <a:ext uri="{FF2B5EF4-FFF2-40B4-BE49-F238E27FC236}">
                <a16:creationId xmlns:a16="http://schemas.microsoft.com/office/drawing/2014/main" id="{27030928-3CBC-7348-B5DA-6B3B6D49102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0800000" flipH="1" flipV="1">
            <a:off x="4338954" y="2840146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 5">
            <a:extLst>
              <a:ext uri="{FF2B5EF4-FFF2-40B4-BE49-F238E27FC236}">
                <a16:creationId xmlns:a16="http://schemas.microsoft.com/office/drawing/2014/main" id="{ED2C86C0-EDAA-2F40-BCB7-7E4CA0ABFCB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580" y="2408754"/>
            <a:ext cx="1424090" cy="1936497"/>
          </a:xfrm>
          <a:prstGeom prst="rect">
            <a:avLst/>
          </a:prstGeom>
        </p:spPr>
      </p:pic>
      <p:pic>
        <p:nvPicPr>
          <p:cNvPr id="2" name="صورة" descr="صورة">
            <a:extLst>
              <a:ext uri="{FF2B5EF4-FFF2-40B4-BE49-F238E27FC236}">
                <a16:creationId xmlns:a16="http://schemas.microsoft.com/office/drawing/2014/main" id="{24DF4373-4E5E-D543-BC18-38236C4C411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35272" y="3210681"/>
            <a:ext cx="574122" cy="61149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صورة 8" descr="صورة تحتوي على نص&#10;&#10;تم إنشاء الوصف تلقائياً">
            <a:hlinkClick r:id="rId25" action="ppaction://hlinkpres?slideindex=1&amp;slidetitle="/>
            <a:extLst>
              <a:ext uri="{FF2B5EF4-FFF2-40B4-BE49-F238E27FC236}">
                <a16:creationId xmlns:a16="http://schemas.microsoft.com/office/drawing/2014/main" id="{42E15B3F-FDDD-4E2F-8A70-7F8E5521C8A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779" y="2743012"/>
            <a:ext cx="2026705" cy="1140022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F81B8A1-2271-41E5-9CEF-18187B06256D}"/>
              </a:ext>
            </a:extLst>
          </p:cNvPr>
          <p:cNvSpPr txBox="1"/>
          <p:nvPr/>
        </p:nvSpPr>
        <p:spPr>
          <a:xfrm>
            <a:off x="7797646" y="1770617"/>
            <a:ext cx="1038751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10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1" fill="hold" display="0">
                  <p:stCondLst>
                    <p:cond delay="indefinite"/>
                  </p:stCondLst>
                </p:cTn>
                <p:tgtEl>
                  <p:spTgt spid="113"/>
                </p:tgtEl>
              </p:cMediaNode>
            </p:video>
            <p:seq concurrent="1" prevAc="none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87108" y="0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798" y="3184948"/>
            <a:ext cx="1424090" cy="1936497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C1D2F707-337C-49A1-8D0A-9AC58F963A6B}"/>
              </a:ext>
            </a:extLst>
          </p:cNvPr>
          <p:cNvSpPr/>
          <p:nvPr/>
        </p:nvSpPr>
        <p:spPr>
          <a:xfrm>
            <a:off x="7067862" y="702255"/>
            <a:ext cx="1806315" cy="875424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" name="حبر 1">
                <a:extLst>
                  <a:ext uri="{FF2B5EF4-FFF2-40B4-BE49-F238E27FC236}">
                    <a16:creationId xmlns:a16="http://schemas.microsoft.com/office/drawing/2014/main" id="{FC8A749F-14D8-471F-B305-010D64EF01B5}"/>
                  </a:ext>
                </a:extLst>
              </p14:cNvPr>
              <p14:cNvContentPartPr/>
              <p14:nvPr/>
            </p14:nvContentPartPr>
            <p14:xfrm>
              <a:off x="471600" y="2157480"/>
              <a:ext cx="360" cy="360"/>
            </p14:xfrm>
          </p:contentPart>
        </mc:Choice>
        <mc:Fallback xmlns="">
          <p:pic>
            <p:nvPicPr>
              <p:cNvPr id="2" name="حبر 1">
                <a:extLst>
                  <a:ext uri="{FF2B5EF4-FFF2-40B4-BE49-F238E27FC236}">
                    <a16:creationId xmlns:a16="http://schemas.microsoft.com/office/drawing/2014/main" id="{FC8A749F-14D8-471F-B305-010D64EF01B5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62240" y="214812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صورة 5">
            <a:extLst>
              <a:ext uri="{FF2B5EF4-FFF2-40B4-BE49-F238E27FC236}">
                <a16:creationId xmlns:a16="http://schemas.microsoft.com/office/drawing/2014/main" id="{445A7117-1EF5-450F-9DE9-3CC334E1987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85885" y="220012"/>
            <a:ext cx="7073142" cy="312579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3904837E-0644-469D-95B8-6021D5D0352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469713" y="2571749"/>
            <a:ext cx="1987179" cy="72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54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2A0421D-D81B-4941-BBB3-971809A256F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33731" y="123664"/>
            <a:ext cx="7003263" cy="3119454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ECC9554-30B9-4D37-A7E0-9059E456A1E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59312" y="2452337"/>
            <a:ext cx="1978588" cy="55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0641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14174E3-0898-4385-8B0F-4A97A3C19CD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34530" y="112561"/>
            <a:ext cx="7085549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4530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F7A101D-6019-45BB-A02A-6432E1D0949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27502" y="211175"/>
            <a:ext cx="6833457" cy="300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569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BFA2A02-C700-4CBD-B36B-7A43547621C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01666" y="105091"/>
            <a:ext cx="6829506" cy="303459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83DF3060-4A0F-4973-A5A9-E4530ADC1CA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25970" y="2050400"/>
            <a:ext cx="1931712" cy="87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418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B4BB11BA-8CD7-44FC-9490-38387FA36DE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80101" y="197956"/>
            <a:ext cx="7018908" cy="3142756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6D99521-532E-47ED-9980-3315CC45F80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90918" y="2606345"/>
            <a:ext cx="1852003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09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C99B150-7E85-4FC3-8BE8-EE633AA97FA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93594" y="46431"/>
            <a:ext cx="6785579" cy="3565821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8D7F242-6844-470C-A069-EFEF551D4D07}"/>
              </a:ext>
            </a:extLst>
          </p:cNvPr>
          <p:cNvSpPr txBox="1"/>
          <p:nvPr/>
        </p:nvSpPr>
        <p:spPr>
          <a:xfrm>
            <a:off x="5367506" y="2502395"/>
            <a:ext cx="48641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1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0270FCB-500E-4D91-A764-614613498AF9}"/>
              </a:ext>
            </a:extLst>
          </p:cNvPr>
          <p:cNvSpPr txBox="1"/>
          <p:nvPr/>
        </p:nvSpPr>
        <p:spPr>
          <a:xfrm>
            <a:off x="5344646" y="1110757"/>
            <a:ext cx="45719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2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89356C2-66B8-4AD1-A022-B0C4CBA68DB3}"/>
              </a:ext>
            </a:extLst>
          </p:cNvPr>
          <p:cNvSpPr txBox="1"/>
          <p:nvPr/>
        </p:nvSpPr>
        <p:spPr>
          <a:xfrm>
            <a:off x="5368814" y="3150009"/>
            <a:ext cx="4571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561933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CDA8F11-7574-4196-8E93-402DEE37841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34531" y="135171"/>
            <a:ext cx="7042492" cy="329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4675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556" y="3371412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13" y="3423950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97922" y="2054234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29236" y="37979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35120" y="3643146"/>
            <a:ext cx="932598" cy="9325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736775" y="3068509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40" y="2670147"/>
            <a:ext cx="1424090" cy="1936497"/>
          </a:xfrm>
          <a:prstGeom prst="rect">
            <a:avLst/>
          </a:prstGeom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492823" y="3385920"/>
            <a:ext cx="625419" cy="66612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15AC7FE-123B-F54D-AA9A-51C5F94D805C}"/>
              </a:ext>
            </a:extLst>
          </p:cNvPr>
          <p:cNvSpPr txBox="1"/>
          <p:nvPr/>
        </p:nvSpPr>
        <p:spPr>
          <a:xfrm>
            <a:off x="3138917" y="1696815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FC6CB40-E1D2-CC41-B4DE-BAEA39D0E37E}"/>
              </a:ext>
            </a:extLst>
          </p:cNvPr>
          <p:cNvSpPr txBox="1"/>
          <p:nvPr/>
        </p:nvSpPr>
        <p:spPr>
          <a:xfrm>
            <a:off x="3216067" y="1773964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فقاعة الكلام: بيضاوية 15">
            <a:extLst>
              <a:ext uri="{FF2B5EF4-FFF2-40B4-BE49-F238E27FC236}">
                <a16:creationId xmlns:a16="http://schemas.microsoft.com/office/drawing/2014/main" id="{3D7FEBBB-3045-AC4E-A4F3-9415A71017E0}"/>
              </a:ext>
            </a:extLst>
          </p:cNvPr>
          <p:cNvSpPr/>
          <p:nvPr/>
        </p:nvSpPr>
        <p:spPr>
          <a:xfrm>
            <a:off x="5190099" y="499393"/>
            <a:ext cx="2872027" cy="1558052"/>
          </a:xfrm>
          <a:prstGeom prst="wedgeEllipseCallout">
            <a:avLst>
              <a:gd name="adj1" fmla="val -74315"/>
              <a:gd name="adj2" fmla="val 54501"/>
            </a:avLst>
          </a:prstGeom>
          <a:solidFill>
            <a:srgbClr val="FFFFFF"/>
          </a:solidFill>
          <a:ln w="25400" cap="flat">
            <a:solidFill>
              <a:schemeClr val="accent5">
                <a:lumMod val="20000"/>
                <a:lumOff val="8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algn="ctr"/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كم انتن رائعات ومتميزات شكرا لكن لا تنسين حل الواجب</a:t>
            </a:r>
            <a:r>
              <a:rPr kumimoji="0" lang="ar-SA" sz="18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في منصة مدرستي</a:t>
            </a:r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فقاعة الكلام: بيضاوية 7">
            <a:extLst>
              <a:ext uri="{FF2B5EF4-FFF2-40B4-BE49-F238E27FC236}">
                <a16:creationId xmlns:a16="http://schemas.microsoft.com/office/drawing/2014/main" id="{BFB70A28-24D1-E740-9D06-6D5613CEB69F}"/>
              </a:ext>
            </a:extLst>
          </p:cNvPr>
          <p:cNvSpPr/>
          <p:nvPr/>
        </p:nvSpPr>
        <p:spPr>
          <a:xfrm>
            <a:off x="5637287" y="2394932"/>
            <a:ext cx="1828800" cy="1298377"/>
          </a:xfrm>
          <a:prstGeom prst="wedgeEllipseCallout">
            <a:avLst>
              <a:gd name="adj1" fmla="val -149986"/>
              <a:gd name="adj2" fmla="val -18468"/>
            </a:avLst>
          </a:prstGeom>
          <a:solidFill>
            <a:srgbClr val="FFFFFF"/>
          </a:solidFill>
          <a:ln w="25400" cap="flat">
            <a:solidFill>
              <a:schemeClr val="accent5">
                <a:lumMod val="20000"/>
                <a:lumOff val="8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0" tIns="0" rIns="0" bIns="0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الى اللقاء اراكم غدا على خير </a:t>
            </a:r>
            <a:r>
              <a:rPr kumimoji="0" lang="ar-SA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باذن</a:t>
            </a: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الله </a:t>
            </a:r>
          </a:p>
        </p:txBody>
      </p:sp>
    </p:spTree>
    <p:extLst>
      <p:ext uri="{BB962C8B-B14F-4D97-AF65-F5344CB8AC3E}">
        <p14:creationId xmlns:p14="http://schemas.microsoft.com/office/powerpoint/2010/main" val="21506456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CFCCBDC9-B507-E840-9D85-948488A16CA3}"/>
              </a:ext>
            </a:extLst>
          </p:cNvPr>
          <p:cNvGrpSpPr/>
          <p:nvPr/>
        </p:nvGrpSpPr>
        <p:grpSpPr>
          <a:xfrm>
            <a:off x="804672" y="210312"/>
            <a:ext cx="2377440" cy="4526280"/>
            <a:chOff x="8570976" y="524256"/>
            <a:chExt cx="3169920" cy="6035040"/>
          </a:xfrm>
        </p:grpSpPr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36EA2E95-793A-3949-BBDF-E9D5071034CA}"/>
                </a:ext>
              </a:extLst>
            </p:cNvPr>
            <p:cNvSpPr/>
            <p:nvPr/>
          </p:nvSpPr>
          <p:spPr>
            <a:xfrm>
              <a:off x="8570976" y="52425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6" name="مستطيل مستدير الزوايا 5">
              <a:extLst>
                <a:ext uri="{FF2B5EF4-FFF2-40B4-BE49-F238E27FC236}">
                  <a16:creationId xmlns:a16="http://schemas.microsoft.com/office/drawing/2014/main" id="{6500A0B8-A831-7942-9073-92D02297E105}"/>
                </a:ext>
              </a:extLst>
            </p:cNvPr>
            <p:cNvSpPr/>
            <p:nvPr/>
          </p:nvSpPr>
          <p:spPr>
            <a:xfrm>
              <a:off x="8814816" y="999744"/>
              <a:ext cx="2706624" cy="4998720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22AB7C8E-1E4B-8344-8326-82BAA66236D2}"/>
                </a:ext>
              </a:extLst>
            </p:cNvPr>
            <p:cNvSpPr/>
            <p:nvPr/>
          </p:nvSpPr>
          <p:spPr>
            <a:xfrm rot="2986448">
              <a:off x="9076944" y="2082376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4950" b="1" dirty="0">
                <a:solidFill>
                  <a:schemeClr val="accent6"/>
                </a:solidFill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072D95B3-BE0B-6D47-BB1E-DE2994ECF568}"/>
                </a:ext>
              </a:extLst>
            </p:cNvPr>
            <p:cNvSpPr txBox="1"/>
            <p:nvPr/>
          </p:nvSpPr>
          <p:spPr>
            <a:xfrm>
              <a:off x="9429751" y="2871788"/>
              <a:ext cx="1471613" cy="13542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6000" b="1" dirty="0"/>
                <a:t>١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C4FF655E-8157-D045-AE8A-B1D1422E6E12}"/>
              </a:ext>
            </a:extLst>
          </p:cNvPr>
          <p:cNvSpPr/>
          <p:nvPr/>
        </p:nvSpPr>
        <p:spPr>
          <a:xfrm>
            <a:off x="3478721" y="475487"/>
            <a:ext cx="5167257" cy="3092305"/>
          </a:xfrm>
          <a:prstGeom prst="roundRect">
            <a:avLst/>
          </a:prstGeom>
          <a:solidFill>
            <a:srgbClr val="E2C8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300" dirty="0">
                <a:solidFill>
                  <a:schemeClr val="tx1"/>
                </a:solidFill>
              </a:rPr>
              <a:t>أي مما يلي يشمل اكبر عدد من الأنواع ( المملكة- النوع –الشعبة )؟ </a:t>
            </a:r>
            <a:endParaRPr lang="ar-KW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187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714565" y="-470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643" y="3354066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579" y="3395312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58500" y="3533750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78702"/>
            <a:ext cx="1424090" cy="1936497"/>
          </a:xfrm>
          <a:prstGeom prst="rect">
            <a:avLst/>
          </a:prstGeom>
        </p:spPr>
      </p:pic>
      <p:sp>
        <p:nvSpPr>
          <p:cNvPr id="7" name="فقاعة الكلام: بيضاوية 6">
            <a:extLst>
              <a:ext uri="{FF2B5EF4-FFF2-40B4-BE49-F238E27FC236}">
                <a16:creationId xmlns:a16="http://schemas.microsoft.com/office/drawing/2014/main" id="{3F243AE2-B511-B049-9628-F0FDA8353829}"/>
              </a:ext>
            </a:extLst>
          </p:cNvPr>
          <p:cNvSpPr/>
          <p:nvPr/>
        </p:nvSpPr>
        <p:spPr>
          <a:xfrm>
            <a:off x="3017747" y="127511"/>
            <a:ext cx="3479257" cy="865584"/>
          </a:xfrm>
          <a:prstGeom prst="wedgeEllipseCallout">
            <a:avLst>
              <a:gd name="adj1" fmla="val -61006"/>
              <a:gd name="adj2" fmla="val 76652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هيا لنراجع ما تعلمناه في الحصة السابقة</a:t>
            </a:r>
          </a:p>
        </p:txBody>
      </p:sp>
      <p:pic>
        <p:nvPicPr>
          <p:cNvPr id="28" name="Picture 4" descr="نتيجة بحث الصور عن countdown gif 2 minutes"/>
          <p:cNvPicPr>
            <a:picLocks noChangeAspect="1" noChangeArrowheads="1" noCrop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5" y="2714080"/>
            <a:ext cx="990269" cy="30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مستطيل: زوايا قطرية مقصوصة 6">
            <a:extLst>
              <a:ext uri="{FF2B5EF4-FFF2-40B4-BE49-F238E27FC236}">
                <a16:creationId xmlns:a16="http://schemas.microsoft.com/office/drawing/2014/main" id="{6DEFBD6A-E840-7641-9F4A-B3AE2D9F7DEE}"/>
              </a:ext>
            </a:extLst>
          </p:cNvPr>
          <p:cNvSpPr/>
          <p:nvPr/>
        </p:nvSpPr>
        <p:spPr>
          <a:xfrm>
            <a:off x="6836373" y="106103"/>
            <a:ext cx="2216081" cy="733663"/>
          </a:xfrm>
          <a:prstGeom prst="snip2DiagRect">
            <a:avLst>
              <a:gd name="adj1" fmla="val 50000"/>
              <a:gd name="adj2" fmla="val 5000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تغذية راجعة</a:t>
            </a:r>
          </a:p>
        </p:txBody>
      </p:sp>
      <p:sp>
        <p:nvSpPr>
          <p:cNvPr id="32" name="شكل بيضاوي 31"/>
          <p:cNvSpPr/>
          <p:nvPr/>
        </p:nvSpPr>
        <p:spPr>
          <a:xfrm>
            <a:off x="1825341" y="36830"/>
            <a:ext cx="1214156" cy="60590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54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استراتيجية</a:t>
            </a:r>
            <a:r>
              <a:rPr kumimoji="0" lang="ar-SA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بطاقات </a:t>
            </a:r>
            <a:r>
              <a:rPr kumimoji="0" lang="ar-SA" sz="14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الأونو</a:t>
            </a: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صورة الشريحة 2">
                <a:extLst>
                  <a:ext uri="{FF2B5EF4-FFF2-40B4-BE49-F238E27FC236}">
                    <a16:creationId xmlns:a16="http://schemas.microsoft.com/office/drawing/2014/main" id="{17D58B7C-72A1-41BD-A471-9F9F225FA2B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39593896"/>
                  </p:ext>
                </p:extLst>
              </p:nvPr>
            </p:nvGraphicFramePr>
            <p:xfrm>
              <a:off x="7295209" y="1353340"/>
              <a:ext cx="1050750" cy="1767169"/>
            </p:xfrm>
            <a:graphic>
              <a:graphicData uri="http://schemas.microsoft.com/office/powerpoint/2016/slidezoom">
                <pslz:sldZm>
                  <pslz:sldZmObj sldId="342" cId="3573187180">
                    <pslz:zmPr id="{FDEF7064-733B-4D11-8B89-C03315328917}" imageType="cover" transitionDur="1000">
                      <p166:blipFill xmlns:p166="http://schemas.microsoft.com/office/powerpoint/2016/6/main"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50750" cy="176716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صورة الشريحة 2">
                <a:hlinkClick r:id="rId27" action="ppaction://hlinksldjump"/>
                <a:extLst>
                  <a:ext uri="{FF2B5EF4-FFF2-40B4-BE49-F238E27FC236}">
                    <a16:creationId xmlns:a16="http://schemas.microsoft.com/office/drawing/2014/main" id="{17D58B7C-72A1-41BD-A471-9F9F225FA2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95209" y="1353340"/>
                <a:ext cx="1050750" cy="1767169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صورة الشريحة 8">
                <a:extLst>
                  <a:ext uri="{FF2B5EF4-FFF2-40B4-BE49-F238E27FC236}">
                    <a16:creationId xmlns:a16="http://schemas.microsoft.com/office/drawing/2014/main" id="{D0F1E6F0-F473-4401-81A3-9A4B020CB24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7582629"/>
                  </p:ext>
                </p:extLst>
              </p:nvPr>
            </p:nvGraphicFramePr>
            <p:xfrm>
              <a:off x="5008862" y="1343398"/>
              <a:ext cx="1141161" cy="1763488"/>
            </p:xfrm>
            <a:graphic>
              <a:graphicData uri="http://schemas.microsoft.com/office/powerpoint/2016/slidezoom">
                <pslz:sldZm>
                  <pslz:sldZmObj sldId="343" cId="2066183836">
                    <pslz:zmPr id="{0DDD4669-C535-4BA7-A517-B013FE72FC8D}" imageType="cover" transitionDur="1000">
                      <p166:blipFill xmlns:p166="http://schemas.microsoft.com/office/powerpoint/2016/6/main"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41161" cy="176348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صورة الشريحة 8">
                <a:hlinkClick r:id="rId30" action="ppaction://hlinksldjump"/>
                <a:extLst>
                  <a:ext uri="{FF2B5EF4-FFF2-40B4-BE49-F238E27FC236}">
                    <a16:creationId xmlns:a16="http://schemas.microsoft.com/office/drawing/2014/main" id="{D0F1E6F0-F473-4401-81A3-9A4B020CB2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8862" y="1343398"/>
                <a:ext cx="1141161" cy="176348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صورة الشريحة 10">
                <a:extLst>
                  <a:ext uri="{FF2B5EF4-FFF2-40B4-BE49-F238E27FC236}">
                    <a16:creationId xmlns:a16="http://schemas.microsoft.com/office/drawing/2014/main" id="{19006F0D-0F38-484F-BFB6-CDD858E65B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1351656"/>
                  </p:ext>
                </p:extLst>
              </p:nvPr>
            </p:nvGraphicFramePr>
            <p:xfrm>
              <a:off x="2947906" y="1355802"/>
              <a:ext cx="1141161" cy="1762244"/>
            </p:xfrm>
            <a:graphic>
              <a:graphicData uri="http://schemas.microsoft.com/office/powerpoint/2016/slidezoom">
                <pslz:sldZm>
                  <pslz:sldZmObj sldId="259" cId="2572321239">
                    <pslz:zmPr id="{AF6068E0-EA90-4761-A80D-46048AEA9AC2}" imageType="cover" transitionDur="1000">
                      <p166:blipFill xmlns:p166="http://schemas.microsoft.com/office/powerpoint/2016/6/main"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41161" cy="176224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صورة الشريحة 10">
                <a:hlinkClick r:id="rId33" action="ppaction://hlinksldjump"/>
                <a:extLst>
                  <a:ext uri="{FF2B5EF4-FFF2-40B4-BE49-F238E27FC236}">
                    <a16:creationId xmlns:a16="http://schemas.microsoft.com/office/drawing/2014/main" id="{19006F0D-0F38-484F-BFB6-CDD858E65B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47906" y="1355802"/>
                <a:ext cx="1141161" cy="176224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31" name="صورة 30" descr="صورة تحتوي على نص&#10;&#10;تم إنشاء الوصف تلقائياً">
            <a:hlinkClick r:id="rId35" action="ppaction://hlinkpres?slideindex=1&amp;slidetitle="/>
            <a:extLst>
              <a:ext uri="{FF2B5EF4-FFF2-40B4-BE49-F238E27FC236}">
                <a16:creationId xmlns:a16="http://schemas.microsoft.com/office/drawing/2014/main" id="{6770B765-779B-4914-9B72-8BFEB906593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349" y="3424281"/>
            <a:ext cx="2026705" cy="114002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339B702D-93D9-4741-8749-602312CD99E3}"/>
              </a:ext>
            </a:extLst>
          </p:cNvPr>
          <p:cNvGrpSpPr/>
          <p:nvPr/>
        </p:nvGrpSpPr>
        <p:grpSpPr>
          <a:xfrm>
            <a:off x="283464" y="473202"/>
            <a:ext cx="2377440" cy="4526280"/>
            <a:chOff x="1036320" y="411480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C25FD1A0-497E-754D-AE9E-7FEBE86F710F}"/>
                </a:ext>
              </a:extLst>
            </p:cNvPr>
            <p:cNvSpPr/>
            <p:nvPr/>
          </p:nvSpPr>
          <p:spPr>
            <a:xfrm>
              <a:off x="1036320" y="411480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A0E16C56-3563-7143-AEE8-2BD79A74107C}"/>
                </a:ext>
              </a:extLst>
            </p:cNvPr>
            <p:cNvSpPr/>
            <p:nvPr/>
          </p:nvSpPr>
          <p:spPr>
            <a:xfrm>
              <a:off x="1267968" y="929640"/>
              <a:ext cx="2706624" cy="49987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B471A3C6-0121-A944-A940-EF4D0C41E2E0}"/>
                </a:ext>
              </a:extLst>
            </p:cNvPr>
            <p:cNvSpPr/>
            <p:nvPr/>
          </p:nvSpPr>
          <p:spPr>
            <a:xfrm rot="2986448">
              <a:off x="1542288" y="1969600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4950" b="1" dirty="0">
                <a:solidFill>
                  <a:schemeClr val="accent6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728C3D4A-0382-E74F-A9E6-0DCF6F85F990}"/>
                </a:ext>
              </a:extLst>
            </p:cNvPr>
            <p:cNvSpPr txBox="1"/>
            <p:nvPr/>
          </p:nvSpPr>
          <p:spPr>
            <a:xfrm>
              <a:off x="1895095" y="2759012"/>
              <a:ext cx="1471613" cy="13542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6000" b="1" dirty="0"/>
                <a:t>٢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3714E215-DA5F-5041-9031-2BC3B9E0E9F5}"/>
              </a:ext>
            </a:extLst>
          </p:cNvPr>
          <p:cNvSpPr/>
          <p:nvPr/>
        </p:nvSpPr>
        <p:spPr>
          <a:xfrm>
            <a:off x="3567303" y="861822"/>
            <a:ext cx="4526280" cy="209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300" dirty="0">
                <a:solidFill>
                  <a:schemeClr val="tx1"/>
                </a:solidFill>
              </a:rPr>
              <a:t>اصغر تركيب في المخلوق الحي يسمى ............</a:t>
            </a:r>
            <a:endParaRPr lang="ar-KW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83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DA4A7C94-187E-254D-A3FB-54CFC5859816}"/>
              </a:ext>
            </a:extLst>
          </p:cNvPr>
          <p:cNvGrpSpPr/>
          <p:nvPr/>
        </p:nvGrpSpPr>
        <p:grpSpPr>
          <a:xfrm>
            <a:off x="453734" y="461772"/>
            <a:ext cx="2377440" cy="4526280"/>
            <a:chOff x="604979" y="615696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B8CA6BF9-797C-7046-9FF6-3B9D39886D6C}"/>
                </a:ext>
              </a:extLst>
            </p:cNvPr>
            <p:cNvSpPr/>
            <p:nvPr/>
          </p:nvSpPr>
          <p:spPr>
            <a:xfrm>
              <a:off x="604979" y="61569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 dirty="0">
                <a:solidFill>
                  <a:srgbClr val="FFFF00"/>
                </a:solidFill>
              </a:endParaRPr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72536517-8101-D542-80DB-E8DC2275E445}"/>
                </a:ext>
              </a:extLst>
            </p:cNvPr>
            <p:cNvSpPr/>
            <p:nvPr/>
          </p:nvSpPr>
          <p:spPr>
            <a:xfrm>
              <a:off x="846247" y="1243584"/>
              <a:ext cx="2706624" cy="499872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 dirty="0">
                <a:solidFill>
                  <a:srgbClr val="FFFF00"/>
                </a:solidFill>
              </a:endParaRPr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605E3F3B-F4EE-EA4D-A648-DAAA13094B1B}"/>
                </a:ext>
              </a:extLst>
            </p:cNvPr>
            <p:cNvSpPr/>
            <p:nvPr/>
          </p:nvSpPr>
          <p:spPr>
            <a:xfrm rot="2986448">
              <a:off x="1110947" y="2216488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4950" b="1" dirty="0">
                <a:solidFill>
                  <a:srgbClr val="FFFF00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E5EC724F-0ECB-5547-BBD2-871F897473EB}"/>
                </a:ext>
              </a:extLst>
            </p:cNvPr>
            <p:cNvSpPr txBox="1"/>
            <p:nvPr/>
          </p:nvSpPr>
          <p:spPr>
            <a:xfrm>
              <a:off x="1463754" y="3005900"/>
              <a:ext cx="1471613" cy="13542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6000" b="1" dirty="0"/>
                <a:t>٣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DA905C63-A567-AB45-BAAD-C8AE7DF1156D}"/>
              </a:ext>
            </a:extLst>
          </p:cNvPr>
          <p:cNvSpPr/>
          <p:nvPr/>
        </p:nvSpPr>
        <p:spPr>
          <a:xfrm>
            <a:off x="3767328" y="475488"/>
            <a:ext cx="4526280" cy="209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300" dirty="0">
                <a:solidFill>
                  <a:schemeClr val="tx1"/>
                </a:solidFill>
              </a:rPr>
              <a:t>يوجد في الخلية النباتية ولا يوجد في الحيوانية ( الجدار الخلوي – السيتوبلازم – </a:t>
            </a:r>
            <a:r>
              <a:rPr lang="ar-SA" sz="3300" dirty="0" err="1">
                <a:solidFill>
                  <a:schemeClr val="tx1"/>
                </a:solidFill>
              </a:rPr>
              <a:t>الميتوكندريا</a:t>
            </a:r>
            <a:r>
              <a:rPr lang="ar-SA" sz="3300" dirty="0">
                <a:solidFill>
                  <a:schemeClr val="tx1"/>
                </a:solidFill>
              </a:rPr>
              <a:t> )؟</a:t>
            </a:r>
            <a:endParaRPr lang="ar-KW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21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3664935-EA07-4330-9A97-A4413BB420C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25032" y="153406"/>
            <a:ext cx="7004567" cy="295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5714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96544" y="-10778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8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35647AE-466D-4B6E-A3C4-5AEE31CB5F5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73394" y="95789"/>
            <a:ext cx="7072586" cy="337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472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9E7DDA2-CC69-4EAB-AC36-E18B85DF692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69276" y="466358"/>
            <a:ext cx="6427643" cy="222264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1B232852-0D2F-4B73-B1FF-B5EEA73F129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22557" y="1436322"/>
            <a:ext cx="3919330" cy="222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482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9787F71-AF10-4E96-99B7-D32C9D4B56A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35346" y="145782"/>
            <a:ext cx="6893063" cy="244937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9DC1037-DFB9-4000-834D-DD92C4FD03B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26048" y="606627"/>
            <a:ext cx="3796176" cy="301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318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EA419C0-CF5D-44B0-83A4-6E19BC8C270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16087" y="164827"/>
            <a:ext cx="7001122" cy="30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1806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557" y="4329072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643" y="3183599"/>
            <a:ext cx="1424090" cy="1936497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A9D073DF-2DC3-4C88-B4E1-FE90CBB94599}"/>
              </a:ext>
            </a:extLst>
          </p:cNvPr>
          <p:cNvSpPr/>
          <p:nvPr/>
        </p:nvSpPr>
        <p:spPr>
          <a:xfrm>
            <a:off x="3593323" y="1160056"/>
            <a:ext cx="866749" cy="150598"/>
          </a:xfrm>
          <a:prstGeom prst="rect">
            <a:avLst/>
          </a:prstGeom>
          <a:solidFill>
            <a:srgbClr val="FDFDF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9043A6D-14B4-4AB6-BC01-7274A89B0A87}"/>
              </a:ext>
            </a:extLst>
          </p:cNvPr>
          <p:cNvSpPr txBox="1"/>
          <p:nvPr/>
        </p:nvSpPr>
        <p:spPr>
          <a:xfrm>
            <a:off x="2037252" y="3325071"/>
            <a:ext cx="65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1083D0CB-F686-4FC0-801E-E9C1DE3EDB3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45094" y="154977"/>
            <a:ext cx="7113996" cy="164446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398EE17D-C8D8-4FE4-8B15-6E08A38F7D5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33596" y="796602"/>
            <a:ext cx="3138042" cy="143588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D3CEACCE-0D03-4C17-8EB8-F9E850AFB62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65470" y="2206219"/>
            <a:ext cx="2803584" cy="111885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66FCE3FF-875D-4422-BFFD-1DFBA326F64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997066" y="2182585"/>
            <a:ext cx="2746606" cy="149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012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2958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1BE45CB-5B69-40DD-91BF-7153DDF063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75835" y="179388"/>
            <a:ext cx="6790763" cy="185743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0189983-C4C0-43A1-AFB1-5A777761783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05027" y="983612"/>
            <a:ext cx="3361423" cy="136033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E43E6AA-877A-4F4E-9B07-9AD3EE1EE8B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14346" y="2024802"/>
            <a:ext cx="2590179" cy="169279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793C3688-78BB-40D4-9651-41518964B26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042531" y="2343942"/>
            <a:ext cx="2674495" cy="130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669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81850235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2529</TotalTime>
  <Words>95</Words>
  <Application>Microsoft Office PowerPoint</Application>
  <PresentationFormat>عرض على الشاشة (16:9)</PresentationFormat>
  <Paragraphs>21</Paragraphs>
  <Slides>21</Slides>
  <Notes>7</Notes>
  <HiddenSlides>3</HiddenSlides>
  <MMClips>1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4" baseType="lpstr">
      <vt:lpstr>Aref Ruqaa</vt:lpstr>
      <vt:lpstr>Arial</vt:lpstr>
      <vt:lpstr>Simple Light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امل الشمراني</cp:lastModifiedBy>
  <cp:revision>219</cp:revision>
  <dcterms:modified xsi:type="dcterms:W3CDTF">2021-09-25T08:05:02Z</dcterms:modified>
</cp:coreProperties>
</file>