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78" r:id="rId4"/>
    <p:sldId id="344" r:id="rId5"/>
    <p:sldId id="381" r:id="rId6"/>
    <p:sldId id="385" r:id="rId7"/>
    <p:sldId id="382" r:id="rId8"/>
    <p:sldId id="379" r:id="rId9"/>
    <p:sldId id="380" r:id="rId10"/>
    <p:sldId id="290" r:id="rId11"/>
    <p:sldId id="361" r:id="rId12"/>
    <p:sldId id="362" r:id="rId13"/>
    <p:sldId id="386" r:id="rId14"/>
    <p:sldId id="389" r:id="rId15"/>
    <p:sldId id="390" r:id="rId16"/>
    <p:sldId id="391" r:id="rId17"/>
    <p:sldId id="392" r:id="rId18"/>
    <p:sldId id="275" r:id="rId19"/>
    <p:sldId id="342" r:id="rId20"/>
    <p:sldId id="343" r:id="rId21"/>
    <p:sldId id="259" r:id="rId22"/>
  </p:sldIdLst>
  <p:sldSz cx="9144000" cy="5143500" type="screen16x9"/>
  <p:notesSz cx="6858000" cy="9144000"/>
  <p:custDataLst>
    <p:tags r:id="rId24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968" y="56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3-10T09:23:56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1310 5993 0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98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784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94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40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18/02/1443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hyperlink" Target="&#1575;&#1604;&#1575;&#1582;&#1578;&#1610;&#1575;&#1585;%20&#1575;&#1604;&#1593;&#1588;&#1608;&#1575;&#1574;&#1610;%201.ppsx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customXml" Target="../ink/ink1.xml"/><Relationship Id="rId26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7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6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34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2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32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3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4788232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السادسة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/1 /١٤٤3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424" y="-82819"/>
            <a:ext cx="978058" cy="16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8288750" y="293554"/>
            <a:ext cx="114477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sz="1600" dirty="0">
                <a:solidFill>
                  <a:srgbClr val="D7A360"/>
                </a:solidFill>
              </a:rPr>
              <a:t>المتميزات </a:t>
            </a:r>
            <a:r>
              <a:rPr sz="105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84735" y="1210912"/>
            <a:ext cx="235811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endParaRPr lang="ar-SA"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 descr="صورة تحتوي على نص&#10;&#10;تم إنشاء الوصف تلقائياً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87108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8" y="3184948"/>
            <a:ext cx="1424090" cy="193649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1D2F707-337C-49A1-8D0A-9AC58F963A6B}"/>
              </a:ext>
            </a:extLst>
          </p:cNvPr>
          <p:cNvSpPr/>
          <p:nvPr/>
        </p:nvSpPr>
        <p:spPr>
          <a:xfrm>
            <a:off x="7067862" y="702255"/>
            <a:ext cx="1806315" cy="8754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14:cNvPr>
              <p14:cNvContentPartPr/>
              <p14:nvPr/>
            </p14:nvContentPartPr>
            <p14:xfrm>
              <a:off x="471600" y="2157480"/>
              <a:ext cx="36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240" y="2148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445A7117-1EF5-450F-9DE9-3CC334E198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85885" y="220012"/>
            <a:ext cx="7073142" cy="312579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904837E-0644-469D-95B8-6021D5D035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69713" y="2571749"/>
            <a:ext cx="1987179" cy="72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4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2A0421D-D81B-4941-BBB3-971809A256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3731" y="123664"/>
            <a:ext cx="7003263" cy="31194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ECC9554-30B9-4D37-A7E0-9059E456A1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9312" y="2452337"/>
            <a:ext cx="1978588" cy="5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4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4174E3-0898-4385-8B0F-4A97A3C19C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4530" y="112561"/>
            <a:ext cx="7085549" cy="32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5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F7A101D-6019-45BB-A02A-6432E1D094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7502" y="211175"/>
            <a:ext cx="6833457" cy="30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6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BFA2A02-C700-4CBD-B36B-7A43547621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01666" y="105091"/>
            <a:ext cx="6829506" cy="303459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3DF3060-4A0F-4973-A5A9-E4530ADC1C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25970" y="2050400"/>
            <a:ext cx="1931712" cy="8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1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4BB11BA-8CD7-44FC-9490-38387FA36D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0101" y="197956"/>
            <a:ext cx="7018908" cy="31427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6D99521-532E-47ED-9980-3315CC45F8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918" y="2606345"/>
            <a:ext cx="1852003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9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C99B150-7E85-4FC3-8BE8-EE633AA97F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93594" y="46431"/>
            <a:ext cx="6785579" cy="356582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8D7F242-6844-470C-A069-EFEF551D4D07}"/>
              </a:ext>
            </a:extLst>
          </p:cNvPr>
          <p:cNvSpPr txBox="1"/>
          <p:nvPr/>
        </p:nvSpPr>
        <p:spPr>
          <a:xfrm>
            <a:off x="5367506" y="2502395"/>
            <a:ext cx="4864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0270FCB-500E-4D91-A764-614613498AF9}"/>
              </a:ext>
            </a:extLst>
          </p:cNvPr>
          <p:cNvSpPr txBox="1"/>
          <p:nvPr/>
        </p:nvSpPr>
        <p:spPr>
          <a:xfrm>
            <a:off x="5344646" y="1110757"/>
            <a:ext cx="4571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89356C2-66B8-4AD1-A022-B0C4CBA68DB3}"/>
              </a:ext>
            </a:extLst>
          </p:cNvPr>
          <p:cNvSpPr txBox="1"/>
          <p:nvPr/>
        </p:nvSpPr>
        <p:spPr>
          <a:xfrm>
            <a:off x="5368814" y="3150009"/>
            <a:ext cx="4571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6193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CDA8F11-7574-4196-8E93-402DEE378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4531" y="135171"/>
            <a:ext cx="7042492" cy="32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675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5190099" y="499393"/>
            <a:ext cx="2872027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637287" y="2394932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478721" y="475487"/>
            <a:ext cx="5167257" cy="3092305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أي مما يلي يشمل اكبر عدد من الأنواع ( المملكة- النوع –الشعبة )؟ 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اصغر تركيب في المخلوق الحي يسمى ............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يوجد في الخلية النباتية ولا يوجد في الحيوانية ( الجدار الخلوي – السيتوبلازم – </a:t>
            </a:r>
            <a:r>
              <a:rPr lang="ar-SA" sz="3300" dirty="0" err="1">
                <a:solidFill>
                  <a:schemeClr val="tx1"/>
                </a:solidFill>
              </a:rPr>
              <a:t>الميتوكندريا</a:t>
            </a:r>
            <a:r>
              <a:rPr lang="ar-SA" sz="3300" dirty="0">
                <a:solidFill>
                  <a:schemeClr val="tx1"/>
                </a:solidFill>
              </a:rPr>
              <a:t> )؟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3664935-EA07-4330-9A97-A4413BB420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5032" y="153406"/>
            <a:ext cx="7004567" cy="29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35647AE-466D-4B6E-A3C4-5AEE31CB5F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3394" y="95789"/>
            <a:ext cx="7072586" cy="33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E7DDA2-CC69-4EAB-AC36-E18B85DF69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69276" y="466358"/>
            <a:ext cx="6427643" cy="222264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232852-0D2F-4B73-B1FF-B5EEA73F12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22557" y="1436322"/>
            <a:ext cx="3919330" cy="22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8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787F71-AF10-4E96-99B7-D32C9D4B56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35346" y="145782"/>
            <a:ext cx="6893063" cy="24493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9DC1037-DFB9-4000-834D-DD92C4FD03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6048" y="606627"/>
            <a:ext cx="3796176" cy="30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1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EA419C0-CF5D-44B0-83A4-6E19BC8C27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16087" y="164827"/>
            <a:ext cx="7001122" cy="30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1806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57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D073DF-2DC3-4C88-B4E1-FE90CBB94599}"/>
              </a:ext>
            </a:extLst>
          </p:cNvPr>
          <p:cNvSpPr/>
          <p:nvPr/>
        </p:nvSpPr>
        <p:spPr>
          <a:xfrm>
            <a:off x="3593323" y="1160056"/>
            <a:ext cx="866749" cy="150598"/>
          </a:xfrm>
          <a:prstGeom prst="rect">
            <a:avLst/>
          </a:prstGeom>
          <a:solidFill>
            <a:srgbClr val="FDFD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043A6D-14B4-4AB6-BC01-7274A89B0A87}"/>
              </a:ext>
            </a:extLst>
          </p:cNvPr>
          <p:cNvSpPr txBox="1"/>
          <p:nvPr/>
        </p:nvSpPr>
        <p:spPr>
          <a:xfrm>
            <a:off x="2037252" y="3325071"/>
            <a:ext cx="6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083D0CB-F686-4FC0-801E-E9C1DE3EDB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5094" y="154977"/>
            <a:ext cx="7113996" cy="16444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98EE17D-C8D8-4FE4-8B15-6E08A38F7D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3596" y="796602"/>
            <a:ext cx="3138042" cy="143588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3CEACCE-0D03-4C17-8EB8-F9E850AFB6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65470" y="2206219"/>
            <a:ext cx="2803584" cy="11188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CE3FF-875D-4422-BFFD-1DFBA326F6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97066" y="2182585"/>
            <a:ext cx="2746606" cy="14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2958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BE45CB-5B69-40DD-91BF-7153DDF063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5835" y="179388"/>
            <a:ext cx="6790763" cy="18574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0189983-C4C0-43A1-AFB1-5A77776178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05027" y="983612"/>
            <a:ext cx="3361423" cy="13603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E43E6AA-877A-4F4E-9B07-9AD3EE1EE8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14346" y="2024802"/>
            <a:ext cx="2590179" cy="169279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93C3688-78BB-40D4-9651-41518964B2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42531" y="2343942"/>
            <a:ext cx="2674495" cy="13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6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95</Words>
  <Application>Microsoft Office PowerPoint</Application>
  <PresentationFormat>عرض على الشاشة (16:9)</PresentationFormat>
  <Paragraphs>21</Paragraphs>
  <Slides>21</Slides>
  <Notes>7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4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219</cp:revision>
  <dcterms:modified xsi:type="dcterms:W3CDTF">2021-09-25T08:05:02Z</dcterms:modified>
</cp:coreProperties>
</file>