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32F5FE4-AA66-4139-97B7-D978308DD92C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8201C8D-C42A-4767-8F89-BB3C47335DF7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201C8D-C42A-4767-8F89-BB3C47335DF7}" type="slidenum">
              <a:rPr lang="ar-SA" smtClean="0"/>
              <a:pPr/>
              <a:t>1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95171"/>
              </p:ext>
            </p:extLst>
          </p:nvPr>
        </p:nvGraphicFramePr>
        <p:xfrm>
          <a:off x="107507" y="548680"/>
          <a:ext cx="8856981" cy="5120640"/>
        </p:xfrm>
        <a:graphic>
          <a:graphicData uri="http://schemas.openxmlformats.org/drawingml/2006/table">
            <a:tbl>
              <a:tblPr rtl="1"/>
              <a:tblGrid>
                <a:gridCol w="1265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5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5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52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52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52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652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الأسبوع 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الأول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الثاني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الثالث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الرابع 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الخامس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السادس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+mn-cs"/>
                        </a:rPr>
                        <a:t>التاريخ 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12/17</a:t>
                      </a:r>
                      <a:r>
                        <a:rPr lang="ar-SA" sz="1600" baseline="0" dirty="0">
                          <a:solidFill>
                            <a:srgbClr val="FF0000"/>
                          </a:solidFill>
                        </a:rPr>
                        <a:t> :12/21</a:t>
                      </a:r>
                      <a:endParaRPr lang="ar-SA" sz="1600" dirty="0">
                        <a:solidFill>
                          <a:srgbClr val="FF0000"/>
                        </a:solidFill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12/24</a:t>
                      </a:r>
                      <a:r>
                        <a:rPr lang="ar-SA" sz="1600" baseline="0" dirty="0">
                          <a:solidFill>
                            <a:srgbClr val="FF0000"/>
                          </a:solidFill>
                        </a:rPr>
                        <a:t> :12/28</a:t>
                      </a:r>
                      <a:endParaRPr lang="ar-SA" sz="1600" dirty="0">
                        <a:solidFill>
                          <a:srgbClr val="FF0000"/>
                        </a:solidFill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1/1 :1/5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1/8 :1/12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1/15 :1/19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1/22 :1/26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الوحدة </a:t>
                      </a:r>
                    </a:p>
                  </a:txBody>
                  <a:tcPr marL="44662" marR="44662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/>
                        <a:t>صحتي وسلامتي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/>
                        <a:t>صحتي</a:t>
                      </a:r>
                      <a:r>
                        <a:rPr lang="ar-SA" sz="1600" baseline="0" dirty="0"/>
                        <a:t> وسلامتي</a:t>
                      </a:r>
                      <a:endParaRPr lang="ar-SA" sz="1800" dirty="0"/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r-SA" sz="1600" dirty="0"/>
                        <a:t>صحتي</a:t>
                      </a:r>
                      <a:r>
                        <a:rPr lang="ar-SA" sz="1600" baseline="0" dirty="0"/>
                        <a:t> وسلامتي</a:t>
                      </a:r>
                      <a:endParaRPr lang="ar-SA" sz="1600" dirty="0"/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r-SA" sz="1600" dirty="0"/>
                        <a:t>صحتي</a:t>
                      </a:r>
                      <a:r>
                        <a:rPr lang="ar-SA" sz="1600" baseline="0" dirty="0"/>
                        <a:t> وسلامتي</a:t>
                      </a:r>
                      <a:endParaRPr lang="ar-SA" sz="1600" dirty="0"/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r-SA" sz="1600" dirty="0"/>
                        <a:t>صحتي</a:t>
                      </a:r>
                      <a:r>
                        <a:rPr lang="ar-SA" sz="1600" baseline="0" dirty="0"/>
                        <a:t> وسلامتي</a:t>
                      </a:r>
                      <a:endParaRPr lang="ar-SA" sz="1600" dirty="0"/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r-SA" sz="1600" dirty="0"/>
                        <a:t>صحتي وسلامتي 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الموضوع </a:t>
                      </a:r>
                    </a:p>
                  </a:txBody>
                  <a:tcPr marL="44662" marR="44662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تهيئة</a:t>
                      </a:r>
                      <a:r>
                        <a:rPr lang="ar-SA" sz="1200" b="1" kern="1200" baseline="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– تقليم الأظافر</a:t>
                      </a:r>
                      <a:endParaRPr lang="ar-SA" sz="1200" b="1" kern="1200" dirty="0">
                        <a:solidFill>
                          <a:srgbClr val="008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ترتيب</a:t>
                      </a:r>
                      <a:r>
                        <a:rPr lang="ar-SA" sz="1200" b="1" kern="1200" baseline="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الشعر </a:t>
                      </a:r>
                      <a:endParaRPr lang="en-US" sz="1200" b="1" kern="1200" dirty="0">
                        <a:solidFill>
                          <a:srgbClr val="008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أداب</a:t>
                      </a:r>
                      <a:r>
                        <a:rPr lang="ar-SA" sz="1200" b="1" kern="1200" baseline="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قضاء الحاجة </a:t>
                      </a:r>
                      <a:endParaRPr lang="en-US" sz="1200" b="1" kern="1200" dirty="0">
                        <a:solidFill>
                          <a:srgbClr val="008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أداب</a:t>
                      </a:r>
                      <a:r>
                        <a:rPr lang="ar-SA" sz="1200" b="1" kern="1200" baseline="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ركوب السيارة </a:t>
                      </a:r>
                      <a:endParaRPr lang="en-US" sz="1200" b="1" kern="1200" dirty="0">
                        <a:solidFill>
                          <a:srgbClr val="008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200" b="1" kern="120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عبور</a:t>
                      </a:r>
                      <a:r>
                        <a:rPr lang="ar-SA" sz="1200" b="1" kern="1200" baseline="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الشارع </a:t>
                      </a:r>
                      <a:endParaRPr lang="en-US" sz="1200" b="1" kern="1200" dirty="0">
                        <a:solidFill>
                          <a:srgbClr val="008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الأخطار</a:t>
                      </a:r>
                      <a:r>
                        <a:rPr lang="ar-SA" sz="1200" b="1" kern="1200" baseline="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أثناء اللعب </a:t>
                      </a:r>
                      <a:endParaRPr lang="en-US" sz="1200" b="1" kern="1200" dirty="0">
                        <a:solidFill>
                          <a:srgbClr val="008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الأسبوع </a:t>
                      </a: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السابع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الثامن 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التاسع 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العاشر 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الحادي عشر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الثاني عشر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التاريخ 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1/29 :2/3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2/6 :2/10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2/20 :2/24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2/27 :3/2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3/5 :3/9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3/12 :3/16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الوحدة </a:t>
                      </a:r>
                    </a:p>
                  </a:txBody>
                  <a:tcPr marL="44662" marR="44662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صحتي</a:t>
                      </a:r>
                      <a:r>
                        <a:rPr lang="ar-SA" sz="1200" b="1" baseline="0" dirty="0">
                          <a:latin typeface="Times New Roman"/>
                          <a:ea typeface="Times New Roman"/>
                          <a:cs typeface="Arial"/>
                        </a:rPr>
                        <a:t> وسلامتي </a:t>
                      </a:r>
                      <a:endParaRPr lang="ar-SA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+mn-cs"/>
                        </a:rPr>
                        <a:t>ـــــــ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+mn-cs"/>
                        </a:rPr>
                        <a:t>مناسبتي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+mn-cs"/>
                        </a:rPr>
                        <a:t>مناسبتي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+mn-cs"/>
                        </a:rPr>
                        <a:t>مناسبتي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+mn-cs"/>
                        </a:rPr>
                        <a:t>مناسبتي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الموضوع </a:t>
                      </a:r>
                    </a:p>
                  </a:txBody>
                  <a:tcPr marL="44662" marR="44662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الجروح</a:t>
                      </a:r>
                      <a:r>
                        <a:rPr lang="ar-SA" sz="1200" b="1" baseline="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endParaRPr lang="ar-SA" sz="1200" b="1" dirty="0">
                        <a:solidFill>
                          <a:srgbClr val="008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تقييم</a:t>
                      </a:r>
                      <a:endParaRPr lang="en-US" sz="1200" b="1" kern="1200" dirty="0">
                        <a:solidFill>
                          <a:srgbClr val="008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شهر</a:t>
                      </a:r>
                      <a:r>
                        <a:rPr lang="ar-SA" sz="1200" b="1" kern="1200" baseline="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رمضان </a:t>
                      </a:r>
                      <a:endParaRPr lang="en-US" sz="1200" b="1" kern="1200" dirty="0">
                        <a:solidFill>
                          <a:srgbClr val="008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أسبوع</a:t>
                      </a:r>
                      <a:r>
                        <a:rPr lang="ar-SA" sz="1200" b="1" kern="1200" baseline="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المرور</a:t>
                      </a:r>
                      <a:endParaRPr lang="en-US" sz="1200" b="1" kern="1200" dirty="0">
                        <a:solidFill>
                          <a:srgbClr val="008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يوم</a:t>
                      </a:r>
                      <a:r>
                        <a:rPr lang="ar-SA" sz="1200" b="1" kern="1200" baseline="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الصحة العالمي</a:t>
                      </a:r>
                      <a:endParaRPr lang="en-US" sz="1200" b="1" kern="1200" dirty="0">
                        <a:solidFill>
                          <a:srgbClr val="008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أسبوع</a:t>
                      </a:r>
                      <a:r>
                        <a:rPr lang="ar-SA" sz="1200" b="1" kern="1200" baseline="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الشجرة</a:t>
                      </a:r>
                      <a:endParaRPr lang="ar-SA" sz="1200" b="1" kern="1200" dirty="0">
                        <a:solidFill>
                          <a:srgbClr val="008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الأسبوع </a:t>
                      </a:r>
                    </a:p>
                  </a:txBody>
                  <a:tcPr marL="44662" marR="44662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الثالث  عشر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 الرابع عشر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الخامس عشر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baseline="0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 </a:t>
                      </a: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السادس عشر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 السابع عشر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 الثامن عشر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التاريخ 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3/19 :3/23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3/26 :3/30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4/3 :4/7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4/10 :4/14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الوحدة </a:t>
                      </a:r>
                    </a:p>
                  </a:txBody>
                  <a:tcPr marL="44662" marR="44662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شخصيتي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شخصيتي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+mn-cs"/>
                        </a:rPr>
                        <a:t>شخصيتي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شخصيتي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4/17 : 4/28 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الموضوع </a:t>
                      </a:r>
                    </a:p>
                  </a:txBody>
                  <a:tcPr marL="44662" marR="44662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baseline="0" dirty="0">
                          <a:latin typeface="Times New Roman"/>
                          <a:ea typeface="Times New Roman"/>
                          <a:cs typeface="Arial"/>
                        </a:rPr>
                        <a:t>كيف أتصرف </a:t>
                      </a:r>
                      <a:r>
                        <a:rPr lang="ar-SA" sz="1200" b="1" baseline="0" dirty="0" err="1">
                          <a:latin typeface="Times New Roman"/>
                          <a:ea typeface="Times New Roman"/>
                          <a:cs typeface="Arial"/>
                        </a:rPr>
                        <a:t>إذاخرجت</a:t>
                      </a:r>
                      <a:r>
                        <a:rPr lang="ar-SA" sz="1200" b="1" baseline="0" dirty="0">
                          <a:latin typeface="Times New Roman"/>
                          <a:ea typeface="Times New Roman"/>
                          <a:cs typeface="Arial"/>
                        </a:rPr>
                        <a:t> أمي من المنزل ؟ 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كيف أتصرف</a:t>
                      </a:r>
                      <a:r>
                        <a:rPr lang="ar-SA" sz="1200" b="1" baseline="0" dirty="0">
                          <a:latin typeface="Times New Roman"/>
                          <a:ea typeface="Times New Roman"/>
                          <a:cs typeface="Arial"/>
                        </a:rPr>
                        <a:t> إذا مرض أحد في المنزل </a:t>
                      </a: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؟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كيف</a:t>
                      </a:r>
                      <a:r>
                        <a:rPr lang="ar-SA" sz="1200" b="1" baseline="0" dirty="0">
                          <a:latin typeface="Times New Roman"/>
                          <a:ea typeface="Times New Roman"/>
                          <a:cs typeface="Arial"/>
                        </a:rPr>
                        <a:t> أتصرف إذا بقي معي نقود ؟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كيف</a:t>
                      </a:r>
                      <a:r>
                        <a:rPr lang="ar-SA" sz="1200" b="1" baseline="0" dirty="0">
                          <a:latin typeface="Times New Roman"/>
                          <a:ea typeface="Times New Roman"/>
                          <a:cs typeface="Arial"/>
                        </a:rPr>
                        <a:t> أتصرف عند مقابلة الأخرين ؟ 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ahoma"/>
                        </a:rPr>
                        <a:t> </a:t>
                      </a:r>
                      <a:r>
                        <a:rPr lang="ar-SA" sz="12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اختبارات الفصل الدراسي الأول + تقويم الطلاب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1" y="144016"/>
            <a:ext cx="9144000" cy="404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-388815" bIns="0" numCol="1" anchor="t" anchorCtr="0" compatLnSpc="1">
            <a:prstTxWarp prst="textNoShape">
              <a:avLst/>
            </a:prstTxWarp>
          </a:bodyPr>
          <a:lstStyle/>
          <a:p>
            <a:pPr marL="0" marR="0" lvl="0" indent="388938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Times New Roman" pitchFamily="18" charset="0"/>
                <a:cs typeface="Monotype Koufi" pitchFamily="2" charset="-78"/>
              </a:rPr>
              <a:t>توزيع منهج مادة   ( الأسرية )    للصف  ( الثاني )     –   </a:t>
            </a:r>
            <a:r>
              <a:rPr kumimoji="0" lang="ar-SA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Monotype Koufi" pitchFamily="2" charset="-78"/>
              </a:rPr>
              <a:t>الفصل الدراسي الأول</a:t>
            </a:r>
            <a:r>
              <a:rPr kumimoji="0" lang="ar-SA" sz="1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Arial"/>
                <a:cs typeface="Monotype Koufi" pitchFamily="2" charset="-78"/>
              </a:rPr>
              <a:t>–   العام الدراسي  (  1437 /1438  )  هـــ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89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9175" algn="l"/>
              </a:tabLst>
            </a:pPr>
            <a:br>
              <a:rPr kumimoji="0" 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9175" algn="l"/>
              </a:tabLst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082806"/>
              </p:ext>
            </p:extLst>
          </p:nvPr>
        </p:nvGraphicFramePr>
        <p:xfrm>
          <a:off x="107503" y="5733256"/>
          <a:ext cx="8856985" cy="548513"/>
        </p:xfrm>
        <a:graphic>
          <a:graphicData uri="http://schemas.openxmlformats.org/drawingml/2006/table">
            <a:tbl>
              <a:tblPr rtl="1"/>
              <a:tblGrid>
                <a:gridCol w="2535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7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4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0426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معلمة المادة</a:t>
                      </a:r>
                      <a:r>
                        <a:rPr lang="ar-SA" sz="1600" b="1" dirty="0">
                          <a:latin typeface="Times New Roman"/>
                          <a:ea typeface="Times New Roman"/>
                          <a:cs typeface="Arial"/>
                        </a:rPr>
                        <a:t>:-   </a:t>
                      </a: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8" marR="44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المشرفة التربوية</a:t>
                      </a:r>
                      <a:r>
                        <a:rPr lang="ar-SA" sz="1600" b="1" dirty="0">
                          <a:latin typeface="Times New Roman"/>
                          <a:ea typeface="Times New Roman"/>
                          <a:cs typeface="Arial"/>
                        </a:rPr>
                        <a:t>:-  </a:t>
                      </a: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8" marR="44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قائدة المدرسة </a:t>
                      </a:r>
                      <a:r>
                        <a:rPr lang="ar-SA" sz="1600" b="1" dirty="0">
                          <a:latin typeface="Times New Roman"/>
                          <a:ea typeface="Times New Roman"/>
                          <a:cs typeface="Arial"/>
                        </a:rPr>
                        <a:t>:-  </a:t>
                      </a: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8" marR="44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087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b="1" dirty="0" err="1">
                          <a:latin typeface="Times New Roman"/>
                          <a:ea typeface="Times New Roman"/>
                          <a:cs typeface="Arial"/>
                        </a:rPr>
                        <a:t>التوقيع:-</a:t>
                      </a: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8" marR="44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b="1" dirty="0" err="1">
                          <a:latin typeface="Times New Roman"/>
                          <a:ea typeface="Times New Roman"/>
                          <a:cs typeface="Arial"/>
                        </a:rPr>
                        <a:t>التوقيع:-</a:t>
                      </a: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8" marR="44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b="1" dirty="0" err="1">
                          <a:latin typeface="Times New Roman"/>
                          <a:ea typeface="Times New Roman"/>
                          <a:cs typeface="Arial"/>
                        </a:rPr>
                        <a:t>التوقيع:-</a:t>
                      </a: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8" marR="44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إطار 6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67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219</Words>
  <Application>Microsoft Office PowerPoint</Application>
  <PresentationFormat>عرض على الشاشة (4:3)</PresentationFormat>
  <Paragraphs>109</Paragraphs>
  <Slides>1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8" baseType="lpstr">
      <vt:lpstr>Arial</vt:lpstr>
      <vt:lpstr>Calibri</vt:lpstr>
      <vt:lpstr>Monotype Koufi</vt:lpstr>
      <vt:lpstr>Tahoma</vt:lpstr>
      <vt:lpstr>Times New Roman</vt:lpstr>
      <vt:lpstr>Traditional Arabic</vt:lpstr>
      <vt:lpstr>سمة Office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سنوتة ٩١</dc:creator>
  <cp:lastModifiedBy>سنوتة ٩١</cp:lastModifiedBy>
  <cp:revision>9</cp:revision>
  <dcterms:created xsi:type="dcterms:W3CDTF">2015-12-28T04:44:43Z</dcterms:created>
  <dcterms:modified xsi:type="dcterms:W3CDTF">2016-08-20T12:12:52Z</dcterms:modified>
</cp:coreProperties>
</file>