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123" r:id="rId1"/>
  </p:sldMasterIdLst>
  <p:notesMasterIdLst>
    <p:notesMasterId r:id="rId11"/>
  </p:notesMasterIdLst>
  <p:handoutMasterIdLst>
    <p:handoutMasterId r:id="rId12"/>
  </p:handoutMasterIdLst>
  <p:sldIdLst>
    <p:sldId id="268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 algn="r" rtl="1"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5" autoAdjust="0"/>
    <p:restoredTop sz="94660"/>
  </p:normalViewPr>
  <p:slideViewPr>
    <p:cSldViewPr snapToGrid="0" showGuides="1">
      <p:cViewPr varScale="1">
        <p:scale>
          <a:sx n="73" d="100"/>
          <a:sy n="73" d="100"/>
        </p:scale>
        <p:origin x="-612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072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7532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929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/>
            </a:lvl1pPr>
          </a:lstStyle>
          <a:p>
            <a:pPr algn="l" rtl="1"/>
            <a:fld id="{C65492E9-C331-42D2-B447-2B483A019E2B}" type="datetime1">
              <a:rPr lang="ar-SA" smtClean="0"/>
              <a:pPr algn="l" rtl="1"/>
              <a:t>20/03/40</a:t>
            </a:fld>
            <a:endParaRPr lang="ar-SA" dirty="0"/>
          </a:p>
        </p:txBody>
      </p:sp>
      <p:sp>
        <p:nvSpPr>
          <p:cNvPr id="4" name="عنصر نائب لتذييل الصفحة 3"/>
          <p:cNvSpPr>
            <a:spLocks noGrp="1"/>
          </p:cNvSpPr>
          <p:nvPr>
            <p:ph type="ftr" sz="quarter" idx="2"/>
          </p:nvPr>
        </p:nvSpPr>
        <p:spPr>
          <a:xfrm>
            <a:off x="3875314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rtl="1"/>
            <a:endParaRPr lang="ar-SA" dirty="0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3"/>
          </p:nvPr>
        </p:nvSpPr>
        <p:spPr>
          <a:xfrm>
            <a:off x="-1586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/>
            </a:lvl1pPr>
          </a:lstStyle>
          <a:p>
            <a:pPr algn="l" rtl="1"/>
            <a:fld id="{663FFE7F-C917-439A-8026-3D301EB5CC28}" type="slidenum">
              <a:rPr lang="ar-SA" smtClean="0"/>
              <a:pPr algn="l" rtl="1"/>
              <a:t>‹#›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7527998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rtl="1"/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 rtl="1"/>
            <a:r>
              <a:rPr lang="ar-SA" dirty="0"/>
              <a:t>انقر لتحرير أنماط النص الرئيسي</a:t>
            </a:r>
          </a:p>
          <a:p>
            <a:pPr lvl="1" rtl="1"/>
            <a:r>
              <a:rPr lang="ar-SA" dirty="0"/>
              <a:t>المستوى الثاني</a:t>
            </a:r>
          </a:p>
          <a:p>
            <a:pPr lvl="2" rtl="1"/>
            <a:r>
              <a:rPr lang="ar-SA" dirty="0"/>
              <a:t>المستوى الثالث</a:t>
            </a:r>
          </a:p>
          <a:p>
            <a:pPr lvl="3" rtl="1"/>
            <a:r>
              <a:rPr lang="ar-SA" dirty="0"/>
              <a:t>المستوى الرابع</a:t>
            </a:r>
          </a:p>
          <a:p>
            <a:pPr lvl="4" rtl="1"/>
            <a:r>
              <a:rPr lang="ar-SA" dirty="0"/>
              <a:t>المستوى الخامس</a:t>
            </a:r>
          </a:p>
        </p:txBody>
      </p:sp>
      <p:sp>
        <p:nvSpPr>
          <p:cNvPr id="8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7532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9" name="عنصر نائب للتاريخ 2"/>
          <p:cNvSpPr>
            <a:spLocks noGrp="1"/>
          </p:cNvSpPr>
          <p:nvPr>
            <p:ph type="dt" sz="quarter" idx="1"/>
          </p:nvPr>
        </p:nvSpPr>
        <p:spPr>
          <a:xfrm>
            <a:off x="929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rtl="1">
              <a:defRPr sz="1200">
                <a:cs typeface="+mj-cs"/>
              </a:defRPr>
            </a:lvl1pPr>
          </a:lstStyle>
          <a:p>
            <a:pPr algn="l"/>
            <a:fld id="{C65492E9-C331-42D2-B447-2B483A019E2B}" type="datetime1">
              <a:rPr lang="ar-SA" smtClean="0"/>
              <a:pPr algn="l"/>
              <a:t>20/03/40</a:t>
            </a:fld>
            <a:endParaRPr lang="ar-SA" dirty="0"/>
          </a:p>
        </p:txBody>
      </p:sp>
      <p:sp>
        <p:nvSpPr>
          <p:cNvPr id="10" name="عنصر نائب لتذييل الصفحة 3"/>
          <p:cNvSpPr>
            <a:spLocks noGrp="1"/>
          </p:cNvSpPr>
          <p:nvPr>
            <p:ph type="ftr" sz="quarter" idx="4"/>
          </p:nvPr>
        </p:nvSpPr>
        <p:spPr>
          <a:xfrm>
            <a:off x="3875314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cs typeface="+mj-cs"/>
              </a:defRPr>
            </a:lvl1pPr>
          </a:lstStyle>
          <a:p>
            <a:endParaRPr lang="ar-SA" dirty="0"/>
          </a:p>
        </p:txBody>
      </p:sp>
      <p:sp>
        <p:nvSpPr>
          <p:cNvPr id="11" name="عنصر نائب لرقم الشريحة 4"/>
          <p:cNvSpPr>
            <a:spLocks noGrp="1"/>
          </p:cNvSpPr>
          <p:nvPr>
            <p:ph type="sldNum" sz="quarter" idx="5"/>
          </p:nvPr>
        </p:nvSpPr>
        <p:spPr>
          <a:xfrm>
            <a:off x="-1586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rtl="1">
              <a:defRPr sz="1200">
                <a:cs typeface="+mj-cs"/>
              </a:defRPr>
            </a:lvl1pPr>
          </a:lstStyle>
          <a:p>
            <a:pPr algn="l"/>
            <a:fld id="{663FFE7F-C917-439A-8026-3D301EB5CC28}" type="slidenum">
              <a:rPr lang="ar-SA" smtClean="0"/>
              <a:pPr algn="l"/>
              <a:t>‹#›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72319040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j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j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j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j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j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1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613640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2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5869869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3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8182586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4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532868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5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3307668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6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3933691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7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26242267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8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265520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algn="l"/>
            <a:fld id="{663FFE7F-C917-439A-8026-3D301EB5CC28}" type="slidenum">
              <a:rPr lang="ar-SA" smtClean="0"/>
              <a:pPr algn="l"/>
              <a:t>9</a:t>
            </a:fld>
            <a:endParaRPr lang="ar-SA" dirty="0"/>
          </a:p>
        </p:txBody>
      </p:sp>
    </p:spTree>
    <p:extLst>
      <p:ext uri="{BB962C8B-B14F-4D97-AF65-F5344CB8AC3E}">
        <p14:creationId xmlns="" xmlns:p14="http://schemas.microsoft.com/office/powerpoint/2010/main" val="1606477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ar-S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B4FE5C-E662-4A12-941E-4DFA4506E2E9}" type="datetime1">
              <a:rPr lang="ar-SA" smtClean="0"/>
              <a:pPr/>
              <a:t>20/03/40</a:t>
            </a:fld>
            <a:endParaRPr lang="ar-S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31375A4-56A4-47D6-9801-1991572033F7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24" r:id="rId1"/>
    <p:sldLayoutId id="2147484125" r:id="rId2"/>
    <p:sldLayoutId id="2147484126" r:id="rId3"/>
    <p:sldLayoutId id="2147484127" r:id="rId4"/>
    <p:sldLayoutId id="2147484128" r:id="rId5"/>
    <p:sldLayoutId id="2147484129" r:id="rId6"/>
    <p:sldLayoutId id="2147484130" r:id="rId7"/>
    <p:sldLayoutId id="2147484131" r:id="rId8"/>
    <p:sldLayoutId id="2147484132" r:id="rId9"/>
    <p:sldLayoutId id="2147484133" r:id="rId10"/>
    <p:sldLayoutId id="2147484134" r:id="rId11"/>
  </p:sldLayoutIdLst>
  <p:transition spd="med">
    <p:fade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l" rtl="1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r" rtl="1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r" rtl="1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r" rtl="1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r" rtl="1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ctrTitle"/>
          </p:nvPr>
        </p:nvSpPr>
        <p:spPr/>
        <p:txBody>
          <a:bodyPr rtlCol="1">
            <a:normAutofit/>
          </a:bodyPr>
          <a:lstStyle/>
          <a:p>
            <a:pPr algn="r" rtl="1"/>
            <a:r>
              <a:rPr lang="ar-SA" sz="8800" dirty="0" smtClean="0">
                <a:solidFill>
                  <a:srgbClr val="C00000"/>
                </a:solidFill>
                <a:latin typeface="Estrangelo Edessa" pitchFamily="66" charset="0"/>
                <a:cs typeface="Estrangelo Edessa" pitchFamily="66" charset="0"/>
              </a:rPr>
              <a:t>استيراتيجية قراءة الصورة</a:t>
            </a:r>
            <a:endParaRPr lang="ar-SA" sz="8800" dirty="0">
              <a:solidFill>
                <a:srgbClr val="C00000"/>
              </a:solidFill>
              <a:latin typeface="Estrangelo Edessa" pitchFamily="66" charset="0"/>
              <a:cs typeface="Estrangelo Edessa" pitchFamily="66" charset="0"/>
            </a:endParaRPr>
          </a:p>
        </p:txBody>
      </p:sp>
      <p:sp>
        <p:nvSpPr>
          <p:cNvPr id="3" name="العنوان الفرعي 2"/>
          <p:cNvSpPr>
            <a:spLocks noGrp="1"/>
          </p:cNvSpPr>
          <p:nvPr>
            <p:ph type="subTitle" idx="1"/>
          </p:nvPr>
        </p:nvSpPr>
        <p:spPr/>
        <p:txBody>
          <a:bodyPr rtlCol="1">
            <a:noAutofit/>
          </a:bodyPr>
          <a:lstStyle/>
          <a:p>
            <a:pPr algn="r" rtl="1"/>
            <a:r>
              <a:rPr lang="ar-SA" sz="5400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ماذا تشاهدين أمامك؟</a:t>
            </a:r>
          </a:p>
          <a:p>
            <a:pPr algn="r" rtl="1"/>
            <a:endParaRPr lang="ar-SA" sz="5400" dirty="0">
              <a:solidFill>
                <a:srgbClr val="C0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4" name="Picture 3" descr="جوا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1075" y="444137"/>
            <a:ext cx="3852727" cy="6096000"/>
          </a:xfrm>
          <a:prstGeom prst="rect">
            <a:avLst/>
          </a:prstGeom>
        </p:spPr>
      </p:pic>
      <p:pic>
        <p:nvPicPr>
          <p:cNvPr id="5" name="Picture 4" descr="طفلة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538651" y="992777"/>
            <a:ext cx="5421087" cy="297833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370110780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 fontScale="90000"/>
          </a:bodyPr>
          <a:lstStyle/>
          <a:p>
            <a:pPr algn="r" rtl="1"/>
            <a:r>
              <a:rPr lang="ar-SA" sz="6600" dirty="0" smtClean="0">
                <a:latin typeface="Microsoft Uighur" pitchFamily="2" charset="-78"/>
                <a:cs typeface="Microsoft Uighur" pitchFamily="2" charset="-78"/>
              </a:rPr>
              <a:t>أذكري أسماء لأجهزة الهواتف المحمولة :</a:t>
            </a:r>
            <a:endParaRPr lang="ar-SA" sz="6600" dirty="0">
              <a:latin typeface="Microsoft Uighur" pitchFamily="2" charset="-78"/>
              <a:cs typeface="Microsoft Uighur" pitchFamily="2" charset="-78"/>
            </a:endParaRPr>
          </a:p>
        </p:txBody>
      </p:sp>
      <p:pic>
        <p:nvPicPr>
          <p:cNvPr id="4" name="Content Placeholder 3" descr="آيفون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024437" y="3340100"/>
            <a:ext cx="2143125" cy="2143125"/>
          </a:xfrm>
        </p:spPr>
      </p:pic>
      <p:pic>
        <p:nvPicPr>
          <p:cNvPr id="5" name="Picture 4" descr="جوال جالكسي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23807" y="1972491"/>
            <a:ext cx="2843756" cy="3161212"/>
          </a:xfrm>
          <a:prstGeom prst="rect">
            <a:avLst/>
          </a:prstGeom>
        </p:spPr>
      </p:pic>
      <p:pic>
        <p:nvPicPr>
          <p:cNvPr id="6" name="Picture 5" descr="هواوي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3955" y="1946367"/>
            <a:ext cx="2752589" cy="3304902"/>
          </a:xfrm>
          <a:prstGeom prst="rect">
            <a:avLst/>
          </a:prstGeom>
        </p:spPr>
      </p:pic>
      <p:pic>
        <p:nvPicPr>
          <p:cNvPr id="7" name="Picture 6" descr="آيفون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20780" y="1933303"/>
            <a:ext cx="2669586" cy="299139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53536949"/>
      </p:ext>
    </p:extLst>
  </p:cSld>
  <p:clrMapOvr>
    <a:masterClrMapping/>
  </p:clrMapOvr>
  <p:transition spd="med"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>
            <a:noAutofit/>
          </a:bodyPr>
          <a:lstStyle/>
          <a:p>
            <a:pPr algn="r" rtl="1"/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درسنا لهذا اليوم هو :</a:t>
            </a:r>
            <a:br>
              <a:rPr lang="ar-SA" sz="4400" dirty="0" smtClean="0">
                <a:latin typeface="Arabic Typesetting" pitchFamily="66" charset="-78"/>
                <a:cs typeface="Arabic Typesetting" pitchFamily="66" charset="-78"/>
              </a:rPr>
            </a:br>
            <a:r>
              <a:rPr lang="ar-SA" sz="4400" dirty="0" smtClean="0">
                <a:latin typeface="Arabic Typesetting" pitchFamily="66" charset="-78"/>
                <a:cs typeface="Arabic Typesetting" pitchFamily="66" charset="-78"/>
              </a:rPr>
              <a:t>الْهَاتِفُ الْمَحْمُولُ</a:t>
            </a:r>
            <a:endParaRPr lang="ar-SA" sz="44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SA" sz="6600" dirty="0" smtClean="0"/>
              <a:t>قراءة الدرس قراءة صامتة ( أُحرك شفاهي دون أن أصدر صوتًا )</a:t>
            </a:r>
            <a:endParaRPr lang="ar-SA" sz="6600" dirty="0"/>
          </a:p>
        </p:txBody>
      </p:sp>
      <p:pic>
        <p:nvPicPr>
          <p:cNvPr id="7" name="Picture 6" descr="طفلة تقرأ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60767" y="3944983"/>
            <a:ext cx="6152605" cy="225552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85734172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 fontScale="90000"/>
          </a:bodyPr>
          <a:lstStyle/>
          <a:p>
            <a:pPr algn="ctr" rtl="1"/>
            <a:r>
              <a:rPr lang="ar-SA" sz="7200" dirty="0" smtClean="0"/>
              <a:t>أهداف العامة للنصوص القرائية </a:t>
            </a:r>
            <a:endParaRPr lang="ar-SA" sz="7200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324600" y="1905001"/>
            <a:ext cx="4800600" cy="4271963"/>
          </a:xfrm>
        </p:spPr>
        <p:txBody>
          <a:bodyPr rtlCol="1">
            <a:normAutofit fontScale="62500" lnSpcReduction="20000"/>
          </a:bodyPr>
          <a:lstStyle/>
          <a:p>
            <a:pPr algn="ctr" rtl="1">
              <a:buNone/>
            </a:pPr>
            <a:r>
              <a:rPr lang="ar-SA" sz="10900" dirty="0" smtClean="0"/>
              <a:t>استنتجها من افواه الطالبات</a:t>
            </a:r>
          </a:p>
          <a:p>
            <a:pPr algn="ctr" rtl="1">
              <a:buNone/>
            </a:pPr>
            <a:endParaRPr lang="ar-SA" sz="88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 flipH="1" flipV="1">
            <a:off x="11778343" y="6312548"/>
            <a:ext cx="69669" cy="1090904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ar-SA" dirty="0" smtClean="0"/>
              <a:t>استنتج</a:t>
            </a:r>
            <a:endParaRPr lang="ar-SA" dirty="0"/>
          </a:p>
        </p:txBody>
      </p:sp>
      <p:pic>
        <p:nvPicPr>
          <p:cNvPr id="7" name="Picture 6" descr="اطفال يشاركون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233749" y="3579223"/>
            <a:ext cx="7654835" cy="24166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="" xmlns:p14="http://schemas.microsoft.com/office/powerpoint/2010/main" val="1570508256"/>
      </p:ext>
    </p:extLst>
  </p:cSld>
  <p:clrMapOvr>
    <a:masterClrMapping/>
  </p:clrMapOvr>
  <p:transition spd="med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>
          <a:xfrm>
            <a:off x="1066800" y="466064"/>
            <a:ext cx="10058400" cy="1188720"/>
          </a:xfrm>
        </p:spPr>
        <p:txBody>
          <a:bodyPr rtlCol="1">
            <a:noAutofit/>
          </a:bodyPr>
          <a:lstStyle/>
          <a:p>
            <a:pPr algn="r" rtl="1"/>
            <a:r>
              <a:rPr lang="ar-SA" sz="9600" dirty="0" smtClean="0">
                <a:latin typeface="Arabic Typesetting" pitchFamily="66" charset="-78"/>
                <a:cs typeface="Arabic Typesetting" pitchFamily="66" charset="-78"/>
              </a:rPr>
              <a:t>استيراتيجية ابحث عن قرين</a:t>
            </a:r>
            <a:endParaRPr lang="ar-SA" sz="96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326559" y="1905001"/>
            <a:ext cx="4800600" cy="4271963"/>
          </a:xfrm>
        </p:spPr>
        <p:txBody>
          <a:bodyPr rtlCol="1">
            <a:normAutofit/>
          </a:bodyPr>
          <a:lstStyle/>
          <a:p>
            <a:pPr algn="r" rtl="1"/>
            <a:r>
              <a:rPr lang="ar-SA" sz="4800" dirty="0" smtClean="0">
                <a:solidFill>
                  <a:srgbClr val="FFC000"/>
                </a:solidFill>
                <a:latin typeface="Microsoft Uighur" pitchFamily="2" charset="-78"/>
                <a:cs typeface="Microsoft Uighur" pitchFamily="2" charset="-78"/>
              </a:rPr>
              <a:t>استخرجي من النص أفعال ماضية و مضارعة و أمر</a:t>
            </a:r>
            <a:endParaRPr lang="ar-SA" sz="4800" dirty="0">
              <a:solidFill>
                <a:srgbClr val="FFC000"/>
              </a:solidFill>
              <a:latin typeface="Microsoft Uighur" pitchFamily="2" charset="-78"/>
              <a:cs typeface="Microsoft Uighur" pitchFamily="2" charset="-78"/>
            </a:endParaRPr>
          </a:p>
        </p:txBody>
      </p:sp>
      <p:pic>
        <p:nvPicPr>
          <p:cNvPr id="7" name="Content Placeholder 6" descr="البحث عن قرين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44137" y="1593670"/>
            <a:ext cx="3474720" cy="4193176"/>
          </a:xfrm>
        </p:spPr>
      </p:pic>
      <p:pic>
        <p:nvPicPr>
          <p:cNvPr id="8" name="Picture 7" descr="بنت تفك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917475" y="3935594"/>
            <a:ext cx="4297680" cy="2200275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</p:spTree>
    <p:extLst>
      <p:ext uri="{BB962C8B-B14F-4D97-AF65-F5344CB8AC3E}">
        <p14:creationId xmlns="" xmlns:p14="http://schemas.microsoft.com/office/powerpoint/2010/main" val="3213178253"/>
      </p:ext>
    </p:extLst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/>
          </a:bodyPr>
          <a:lstStyle/>
          <a:p>
            <a:r>
              <a:rPr lang="ar-SA" dirty="0" smtClean="0">
                <a:latin typeface="Arial" pitchFamily="34" charset="0"/>
                <a:cs typeface="Arial" pitchFamily="34" charset="0"/>
              </a:rPr>
              <a:t>ماذا تعني هذة العلامة ؟</a:t>
            </a:r>
            <a:endParaRPr lang="ar-SA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/>
        <p:txBody>
          <a:bodyPr rtlCol="1">
            <a:noAutofit/>
          </a:bodyPr>
          <a:lstStyle/>
          <a:p>
            <a:pPr algn="r" rtl="1"/>
            <a:r>
              <a:rPr lang="ar-SA" sz="7200" dirty="0" smtClean="0">
                <a:latin typeface="Arabic Typesetting" pitchFamily="66" charset="-78"/>
                <a:cs typeface="Arabic Typesetting" pitchFamily="66" charset="-78"/>
              </a:rPr>
              <a:t>استيراتيجية العصف الذهني</a:t>
            </a:r>
            <a:endParaRPr lang="ar-SA" sz="7200" dirty="0"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4" name="Picture 3" descr="ممنوع الجوال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53773" y="705395"/>
            <a:ext cx="3949747" cy="2612571"/>
          </a:xfrm>
          <a:prstGeom prst="rect">
            <a:avLst/>
          </a:prstGeom>
        </p:spPr>
      </p:pic>
      <p:pic>
        <p:nvPicPr>
          <p:cNvPr id="5" name="Picture 4" descr="ممنوع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70173" y="656953"/>
            <a:ext cx="4650377" cy="241281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11700760"/>
      </p:ext>
    </p:extLst>
  </p:cSld>
  <p:clrMapOvr>
    <a:masterClrMapping/>
  </p:clrMapOvr>
  <p:transition spd="med">
    <p:split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ال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 fontScale="90000"/>
          </a:bodyPr>
          <a:lstStyle/>
          <a:p>
            <a:pPr algn="ctr"/>
            <a:r>
              <a:rPr lang="ar-SA" sz="6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استيراتيجية أعواد المثلجات</a:t>
            </a:r>
            <a:endParaRPr lang="ar-SA" sz="66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354733" y="1836644"/>
            <a:ext cx="5389033" cy="639762"/>
          </a:xfrm>
        </p:spPr>
        <p:txBody>
          <a:bodyPr>
            <a:noAutofit/>
          </a:bodyPr>
          <a:lstStyle/>
          <a:p>
            <a:r>
              <a:rPr lang="ar-SA" sz="6000" dirty="0" smtClean="0">
                <a:latin typeface="Arial" pitchFamily="34" charset="0"/>
                <a:cs typeface="Arial" pitchFamily="34" charset="0"/>
              </a:rPr>
              <a:t>استخرجي من النص كلمات نكرة و معرفة</a:t>
            </a:r>
            <a:endParaRPr lang="ar-SA" sz="60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Content Placeholder 6" descr="اعواد المثلجات.jp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584631" y="2828379"/>
            <a:ext cx="2354511" cy="3062969"/>
          </a:xfrm>
        </p:spPr>
      </p:pic>
      <p:pic>
        <p:nvPicPr>
          <p:cNvPr id="10" name="Picture 9" descr="بنت تفكر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83740" y="3875274"/>
            <a:ext cx="6414247" cy="298272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43295777"/>
      </p:ext>
    </p:extLst>
  </p:cSld>
  <p:clrMapOvr>
    <a:masterClrMapping/>
  </p:clrMapOvr>
  <p:transition spd="med">
    <p:cover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 rtlCol="1">
            <a:normAutofit fontScale="90000"/>
          </a:bodyPr>
          <a:lstStyle/>
          <a:p>
            <a:pPr algn="ctr"/>
            <a:r>
              <a:rPr lang="ar-SA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استيراتيجة طاولة التحدي</a:t>
            </a:r>
            <a:br>
              <a:rPr lang="ar-SA" sz="7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</a:br>
            <a: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صححي الكلمات التالية:</a:t>
            </a:r>
            <a:b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يوءثر</a:t>
            </a:r>
            <a:b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المستشفا</a:t>
            </a:r>
            <a:b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الطايرات</a:t>
            </a:r>
            <a:b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ar-SA" sz="4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يحضر</a:t>
            </a:r>
            <a:endParaRPr lang="ar-SA" sz="48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2" descr="اطفال يشاركون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81780" y="3949474"/>
            <a:ext cx="2905125" cy="15716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" name="Picture 3" descr="اطفال يشاركون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18602" y="4014787"/>
            <a:ext cx="2905125" cy="157162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="" xmlns:p14="http://schemas.microsoft.com/office/powerpoint/2010/main" val="2840829973"/>
      </p:ext>
    </p:extLst>
  </p:cSld>
  <p:clrMapOvr>
    <a:masterClrMapping/>
  </p:clrMapOvr>
  <p:transition spd="med">
    <p:circl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6101345" y="457200"/>
            <a:ext cx="5410201" cy="5715000"/>
          </a:xfrm>
        </p:spPr>
        <p:txBody>
          <a:bodyPr rtlCol="1"/>
          <a:lstStyle/>
          <a:p>
            <a:pPr algn="r" rtl="1">
              <a:buNone/>
            </a:pPr>
            <a:r>
              <a:rPr lang="ar-SA" sz="5400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الفهم و الاستيعاب</a:t>
            </a:r>
          </a:p>
          <a:p>
            <a:pPr algn="r" rtl="1">
              <a:buNone/>
            </a:pPr>
            <a:r>
              <a:rPr lang="ar-SA" sz="5400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مكوّن أُجيب :</a:t>
            </a:r>
          </a:p>
          <a:p>
            <a:pPr algn="r" rtl="1">
              <a:buNone/>
            </a:pPr>
            <a:endParaRPr lang="ar-SA" dirty="0">
              <a:solidFill>
                <a:srgbClr val="C00000"/>
              </a:solidFill>
            </a:endParaRPr>
          </a:p>
          <a:p>
            <a:pPr algn="r" rtl="1">
              <a:buNone/>
            </a:pPr>
            <a:r>
              <a:rPr lang="ar-SA" sz="5400" dirty="0" smtClean="0">
                <a:solidFill>
                  <a:srgbClr val="C00000"/>
                </a:solidFill>
                <a:latin typeface="Arabic Typesetting" pitchFamily="66" charset="-78"/>
                <a:cs typeface="Arabic Typesetting" pitchFamily="66" charset="-78"/>
              </a:rPr>
              <a:t>استيراتيجية القطار السريع</a:t>
            </a:r>
            <a:endParaRPr lang="ar-SA" sz="5400" dirty="0">
              <a:solidFill>
                <a:srgbClr val="C0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pic>
        <p:nvPicPr>
          <p:cNvPr id="5" name="Picture 4" descr="قطار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19349" y="3775166"/>
            <a:ext cx="9771018" cy="2076994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pic>
        <p:nvPicPr>
          <p:cNvPr id="6" name="Picture 5" descr="اطفال يلعبون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7646" y="1042034"/>
            <a:ext cx="4480559" cy="240655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98938184"/>
      </p:ext>
    </p:extLst>
  </p:cSld>
  <p:clrMapOvr>
    <a:masterClrMapping/>
  </p:clrMapOvr>
  <p:transition spd="med">
    <p:comb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نسق Office">
  <a:themeElements>
    <a:clrScheme name="CherryBlossom">
      <a:dk1>
        <a:srgbClr val="595959"/>
      </a:dk1>
      <a:lt1>
        <a:sysClr val="window" lastClr="FFFFFF"/>
      </a:lt1>
      <a:dk2>
        <a:srgbClr val="000000"/>
      </a:dk2>
      <a:lt2>
        <a:srgbClr val="F6F7E4"/>
      </a:lt2>
      <a:accent1>
        <a:srgbClr val="C44475"/>
      </a:accent1>
      <a:accent2>
        <a:srgbClr val="FA906A"/>
      </a:accent2>
      <a:accent3>
        <a:srgbClr val="FCB268"/>
      </a:accent3>
      <a:accent4>
        <a:srgbClr val="DB6B70"/>
      </a:accent4>
      <a:accent5>
        <a:srgbClr val="D680A5"/>
      </a:accent5>
      <a:accent6>
        <a:srgbClr val="BA7362"/>
      </a:accent6>
      <a:hlink>
        <a:srgbClr val="DB6B70"/>
      </a:hlink>
      <a:folHlink>
        <a:srgbClr val="969696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67</TotalTime>
  <Words>91</Words>
  <Application>Microsoft Office PowerPoint</Application>
  <PresentationFormat>Custom</PresentationFormat>
  <Paragraphs>28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Urban</vt:lpstr>
      <vt:lpstr>استيراتيجية قراءة الصورة</vt:lpstr>
      <vt:lpstr>أذكري أسماء لأجهزة الهواتف المحمولة :</vt:lpstr>
      <vt:lpstr>درسنا لهذا اليوم هو : الْهَاتِفُ الْمَحْمُولُ</vt:lpstr>
      <vt:lpstr>أهداف العامة للنصوص القرائية </vt:lpstr>
      <vt:lpstr>استيراتيجية ابحث عن قرين</vt:lpstr>
      <vt:lpstr>ماذا تعني هذة العلامة ؟</vt:lpstr>
      <vt:lpstr>استيراتيجية أعواد المثلجات</vt:lpstr>
      <vt:lpstr>استيراتيجة طاولة التحدي صححي الكلمات التالية: يوءثر المستشفا الطايرات يحضر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تخطيط العنوان</dc:title>
  <dc:creator>toshiba</dc:creator>
  <cp:lastModifiedBy>toshiba</cp:lastModifiedBy>
  <cp:revision>9</cp:revision>
  <dcterms:created xsi:type="dcterms:W3CDTF">2018-11-22T02:51:24Z</dcterms:created>
  <dcterms:modified xsi:type="dcterms:W3CDTF">2018-11-28T06:44:33Z</dcterms:modified>
</cp:coreProperties>
</file>