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84" r:id="rId3"/>
    <p:sldId id="485" r:id="rId4"/>
    <p:sldId id="490" r:id="rId5"/>
    <p:sldId id="483" r:id="rId6"/>
    <p:sldId id="335" r:id="rId7"/>
    <p:sldId id="487" r:id="rId8"/>
    <p:sldId id="411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7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96"/>
      </p:cViewPr>
      <p:guideLst>
        <p:guide orient="horz" pos="2183"/>
        <p:guide pos="3840"/>
        <p:guide orient="horz" pos="1552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781702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356868" y="3082968"/>
              <a:ext cx="4342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أَهَمِّيَّةُ الصَّلاة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6" y="300071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7"/>
            <a:ext cx="2786743" cy="1390285"/>
            <a:chOff x="538318" y="1529365"/>
            <a:chExt cx="2658769" cy="111260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6512" y="2008525"/>
              <a:ext cx="1890424" cy="633443"/>
              <a:chOff x="3478151" y="5466316"/>
              <a:chExt cx="1890424" cy="63344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8151" y="5779563"/>
                <a:ext cx="1890424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أَهَمِّيَّةُ الصَّلاة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033486" y="282074"/>
            <a:ext cx="7868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أَهَمِّيَّةُ الصَّلاة</a:t>
            </a:r>
          </a:p>
        </p:txBody>
      </p: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01" y="1354200"/>
            <a:ext cx="3762856" cy="4109983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3033486" y="5713243"/>
            <a:ext cx="692992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ar-SY" sz="2800" b="1" dirty="0">
                <a:solidFill>
                  <a:srgbClr val="FFFF00"/>
                </a:solidFill>
              </a:rPr>
              <a:t>يصلي الرجال في المسجد خمس مرَّات في اليوم و الليلة </a:t>
            </a:r>
          </a:p>
        </p:txBody>
      </p:sp>
    </p:spTree>
    <p:extLst>
      <p:ext uri="{BB962C8B-B14F-4D97-AF65-F5344CB8AC3E}">
        <p14:creationId xmlns:p14="http://schemas.microsoft.com/office/powerpoint/2010/main" val="18026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01719" y="2008525"/>
              <a:ext cx="1717121" cy="617540"/>
              <a:chOff x="3513358" y="5466316"/>
              <a:chExt cx="1717121" cy="61754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13358" y="5763660"/>
                <a:ext cx="17171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أَهَمِّيَّةُ الصَّلاة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358743" y="478798"/>
            <a:ext cx="4746873" cy="667832"/>
          </a:xfrm>
          <a:prstGeom prst="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قال رسول الله صلى الله عليه و سلم :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4251677" y="2128112"/>
            <a:ext cx="6773443" cy="2794000"/>
            <a:chOff x="3447142" y="1248229"/>
            <a:chExt cx="5311970" cy="1872343"/>
          </a:xfrm>
        </p:grpSpPr>
        <p:sp>
          <p:nvSpPr>
            <p:cNvPr id="26" name="Freeform: Shape 7">
              <a:extLst>
                <a:ext uri="{FF2B5EF4-FFF2-40B4-BE49-F238E27FC236}">
                  <a16:creationId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643084" y="1543149"/>
              <a:ext cx="747485" cy="74748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643084" y="1655281"/>
              <a:ext cx="747485" cy="35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4373617" y="1350605"/>
              <a:ext cx="4385495" cy="92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&lt;</a:t>
              </a:r>
              <a:r>
                <a:rPr lang="ar-SY" sz="2800" b="1" dirty="0"/>
                <a:t> </a:t>
              </a:r>
              <a:r>
                <a:rPr lang="ar-SY" sz="28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بُنِيَ الإسلامُ على خَمسٍ : شهادةِ أنْ لا إلَهَ إلَّا اللهُ وَ أَنَّ مُحَمَّداً رَسُولُ اللهِ , وَ إِقامِ الصَّلاةِ وَ إِيتاءِ الزَّكاةِ , وَ صَومِ رمضانَ , وَ حَجِّ البيتِ </a:t>
              </a:r>
              <a:r>
                <a:rPr lang="ar-SY" sz="2400" b="1" dirty="0"/>
                <a:t> &gt;</a:t>
              </a:r>
              <a:endParaRPr lang="en-US" sz="2400" b="1" dirty="0">
                <a:latin typeface="Oswald" panose="02000503000000000000" pitchFamily="2" charset="0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333997" y="2007116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25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01719" y="2008525"/>
              <a:ext cx="1717121" cy="617540"/>
              <a:chOff x="3513358" y="5466316"/>
              <a:chExt cx="1717121" cy="61754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13358" y="5763660"/>
                <a:ext cx="17171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أَهَمِّيَّةُ الصَّلاة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811657" y="1190086"/>
            <a:ext cx="2222623" cy="595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الصلاةُ هي : 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4408661" y="2686140"/>
            <a:ext cx="5402996" cy="1872343"/>
            <a:chOff x="3447142" y="1248229"/>
            <a:chExt cx="5402996" cy="1872343"/>
          </a:xfrm>
        </p:grpSpPr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23">
              <a:extLst>
                <a:ext uri="{FF2B5EF4-FFF2-40B4-BE49-F238E27FC236}">
                  <a16:creationId xmlns:a16="http://schemas.microsoft.com/office/drawing/2014/main" id="{DF8F237E-DAED-4EF3-BDC8-C729775B3010}"/>
                </a:ext>
              </a:extLst>
            </p:cNvPr>
            <p:cNvSpPr/>
            <p:nvPr/>
          </p:nvSpPr>
          <p:spPr>
            <a:xfrm>
              <a:off x="3551218" y="1494970"/>
              <a:ext cx="747485" cy="7474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51217" y="1569064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4183686" y="1599841"/>
              <a:ext cx="4666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9900"/>
                  </a:solidFill>
                  <a:latin typeface="Oswald" panose="02000503000000000000" pitchFamily="2" charset="0"/>
                </a:rPr>
                <a:t>هي الركن الثاني من أركان الإسلام</a:t>
              </a:r>
              <a:endParaRPr lang="en-US" sz="2800" b="1" dirty="0">
                <a:solidFill>
                  <a:srgbClr val="FF99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1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89874" y="1942553"/>
              <a:ext cx="1497769" cy="644294"/>
              <a:chOff x="3601513" y="5400344"/>
              <a:chExt cx="1497769" cy="64429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01513" y="5724442"/>
                <a:ext cx="149776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أَهَمِّيَّةُ الصَّلاة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112000" y="616444"/>
            <a:ext cx="4413765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rgbClr val="FFFF00"/>
                </a:solidFill>
              </a:rPr>
              <a:t>صغيري / صغيرتي  </a:t>
            </a:r>
            <a:r>
              <a:rPr lang="ar-SY" sz="3600" b="1" dirty="0">
                <a:solidFill>
                  <a:srgbClr val="FFFF00"/>
                </a:solidFill>
              </a:rPr>
              <a:t>عليَّ أن :</a:t>
            </a: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412169" y="-1681464"/>
            <a:ext cx="5704515" cy="7454276"/>
            <a:chOff x="7774691" y="-2392936"/>
            <a:chExt cx="5029652" cy="6203256"/>
          </a:xfrm>
          <a:solidFill>
            <a:srgbClr val="FFC000"/>
          </a:solidFill>
        </p:grpSpPr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392936"/>
              <a:ext cx="5029652" cy="6203256"/>
              <a:chOff x="2000433" y="-3957734"/>
              <a:chExt cx="8318662" cy="10259710"/>
            </a:xfrm>
            <a:grpFill/>
          </p:grpSpPr>
          <p:sp>
            <p:nvSpPr>
              <p:cNvPr id="2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3957734"/>
                <a:ext cx="86866" cy="5775442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506" y="1487466"/>
              <a:ext cx="4747759" cy="220732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792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C4F8EEC-6805-451E-80E9-3F535E0EE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D8C2A61F-9E06-4761-8F5D-D662C0CD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0CD906C-6814-4EFD-8EBA-7FB8BDEE108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1506802-4B00-4A05-9D1E-1122B4399DD4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E545AA5-8854-4EB4-9967-71967078B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4"/>
            <a:ext cx="2786743" cy="1380419"/>
            <a:chOff x="538318" y="1529365"/>
            <a:chExt cx="2658769" cy="110470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2008525"/>
              <a:ext cx="1814056" cy="625549"/>
              <a:chOff x="3549688" y="5466316"/>
              <a:chExt cx="1814056" cy="625549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771669"/>
                <a:ext cx="1814056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أَهَمِّيَّةُ الصَّلاة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949372" y="678343"/>
            <a:ext cx="6251427" cy="1241615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rgbClr val="0070C0"/>
                </a:solidFill>
              </a:rPr>
              <a:t>الصلاة هي دليل الفلاح و النجاح في الدنيا و الآخرة . </a:t>
            </a:r>
            <a:r>
              <a:rPr lang="ar-SY" sz="2400" b="1" dirty="0">
                <a:solidFill>
                  <a:schemeClr val="tx1"/>
                </a:solidFill>
              </a:rPr>
              <a:t>عن أبي هريرة رضي الله عنه قال :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04" y="1798657"/>
            <a:ext cx="8557352" cy="29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125</Words>
  <Application>Microsoft Office PowerPoint</Application>
  <PresentationFormat>شاشة عريضة</PresentationFormat>
  <Paragraphs>31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1509</cp:revision>
  <dcterms:created xsi:type="dcterms:W3CDTF">2020-10-10T04:32:51Z</dcterms:created>
  <dcterms:modified xsi:type="dcterms:W3CDTF">2021-03-06T16:01:46Z</dcterms:modified>
</cp:coreProperties>
</file>