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71" r:id="rId15"/>
    <p:sldId id="268" r:id="rId16"/>
    <p:sldId id="270" r:id="rId17"/>
    <p:sldId id="269" r:id="rId18"/>
    <p:sldId id="273" r:id="rId19"/>
    <p:sldId id="274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C8A15AC-E007-4932-909B-C8AA9D1926A5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B98894E-3492-4F76-AD57-81456CB07A3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3770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8894E-3492-4F76-AD57-81456CB07A38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2154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19363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67903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2533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4851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9887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39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5730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0866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4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8707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60981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043A7-42B1-4875-9D5F-FBC137E9FB7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7EFF8-E556-44C4-95B8-BD538FFF619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646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820150" y="-747713"/>
            <a:ext cx="539750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-36513" y="836613"/>
            <a:ext cx="10440988" cy="431800"/>
          </a:xfrm>
          <a:prstGeom prst="rect">
            <a:avLst/>
          </a:prstGeom>
          <a:solidFill>
            <a:srgbClr val="FFCC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15900" y="-458788"/>
            <a:ext cx="1258888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8101013" y="-1206500"/>
            <a:ext cx="539750" cy="8064500"/>
          </a:xfrm>
          <a:prstGeom prst="rect">
            <a:avLst/>
          </a:prstGeom>
          <a:solidFill>
            <a:srgbClr val="FFCC0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604250" y="-963613"/>
            <a:ext cx="539750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0440988" cy="333375"/>
          </a:xfrm>
          <a:prstGeom prst="rect">
            <a:avLst/>
          </a:prstGeom>
          <a:solidFill>
            <a:srgbClr val="FFCC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-252413" y="620713"/>
            <a:ext cx="10440988" cy="431800"/>
          </a:xfrm>
          <a:prstGeom prst="rect">
            <a:avLst/>
          </a:prstGeom>
          <a:solidFill>
            <a:srgbClr val="FFCC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-612775" y="0"/>
            <a:ext cx="10440988" cy="836613"/>
          </a:xfrm>
          <a:prstGeom prst="rect">
            <a:avLst/>
          </a:prstGeom>
          <a:solidFill>
            <a:srgbClr val="FF66CC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684213" y="-674688"/>
            <a:ext cx="1258887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-674688"/>
            <a:ext cx="1258888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-323850" y="1052513"/>
            <a:ext cx="8783638" cy="5400675"/>
          </a:xfrm>
          <a:prstGeom prst="ellipse">
            <a:avLst/>
          </a:prstGeom>
          <a:solidFill>
            <a:srgbClr val="FF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-323850" y="1125538"/>
            <a:ext cx="7991475" cy="4824412"/>
          </a:xfrm>
          <a:prstGeom prst="ellipse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971550" y="1052513"/>
            <a:ext cx="6121400" cy="489743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323850" y="1557338"/>
            <a:ext cx="6119813" cy="4392612"/>
          </a:xfrm>
          <a:prstGeom prst="ellipse">
            <a:avLst/>
          </a:prstGeom>
          <a:solidFill>
            <a:srgbClr val="00FFFF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64" name="Group 16"/>
          <p:cNvGrpSpPr>
            <a:grpSpLocks/>
          </p:cNvGrpSpPr>
          <p:nvPr/>
        </p:nvGrpSpPr>
        <p:grpSpPr bwMode="auto">
          <a:xfrm rot="-3044318">
            <a:off x="394494" y="3358357"/>
            <a:ext cx="1800225" cy="1366837"/>
            <a:chOff x="1653" y="1515"/>
            <a:chExt cx="1842" cy="1722"/>
          </a:xfrm>
        </p:grpSpPr>
        <p:sp>
          <p:nvSpPr>
            <p:cNvPr id="2135" name="Freeform 17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66"/>
            </a:solidFill>
            <a:ln w="0">
              <a:solidFill>
                <a:srgbClr val="FFFF66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Oval 18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091" name="Freeform 19"/>
          <p:cNvSpPr>
            <a:spLocks/>
          </p:cNvSpPr>
          <p:nvPr/>
        </p:nvSpPr>
        <p:spPr bwMode="auto">
          <a:xfrm>
            <a:off x="1042988" y="4581525"/>
            <a:ext cx="792162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7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3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7 w 9210"/>
              <a:gd name="T21" fmla="*/ 127044 h 8610"/>
              <a:gd name="T22" fmla="*/ 459299 w 9210"/>
              <a:gd name="T23" fmla="*/ 173043 h 8610"/>
              <a:gd name="T24" fmla="*/ 500584 w 9210"/>
              <a:gd name="T25" fmla="*/ 181805 h 8610"/>
              <a:gd name="T26" fmla="*/ 557352 w 9210"/>
              <a:gd name="T27" fmla="*/ 164281 h 8610"/>
              <a:gd name="T28" fmla="*/ 645083 w 9210"/>
              <a:gd name="T29" fmla="*/ 159901 h 8610"/>
              <a:gd name="T30" fmla="*/ 748296 w 9210"/>
              <a:gd name="T31" fmla="*/ 173043 h 8610"/>
              <a:gd name="T32" fmla="*/ 776680 w 9210"/>
              <a:gd name="T33" fmla="*/ 216851 h 8610"/>
              <a:gd name="T34" fmla="*/ 732814 w 9210"/>
              <a:gd name="T35" fmla="*/ 271612 h 8610"/>
              <a:gd name="T36" fmla="*/ 670886 w 9210"/>
              <a:gd name="T37" fmla="*/ 306659 h 8610"/>
              <a:gd name="T38" fmla="*/ 606378 w 9210"/>
              <a:gd name="T39" fmla="*/ 328563 h 8610"/>
              <a:gd name="T40" fmla="*/ 608958 w 9210"/>
              <a:gd name="T41" fmla="*/ 354848 h 8610"/>
              <a:gd name="T42" fmla="*/ 655404 w 9210"/>
              <a:gd name="T43" fmla="*/ 392085 h 8610"/>
              <a:gd name="T44" fmla="*/ 683788 w 9210"/>
              <a:gd name="T45" fmla="*/ 453417 h 8610"/>
              <a:gd name="T46" fmla="*/ 683788 w 9210"/>
              <a:gd name="T47" fmla="*/ 545414 h 8610"/>
              <a:gd name="T48" fmla="*/ 637342 w 9210"/>
              <a:gd name="T49" fmla="*/ 584842 h 8610"/>
              <a:gd name="T50" fmla="*/ 575414 w 9210"/>
              <a:gd name="T51" fmla="*/ 567318 h 8610"/>
              <a:gd name="T52" fmla="*/ 523807 w 9210"/>
              <a:gd name="T53" fmla="*/ 536652 h 8610"/>
              <a:gd name="T54" fmla="*/ 472115 w 9210"/>
              <a:gd name="T55" fmla="*/ 495034 h 8610"/>
              <a:gd name="T56" fmla="*/ 436076 w 9210"/>
              <a:gd name="T57" fmla="*/ 492844 h 8610"/>
              <a:gd name="T58" fmla="*/ 407692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7 w 9210"/>
              <a:gd name="T65" fmla="*/ 593603 h 8610"/>
              <a:gd name="T66" fmla="*/ 206341 w 9210"/>
              <a:gd name="T67" fmla="*/ 519129 h 8610"/>
              <a:gd name="T68" fmla="*/ 219328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6" name="Oval 20"/>
          <p:cNvSpPr>
            <a:spLocks noChangeArrowheads="1"/>
          </p:cNvSpPr>
          <p:nvPr/>
        </p:nvSpPr>
        <p:spPr bwMode="auto">
          <a:xfrm>
            <a:off x="1374775" y="4867275"/>
            <a:ext cx="157163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093" name="Freeform 21"/>
          <p:cNvSpPr>
            <a:spLocks/>
          </p:cNvSpPr>
          <p:nvPr/>
        </p:nvSpPr>
        <p:spPr bwMode="auto">
          <a:xfrm>
            <a:off x="1619250" y="4941888"/>
            <a:ext cx="792163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8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4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8 w 9210"/>
              <a:gd name="T21" fmla="*/ 127044 h 8610"/>
              <a:gd name="T22" fmla="*/ 459300 w 9210"/>
              <a:gd name="T23" fmla="*/ 173043 h 8610"/>
              <a:gd name="T24" fmla="*/ 500585 w 9210"/>
              <a:gd name="T25" fmla="*/ 181805 h 8610"/>
              <a:gd name="T26" fmla="*/ 557352 w 9210"/>
              <a:gd name="T27" fmla="*/ 164281 h 8610"/>
              <a:gd name="T28" fmla="*/ 645084 w 9210"/>
              <a:gd name="T29" fmla="*/ 159901 h 8610"/>
              <a:gd name="T30" fmla="*/ 748297 w 9210"/>
              <a:gd name="T31" fmla="*/ 173043 h 8610"/>
              <a:gd name="T32" fmla="*/ 776681 w 9210"/>
              <a:gd name="T33" fmla="*/ 216851 h 8610"/>
              <a:gd name="T34" fmla="*/ 732815 w 9210"/>
              <a:gd name="T35" fmla="*/ 271612 h 8610"/>
              <a:gd name="T36" fmla="*/ 670887 w 9210"/>
              <a:gd name="T37" fmla="*/ 306659 h 8610"/>
              <a:gd name="T38" fmla="*/ 606379 w 9210"/>
              <a:gd name="T39" fmla="*/ 328563 h 8610"/>
              <a:gd name="T40" fmla="*/ 608959 w 9210"/>
              <a:gd name="T41" fmla="*/ 354848 h 8610"/>
              <a:gd name="T42" fmla="*/ 655405 w 9210"/>
              <a:gd name="T43" fmla="*/ 392085 h 8610"/>
              <a:gd name="T44" fmla="*/ 683789 w 9210"/>
              <a:gd name="T45" fmla="*/ 453417 h 8610"/>
              <a:gd name="T46" fmla="*/ 683789 w 9210"/>
              <a:gd name="T47" fmla="*/ 545414 h 8610"/>
              <a:gd name="T48" fmla="*/ 637343 w 9210"/>
              <a:gd name="T49" fmla="*/ 584842 h 8610"/>
              <a:gd name="T50" fmla="*/ 575415 w 9210"/>
              <a:gd name="T51" fmla="*/ 567318 h 8610"/>
              <a:gd name="T52" fmla="*/ 523808 w 9210"/>
              <a:gd name="T53" fmla="*/ 536652 h 8610"/>
              <a:gd name="T54" fmla="*/ 472115 w 9210"/>
              <a:gd name="T55" fmla="*/ 495034 h 8610"/>
              <a:gd name="T56" fmla="*/ 436077 w 9210"/>
              <a:gd name="T57" fmla="*/ 492844 h 8610"/>
              <a:gd name="T58" fmla="*/ 407693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8 w 9210"/>
              <a:gd name="T65" fmla="*/ 593603 h 8610"/>
              <a:gd name="T66" fmla="*/ 206341 w 9210"/>
              <a:gd name="T67" fmla="*/ 519129 h 8610"/>
              <a:gd name="T68" fmla="*/ 219329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chemeClr val="bg1"/>
          </a:solidFill>
          <a:ln w="0">
            <a:solidFill>
              <a:srgbClr val="FF99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68" name="Oval 22"/>
          <p:cNvSpPr>
            <a:spLocks noChangeArrowheads="1"/>
          </p:cNvSpPr>
          <p:nvPr/>
        </p:nvSpPr>
        <p:spPr bwMode="auto">
          <a:xfrm>
            <a:off x="1951038" y="5227638"/>
            <a:ext cx="157162" cy="98425"/>
          </a:xfrm>
          <a:prstGeom prst="ellipse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69" name="Group 23"/>
          <p:cNvGrpSpPr>
            <a:grpSpLocks/>
          </p:cNvGrpSpPr>
          <p:nvPr/>
        </p:nvGrpSpPr>
        <p:grpSpPr bwMode="auto">
          <a:xfrm>
            <a:off x="0" y="3213100"/>
            <a:ext cx="792163" cy="628650"/>
            <a:chOff x="1653" y="1515"/>
            <a:chExt cx="1842" cy="1722"/>
          </a:xfrm>
        </p:grpSpPr>
        <p:sp>
          <p:nvSpPr>
            <p:cNvPr id="2133" name="Freeform 24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Oval 25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098" name="Freeform 26"/>
          <p:cNvSpPr>
            <a:spLocks/>
          </p:cNvSpPr>
          <p:nvPr/>
        </p:nvSpPr>
        <p:spPr bwMode="auto">
          <a:xfrm rot="-3044318">
            <a:off x="107156" y="1774032"/>
            <a:ext cx="1800225" cy="1366838"/>
          </a:xfrm>
          <a:custGeom>
            <a:avLst/>
            <a:gdLst>
              <a:gd name="T0" fmla="*/ 64503 w 9210"/>
              <a:gd name="T1" fmla="*/ 652463 h 8610"/>
              <a:gd name="T2" fmla="*/ 246285 w 9210"/>
              <a:gd name="T3" fmla="*/ 543084 h 8610"/>
              <a:gd name="T4" fmla="*/ 422203 w 9210"/>
              <a:gd name="T5" fmla="*/ 509588 h 8610"/>
              <a:gd name="T6" fmla="*/ 551404 w 9210"/>
              <a:gd name="T7" fmla="*/ 523875 h 8610"/>
              <a:gd name="T8" fmla="*/ 580529 w 9210"/>
              <a:gd name="T9" fmla="*/ 471488 h 8610"/>
              <a:gd name="T10" fmla="*/ 562937 w 9210"/>
              <a:gd name="T11" fmla="*/ 337979 h 8610"/>
              <a:gd name="T12" fmla="*/ 586393 w 9210"/>
              <a:gd name="T13" fmla="*/ 180975 h 8610"/>
              <a:gd name="T14" fmla="*/ 662624 w 9210"/>
              <a:gd name="T15" fmla="*/ 52388 h 8610"/>
              <a:gd name="T16" fmla="*/ 826813 w 9210"/>
              <a:gd name="T17" fmla="*/ 42863 h 8610"/>
              <a:gd name="T18" fmla="*/ 949956 w 9210"/>
              <a:gd name="T19" fmla="*/ 157163 h 8610"/>
              <a:gd name="T20" fmla="*/ 1008595 w 9210"/>
              <a:gd name="T21" fmla="*/ 276225 h 8610"/>
              <a:gd name="T22" fmla="*/ 1043779 w 9210"/>
              <a:gd name="T23" fmla="*/ 376238 h 8610"/>
              <a:gd name="T24" fmla="*/ 1137601 w 9210"/>
              <a:gd name="T25" fmla="*/ 395288 h 8610"/>
              <a:gd name="T26" fmla="*/ 1266608 w 9210"/>
              <a:gd name="T27" fmla="*/ 357188 h 8610"/>
              <a:gd name="T28" fmla="*/ 1465981 w 9210"/>
              <a:gd name="T29" fmla="*/ 347663 h 8610"/>
              <a:gd name="T30" fmla="*/ 1700538 w 9210"/>
              <a:gd name="T31" fmla="*/ 376238 h 8610"/>
              <a:gd name="T32" fmla="*/ 1765041 w 9210"/>
              <a:gd name="T33" fmla="*/ 471488 h 8610"/>
              <a:gd name="T34" fmla="*/ 1665355 w 9210"/>
              <a:gd name="T35" fmla="*/ 590550 h 8610"/>
              <a:gd name="T36" fmla="*/ 1524621 w 9210"/>
              <a:gd name="T37" fmla="*/ 666750 h 8610"/>
              <a:gd name="T38" fmla="*/ 1378022 w 9210"/>
              <a:gd name="T39" fmla="*/ 714375 h 8610"/>
              <a:gd name="T40" fmla="*/ 1383886 w 9210"/>
              <a:gd name="T41" fmla="*/ 771525 h 8610"/>
              <a:gd name="T42" fmla="*/ 1489437 w 9210"/>
              <a:gd name="T43" fmla="*/ 852488 h 8610"/>
              <a:gd name="T44" fmla="*/ 1553940 w 9210"/>
              <a:gd name="T45" fmla="*/ 985838 h 8610"/>
              <a:gd name="T46" fmla="*/ 1553940 w 9210"/>
              <a:gd name="T47" fmla="*/ 1185863 h 8610"/>
              <a:gd name="T48" fmla="*/ 1448389 w 9210"/>
              <a:gd name="T49" fmla="*/ 1271588 h 8610"/>
              <a:gd name="T50" fmla="*/ 1307655 w 9210"/>
              <a:gd name="T51" fmla="*/ 1233488 h 8610"/>
              <a:gd name="T52" fmla="*/ 1190377 w 9210"/>
              <a:gd name="T53" fmla="*/ 1166813 h 8610"/>
              <a:gd name="T54" fmla="*/ 1072903 w 9210"/>
              <a:gd name="T55" fmla="*/ 1076325 h 8610"/>
              <a:gd name="T56" fmla="*/ 991003 w 9210"/>
              <a:gd name="T57" fmla="*/ 1071563 h 8610"/>
              <a:gd name="T58" fmla="*/ 926500 w 9210"/>
              <a:gd name="T59" fmla="*/ 1152525 h 8610"/>
              <a:gd name="T60" fmla="*/ 820950 w 9210"/>
              <a:gd name="T61" fmla="*/ 1252538 h 8610"/>
              <a:gd name="T62" fmla="*/ 633304 w 9210"/>
              <a:gd name="T63" fmla="*/ 1343025 h 8610"/>
              <a:gd name="T64" fmla="*/ 480842 w 9210"/>
              <a:gd name="T65" fmla="*/ 1290638 h 8610"/>
              <a:gd name="T66" fmla="*/ 468919 w 9210"/>
              <a:gd name="T67" fmla="*/ 1128713 h 8610"/>
              <a:gd name="T68" fmla="*/ 498434 w 9210"/>
              <a:gd name="T69" fmla="*/ 1000125 h 8610"/>
              <a:gd name="T70" fmla="*/ 545345 w 9210"/>
              <a:gd name="T71" fmla="*/ 904875 h 8610"/>
              <a:gd name="T72" fmla="*/ 527753 w 9210"/>
              <a:gd name="T73" fmla="*/ 838200 h 8610"/>
              <a:gd name="T74" fmla="*/ 404611 w 9210"/>
              <a:gd name="T75" fmla="*/ 847725 h 8610"/>
              <a:gd name="T76" fmla="*/ 252149 w 9210"/>
              <a:gd name="T77" fmla="*/ 828517 h 8610"/>
              <a:gd name="T78" fmla="*/ 70367 w 9210"/>
              <a:gd name="T79" fmla="*/ 766763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66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1" name="Oval 27"/>
          <p:cNvSpPr>
            <a:spLocks noChangeArrowheads="1"/>
          </p:cNvSpPr>
          <p:nvPr/>
        </p:nvSpPr>
        <p:spPr bwMode="auto">
          <a:xfrm rot="-3044318">
            <a:off x="885032" y="2350294"/>
            <a:ext cx="354012" cy="215900"/>
          </a:xfrm>
          <a:prstGeom prst="ellipse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72" name="Group 28"/>
          <p:cNvGrpSpPr>
            <a:grpSpLocks/>
          </p:cNvGrpSpPr>
          <p:nvPr/>
        </p:nvGrpSpPr>
        <p:grpSpPr bwMode="auto">
          <a:xfrm>
            <a:off x="1258888" y="1628775"/>
            <a:ext cx="792162" cy="628650"/>
            <a:chOff x="1653" y="1515"/>
            <a:chExt cx="1842" cy="1722"/>
          </a:xfrm>
        </p:grpSpPr>
        <p:sp>
          <p:nvSpPr>
            <p:cNvPr id="2131" name="Freeform 29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2" name="Oval 30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73" name="Group 31"/>
          <p:cNvGrpSpPr>
            <a:grpSpLocks/>
          </p:cNvGrpSpPr>
          <p:nvPr/>
        </p:nvGrpSpPr>
        <p:grpSpPr bwMode="auto">
          <a:xfrm rot="-3044318">
            <a:off x="1907381" y="5014119"/>
            <a:ext cx="1800225" cy="1366838"/>
            <a:chOff x="1653" y="1515"/>
            <a:chExt cx="1842" cy="1722"/>
          </a:xfrm>
        </p:grpSpPr>
        <p:sp>
          <p:nvSpPr>
            <p:cNvPr id="2129" name="Freeform 32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Oval 33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74" name="Group 34"/>
          <p:cNvGrpSpPr>
            <a:grpSpLocks/>
          </p:cNvGrpSpPr>
          <p:nvPr/>
        </p:nvGrpSpPr>
        <p:grpSpPr bwMode="auto">
          <a:xfrm>
            <a:off x="2916238" y="5589588"/>
            <a:ext cx="792162" cy="628650"/>
            <a:chOff x="1653" y="1515"/>
            <a:chExt cx="1842" cy="1722"/>
          </a:xfrm>
        </p:grpSpPr>
        <p:sp>
          <p:nvSpPr>
            <p:cNvPr id="2127" name="Freeform 35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Oval 36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75" name="Group 37"/>
          <p:cNvGrpSpPr>
            <a:grpSpLocks/>
          </p:cNvGrpSpPr>
          <p:nvPr/>
        </p:nvGrpSpPr>
        <p:grpSpPr bwMode="auto">
          <a:xfrm rot="-3044318">
            <a:off x="215106" y="3825082"/>
            <a:ext cx="936625" cy="865188"/>
            <a:chOff x="1653" y="1515"/>
            <a:chExt cx="1842" cy="1722"/>
          </a:xfrm>
        </p:grpSpPr>
        <p:sp>
          <p:nvSpPr>
            <p:cNvPr id="2125" name="Freeform 38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6" name="Oval 39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076" name="Freeform 40"/>
          <p:cNvSpPr>
            <a:spLocks/>
          </p:cNvSpPr>
          <p:nvPr/>
        </p:nvSpPr>
        <p:spPr bwMode="auto">
          <a:xfrm rot="-3044318">
            <a:off x="3528219" y="5409407"/>
            <a:ext cx="936625" cy="865187"/>
          </a:xfrm>
          <a:custGeom>
            <a:avLst/>
            <a:gdLst>
              <a:gd name="T0" fmla="*/ 33560 w 9210"/>
              <a:gd name="T1" fmla="*/ 412999 h 8610"/>
              <a:gd name="T2" fmla="*/ 128138 w 9210"/>
              <a:gd name="T3" fmla="*/ 343764 h 8610"/>
              <a:gd name="T4" fmla="*/ 219664 w 9210"/>
              <a:gd name="T5" fmla="*/ 322561 h 8610"/>
              <a:gd name="T6" fmla="*/ 286886 w 9210"/>
              <a:gd name="T7" fmla="*/ 331605 h 8610"/>
              <a:gd name="T8" fmla="*/ 302039 w 9210"/>
              <a:gd name="T9" fmla="*/ 298444 h 8610"/>
              <a:gd name="T10" fmla="*/ 292886 w 9210"/>
              <a:gd name="T11" fmla="*/ 213935 h 8610"/>
              <a:gd name="T12" fmla="*/ 305090 w 9210"/>
              <a:gd name="T13" fmla="*/ 114554 h 8610"/>
              <a:gd name="T14" fmla="*/ 344751 w 9210"/>
              <a:gd name="T15" fmla="*/ 33160 h 8610"/>
              <a:gd name="T16" fmla="*/ 430176 w 9210"/>
              <a:gd name="T17" fmla="*/ 27131 h 8610"/>
              <a:gd name="T18" fmla="*/ 494245 w 9210"/>
              <a:gd name="T19" fmla="*/ 99481 h 8610"/>
              <a:gd name="T20" fmla="*/ 524754 w 9210"/>
              <a:gd name="T21" fmla="*/ 174846 h 8610"/>
              <a:gd name="T22" fmla="*/ 543059 w 9210"/>
              <a:gd name="T23" fmla="*/ 238153 h 8610"/>
              <a:gd name="T24" fmla="*/ 591874 w 9210"/>
              <a:gd name="T25" fmla="*/ 250211 h 8610"/>
              <a:gd name="T26" fmla="*/ 658993 w 9210"/>
              <a:gd name="T27" fmla="*/ 226094 h 8610"/>
              <a:gd name="T28" fmla="*/ 762724 w 9210"/>
              <a:gd name="T29" fmla="*/ 220065 h 8610"/>
              <a:gd name="T30" fmla="*/ 884760 w 9210"/>
              <a:gd name="T31" fmla="*/ 238153 h 8610"/>
              <a:gd name="T32" fmla="*/ 918320 w 9210"/>
              <a:gd name="T33" fmla="*/ 298444 h 8610"/>
              <a:gd name="T34" fmla="*/ 866454 w 9210"/>
              <a:gd name="T35" fmla="*/ 373809 h 8610"/>
              <a:gd name="T36" fmla="*/ 793233 w 9210"/>
              <a:gd name="T37" fmla="*/ 422042 h 8610"/>
              <a:gd name="T38" fmla="*/ 716961 w 9210"/>
              <a:gd name="T39" fmla="*/ 452188 h 8610"/>
              <a:gd name="T40" fmla="*/ 720011 w 9210"/>
              <a:gd name="T41" fmla="*/ 488363 h 8610"/>
              <a:gd name="T42" fmla="*/ 774928 w 9210"/>
              <a:gd name="T43" fmla="*/ 539611 h 8610"/>
              <a:gd name="T44" fmla="*/ 808487 w 9210"/>
              <a:gd name="T45" fmla="*/ 624020 h 8610"/>
              <a:gd name="T46" fmla="*/ 808487 w 9210"/>
              <a:gd name="T47" fmla="*/ 750633 h 8610"/>
              <a:gd name="T48" fmla="*/ 753571 w 9210"/>
              <a:gd name="T49" fmla="*/ 804895 h 8610"/>
              <a:gd name="T50" fmla="*/ 680350 w 9210"/>
              <a:gd name="T51" fmla="*/ 780779 h 8610"/>
              <a:gd name="T52" fmla="*/ 619332 w 9210"/>
              <a:gd name="T53" fmla="*/ 738574 h 8610"/>
              <a:gd name="T54" fmla="*/ 558212 w 9210"/>
              <a:gd name="T55" fmla="*/ 681297 h 8610"/>
              <a:gd name="T56" fmla="*/ 515601 w 9210"/>
              <a:gd name="T57" fmla="*/ 678282 h 8610"/>
              <a:gd name="T58" fmla="*/ 482042 w 9210"/>
              <a:gd name="T59" fmla="*/ 729531 h 8610"/>
              <a:gd name="T60" fmla="*/ 427125 w 9210"/>
              <a:gd name="T61" fmla="*/ 792837 h 8610"/>
              <a:gd name="T62" fmla="*/ 329497 w 9210"/>
              <a:gd name="T63" fmla="*/ 850114 h 8610"/>
              <a:gd name="T64" fmla="*/ 250173 w 9210"/>
              <a:gd name="T65" fmla="*/ 816954 h 8610"/>
              <a:gd name="T66" fmla="*/ 243970 w 9210"/>
              <a:gd name="T67" fmla="*/ 714458 h 8610"/>
              <a:gd name="T68" fmla="*/ 259326 w 9210"/>
              <a:gd name="T69" fmla="*/ 633064 h 8610"/>
              <a:gd name="T70" fmla="*/ 283733 w 9210"/>
              <a:gd name="T71" fmla="*/ 572772 h 8610"/>
              <a:gd name="T72" fmla="*/ 274581 w 9210"/>
              <a:gd name="T73" fmla="*/ 530568 h 8610"/>
              <a:gd name="T74" fmla="*/ 210512 w 9210"/>
              <a:gd name="T75" fmla="*/ 536597 h 8610"/>
              <a:gd name="T76" fmla="*/ 131189 w 9210"/>
              <a:gd name="T77" fmla="*/ 524438 h 8610"/>
              <a:gd name="T78" fmla="*/ 36611 w 9210"/>
              <a:gd name="T79" fmla="*/ 485349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7" name="Oval 41"/>
          <p:cNvSpPr>
            <a:spLocks noChangeArrowheads="1"/>
          </p:cNvSpPr>
          <p:nvPr/>
        </p:nvSpPr>
        <p:spPr bwMode="auto">
          <a:xfrm rot="-3044318">
            <a:off x="3937001" y="5776912"/>
            <a:ext cx="184150" cy="136525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78" name="Group 42"/>
          <p:cNvGrpSpPr>
            <a:grpSpLocks/>
          </p:cNvGrpSpPr>
          <p:nvPr/>
        </p:nvGrpSpPr>
        <p:grpSpPr bwMode="auto">
          <a:xfrm rot="-3044318">
            <a:off x="504031" y="1161257"/>
            <a:ext cx="936625" cy="865188"/>
            <a:chOff x="1653" y="1515"/>
            <a:chExt cx="1842" cy="1722"/>
          </a:xfrm>
        </p:grpSpPr>
        <p:sp>
          <p:nvSpPr>
            <p:cNvPr id="2123" name="Freeform 4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Oval 4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79" name="Group 45"/>
          <p:cNvGrpSpPr>
            <a:grpSpLocks/>
          </p:cNvGrpSpPr>
          <p:nvPr/>
        </p:nvGrpSpPr>
        <p:grpSpPr bwMode="auto">
          <a:xfrm rot="-3044318">
            <a:off x="4248944" y="5696744"/>
            <a:ext cx="936625" cy="865187"/>
            <a:chOff x="1653" y="1515"/>
            <a:chExt cx="1842" cy="1722"/>
          </a:xfrm>
        </p:grpSpPr>
        <p:sp>
          <p:nvSpPr>
            <p:cNvPr id="2121" name="Freeform 46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Oval 47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80" name="Group 48"/>
          <p:cNvGrpSpPr>
            <a:grpSpLocks/>
          </p:cNvGrpSpPr>
          <p:nvPr/>
        </p:nvGrpSpPr>
        <p:grpSpPr bwMode="auto">
          <a:xfrm>
            <a:off x="4932363" y="5589588"/>
            <a:ext cx="792162" cy="628650"/>
            <a:chOff x="1653" y="1515"/>
            <a:chExt cx="1842" cy="1722"/>
          </a:xfrm>
        </p:grpSpPr>
        <p:sp>
          <p:nvSpPr>
            <p:cNvPr id="2119" name="Freeform 49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0" name="Oval 50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123" name="Freeform 51"/>
          <p:cNvSpPr>
            <a:spLocks/>
          </p:cNvSpPr>
          <p:nvPr/>
        </p:nvSpPr>
        <p:spPr bwMode="auto">
          <a:xfrm rot="-3044318">
            <a:off x="1223169" y="943769"/>
            <a:ext cx="936625" cy="865187"/>
          </a:xfrm>
          <a:custGeom>
            <a:avLst/>
            <a:gdLst>
              <a:gd name="T0" fmla="*/ 33560 w 9210"/>
              <a:gd name="T1" fmla="*/ 412999 h 8610"/>
              <a:gd name="T2" fmla="*/ 128138 w 9210"/>
              <a:gd name="T3" fmla="*/ 343764 h 8610"/>
              <a:gd name="T4" fmla="*/ 219664 w 9210"/>
              <a:gd name="T5" fmla="*/ 322561 h 8610"/>
              <a:gd name="T6" fmla="*/ 286886 w 9210"/>
              <a:gd name="T7" fmla="*/ 331605 h 8610"/>
              <a:gd name="T8" fmla="*/ 302039 w 9210"/>
              <a:gd name="T9" fmla="*/ 298444 h 8610"/>
              <a:gd name="T10" fmla="*/ 292886 w 9210"/>
              <a:gd name="T11" fmla="*/ 213935 h 8610"/>
              <a:gd name="T12" fmla="*/ 305090 w 9210"/>
              <a:gd name="T13" fmla="*/ 114554 h 8610"/>
              <a:gd name="T14" fmla="*/ 344751 w 9210"/>
              <a:gd name="T15" fmla="*/ 33160 h 8610"/>
              <a:gd name="T16" fmla="*/ 430176 w 9210"/>
              <a:gd name="T17" fmla="*/ 27131 h 8610"/>
              <a:gd name="T18" fmla="*/ 494245 w 9210"/>
              <a:gd name="T19" fmla="*/ 99481 h 8610"/>
              <a:gd name="T20" fmla="*/ 524754 w 9210"/>
              <a:gd name="T21" fmla="*/ 174846 h 8610"/>
              <a:gd name="T22" fmla="*/ 543059 w 9210"/>
              <a:gd name="T23" fmla="*/ 238153 h 8610"/>
              <a:gd name="T24" fmla="*/ 591874 w 9210"/>
              <a:gd name="T25" fmla="*/ 250211 h 8610"/>
              <a:gd name="T26" fmla="*/ 658993 w 9210"/>
              <a:gd name="T27" fmla="*/ 226094 h 8610"/>
              <a:gd name="T28" fmla="*/ 762724 w 9210"/>
              <a:gd name="T29" fmla="*/ 220065 h 8610"/>
              <a:gd name="T30" fmla="*/ 884760 w 9210"/>
              <a:gd name="T31" fmla="*/ 238153 h 8610"/>
              <a:gd name="T32" fmla="*/ 918320 w 9210"/>
              <a:gd name="T33" fmla="*/ 298444 h 8610"/>
              <a:gd name="T34" fmla="*/ 866454 w 9210"/>
              <a:gd name="T35" fmla="*/ 373809 h 8610"/>
              <a:gd name="T36" fmla="*/ 793233 w 9210"/>
              <a:gd name="T37" fmla="*/ 422042 h 8610"/>
              <a:gd name="T38" fmla="*/ 716961 w 9210"/>
              <a:gd name="T39" fmla="*/ 452188 h 8610"/>
              <a:gd name="T40" fmla="*/ 720011 w 9210"/>
              <a:gd name="T41" fmla="*/ 488363 h 8610"/>
              <a:gd name="T42" fmla="*/ 774928 w 9210"/>
              <a:gd name="T43" fmla="*/ 539611 h 8610"/>
              <a:gd name="T44" fmla="*/ 808487 w 9210"/>
              <a:gd name="T45" fmla="*/ 624020 h 8610"/>
              <a:gd name="T46" fmla="*/ 808487 w 9210"/>
              <a:gd name="T47" fmla="*/ 750633 h 8610"/>
              <a:gd name="T48" fmla="*/ 753571 w 9210"/>
              <a:gd name="T49" fmla="*/ 804895 h 8610"/>
              <a:gd name="T50" fmla="*/ 680350 w 9210"/>
              <a:gd name="T51" fmla="*/ 780779 h 8610"/>
              <a:gd name="T52" fmla="*/ 619332 w 9210"/>
              <a:gd name="T53" fmla="*/ 738574 h 8610"/>
              <a:gd name="T54" fmla="*/ 558212 w 9210"/>
              <a:gd name="T55" fmla="*/ 681297 h 8610"/>
              <a:gd name="T56" fmla="*/ 515601 w 9210"/>
              <a:gd name="T57" fmla="*/ 678282 h 8610"/>
              <a:gd name="T58" fmla="*/ 482042 w 9210"/>
              <a:gd name="T59" fmla="*/ 729531 h 8610"/>
              <a:gd name="T60" fmla="*/ 427125 w 9210"/>
              <a:gd name="T61" fmla="*/ 792837 h 8610"/>
              <a:gd name="T62" fmla="*/ 329497 w 9210"/>
              <a:gd name="T63" fmla="*/ 850114 h 8610"/>
              <a:gd name="T64" fmla="*/ 250173 w 9210"/>
              <a:gd name="T65" fmla="*/ 816954 h 8610"/>
              <a:gd name="T66" fmla="*/ 243970 w 9210"/>
              <a:gd name="T67" fmla="*/ 714458 h 8610"/>
              <a:gd name="T68" fmla="*/ 259326 w 9210"/>
              <a:gd name="T69" fmla="*/ 633064 h 8610"/>
              <a:gd name="T70" fmla="*/ 283733 w 9210"/>
              <a:gd name="T71" fmla="*/ 572772 h 8610"/>
              <a:gd name="T72" fmla="*/ 274581 w 9210"/>
              <a:gd name="T73" fmla="*/ 530568 h 8610"/>
              <a:gd name="T74" fmla="*/ 210512 w 9210"/>
              <a:gd name="T75" fmla="*/ 536597 h 8610"/>
              <a:gd name="T76" fmla="*/ 131189 w 9210"/>
              <a:gd name="T77" fmla="*/ 524438 h 8610"/>
              <a:gd name="T78" fmla="*/ 36611 w 9210"/>
              <a:gd name="T79" fmla="*/ 485349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2" name="Oval 52"/>
          <p:cNvSpPr>
            <a:spLocks noChangeArrowheads="1"/>
          </p:cNvSpPr>
          <p:nvPr/>
        </p:nvSpPr>
        <p:spPr bwMode="auto">
          <a:xfrm rot="-3044318">
            <a:off x="1631951" y="1311275"/>
            <a:ext cx="184150" cy="13652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83" name="Freeform 53"/>
          <p:cNvSpPr>
            <a:spLocks/>
          </p:cNvSpPr>
          <p:nvPr/>
        </p:nvSpPr>
        <p:spPr bwMode="auto">
          <a:xfrm>
            <a:off x="539750" y="2997200"/>
            <a:ext cx="792163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8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4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8 w 9210"/>
              <a:gd name="T21" fmla="*/ 127044 h 8610"/>
              <a:gd name="T22" fmla="*/ 459300 w 9210"/>
              <a:gd name="T23" fmla="*/ 173043 h 8610"/>
              <a:gd name="T24" fmla="*/ 500585 w 9210"/>
              <a:gd name="T25" fmla="*/ 181805 h 8610"/>
              <a:gd name="T26" fmla="*/ 557352 w 9210"/>
              <a:gd name="T27" fmla="*/ 164281 h 8610"/>
              <a:gd name="T28" fmla="*/ 645084 w 9210"/>
              <a:gd name="T29" fmla="*/ 159901 h 8610"/>
              <a:gd name="T30" fmla="*/ 748297 w 9210"/>
              <a:gd name="T31" fmla="*/ 173043 h 8610"/>
              <a:gd name="T32" fmla="*/ 776681 w 9210"/>
              <a:gd name="T33" fmla="*/ 216851 h 8610"/>
              <a:gd name="T34" fmla="*/ 732815 w 9210"/>
              <a:gd name="T35" fmla="*/ 271612 h 8610"/>
              <a:gd name="T36" fmla="*/ 670887 w 9210"/>
              <a:gd name="T37" fmla="*/ 306659 h 8610"/>
              <a:gd name="T38" fmla="*/ 606379 w 9210"/>
              <a:gd name="T39" fmla="*/ 328563 h 8610"/>
              <a:gd name="T40" fmla="*/ 608959 w 9210"/>
              <a:gd name="T41" fmla="*/ 354848 h 8610"/>
              <a:gd name="T42" fmla="*/ 655405 w 9210"/>
              <a:gd name="T43" fmla="*/ 392085 h 8610"/>
              <a:gd name="T44" fmla="*/ 683789 w 9210"/>
              <a:gd name="T45" fmla="*/ 453417 h 8610"/>
              <a:gd name="T46" fmla="*/ 683789 w 9210"/>
              <a:gd name="T47" fmla="*/ 545414 h 8610"/>
              <a:gd name="T48" fmla="*/ 637343 w 9210"/>
              <a:gd name="T49" fmla="*/ 584842 h 8610"/>
              <a:gd name="T50" fmla="*/ 575415 w 9210"/>
              <a:gd name="T51" fmla="*/ 567318 h 8610"/>
              <a:gd name="T52" fmla="*/ 523808 w 9210"/>
              <a:gd name="T53" fmla="*/ 536652 h 8610"/>
              <a:gd name="T54" fmla="*/ 472115 w 9210"/>
              <a:gd name="T55" fmla="*/ 495034 h 8610"/>
              <a:gd name="T56" fmla="*/ 436077 w 9210"/>
              <a:gd name="T57" fmla="*/ 492844 h 8610"/>
              <a:gd name="T58" fmla="*/ 407693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8 w 9210"/>
              <a:gd name="T65" fmla="*/ 593603 h 8610"/>
              <a:gd name="T66" fmla="*/ 206341 w 9210"/>
              <a:gd name="T67" fmla="*/ 519129 h 8610"/>
              <a:gd name="T68" fmla="*/ 219329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4" name="Oval 54"/>
          <p:cNvSpPr>
            <a:spLocks noChangeArrowheads="1"/>
          </p:cNvSpPr>
          <p:nvPr/>
        </p:nvSpPr>
        <p:spPr bwMode="auto">
          <a:xfrm>
            <a:off x="871538" y="3282950"/>
            <a:ext cx="157162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27" name="Freeform 55"/>
          <p:cNvSpPr>
            <a:spLocks/>
          </p:cNvSpPr>
          <p:nvPr/>
        </p:nvSpPr>
        <p:spPr bwMode="auto">
          <a:xfrm>
            <a:off x="5651500" y="5589588"/>
            <a:ext cx="792163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8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4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8 w 9210"/>
              <a:gd name="T21" fmla="*/ 127044 h 8610"/>
              <a:gd name="T22" fmla="*/ 459300 w 9210"/>
              <a:gd name="T23" fmla="*/ 173043 h 8610"/>
              <a:gd name="T24" fmla="*/ 500585 w 9210"/>
              <a:gd name="T25" fmla="*/ 181805 h 8610"/>
              <a:gd name="T26" fmla="*/ 557352 w 9210"/>
              <a:gd name="T27" fmla="*/ 164281 h 8610"/>
              <a:gd name="T28" fmla="*/ 645084 w 9210"/>
              <a:gd name="T29" fmla="*/ 159901 h 8610"/>
              <a:gd name="T30" fmla="*/ 748297 w 9210"/>
              <a:gd name="T31" fmla="*/ 173043 h 8610"/>
              <a:gd name="T32" fmla="*/ 776681 w 9210"/>
              <a:gd name="T33" fmla="*/ 216851 h 8610"/>
              <a:gd name="T34" fmla="*/ 732815 w 9210"/>
              <a:gd name="T35" fmla="*/ 271612 h 8610"/>
              <a:gd name="T36" fmla="*/ 670887 w 9210"/>
              <a:gd name="T37" fmla="*/ 306659 h 8610"/>
              <a:gd name="T38" fmla="*/ 606379 w 9210"/>
              <a:gd name="T39" fmla="*/ 328563 h 8610"/>
              <a:gd name="T40" fmla="*/ 608959 w 9210"/>
              <a:gd name="T41" fmla="*/ 354848 h 8610"/>
              <a:gd name="T42" fmla="*/ 655405 w 9210"/>
              <a:gd name="T43" fmla="*/ 392085 h 8610"/>
              <a:gd name="T44" fmla="*/ 683789 w 9210"/>
              <a:gd name="T45" fmla="*/ 453417 h 8610"/>
              <a:gd name="T46" fmla="*/ 683789 w 9210"/>
              <a:gd name="T47" fmla="*/ 545414 h 8610"/>
              <a:gd name="T48" fmla="*/ 637343 w 9210"/>
              <a:gd name="T49" fmla="*/ 584842 h 8610"/>
              <a:gd name="T50" fmla="*/ 575415 w 9210"/>
              <a:gd name="T51" fmla="*/ 567318 h 8610"/>
              <a:gd name="T52" fmla="*/ 523808 w 9210"/>
              <a:gd name="T53" fmla="*/ 536652 h 8610"/>
              <a:gd name="T54" fmla="*/ 472115 w 9210"/>
              <a:gd name="T55" fmla="*/ 495034 h 8610"/>
              <a:gd name="T56" fmla="*/ 436077 w 9210"/>
              <a:gd name="T57" fmla="*/ 492844 h 8610"/>
              <a:gd name="T58" fmla="*/ 407693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8 w 9210"/>
              <a:gd name="T65" fmla="*/ 593603 h 8610"/>
              <a:gd name="T66" fmla="*/ 206341 w 9210"/>
              <a:gd name="T67" fmla="*/ 519129 h 8610"/>
              <a:gd name="T68" fmla="*/ 219329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6" name="Oval 56"/>
          <p:cNvSpPr>
            <a:spLocks noChangeArrowheads="1"/>
          </p:cNvSpPr>
          <p:nvPr/>
        </p:nvSpPr>
        <p:spPr bwMode="auto">
          <a:xfrm>
            <a:off x="5983288" y="5875338"/>
            <a:ext cx="157162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29" name="Freeform 57"/>
          <p:cNvSpPr>
            <a:spLocks/>
          </p:cNvSpPr>
          <p:nvPr/>
        </p:nvSpPr>
        <p:spPr bwMode="auto">
          <a:xfrm>
            <a:off x="3492500" y="5229225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8" name="Oval 58"/>
          <p:cNvSpPr>
            <a:spLocks noChangeArrowheads="1"/>
          </p:cNvSpPr>
          <p:nvPr/>
        </p:nvSpPr>
        <p:spPr bwMode="auto">
          <a:xfrm>
            <a:off x="3673475" y="5383213"/>
            <a:ext cx="85725" cy="53975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89" name="Group 59"/>
          <p:cNvGrpSpPr>
            <a:grpSpLocks/>
          </p:cNvGrpSpPr>
          <p:nvPr/>
        </p:nvGrpSpPr>
        <p:grpSpPr bwMode="auto">
          <a:xfrm>
            <a:off x="6084888" y="5300663"/>
            <a:ext cx="431800" cy="339725"/>
            <a:chOff x="1653" y="1515"/>
            <a:chExt cx="1842" cy="1722"/>
          </a:xfrm>
        </p:grpSpPr>
        <p:sp>
          <p:nvSpPr>
            <p:cNvPr id="2117" name="Freeform 6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Oval 6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090" name="Freeform 62"/>
          <p:cNvSpPr>
            <a:spLocks/>
          </p:cNvSpPr>
          <p:nvPr/>
        </p:nvSpPr>
        <p:spPr bwMode="auto">
          <a:xfrm>
            <a:off x="1331913" y="515778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1" name="Oval 63"/>
          <p:cNvSpPr>
            <a:spLocks noChangeArrowheads="1"/>
          </p:cNvSpPr>
          <p:nvPr/>
        </p:nvSpPr>
        <p:spPr bwMode="auto">
          <a:xfrm>
            <a:off x="1512888" y="531177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36" name="Freeform 64"/>
          <p:cNvSpPr>
            <a:spLocks/>
          </p:cNvSpPr>
          <p:nvPr/>
        </p:nvSpPr>
        <p:spPr bwMode="auto">
          <a:xfrm>
            <a:off x="7812088" y="328453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3" name="Oval 65"/>
          <p:cNvSpPr>
            <a:spLocks noChangeArrowheads="1"/>
          </p:cNvSpPr>
          <p:nvPr/>
        </p:nvSpPr>
        <p:spPr bwMode="auto">
          <a:xfrm>
            <a:off x="7993063" y="343852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94" name="Group 66"/>
          <p:cNvGrpSpPr>
            <a:grpSpLocks/>
          </p:cNvGrpSpPr>
          <p:nvPr/>
        </p:nvGrpSpPr>
        <p:grpSpPr bwMode="auto">
          <a:xfrm>
            <a:off x="539750" y="4652963"/>
            <a:ext cx="431800" cy="339725"/>
            <a:chOff x="1653" y="1515"/>
            <a:chExt cx="1842" cy="1722"/>
          </a:xfrm>
        </p:grpSpPr>
        <p:sp>
          <p:nvSpPr>
            <p:cNvPr id="2115" name="Freeform 67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Oval 68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141" name="Freeform 69"/>
          <p:cNvSpPr>
            <a:spLocks/>
          </p:cNvSpPr>
          <p:nvPr/>
        </p:nvSpPr>
        <p:spPr bwMode="auto">
          <a:xfrm>
            <a:off x="-215900" y="371633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6" name="Oval 70"/>
          <p:cNvSpPr>
            <a:spLocks noChangeArrowheads="1"/>
          </p:cNvSpPr>
          <p:nvPr/>
        </p:nvSpPr>
        <p:spPr bwMode="auto">
          <a:xfrm>
            <a:off x="-34925" y="387032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97" name="Group 71"/>
          <p:cNvGrpSpPr>
            <a:grpSpLocks/>
          </p:cNvGrpSpPr>
          <p:nvPr/>
        </p:nvGrpSpPr>
        <p:grpSpPr bwMode="auto">
          <a:xfrm>
            <a:off x="1835150" y="4508500"/>
            <a:ext cx="431800" cy="339725"/>
            <a:chOff x="1653" y="1515"/>
            <a:chExt cx="1842" cy="1722"/>
          </a:xfrm>
        </p:grpSpPr>
        <p:sp>
          <p:nvSpPr>
            <p:cNvPr id="2113" name="Freeform 72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4" name="Oval 73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98" name="Group 74"/>
          <p:cNvGrpSpPr>
            <a:grpSpLocks/>
          </p:cNvGrpSpPr>
          <p:nvPr/>
        </p:nvGrpSpPr>
        <p:grpSpPr bwMode="auto">
          <a:xfrm>
            <a:off x="5508625" y="5373688"/>
            <a:ext cx="431800" cy="339725"/>
            <a:chOff x="1653" y="1515"/>
            <a:chExt cx="1842" cy="1722"/>
          </a:xfrm>
        </p:grpSpPr>
        <p:sp>
          <p:nvSpPr>
            <p:cNvPr id="2111" name="Freeform 75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Oval 76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99" name="Group 77"/>
          <p:cNvGrpSpPr>
            <a:grpSpLocks/>
          </p:cNvGrpSpPr>
          <p:nvPr/>
        </p:nvGrpSpPr>
        <p:grpSpPr bwMode="auto">
          <a:xfrm>
            <a:off x="1403350" y="2924175"/>
            <a:ext cx="431800" cy="339725"/>
            <a:chOff x="1653" y="1515"/>
            <a:chExt cx="1842" cy="1722"/>
          </a:xfrm>
        </p:grpSpPr>
        <p:sp>
          <p:nvSpPr>
            <p:cNvPr id="2109" name="Freeform 78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Oval 79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152" name="Freeform 80"/>
          <p:cNvSpPr>
            <a:spLocks/>
          </p:cNvSpPr>
          <p:nvPr/>
        </p:nvSpPr>
        <p:spPr bwMode="auto">
          <a:xfrm>
            <a:off x="7451725" y="242093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101" name="Oval 81"/>
          <p:cNvSpPr>
            <a:spLocks noChangeArrowheads="1"/>
          </p:cNvSpPr>
          <p:nvPr/>
        </p:nvSpPr>
        <p:spPr bwMode="auto">
          <a:xfrm>
            <a:off x="7632700" y="257492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54" name="Freeform 82"/>
          <p:cNvSpPr>
            <a:spLocks/>
          </p:cNvSpPr>
          <p:nvPr/>
        </p:nvSpPr>
        <p:spPr bwMode="auto">
          <a:xfrm>
            <a:off x="6588125" y="1700213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103" name="Oval 83"/>
          <p:cNvSpPr>
            <a:spLocks noChangeArrowheads="1"/>
          </p:cNvSpPr>
          <p:nvPr/>
        </p:nvSpPr>
        <p:spPr bwMode="auto">
          <a:xfrm>
            <a:off x="6769100" y="1854200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56" name="Freeform 84"/>
          <p:cNvSpPr>
            <a:spLocks/>
          </p:cNvSpPr>
          <p:nvPr/>
        </p:nvSpPr>
        <p:spPr bwMode="auto">
          <a:xfrm>
            <a:off x="7596188" y="4149725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105" name="Oval 85"/>
          <p:cNvSpPr>
            <a:spLocks noChangeArrowheads="1"/>
          </p:cNvSpPr>
          <p:nvPr/>
        </p:nvSpPr>
        <p:spPr bwMode="auto">
          <a:xfrm>
            <a:off x="7777163" y="4303713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58" name="Freeform 86"/>
          <p:cNvSpPr>
            <a:spLocks/>
          </p:cNvSpPr>
          <p:nvPr/>
        </p:nvSpPr>
        <p:spPr bwMode="auto">
          <a:xfrm>
            <a:off x="7019925" y="494188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107" name="Oval 87"/>
          <p:cNvSpPr>
            <a:spLocks noChangeArrowheads="1"/>
          </p:cNvSpPr>
          <p:nvPr/>
        </p:nvSpPr>
        <p:spPr bwMode="auto">
          <a:xfrm>
            <a:off x="7200900" y="509587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160" name="Text Box 88"/>
          <p:cNvSpPr txBox="1">
            <a:spLocks noChangeArrowheads="1"/>
          </p:cNvSpPr>
          <p:nvPr/>
        </p:nvSpPr>
        <p:spPr bwMode="auto">
          <a:xfrm>
            <a:off x="1908175" y="2060575"/>
            <a:ext cx="5256213" cy="10156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8B4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b="1" dirty="0" smtClean="0">
                <a:solidFill>
                  <a:srgbClr val="FFFF00"/>
                </a:solidFill>
                <a:cs typeface="Monotype Koufi" pitchFamily="2" charset="-78"/>
              </a:rPr>
              <a:t>التواصل اللغوي</a:t>
            </a:r>
            <a:endParaRPr lang="en-US" sz="6000" b="1" dirty="0">
              <a:solidFill>
                <a:srgbClr val="FFFF00"/>
              </a:solidFill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5553510"/>
      </p:ext>
    </p:extLst>
  </p:cSld>
  <p:clrMapOvr>
    <a:masterClrMapping/>
  </p:clrMapOvr>
  <p:transition advClick="0" advTm="10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xit" presetSubtype="4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xit" presetSubtype="8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xit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4" grpId="1" animBg="1"/>
      <p:bldP spid="3075" grpId="0" animBg="1"/>
      <p:bldP spid="3075" grpId="1" animBg="1"/>
      <p:bldP spid="3076" grpId="0" animBg="1"/>
      <p:bldP spid="3076" grpId="1" animBg="1"/>
      <p:bldP spid="3091" grpId="0" animBg="1"/>
      <p:bldP spid="3093" grpId="0" animBg="1"/>
      <p:bldP spid="3098" grpId="0" animBg="1"/>
      <p:bldP spid="3123" grpId="0" animBg="1"/>
      <p:bldP spid="3127" grpId="0" animBg="1"/>
      <p:bldP spid="3129" grpId="0" animBg="1"/>
      <p:bldP spid="3136" grpId="0" animBg="1"/>
      <p:bldP spid="3141" grpId="0" animBg="1"/>
      <p:bldP spid="3152" grpId="0" animBg="1"/>
      <p:bldP spid="3154" grpId="0" animBg="1"/>
      <p:bldP spid="3156" grpId="0" animBg="1"/>
      <p:bldP spid="3158" grpId="0" animBg="1"/>
      <p:bldP spid="31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8208912" cy="561662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958150" y="698548"/>
            <a:ext cx="52277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غرامة لمن يرن جواله في المسجد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346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280919" cy="5887169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674990" cy="864096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3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04664"/>
            <a:ext cx="7704855" cy="115212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0" y="1840493"/>
            <a:ext cx="8253674" cy="4396817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18088" y="2533953"/>
            <a:ext cx="7529625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قام شاب استرالي بالنزول إلى المحيط ,علمًا بأن مكان </a:t>
            </a:r>
          </a:p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نزوله لا يسمح فيه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للهواه والغطاسين بالنزول لكثرة </a:t>
            </a:r>
            <a:endParaRPr lang="ar-SA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وجود أسماك القرش به ,ولذلك وعند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قيامه بالغطس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قامت </a:t>
            </a:r>
          </a:p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سمكة القرش بالانقضاض عليه , ولكن يشاء الله</a:t>
            </a:r>
          </a:p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أن يمر خفر السواحل من هناك أثناء تمشيطهم للمكان فيسمعون </a:t>
            </a:r>
          </a:p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استغاثة الرجل </a:t>
            </a: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فيقومون بإنقاذه بأعجوبة </a:t>
            </a:r>
            <a:endParaRPr lang="ar-SA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لذلك على السباحين الالتزام بالتعليمات التي تصدر.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68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0"/>
            <a:ext cx="8352928" cy="604867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71601" y="3645024"/>
            <a:ext cx="70567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>
                <a:solidFill>
                  <a:srgbClr val="7030A0"/>
                </a:solidFill>
              </a:rPr>
              <a:t>انتشر بين الناس في الآونة الأخيرة خبر وجود الرجل العنكبوت </a:t>
            </a:r>
            <a:r>
              <a:rPr lang="ar-SA" sz="2800" b="1" dirty="0" smtClean="0">
                <a:solidFill>
                  <a:srgbClr val="7030A0"/>
                </a:solidFill>
              </a:rPr>
              <a:t>, </a:t>
            </a:r>
            <a:r>
              <a:rPr lang="ar-EG" sz="2800" b="1" dirty="0" smtClean="0">
                <a:solidFill>
                  <a:srgbClr val="7030A0"/>
                </a:solidFill>
              </a:rPr>
              <a:t>ورؤيتهم </a:t>
            </a:r>
            <a:r>
              <a:rPr lang="ar-EG" sz="2800" b="1" dirty="0">
                <a:solidFill>
                  <a:srgbClr val="7030A0"/>
                </a:solidFill>
              </a:rPr>
              <a:t>له يتسلق العديد من </a:t>
            </a:r>
            <a:r>
              <a:rPr lang="ar-EG" sz="2800" b="1" dirty="0" smtClean="0">
                <a:solidFill>
                  <a:srgbClr val="7030A0"/>
                </a:solidFill>
              </a:rPr>
              <a:t>الأبنية</a:t>
            </a:r>
            <a:r>
              <a:rPr lang="ar-SA" sz="2800" b="1" dirty="0" smtClean="0">
                <a:solidFill>
                  <a:srgbClr val="7030A0"/>
                </a:solidFill>
              </a:rPr>
              <a:t>,</a:t>
            </a:r>
            <a:r>
              <a:rPr lang="ar-EG" sz="2800" b="1" dirty="0" smtClean="0">
                <a:solidFill>
                  <a:srgbClr val="7030A0"/>
                </a:solidFill>
              </a:rPr>
              <a:t> </a:t>
            </a:r>
            <a:r>
              <a:rPr lang="ar-EG" sz="2800" b="1" dirty="0">
                <a:solidFill>
                  <a:srgbClr val="7030A0"/>
                </a:solidFill>
              </a:rPr>
              <a:t>مما أثار تخوفهم؛ فقامت السلطات بتحري الخبر حتى رصدته وقامت بالقبض عليه </a:t>
            </a:r>
            <a:r>
              <a:rPr lang="ar-SA" sz="2800" b="1" dirty="0" smtClean="0">
                <a:solidFill>
                  <a:srgbClr val="7030A0"/>
                </a:solidFill>
              </a:rPr>
              <a:t>, </a:t>
            </a:r>
            <a:r>
              <a:rPr lang="ar-EG" sz="2800" b="1" dirty="0" smtClean="0">
                <a:solidFill>
                  <a:srgbClr val="7030A0"/>
                </a:solidFill>
              </a:rPr>
              <a:t>لتجده </a:t>
            </a:r>
            <a:r>
              <a:rPr lang="ar-EG" sz="2800" b="1" dirty="0">
                <a:solidFill>
                  <a:srgbClr val="7030A0"/>
                </a:solidFill>
              </a:rPr>
              <a:t>مجرد مغامر يهوى تسلق المباني ولا يثير أية مشاكل أو </a:t>
            </a:r>
            <a:r>
              <a:rPr lang="ar-EG" sz="2800" b="1" dirty="0" smtClean="0">
                <a:solidFill>
                  <a:srgbClr val="7030A0"/>
                </a:solidFill>
              </a:rPr>
              <a:t>مخاوف</a:t>
            </a:r>
            <a:r>
              <a:rPr lang="ar-SA" sz="2800" b="1" dirty="0" smtClean="0">
                <a:solidFill>
                  <a:srgbClr val="7030A0"/>
                </a:solidFill>
              </a:rPr>
              <a:t>.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301592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08" y="188640"/>
            <a:ext cx="6748983" cy="212653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564904"/>
            <a:ext cx="8064896" cy="388843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9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80920" cy="576064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80" cy="54006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9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68951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76864" cy="352097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3914775" cy="306705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280919" cy="5688632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83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08911" cy="482453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8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632847" cy="504056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27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6768752" cy="504056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79512" y="908720"/>
            <a:ext cx="77319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المشروبات الغازية تزيد فرط النشاط التوتر والاكتئاب.</a:t>
            </a:r>
          </a:p>
        </p:txBody>
      </p:sp>
    </p:spTree>
    <p:extLst>
      <p:ext uri="{BB962C8B-B14F-4D97-AF65-F5344CB8AC3E}">
        <p14:creationId xmlns:p14="http://schemas.microsoft.com/office/powerpoint/2010/main" val="186408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6840760" cy="576064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79512" y="908720"/>
            <a:ext cx="77319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مدينة القحمة جاهزة لاستضافة مهرجان عسير.</a:t>
            </a:r>
          </a:p>
        </p:txBody>
      </p:sp>
    </p:spTree>
    <p:extLst>
      <p:ext uri="{BB962C8B-B14F-4D97-AF65-F5344CB8AC3E}">
        <p14:creationId xmlns:p14="http://schemas.microsoft.com/office/powerpoint/2010/main" val="252385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768751" cy="5760639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179512" y="908720"/>
            <a:ext cx="77319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لقاح جديد يهاجم طفيلي الملاريا داخل البعوضة.</a:t>
            </a:r>
          </a:p>
        </p:txBody>
      </p:sp>
    </p:spTree>
    <p:extLst>
      <p:ext uri="{BB962C8B-B14F-4D97-AF65-F5344CB8AC3E}">
        <p14:creationId xmlns:p14="http://schemas.microsoft.com/office/powerpoint/2010/main" val="20826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7200800" cy="561662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79512" y="908720"/>
            <a:ext cx="77319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«سيارة مسرعة» تسقط المحول وتغلق طريق الاستاذ بجازان.</a:t>
            </a:r>
          </a:p>
        </p:txBody>
      </p:sp>
    </p:spTree>
    <p:extLst>
      <p:ext uri="{BB962C8B-B14F-4D97-AF65-F5344CB8AC3E}">
        <p14:creationId xmlns:p14="http://schemas.microsoft.com/office/powerpoint/2010/main" val="351627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5702573" cy="928489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7560840" cy="4178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912768" cy="79208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571819" y="1396391"/>
            <a:ext cx="60003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تدريب الطلاب على الكتابة الصحفية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85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بوينت 2013 خلفيات بوربوينت زهور 2013 بوربوينت وزهور 2013 باقة بوربوينت 2013 Power Point 2013                                                                                  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7"/>
            <a:ext cx="9144000" cy="675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5148064" cy="8469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4013"/>
            <a:ext cx="7776863" cy="490133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2048598" y="399718"/>
            <a:ext cx="50016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افتتاح مهرجان الربيع بالباحة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3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157</Words>
  <Application>Microsoft Office PowerPoint</Application>
  <PresentationFormat>عرض على الشاشة (3:4)‏</PresentationFormat>
  <Paragraphs>17</Paragraphs>
  <Slides>19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DELL</cp:lastModifiedBy>
  <cp:revision>10</cp:revision>
  <dcterms:created xsi:type="dcterms:W3CDTF">2012-12-11T06:06:23Z</dcterms:created>
  <dcterms:modified xsi:type="dcterms:W3CDTF">2013-12-05T14:45:28Z</dcterms:modified>
</cp:coreProperties>
</file>