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60" r:id="rId1"/>
  </p:sldMasterIdLst>
  <p:sldIdLst>
    <p:sldId id="291" r:id="rId2"/>
    <p:sldId id="292" r:id="rId3"/>
    <p:sldId id="305" r:id="rId4"/>
    <p:sldId id="306" r:id="rId5"/>
    <p:sldId id="293" r:id="rId6"/>
    <p:sldId id="307" r:id="rId7"/>
    <p:sldId id="294" r:id="rId8"/>
    <p:sldId id="304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0"/>
      <p:bold r:id="rId11"/>
    </p:embeddedFont>
    <p:embeddedFont>
      <p:font typeface="Calibri Light" panose="020F0302020204030204" pitchFamily="34" charset="0"/>
      <p:regular r:id="rId12"/>
    </p:embeddedFont>
    <p:embeddedFont>
      <p:font typeface="Comic Sans MS" panose="030F0702030302020204" pitchFamily="66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2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6214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563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590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927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1510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7470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3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707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413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553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365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A1C14-F3D3-4A76-963A-798F5D590958}" type="datetimeFigureOut">
              <a:rPr lang="ar-SA" smtClean="0"/>
              <a:t>28/12/41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6ACEA-0986-4011-9100-0425CFFAFFB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203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1156246" y="908720"/>
            <a:ext cx="2896469" cy="221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731" y="332656"/>
            <a:ext cx="4160315" cy="237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3269896" y="2719715"/>
            <a:ext cx="1728192" cy="1728192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9600" b="1" dirty="0">
                <a:ln w="22225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3</a:t>
            </a:r>
            <a:endParaRPr lang="ar-SA" sz="7200" b="1" dirty="0">
              <a:ln w="22225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14753" y="4625412"/>
            <a:ext cx="547502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8000" b="1" dirty="0">
                <a:ln w="12700">
                  <a:solidFill>
                    <a:srgbClr val="000099"/>
                  </a:solidFill>
                  <a:prstDash val="solid"/>
                </a:ln>
                <a:pattFill prst="pct50">
                  <a:fgClr>
                    <a:srgbClr val="000099"/>
                  </a:fgClr>
                  <a:bgClr>
                    <a:srgbClr val="0070C0"/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introduction</a:t>
            </a:r>
            <a:endParaRPr lang="ar-SA" sz="8000" b="1" dirty="0">
              <a:ln w="12700">
                <a:solidFill>
                  <a:srgbClr val="000099"/>
                </a:solidFill>
                <a:prstDash val="solid"/>
              </a:ln>
              <a:pattFill prst="pct50">
                <a:fgClr>
                  <a:srgbClr val="000099"/>
                </a:fgClr>
                <a:bgClr>
                  <a:srgbClr val="0070C0"/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6757565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5BB36238-DFFB-4F17-B90E-48E3E0E5DC5D}"/>
              </a:ext>
            </a:extLst>
          </p:cNvPr>
          <p:cNvSpPr txBox="1"/>
          <p:nvPr/>
        </p:nvSpPr>
        <p:spPr>
          <a:xfrm>
            <a:off x="641445" y="1982450"/>
            <a:ext cx="7861110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8800" b="1" dirty="0">
                <a:solidFill>
                  <a:srgbClr val="552579"/>
                </a:solidFill>
                <a:latin typeface="Comic Sans MS" panose="030F0702030302020204" pitchFamily="66" charset="0"/>
              </a:rPr>
              <a:t>Introduction </a:t>
            </a:r>
          </a:p>
          <a:p>
            <a:pPr algn="ctr"/>
            <a:r>
              <a:rPr lang="ar-SA" sz="8800" dirty="0">
                <a:solidFill>
                  <a:srgbClr val="552579"/>
                </a:solidFill>
                <a:latin typeface="Comic Sans MS" panose="030F0702030302020204" pitchFamily="66" charset="0"/>
                <a:cs typeface="+mj-cs"/>
              </a:rPr>
              <a:t>المقدمة</a:t>
            </a:r>
          </a:p>
        </p:txBody>
      </p:sp>
    </p:spTree>
    <p:extLst>
      <p:ext uri="{BB962C8B-B14F-4D97-AF65-F5344CB8AC3E}">
        <p14:creationId xmlns:p14="http://schemas.microsoft.com/office/powerpoint/2010/main" val="223103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علوية مقصوصة 1">
            <a:extLst>
              <a:ext uri="{FF2B5EF4-FFF2-40B4-BE49-F238E27FC236}">
                <a16:creationId xmlns:a16="http://schemas.microsoft.com/office/drawing/2014/main" id="{F1134614-78FA-4EAB-BE80-082E46C0E7CA}"/>
              </a:ext>
            </a:extLst>
          </p:cNvPr>
          <p:cNvSpPr/>
          <p:nvPr/>
        </p:nvSpPr>
        <p:spPr>
          <a:xfrm>
            <a:off x="1806622" y="1327246"/>
            <a:ext cx="5530755" cy="3043450"/>
          </a:xfrm>
          <a:prstGeom prst="snip2SameRect">
            <a:avLst/>
          </a:prstGeom>
          <a:solidFill>
            <a:srgbClr val="E91FDB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Materials</a:t>
            </a:r>
            <a:r>
              <a:rPr lang="en-US" sz="3200" dirty="0">
                <a:latin typeface="Comic Sans MS" panose="030F0702030302020204" pitchFamily="66" charset="0"/>
              </a:rPr>
              <a:t> :</a:t>
            </a:r>
          </a:p>
          <a:p>
            <a:pPr algn="ctr"/>
            <a:endParaRPr lang="en-US" sz="3200" dirty="0">
              <a:latin typeface="Comic Sans MS" panose="030F0702030302020204" pitchFamily="66" charset="0"/>
            </a:endParaRPr>
          </a:p>
          <a:p>
            <a:r>
              <a:rPr lang="en-US" sz="3200" dirty="0">
                <a:latin typeface="Comic Sans MS" panose="030F0702030302020204" pitchFamily="66" charset="0"/>
              </a:rPr>
              <a:t>Classroom English poster </a:t>
            </a:r>
          </a:p>
        </p:txBody>
      </p:sp>
    </p:spTree>
    <p:extLst>
      <p:ext uri="{BB962C8B-B14F-4D97-AF65-F5344CB8AC3E}">
        <p14:creationId xmlns:p14="http://schemas.microsoft.com/office/powerpoint/2010/main" val="798513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6189E00-E6D6-401D-B705-CEC7D69EA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264" y="1064526"/>
            <a:ext cx="6439472" cy="360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1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191069" y="2006221"/>
            <a:ext cx="1624083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Listen and point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  <a:p>
            <a:pPr algn="ctr"/>
            <a:r>
              <a:rPr lang="ar-SA" sz="2800" dirty="0">
                <a:solidFill>
                  <a:srgbClr val="7030A0"/>
                </a:solidFill>
                <a:cs typeface="+mj-cs"/>
              </a:rPr>
              <a:t>استمع ثم تابع الجمل بالترتيب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709684" y="1351128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1</a:t>
            </a:r>
            <a:endParaRPr lang="ar-SA" sz="3200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DE37C49-2E9E-495D-A99E-1C5B5E07C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1872" y="177422"/>
            <a:ext cx="4665405" cy="6139434"/>
          </a:xfrm>
          <a:prstGeom prst="rect">
            <a:avLst/>
          </a:prstGeom>
        </p:spPr>
      </p:pic>
      <p:pic>
        <p:nvPicPr>
          <p:cNvPr id="3" name="intro 1">
            <a:hlinkClick r:id="" action="ppaction://media"/>
            <a:extLst>
              <a:ext uri="{FF2B5EF4-FFF2-40B4-BE49-F238E27FC236}">
                <a16:creationId xmlns:a16="http://schemas.microsoft.com/office/drawing/2014/main" id="{398AA9B5-875D-4B02-9B7F-9CC0A3D81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47128" y="531125"/>
            <a:ext cx="987188" cy="98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9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1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build="p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191069" y="2006221"/>
            <a:ext cx="1624083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Listen and point </a:t>
            </a:r>
          </a:p>
          <a:p>
            <a:pPr algn="ctr"/>
            <a:endParaRPr lang="en-US" sz="2400" dirty="0">
              <a:solidFill>
                <a:srgbClr val="7030A0"/>
              </a:solidFill>
            </a:endParaRPr>
          </a:p>
          <a:p>
            <a:pPr algn="ctr"/>
            <a:r>
              <a:rPr lang="ar-SA" sz="2800" dirty="0">
                <a:solidFill>
                  <a:srgbClr val="7030A0"/>
                </a:solidFill>
                <a:cs typeface="+mj-cs"/>
              </a:rPr>
              <a:t>استمع ثم تابع الجمل بالترتيب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709684" y="1351128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1</a:t>
            </a:r>
            <a:endParaRPr lang="ar-SA" sz="3200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5CD3664-329A-48B7-B2F6-62EA31BCD0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8073" y="100996"/>
            <a:ext cx="4877443" cy="6251253"/>
          </a:xfrm>
          <a:prstGeom prst="rect">
            <a:avLst/>
          </a:prstGeom>
        </p:spPr>
      </p:pic>
      <p:pic>
        <p:nvPicPr>
          <p:cNvPr id="7" name="intro 2">
            <a:hlinkClick r:id="" action="ppaction://media"/>
            <a:extLst>
              <a:ext uri="{FF2B5EF4-FFF2-40B4-BE49-F238E27FC236}">
                <a16:creationId xmlns:a16="http://schemas.microsoft.com/office/drawing/2014/main" id="{0DFC75CA-54FB-4A5A-BF7C-7A16E945F5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stelsSmoot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087093" y="1351128"/>
            <a:ext cx="1055427" cy="10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5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73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build="p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اوية مطوية 3">
            <a:extLst>
              <a:ext uri="{FF2B5EF4-FFF2-40B4-BE49-F238E27FC236}">
                <a16:creationId xmlns:a16="http://schemas.microsoft.com/office/drawing/2014/main" id="{BC73D175-2FE7-41F6-9129-67CF505DC199}"/>
              </a:ext>
            </a:extLst>
          </p:cNvPr>
          <p:cNvSpPr/>
          <p:nvPr/>
        </p:nvSpPr>
        <p:spPr>
          <a:xfrm>
            <a:off x="1494429" y="641444"/>
            <a:ext cx="6155141" cy="4258101"/>
          </a:xfrm>
          <a:prstGeom prst="foldedCorne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latin typeface="Comic Sans MS" panose="030F0702030302020204" pitchFamily="66" charset="0"/>
                <a:cs typeface="AGA Dimnah Regular" pitchFamily="2" charset="-78"/>
              </a:rPr>
              <a:t>The goal </a:t>
            </a:r>
          </a:p>
          <a:p>
            <a:pPr algn="ctr"/>
            <a:endParaRPr lang="en-US" dirty="0">
              <a:latin typeface="Comic Sans MS" panose="030F0702030302020204" pitchFamily="66" charset="0"/>
              <a:cs typeface="AGA Dimnah Regular" pitchFamily="2" charset="-78"/>
            </a:endParaRPr>
          </a:p>
          <a:p>
            <a:pPr algn="ctr"/>
            <a:r>
              <a:rPr lang="en-US" sz="3200" dirty="0">
                <a:latin typeface="Comic Sans MS" panose="030F0702030302020204" pitchFamily="66" charset="0"/>
                <a:cs typeface="AGA Dimnah Regular" pitchFamily="2" charset="-78"/>
              </a:rPr>
              <a:t>To recognize the commands that will be used in each class </a:t>
            </a:r>
          </a:p>
          <a:p>
            <a:pPr algn="ctr"/>
            <a:endParaRPr lang="en-US" sz="2000" dirty="0"/>
          </a:p>
          <a:p>
            <a:pPr algn="ctr"/>
            <a:r>
              <a:rPr lang="ar-SA" sz="3200" dirty="0">
                <a:cs typeface="+mj-cs"/>
              </a:rPr>
              <a:t>الهدف </a:t>
            </a:r>
          </a:p>
          <a:p>
            <a:pPr algn="ctr"/>
            <a:r>
              <a:rPr lang="ar-SA" sz="3200" dirty="0">
                <a:cs typeface="+mj-cs"/>
              </a:rPr>
              <a:t>أن يتعرف الطالب/ة على الأوامر التي سيتم استعمالها في كل حصة بدأ من اليوم الأول</a:t>
            </a:r>
          </a:p>
        </p:txBody>
      </p:sp>
    </p:spTree>
    <p:extLst>
      <p:ext uri="{BB962C8B-B14F-4D97-AF65-F5344CB8AC3E}">
        <p14:creationId xmlns:p14="http://schemas.microsoft.com/office/powerpoint/2010/main" val="123105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3871979A-0D84-413B-97C1-334931DF6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3807" y="1096045"/>
            <a:ext cx="4805281" cy="2923061"/>
          </a:xfrm>
        </p:spPr>
        <p:txBody>
          <a:bodyPr>
            <a:noAutofit/>
          </a:bodyPr>
          <a:lstStyle/>
          <a:p>
            <a:pPr marL="0" indent="0" algn="ctr" rtl="0">
              <a:buNone/>
            </a:pPr>
            <a:r>
              <a:rPr lang="en-US" sz="4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Have a nice day </a:t>
            </a:r>
          </a:p>
          <a:p>
            <a:pPr marL="0" indent="0" algn="ctr" rtl="0">
              <a:buNone/>
            </a:pPr>
            <a:endParaRPr lang="en-US" sz="4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marL="0" indent="0" algn="ctr" rtl="0">
              <a:buNone/>
            </a:pPr>
            <a:r>
              <a:rPr lang="en-US" sz="4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See you next class </a:t>
            </a:r>
            <a:endParaRPr lang="ar-SA" sz="4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صورة 5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33AA4AC-8948-432D-99DD-4ED529134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24" y="2942028"/>
            <a:ext cx="274320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6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66</Words>
  <Application>Microsoft Office PowerPoint</Application>
  <PresentationFormat>عرض على الشاشة (4:3)</PresentationFormat>
  <Paragraphs>24</Paragraphs>
  <Slides>8</Slides>
  <Notes>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3" baseType="lpstr">
      <vt:lpstr>Calibri</vt:lpstr>
      <vt:lpstr>Comic Sans MS</vt:lpstr>
      <vt:lpstr>Arial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ڪپړۑآء اڷٲﻣير</dc:creator>
  <cp:lastModifiedBy>ڪپړۑآء اڷٲﻣير</cp:lastModifiedBy>
  <cp:revision>20</cp:revision>
  <dcterms:created xsi:type="dcterms:W3CDTF">2020-07-29T08:50:48Z</dcterms:created>
  <dcterms:modified xsi:type="dcterms:W3CDTF">2020-08-17T11:31:13Z</dcterms:modified>
</cp:coreProperties>
</file>