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589" r:id="rId2"/>
    <p:sldId id="776" r:id="rId3"/>
    <p:sldId id="811" r:id="rId4"/>
    <p:sldId id="812" r:id="rId5"/>
    <p:sldId id="813" r:id="rId6"/>
    <p:sldId id="814" r:id="rId7"/>
    <p:sldId id="802" r:id="rId8"/>
    <p:sldId id="815" r:id="rId9"/>
    <p:sldId id="799" r:id="rId10"/>
    <p:sldId id="816" r:id="rId11"/>
    <p:sldId id="822" r:id="rId12"/>
    <p:sldId id="817" r:id="rId13"/>
    <p:sldId id="818" r:id="rId14"/>
    <p:sldId id="819" r:id="rId15"/>
    <p:sldId id="820" r:id="rId16"/>
    <p:sldId id="792" r:id="rId17"/>
    <p:sldId id="821" r:id="rId18"/>
  </p:sldIdLst>
  <p:sldSz cx="12192000" cy="6858000"/>
  <p:notesSz cx="6858000" cy="9144000"/>
  <p:defaultTextStyle>
    <a:defPPr>
      <a:defRPr lang="ar-S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  <a:srgbClr val="9933FF"/>
    <a:srgbClr val="00CC99"/>
    <a:srgbClr val="33CCFF"/>
    <a:srgbClr val="8E8E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63" autoAdjust="0"/>
    <p:restoredTop sz="94660"/>
  </p:normalViewPr>
  <p:slideViewPr>
    <p:cSldViewPr snapToGrid="0">
      <p:cViewPr>
        <p:scale>
          <a:sx n="66" d="100"/>
          <a:sy n="66" d="100"/>
        </p:scale>
        <p:origin x="132" y="-78"/>
      </p:cViewPr>
      <p:guideLst>
        <p:guide orient="horz" pos="1561"/>
        <p:guide pos="703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Y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927C2867-E55A-4D78-9560-5A67FEF13D76}" type="datetimeFigureOut">
              <a:rPr lang="ar-SY" smtClean="0"/>
              <a:t>22/09/1442</a:t>
            </a:fld>
            <a:endParaRPr lang="ar-SY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Y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Y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Y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7AB6B5D0-A538-4549-A260-0F35CF253692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2880507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383EFD-F5C3-4596-A6BE-F013D50D63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F468507-E48F-4DFA-A829-9E6850D483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SY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817824D-4963-4AEF-8845-A701F8977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4A506-A0B2-4DE1-B069-A8C9CB89B5D1}" type="datetimeFigureOut">
              <a:rPr lang="ar-SY" smtClean="0"/>
              <a:t>22/09/1442</a:t>
            </a:fld>
            <a:endParaRPr lang="ar-SY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D41B5A5-C580-4BAD-AC31-F7A349DB6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0BBE145-E0FE-4869-BAF5-293267447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56113-F40E-4E10-AEB9-94A51125845C}" type="slidenum">
              <a:rPr lang="ar-SY" smtClean="0"/>
              <a:t>‹#›</a:t>
            </a:fld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val="134177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1E142B-EB09-40AC-9C1C-70743FB2D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FEA1A42-6E36-4F8A-9BCD-E5822A637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12035B9-E8D9-446C-8B0C-E620EEF00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4A506-A0B2-4DE1-B069-A8C9CB89B5D1}" type="datetimeFigureOut">
              <a:rPr lang="ar-SY" smtClean="0"/>
              <a:t>22/09/1442</a:t>
            </a:fld>
            <a:endParaRPr lang="ar-SY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A16E3D1-50C0-4730-B528-A8C498A14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01073B-158B-4AE9-AC92-1749BAAD0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56113-F40E-4E10-AEB9-94A51125845C}" type="slidenum">
              <a:rPr lang="ar-SY" smtClean="0"/>
              <a:t>‹#›</a:t>
            </a:fld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val="271339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FCCA734-14EF-4383-A502-FEEE5AB73E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058EF1C-264D-4088-B5C0-E9BA4DD77E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18DE1C0-E5B4-4EFD-8F40-86BB2BF55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4A506-A0B2-4DE1-B069-A8C9CB89B5D1}" type="datetimeFigureOut">
              <a:rPr lang="ar-SY" smtClean="0"/>
              <a:t>22/09/1442</a:t>
            </a:fld>
            <a:endParaRPr lang="ar-SY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7EAE23B-BEDB-44BD-881B-6810A5116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0AC8A00-691D-4222-9E4C-27AD8ED9A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56113-F40E-4E10-AEB9-94A51125845C}" type="slidenum">
              <a:rPr lang="ar-SY" smtClean="0"/>
              <a:t>‹#›</a:t>
            </a:fld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val="391802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00268D-5087-4782-83A0-7BDCE442A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708DDF0-95F6-4C2C-A69B-084351F854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6B8CA33-BB33-4277-B612-C9E1D05C2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4A506-A0B2-4DE1-B069-A8C9CB89B5D1}" type="datetimeFigureOut">
              <a:rPr lang="ar-SY" smtClean="0"/>
              <a:t>22/09/1442</a:t>
            </a:fld>
            <a:endParaRPr lang="ar-SY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D62F7DA-877C-4013-8071-00B9B560F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6B75940-3DE1-408F-A3A8-F3079DA51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56113-F40E-4E10-AEB9-94A51125845C}" type="slidenum">
              <a:rPr lang="ar-SY" smtClean="0"/>
              <a:t>‹#›</a:t>
            </a:fld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val="116514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4215D6-DABE-4EC1-8EF8-3F28AB657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88B973C-3DE2-4442-9F61-6A3A0A83B7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2331303-8694-4202-AE62-13D8BF19A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4A506-A0B2-4DE1-B069-A8C9CB89B5D1}" type="datetimeFigureOut">
              <a:rPr lang="ar-SY" smtClean="0"/>
              <a:t>22/09/1442</a:t>
            </a:fld>
            <a:endParaRPr lang="ar-SY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4B5A991-FED7-4761-9FDA-4EBFAFD0A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B1CE27E-CAB6-4676-A299-F8F0CCE76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56113-F40E-4E10-AEB9-94A51125845C}" type="slidenum">
              <a:rPr lang="ar-SY" smtClean="0"/>
              <a:t>‹#›</a:t>
            </a:fld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val="5128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28406D-B68F-4492-B411-544EA1CBB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4E685C1-6582-4548-93B0-CF389488E2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EF7209E-CA2B-4E0C-9F58-D23832130D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4576C25-EB1A-493E-925A-54DD261A4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4A506-A0B2-4DE1-B069-A8C9CB89B5D1}" type="datetimeFigureOut">
              <a:rPr lang="ar-SY" smtClean="0"/>
              <a:t>22/09/1442</a:t>
            </a:fld>
            <a:endParaRPr lang="ar-SY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1F1A648-573E-4D1C-9B37-0DD38B2DE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EF7FD76-E72B-4103-8C08-909F8FBD5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56113-F40E-4E10-AEB9-94A51125845C}" type="slidenum">
              <a:rPr lang="ar-SY" smtClean="0"/>
              <a:t>‹#›</a:t>
            </a:fld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val="424283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7FDE9F3-0B73-451E-B1FD-E57763CA2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1B3FAC8-02A7-41C1-9E47-10A3D4A77C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229AC79-7E73-4D20-9646-DD236F0F19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4C11032-0B34-41CF-82A2-9AAD8DAFAF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541945D-B03E-426C-B2EB-660A2A4AF8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799AB5B1-37E9-452C-A859-82C73F48C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4A506-A0B2-4DE1-B069-A8C9CB89B5D1}" type="datetimeFigureOut">
              <a:rPr lang="ar-SY" smtClean="0"/>
              <a:t>22/09/1442</a:t>
            </a:fld>
            <a:endParaRPr lang="ar-SY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5081A46B-C692-42B8-B5F4-F6A2F41B4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5A570D41-E0D1-4D60-AA1B-C4505C1CA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56113-F40E-4E10-AEB9-94A51125845C}" type="slidenum">
              <a:rPr lang="ar-SY" smtClean="0"/>
              <a:t>‹#›</a:t>
            </a:fld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val="315949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98361EA-BB4F-4812-AB3B-6DC8D6552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9AE787D-937F-45D7-9F0A-676E91284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4A506-A0B2-4DE1-B069-A8C9CB89B5D1}" type="datetimeFigureOut">
              <a:rPr lang="ar-SY" smtClean="0"/>
              <a:t>22/09/1442</a:t>
            </a:fld>
            <a:endParaRPr lang="ar-SY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4537004-576D-4A7C-BC07-BA35536E3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18AD639-5ABD-4DF9-93B0-B163F3997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56113-F40E-4E10-AEB9-94A51125845C}" type="slidenum">
              <a:rPr lang="ar-SY" smtClean="0"/>
              <a:t>‹#›</a:t>
            </a:fld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val="127402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D84F1BB8-A163-4517-B61E-339E9D08B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4A506-A0B2-4DE1-B069-A8C9CB89B5D1}" type="datetimeFigureOut">
              <a:rPr lang="ar-SY" smtClean="0"/>
              <a:t>22/09/1442</a:t>
            </a:fld>
            <a:endParaRPr lang="ar-SY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9DAE9B0-8279-4D95-A8E5-FF1861DCB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C575CDE-48B3-4C4B-9133-0DEBA82C6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56113-F40E-4E10-AEB9-94A51125845C}" type="slidenum">
              <a:rPr lang="ar-SY" smtClean="0"/>
              <a:t>‹#›</a:t>
            </a:fld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val="18749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420E49-9673-4926-A845-7934D29D2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76EE9FC-96EA-426D-AECE-D5ACC8AD1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FD3148F-7D9E-4DC2-983C-2DF4EBEF9D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9902337-E20A-44D7-A4A2-B3288160D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4A506-A0B2-4DE1-B069-A8C9CB89B5D1}" type="datetimeFigureOut">
              <a:rPr lang="ar-SY" smtClean="0"/>
              <a:t>22/09/1442</a:t>
            </a:fld>
            <a:endParaRPr lang="ar-SY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D49D80C-F2AF-4541-B72F-72163887A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84AF57B-78A1-4C8D-95D2-21E26FC40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56113-F40E-4E10-AEB9-94A51125845C}" type="slidenum">
              <a:rPr lang="ar-SY" smtClean="0"/>
              <a:t>‹#›</a:t>
            </a:fld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val="71766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D991A2-4774-4E31-AFD1-81C095387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BCFEBE6-1F40-49F1-A26B-A1D2783FF9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Y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37DDD43-DD00-49D2-8755-6B6C04FE9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CA31415-AD63-4380-B0A5-449277CC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4A506-A0B2-4DE1-B069-A8C9CB89B5D1}" type="datetimeFigureOut">
              <a:rPr lang="ar-SY" smtClean="0"/>
              <a:t>22/09/1442</a:t>
            </a:fld>
            <a:endParaRPr lang="ar-SY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EB7B878-3C64-4AD3-B496-BCCE1B059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21A505B-7E14-40DC-8215-424EE71AA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56113-F40E-4E10-AEB9-94A51125845C}" type="slidenum">
              <a:rPr lang="ar-SY" smtClean="0"/>
              <a:t>‹#›</a:t>
            </a:fld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val="419381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8DEDDA3-59C3-47C3-A9FC-BDF8CA8C9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CA632CC-E3B5-4518-BA05-A11A2C0203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84713C-4252-4E02-8094-3312FC7AB2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4A506-A0B2-4DE1-B069-A8C9CB89B5D1}" type="datetimeFigureOut">
              <a:rPr lang="ar-SY" smtClean="0"/>
              <a:t>22/09/1442</a:t>
            </a:fld>
            <a:endParaRPr lang="ar-SY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69C7B0F-1CEF-46C7-A7CA-EB23C98DBA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Y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367A0E8-86E0-4785-A23D-63C27EBC31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E56113-F40E-4E10-AEB9-94A51125845C}" type="slidenum">
              <a:rPr lang="ar-SY" smtClean="0"/>
              <a:t>‹#›</a:t>
            </a:fld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val="1424052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image" Target="../media/image3.gif"/><Relationship Id="rId7" Type="http://schemas.openxmlformats.org/officeDocument/2006/relationships/image" Target="../media/image2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gif"/><Relationship Id="rId5" Type="http://schemas.openxmlformats.org/officeDocument/2006/relationships/image" Target="../media/image26.png"/><Relationship Id="rId4" Type="http://schemas.openxmlformats.org/officeDocument/2006/relationships/image" Target="../media/image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gif"/><Relationship Id="rId4" Type="http://schemas.openxmlformats.org/officeDocument/2006/relationships/image" Target="../media/image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gif"/><Relationship Id="rId5" Type="http://schemas.openxmlformats.org/officeDocument/2006/relationships/image" Target="../media/image15.gif"/><Relationship Id="rId4" Type="http://schemas.openxmlformats.org/officeDocument/2006/relationships/image" Target="../media/image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29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gif"/><Relationship Id="rId5" Type="http://schemas.openxmlformats.org/officeDocument/2006/relationships/image" Target="../media/image33.PNG"/><Relationship Id="rId4" Type="http://schemas.openxmlformats.org/officeDocument/2006/relationships/image" Target="../media/image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27.gif"/><Relationship Id="rId4" Type="http://schemas.openxmlformats.org/officeDocument/2006/relationships/image" Target="../media/image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gif"/><Relationship Id="rId4" Type="http://schemas.openxmlformats.org/officeDocument/2006/relationships/image" Target="../media/image4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4.gif"/><Relationship Id="rId3" Type="http://schemas.openxmlformats.org/officeDocument/2006/relationships/image" Target="../media/image3.gif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4.gif"/><Relationship Id="rId9" Type="http://schemas.openxmlformats.org/officeDocument/2006/relationships/image" Target="../media/image10.png"/><Relationship Id="rId14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3.gif"/><Relationship Id="rId7" Type="http://schemas.openxmlformats.org/officeDocument/2006/relationships/image" Target="../media/image21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4.gif"/><Relationship Id="rId9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gif"/><Relationship Id="rId4" Type="http://schemas.openxmlformats.org/officeDocument/2006/relationships/image" Target="../media/image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1CF34079-EEF9-4657-8F5A-13DEFFCB1F59}"/>
              </a:ext>
            </a:extLst>
          </p:cNvPr>
          <p:cNvSpPr/>
          <p:nvPr/>
        </p:nvSpPr>
        <p:spPr>
          <a:xfrm>
            <a:off x="-72682" y="4161692"/>
            <a:ext cx="12191999" cy="2848708"/>
          </a:xfrm>
          <a:custGeom>
            <a:avLst/>
            <a:gdLst>
              <a:gd name="connsiteX0" fmla="*/ 3183987 w 12191999"/>
              <a:gd name="connsiteY0" fmla="*/ 495881 h 2848708"/>
              <a:gd name="connsiteX1" fmla="*/ 2213316 w 12191999"/>
              <a:gd name="connsiteY1" fmla="*/ 1466552 h 2848708"/>
              <a:gd name="connsiteX2" fmla="*/ 2213316 w 12191999"/>
              <a:gd name="connsiteY2" fmla="*/ 2838152 h 2848708"/>
              <a:gd name="connsiteX3" fmla="*/ 4154658 w 12191999"/>
              <a:gd name="connsiteY3" fmla="*/ 2838152 h 2848708"/>
              <a:gd name="connsiteX4" fmla="*/ 4154658 w 12191999"/>
              <a:gd name="connsiteY4" fmla="*/ 1466552 h 2848708"/>
              <a:gd name="connsiteX5" fmla="*/ 3183987 w 12191999"/>
              <a:gd name="connsiteY5" fmla="*/ 495881 h 2848708"/>
              <a:gd name="connsiteX6" fmla="*/ 5790024 w 12191999"/>
              <a:gd name="connsiteY6" fmla="*/ 495880 h 2848708"/>
              <a:gd name="connsiteX7" fmla="*/ 4618889 w 12191999"/>
              <a:gd name="connsiteY7" fmla="*/ 1667016 h 2848708"/>
              <a:gd name="connsiteX8" fmla="*/ 4618889 w 12191999"/>
              <a:gd name="connsiteY8" fmla="*/ 2838151 h 2848708"/>
              <a:gd name="connsiteX9" fmla="*/ 7453527 w 12191999"/>
              <a:gd name="connsiteY9" fmla="*/ 2838151 h 2848708"/>
              <a:gd name="connsiteX10" fmla="*/ 7453528 w 12191999"/>
              <a:gd name="connsiteY10" fmla="*/ 1667016 h 2848708"/>
              <a:gd name="connsiteX11" fmla="*/ 6282392 w 12191999"/>
              <a:gd name="connsiteY11" fmla="*/ 495880 h 2848708"/>
              <a:gd name="connsiteX12" fmla="*/ 9008012 w 12191999"/>
              <a:gd name="connsiteY12" fmla="*/ 495879 h 2848708"/>
              <a:gd name="connsiteX13" fmla="*/ 8037341 w 12191999"/>
              <a:gd name="connsiteY13" fmla="*/ 1466550 h 2848708"/>
              <a:gd name="connsiteX14" fmla="*/ 8037341 w 12191999"/>
              <a:gd name="connsiteY14" fmla="*/ 2838150 h 2848708"/>
              <a:gd name="connsiteX15" fmla="*/ 9978683 w 12191999"/>
              <a:gd name="connsiteY15" fmla="*/ 2838150 h 2848708"/>
              <a:gd name="connsiteX16" fmla="*/ 9978683 w 12191999"/>
              <a:gd name="connsiteY16" fmla="*/ 1466550 h 2848708"/>
              <a:gd name="connsiteX17" fmla="*/ 9008012 w 12191999"/>
              <a:gd name="connsiteY17" fmla="*/ 495879 h 2848708"/>
              <a:gd name="connsiteX18" fmla="*/ 0 w 12191999"/>
              <a:gd name="connsiteY18" fmla="*/ 0 h 2848708"/>
              <a:gd name="connsiteX19" fmla="*/ 12191999 w 12191999"/>
              <a:gd name="connsiteY19" fmla="*/ 0 h 2848708"/>
              <a:gd name="connsiteX20" fmla="*/ 12191999 w 12191999"/>
              <a:gd name="connsiteY20" fmla="*/ 837741 h 2848708"/>
              <a:gd name="connsiteX21" fmla="*/ 12144508 w 12191999"/>
              <a:gd name="connsiteY21" fmla="*/ 780181 h 2848708"/>
              <a:gd name="connsiteX22" fmla="*/ 11458140 w 12191999"/>
              <a:gd name="connsiteY22" fmla="*/ 495878 h 2848708"/>
              <a:gd name="connsiteX23" fmla="*/ 10487469 w 12191999"/>
              <a:gd name="connsiteY23" fmla="*/ 1466549 h 2848708"/>
              <a:gd name="connsiteX24" fmla="*/ 10487469 w 12191999"/>
              <a:gd name="connsiteY24" fmla="*/ 2838149 h 2848708"/>
              <a:gd name="connsiteX25" fmla="*/ 12191999 w 12191999"/>
              <a:gd name="connsiteY25" fmla="*/ 2838149 h 2848708"/>
              <a:gd name="connsiteX26" fmla="*/ 12191999 w 12191999"/>
              <a:gd name="connsiteY26" fmla="*/ 2848708 h 2848708"/>
              <a:gd name="connsiteX27" fmla="*/ 1648266 w 12191999"/>
              <a:gd name="connsiteY27" fmla="*/ 2848708 h 2848708"/>
              <a:gd name="connsiteX28" fmla="*/ 1648266 w 12191999"/>
              <a:gd name="connsiteY28" fmla="*/ 1480625 h 2848708"/>
              <a:gd name="connsiteX29" fmla="*/ 677595 w 12191999"/>
              <a:gd name="connsiteY29" fmla="*/ 509954 h 2848708"/>
              <a:gd name="connsiteX30" fmla="*/ 134883 w 12191999"/>
              <a:gd name="connsiteY30" fmla="*/ 675730 h 2848708"/>
              <a:gd name="connsiteX31" fmla="*/ 0 w 12191999"/>
              <a:gd name="connsiteY31" fmla="*/ 787019 h 2848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191999" h="2848708">
                <a:moveTo>
                  <a:pt x="3183987" y="495881"/>
                </a:moveTo>
                <a:cubicBezTo>
                  <a:pt x="2647900" y="495881"/>
                  <a:pt x="2213316" y="930465"/>
                  <a:pt x="2213316" y="1466552"/>
                </a:cubicBezTo>
                <a:lnTo>
                  <a:pt x="2213316" y="2838152"/>
                </a:lnTo>
                <a:lnTo>
                  <a:pt x="4154658" y="2838152"/>
                </a:lnTo>
                <a:lnTo>
                  <a:pt x="4154658" y="1466552"/>
                </a:lnTo>
                <a:cubicBezTo>
                  <a:pt x="4154658" y="930465"/>
                  <a:pt x="3720074" y="495881"/>
                  <a:pt x="3183987" y="495881"/>
                </a:cubicBezTo>
                <a:close/>
                <a:moveTo>
                  <a:pt x="5790024" y="495880"/>
                </a:moveTo>
                <a:cubicBezTo>
                  <a:pt x="5143223" y="495880"/>
                  <a:pt x="4618889" y="1020215"/>
                  <a:pt x="4618889" y="1667016"/>
                </a:cubicBezTo>
                <a:lnTo>
                  <a:pt x="4618889" y="2838151"/>
                </a:lnTo>
                <a:lnTo>
                  <a:pt x="7453527" y="2838151"/>
                </a:lnTo>
                <a:cubicBezTo>
                  <a:pt x="7453527" y="2447773"/>
                  <a:pt x="7453528" y="2057394"/>
                  <a:pt x="7453528" y="1667016"/>
                </a:cubicBezTo>
                <a:cubicBezTo>
                  <a:pt x="7453528" y="1020215"/>
                  <a:pt x="6929193" y="495880"/>
                  <a:pt x="6282392" y="495880"/>
                </a:cubicBezTo>
                <a:close/>
                <a:moveTo>
                  <a:pt x="9008012" y="495879"/>
                </a:moveTo>
                <a:cubicBezTo>
                  <a:pt x="8471925" y="495879"/>
                  <a:pt x="8037341" y="930463"/>
                  <a:pt x="8037341" y="1466550"/>
                </a:cubicBezTo>
                <a:lnTo>
                  <a:pt x="8037341" y="2838150"/>
                </a:lnTo>
                <a:lnTo>
                  <a:pt x="9978683" y="2838150"/>
                </a:lnTo>
                <a:lnTo>
                  <a:pt x="9978683" y="1466550"/>
                </a:lnTo>
                <a:cubicBezTo>
                  <a:pt x="9978683" y="930463"/>
                  <a:pt x="9544099" y="495879"/>
                  <a:pt x="9008012" y="495879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837741"/>
                </a:lnTo>
                <a:lnTo>
                  <a:pt x="12144508" y="780181"/>
                </a:lnTo>
                <a:cubicBezTo>
                  <a:pt x="11968851" y="604524"/>
                  <a:pt x="11726183" y="495878"/>
                  <a:pt x="11458140" y="495878"/>
                </a:cubicBezTo>
                <a:cubicBezTo>
                  <a:pt x="10922053" y="495878"/>
                  <a:pt x="10487469" y="930462"/>
                  <a:pt x="10487469" y="1466549"/>
                </a:cubicBezTo>
                <a:lnTo>
                  <a:pt x="10487469" y="2838149"/>
                </a:lnTo>
                <a:lnTo>
                  <a:pt x="12191999" y="2838149"/>
                </a:lnTo>
                <a:lnTo>
                  <a:pt x="12191999" y="2848708"/>
                </a:lnTo>
                <a:lnTo>
                  <a:pt x="1648266" y="2848708"/>
                </a:lnTo>
                <a:lnTo>
                  <a:pt x="1648266" y="1480625"/>
                </a:lnTo>
                <a:cubicBezTo>
                  <a:pt x="1648266" y="944538"/>
                  <a:pt x="1213682" y="509954"/>
                  <a:pt x="677595" y="509954"/>
                </a:cubicBezTo>
                <a:cubicBezTo>
                  <a:pt x="476562" y="509954"/>
                  <a:pt x="289803" y="571068"/>
                  <a:pt x="134883" y="675730"/>
                </a:cubicBezTo>
                <a:lnTo>
                  <a:pt x="0" y="78701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F2E80C4A-C70F-457E-84D8-43ECF2B245C8}"/>
              </a:ext>
            </a:extLst>
          </p:cNvPr>
          <p:cNvSpPr/>
          <p:nvPr/>
        </p:nvSpPr>
        <p:spPr>
          <a:xfrm>
            <a:off x="2" y="4009292"/>
            <a:ext cx="12191999" cy="2848708"/>
          </a:xfrm>
          <a:custGeom>
            <a:avLst/>
            <a:gdLst>
              <a:gd name="connsiteX0" fmla="*/ 3183987 w 12191999"/>
              <a:gd name="connsiteY0" fmla="*/ 495881 h 2848708"/>
              <a:gd name="connsiteX1" fmla="*/ 2213316 w 12191999"/>
              <a:gd name="connsiteY1" fmla="*/ 1466552 h 2848708"/>
              <a:gd name="connsiteX2" fmla="*/ 2213316 w 12191999"/>
              <a:gd name="connsiteY2" fmla="*/ 2838152 h 2848708"/>
              <a:gd name="connsiteX3" fmla="*/ 4154658 w 12191999"/>
              <a:gd name="connsiteY3" fmla="*/ 2838152 h 2848708"/>
              <a:gd name="connsiteX4" fmla="*/ 4154658 w 12191999"/>
              <a:gd name="connsiteY4" fmla="*/ 1466552 h 2848708"/>
              <a:gd name="connsiteX5" fmla="*/ 3183987 w 12191999"/>
              <a:gd name="connsiteY5" fmla="*/ 495881 h 2848708"/>
              <a:gd name="connsiteX6" fmla="*/ 5790024 w 12191999"/>
              <a:gd name="connsiteY6" fmla="*/ 495880 h 2848708"/>
              <a:gd name="connsiteX7" fmla="*/ 4618889 w 12191999"/>
              <a:gd name="connsiteY7" fmla="*/ 1667016 h 2848708"/>
              <a:gd name="connsiteX8" fmla="*/ 4618889 w 12191999"/>
              <a:gd name="connsiteY8" fmla="*/ 2838151 h 2848708"/>
              <a:gd name="connsiteX9" fmla="*/ 7453527 w 12191999"/>
              <a:gd name="connsiteY9" fmla="*/ 2838151 h 2848708"/>
              <a:gd name="connsiteX10" fmla="*/ 7453528 w 12191999"/>
              <a:gd name="connsiteY10" fmla="*/ 1667016 h 2848708"/>
              <a:gd name="connsiteX11" fmla="*/ 6282392 w 12191999"/>
              <a:gd name="connsiteY11" fmla="*/ 495880 h 2848708"/>
              <a:gd name="connsiteX12" fmla="*/ 9008012 w 12191999"/>
              <a:gd name="connsiteY12" fmla="*/ 495879 h 2848708"/>
              <a:gd name="connsiteX13" fmla="*/ 8037341 w 12191999"/>
              <a:gd name="connsiteY13" fmla="*/ 1466550 h 2848708"/>
              <a:gd name="connsiteX14" fmla="*/ 8037341 w 12191999"/>
              <a:gd name="connsiteY14" fmla="*/ 2838150 h 2848708"/>
              <a:gd name="connsiteX15" fmla="*/ 9978683 w 12191999"/>
              <a:gd name="connsiteY15" fmla="*/ 2838150 h 2848708"/>
              <a:gd name="connsiteX16" fmla="*/ 9978683 w 12191999"/>
              <a:gd name="connsiteY16" fmla="*/ 1466550 h 2848708"/>
              <a:gd name="connsiteX17" fmla="*/ 9008012 w 12191999"/>
              <a:gd name="connsiteY17" fmla="*/ 495879 h 2848708"/>
              <a:gd name="connsiteX18" fmla="*/ 0 w 12191999"/>
              <a:gd name="connsiteY18" fmla="*/ 0 h 2848708"/>
              <a:gd name="connsiteX19" fmla="*/ 12191999 w 12191999"/>
              <a:gd name="connsiteY19" fmla="*/ 0 h 2848708"/>
              <a:gd name="connsiteX20" fmla="*/ 12191999 w 12191999"/>
              <a:gd name="connsiteY20" fmla="*/ 837741 h 2848708"/>
              <a:gd name="connsiteX21" fmla="*/ 12144508 w 12191999"/>
              <a:gd name="connsiteY21" fmla="*/ 780181 h 2848708"/>
              <a:gd name="connsiteX22" fmla="*/ 11458140 w 12191999"/>
              <a:gd name="connsiteY22" fmla="*/ 495878 h 2848708"/>
              <a:gd name="connsiteX23" fmla="*/ 10487469 w 12191999"/>
              <a:gd name="connsiteY23" fmla="*/ 1466549 h 2848708"/>
              <a:gd name="connsiteX24" fmla="*/ 10487469 w 12191999"/>
              <a:gd name="connsiteY24" fmla="*/ 2838149 h 2848708"/>
              <a:gd name="connsiteX25" fmla="*/ 12191999 w 12191999"/>
              <a:gd name="connsiteY25" fmla="*/ 2838149 h 2848708"/>
              <a:gd name="connsiteX26" fmla="*/ 12191999 w 12191999"/>
              <a:gd name="connsiteY26" fmla="*/ 2848708 h 2848708"/>
              <a:gd name="connsiteX27" fmla="*/ 1648266 w 12191999"/>
              <a:gd name="connsiteY27" fmla="*/ 2848708 h 2848708"/>
              <a:gd name="connsiteX28" fmla="*/ 1648266 w 12191999"/>
              <a:gd name="connsiteY28" fmla="*/ 1480625 h 2848708"/>
              <a:gd name="connsiteX29" fmla="*/ 677595 w 12191999"/>
              <a:gd name="connsiteY29" fmla="*/ 509954 h 2848708"/>
              <a:gd name="connsiteX30" fmla="*/ 134883 w 12191999"/>
              <a:gd name="connsiteY30" fmla="*/ 675730 h 2848708"/>
              <a:gd name="connsiteX31" fmla="*/ 0 w 12191999"/>
              <a:gd name="connsiteY31" fmla="*/ 787019 h 2848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191999" h="2848708">
                <a:moveTo>
                  <a:pt x="3183987" y="495881"/>
                </a:moveTo>
                <a:cubicBezTo>
                  <a:pt x="2647900" y="495881"/>
                  <a:pt x="2213316" y="930465"/>
                  <a:pt x="2213316" y="1466552"/>
                </a:cubicBezTo>
                <a:lnTo>
                  <a:pt x="2213316" y="2838152"/>
                </a:lnTo>
                <a:lnTo>
                  <a:pt x="4154658" y="2838152"/>
                </a:lnTo>
                <a:lnTo>
                  <a:pt x="4154658" y="1466552"/>
                </a:lnTo>
                <a:cubicBezTo>
                  <a:pt x="4154658" y="930465"/>
                  <a:pt x="3720074" y="495881"/>
                  <a:pt x="3183987" y="495881"/>
                </a:cubicBezTo>
                <a:close/>
                <a:moveTo>
                  <a:pt x="5790024" y="495880"/>
                </a:moveTo>
                <a:cubicBezTo>
                  <a:pt x="5143223" y="495880"/>
                  <a:pt x="4618889" y="1020215"/>
                  <a:pt x="4618889" y="1667016"/>
                </a:cubicBezTo>
                <a:lnTo>
                  <a:pt x="4618889" y="2838151"/>
                </a:lnTo>
                <a:lnTo>
                  <a:pt x="7453527" y="2838151"/>
                </a:lnTo>
                <a:cubicBezTo>
                  <a:pt x="7453527" y="2447773"/>
                  <a:pt x="7453528" y="2057394"/>
                  <a:pt x="7453528" y="1667016"/>
                </a:cubicBezTo>
                <a:cubicBezTo>
                  <a:pt x="7453528" y="1020215"/>
                  <a:pt x="6929193" y="495880"/>
                  <a:pt x="6282392" y="495880"/>
                </a:cubicBezTo>
                <a:close/>
                <a:moveTo>
                  <a:pt x="9008012" y="495879"/>
                </a:moveTo>
                <a:cubicBezTo>
                  <a:pt x="8471925" y="495879"/>
                  <a:pt x="8037341" y="930463"/>
                  <a:pt x="8037341" y="1466550"/>
                </a:cubicBezTo>
                <a:lnTo>
                  <a:pt x="8037341" y="2838150"/>
                </a:lnTo>
                <a:lnTo>
                  <a:pt x="9978683" y="2838150"/>
                </a:lnTo>
                <a:lnTo>
                  <a:pt x="9978683" y="1466550"/>
                </a:lnTo>
                <a:cubicBezTo>
                  <a:pt x="9978683" y="930463"/>
                  <a:pt x="9544099" y="495879"/>
                  <a:pt x="9008012" y="495879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837741"/>
                </a:lnTo>
                <a:lnTo>
                  <a:pt x="12144508" y="780181"/>
                </a:lnTo>
                <a:cubicBezTo>
                  <a:pt x="11968851" y="604524"/>
                  <a:pt x="11726183" y="495878"/>
                  <a:pt x="11458140" y="495878"/>
                </a:cubicBezTo>
                <a:cubicBezTo>
                  <a:pt x="10922053" y="495878"/>
                  <a:pt x="10487469" y="930462"/>
                  <a:pt x="10487469" y="1466549"/>
                </a:cubicBezTo>
                <a:lnTo>
                  <a:pt x="10487469" y="2838149"/>
                </a:lnTo>
                <a:lnTo>
                  <a:pt x="12191999" y="2838149"/>
                </a:lnTo>
                <a:lnTo>
                  <a:pt x="12191999" y="2848708"/>
                </a:lnTo>
                <a:lnTo>
                  <a:pt x="1648266" y="2848708"/>
                </a:lnTo>
                <a:lnTo>
                  <a:pt x="1648266" y="1480625"/>
                </a:lnTo>
                <a:cubicBezTo>
                  <a:pt x="1648266" y="944538"/>
                  <a:pt x="1213682" y="509954"/>
                  <a:pt x="677595" y="509954"/>
                </a:cubicBezTo>
                <a:cubicBezTo>
                  <a:pt x="476562" y="509954"/>
                  <a:pt x="289803" y="571068"/>
                  <a:pt x="134883" y="675730"/>
                </a:cubicBezTo>
                <a:lnTo>
                  <a:pt x="0" y="7870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xmlns="" id="{6423CB7A-CBB0-4D81-9F6A-C0CF60F5193F}"/>
              </a:ext>
            </a:extLst>
          </p:cNvPr>
          <p:cNvGrpSpPr/>
          <p:nvPr/>
        </p:nvGrpSpPr>
        <p:grpSpPr>
          <a:xfrm>
            <a:off x="-418823" y="3936185"/>
            <a:ext cx="13029646" cy="66500"/>
            <a:chOff x="875607" y="3208713"/>
            <a:chExt cx="13029646" cy="66500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8A6E6669-222C-4FC7-9604-DD649D708772}"/>
                </a:ext>
              </a:extLst>
            </p:cNvPr>
            <p:cNvSpPr/>
            <p:nvPr/>
          </p:nvSpPr>
          <p:spPr>
            <a:xfrm>
              <a:off x="87560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236683BC-89ED-49BE-9D25-8F40A3D28A0D}"/>
                </a:ext>
              </a:extLst>
            </p:cNvPr>
            <p:cNvSpPr/>
            <p:nvPr/>
          </p:nvSpPr>
          <p:spPr>
            <a:xfrm>
              <a:off x="105017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FD813D00-F48E-41E5-AF87-93FF2A67A1C3}"/>
                </a:ext>
              </a:extLst>
            </p:cNvPr>
            <p:cNvSpPr/>
            <p:nvPr/>
          </p:nvSpPr>
          <p:spPr>
            <a:xfrm>
              <a:off x="122474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CF4C3E17-2711-41A7-A866-A414FBB4F010}"/>
                </a:ext>
              </a:extLst>
            </p:cNvPr>
            <p:cNvSpPr/>
            <p:nvPr/>
          </p:nvSpPr>
          <p:spPr>
            <a:xfrm>
              <a:off x="139930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C3D0F3FE-2EFF-4BEC-ACD5-44C9A85D88E0}"/>
                </a:ext>
              </a:extLst>
            </p:cNvPr>
            <p:cNvSpPr/>
            <p:nvPr/>
          </p:nvSpPr>
          <p:spPr>
            <a:xfrm>
              <a:off x="157387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00CB0020-2EB0-4904-94F0-E4157F6F9ADC}"/>
                </a:ext>
              </a:extLst>
            </p:cNvPr>
            <p:cNvSpPr/>
            <p:nvPr/>
          </p:nvSpPr>
          <p:spPr>
            <a:xfrm>
              <a:off x="174844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ED783D7E-1B62-4618-8FE0-A1C4842A39F7}"/>
                </a:ext>
              </a:extLst>
            </p:cNvPr>
            <p:cNvSpPr/>
            <p:nvPr/>
          </p:nvSpPr>
          <p:spPr>
            <a:xfrm>
              <a:off x="192300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0404DD01-64A9-4A89-A870-B5C595D03850}"/>
                </a:ext>
              </a:extLst>
            </p:cNvPr>
            <p:cNvSpPr/>
            <p:nvPr/>
          </p:nvSpPr>
          <p:spPr>
            <a:xfrm>
              <a:off x="209757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00259E3C-A8FF-4720-8BCD-2AD023A2A262}"/>
                </a:ext>
              </a:extLst>
            </p:cNvPr>
            <p:cNvSpPr/>
            <p:nvPr/>
          </p:nvSpPr>
          <p:spPr>
            <a:xfrm>
              <a:off x="227214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CC73F059-00D6-407C-BA90-87B542557991}"/>
                </a:ext>
              </a:extLst>
            </p:cNvPr>
            <p:cNvSpPr/>
            <p:nvPr/>
          </p:nvSpPr>
          <p:spPr>
            <a:xfrm>
              <a:off x="244671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56C26804-6A7B-415D-B11E-6DCEB67E2E30}"/>
                </a:ext>
              </a:extLst>
            </p:cNvPr>
            <p:cNvSpPr/>
            <p:nvPr/>
          </p:nvSpPr>
          <p:spPr>
            <a:xfrm>
              <a:off x="262127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BE81DC7D-1867-4685-AD85-9985B10A74D1}"/>
                </a:ext>
              </a:extLst>
            </p:cNvPr>
            <p:cNvSpPr/>
            <p:nvPr/>
          </p:nvSpPr>
          <p:spPr>
            <a:xfrm>
              <a:off x="279584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B99770DD-831E-4D1A-8B8C-C397A9A561DA}"/>
                </a:ext>
              </a:extLst>
            </p:cNvPr>
            <p:cNvSpPr/>
            <p:nvPr/>
          </p:nvSpPr>
          <p:spPr>
            <a:xfrm>
              <a:off x="297041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7460F3FE-62B2-435D-828B-47BD3D0274CC}"/>
                </a:ext>
              </a:extLst>
            </p:cNvPr>
            <p:cNvSpPr/>
            <p:nvPr/>
          </p:nvSpPr>
          <p:spPr>
            <a:xfrm>
              <a:off x="314497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B3D33DF6-F776-4F8C-8409-BD0EEF4A8F5E}"/>
                </a:ext>
              </a:extLst>
            </p:cNvPr>
            <p:cNvSpPr/>
            <p:nvPr/>
          </p:nvSpPr>
          <p:spPr>
            <a:xfrm>
              <a:off x="331954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A0026FB-C312-4140-A76E-61802044969F}"/>
                </a:ext>
              </a:extLst>
            </p:cNvPr>
            <p:cNvSpPr/>
            <p:nvPr/>
          </p:nvSpPr>
          <p:spPr>
            <a:xfrm>
              <a:off x="349411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77715CC4-F3EC-4C19-AD2E-B4A6B1BFD000}"/>
                </a:ext>
              </a:extLst>
            </p:cNvPr>
            <p:cNvSpPr/>
            <p:nvPr/>
          </p:nvSpPr>
          <p:spPr>
            <a:xfrm>
              <a:off x="366867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DB8CE68C-F0A3-43D8-921D-E1186F7D4CC7}"/>
                </a:ext>
              </a:extLst>
            </p:cNvPr>
            <p:cNvSpPr/>
            <p:nvPr/>
          </p:nvSpPr>
          <p:spPr>
            <a:xfrm>
              <a:off x="384324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A572D033-ABD7-49D4-B891-1E2E3AC0AD7B}"/>
                </a:ext>
              </a:extLst>
            </p:cNvPr>
            <p:cNvSpPr/>
            <p:nvPr/>
          </p:nvSpPr>
          <p:spPr>
            <a:xfrm>
              <a:off x="401781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DF88AEDD-F16C-4D09-9860-956E84267F63}"/>
                </a:ext>
              </a:extLst>
            </p:cNvPr>
            <p:cNvSpPr/>
            <p:nvPr/>
          </p:nvSpPr>
          <p:spPr>
            <a:xfrm>
              <a:off x="419238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47C8AA0C-ADB0-4031-B665-2C7E90EC0446}"/>
                </a:ext>
              </a:extLst>
            </p:cNvPr>
            <p:cNvSpPr/>
            <p:nvPr/>
          </p:nvSpPr>
          <p:spPr>
            <a:xfrm>
              <a:off x="436694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7A6E5D06-BF8B-4690-9309-AF9CD341DF13}"/>
                </a:ext>
              </a:extLst>
            </p:cNvPr>
            <p:cNvSpPr/>
            <p:nvPr/>
          </p:nvSpPr>
          <p:spPr>
            <a:xfrm>
              <a:off x="454151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6E5879F8-63A6-4B0B-B104-32814766D154}"/>
                </a:ext>
              </a:extLst>
            </p:cNvPr>
            <p:cNvSpPr/>
            <p:nvPr/>
          </p:nvSpPr>
          <p:spPr>
            <a:xfrm>
              <a:off x="471608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5D7144B8-0CC4-4740-B6DD-25D412C065E7}"/>
                </a:ext>
              </a:extLst>
            </p:cNvPr>
            <p:cNvSpPr/>
            <p:nvPr/>
          </p:nvSpPr>
          <p:spPr>
            <a:xfrm>
              <a:off x="489064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3609F947-606B-424B-9223-C05692C1B41A}"/>
                </a:ext>
              </a:extLst>
            </p:cNvPr>
            <p:cNvSpPr/>
            <p:nvPr/>
          </p:nvSpPr>
          <p:spPr>
            <a:xfrm>
              <a:off x="506521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C88F5285-3F45-4CBC-B2F2-673D074907C3}"/>
                </a:ext>
              </a:extLst>
            </p:cNvPr>
            <p:cNvSpPr/>
            <p:nvPr/>
          </p:nvSpPr>
          <p:spPr>
            <a:xfrm>
              <a:off x="523978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C942A968-A9B7-48B9-B883-BA4CF3535431}"/>
                </a:ext>
              </a:extLst>
            </p:cNvPr>
            <p:cNvSpPr/>
            <p:nvPr/>
          </p:nvSpPr>
          <p:spPr>
            <a:xfrm>
              <a:off x="541434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B9367951-9D28-479C-8FB6-21410538144C}"/>
                </a:ext>
              </a:extLst>
            </p:cNvPr>
            <p:cNvSpPr/>
            <p:nvPr/>
          </p:nvSpPr>
          <p:spPr>
            <a:xfrm>
              <a:off x="558891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F98768F0-A156-421A-BDC1-384DA8784F5D}"/>
                </a:ext>
              </a:extLst>
            </p:cNvPr>
            <p:cNvSpPr/>
            <p:nvPr/>
          </p:nvSpPr>
          <p:spPr>
            <a:xfrm>
              <a:off x="576348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AC849FF9-CA3C-44E8-83AF-FC2048BDC003}"/>
                </a:ext>
              </a:extLst>
            </p:cNvPr>
            <p:cNvSpPr/>
            <p:nvPr/>
          </p:nvSpPr>
          <p:spPr>
            <a:xfrm>
              <a:off x="593805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4AACB40C-9F9C-4F5E-BA15-F36D7E53FEAE}"/>
                </a:ext>
              </a:extLst>
            </p:cNvPr>
            <p:cNvSpPr/>
            <p:nvPr/>
          </p:nvSpPr>
          <p:spPr>
            <a:xfrm>
              <a:off x="611261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C3502E7D-1BA9-4F0D-801A-D43BD5A01535}"/>
                </a:ext>
              </a:extLst>
            </p:cNvPr>
            <p:cNvSpPr/>
            <p:nvPr/>
          </p:nvSpPr>
          <p:spPr>
            <a:xfrm>
              <a:off x="628718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AF76B982-4EE2-49C8-9B3E-8F1F6704E153}"/>
                </a:ext>
              </a:extLst>
            </p:cNvPr>
            <p:cNvSpPr/>
            <p:nvPr/>
          </p:nvSpPr>
          <p:spPr>
            <a:xfrm>
              <a:off x="646175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E4073A58-8D46-4A77-AD3E-F08BA3C8FBE9}"/>
                </a:ext>
              </a:extLst>
            </p:cNvPr>
            <p:cNvSpPr/>
            <p:nvPr/>
          </p:nvSpPr>
          <p:spPr>
            <a:xfrm>
              <a:off x="663631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B765BEAE-7B71-455B-BEC1-EC6D4FBB52F7}"/>
                </a:ext>
              </a:extLst>
            </p:cNvPr>
            <p:cNvSpPr/>
            <p:nvPr/>
          </p:nvSpPr>
          <p:spPr>
            <a:xfrm>
              <a:off x="681088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B1469BBF-82A4-40F3-8A10-B3B3DEDBB130}"/>
                </a:ext>
              </a:extLst>
            </p:cNvPr>
            <p:cNvSpPr/>
            <p:nvPr/>
          </p:nvSpPr>
          <p:spPr>
            <a:xfrm>
              <a:off x="698545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685E1F78-4F8B-4B7E-BC1B-1A5926673087}"/>
                </a:ext>
              </a:extLst>
            </p:cNvPr>
            <p:cNvSpPr/>
            <p:nvPr/>
          </p:nvSpPr>
          <p:spPr>
            <a:xfrm>
              <a:off x="716001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940E680E-0447-4E6C-90E8-29A2DB6F59C0}"/>
                </a:ext>
              </a:extLst>
            </p:cNvPr>
            <p:cNvSpPr/>
            <p:nvPr/>
          </p:nvSpPr>
          <p:spPr>
            <a:xfrm>
              <a:off x="733458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xmlns="" id="{C08465D0-6640-4641-8A5A-2179B707AB18}"/>
                </a:ext>
              </a:extLst>
            </p:cNvPr>
            <p:cNvSpPr/>
            <p:nvPr/>
          </p:nvSpPr>
          <p:spPr>
            <a:xfrm>
              <a:off x="750915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xmlns="" id="{F874DD69-9F1B-4009-8A17-EA429AA69DEB}"/>
                </a:ext>
              </a:extLst>
            </p:cNvPr>
            <p:cNvSpPr/>
            <p:nvPr/>
          </p:nvSpPr>
          <p:spPr>
            <a:xfrm>
              <a:off x="768372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xmlns="" id="{4467547F-2969-470F-B090-2713343DC55D}"/>
                </a:ext>
              </a:extLst>
            </p:cNvPr>
            <p:cNvSpPr/>
            <p:nvPr/>
          </p:nvSpPr>
          <p:spPr>
            <a:xfrm>
              <a:off x="785828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xmlns="" id="{024C61CB-EFC5-4D66-A28B-427D5BA751E3}"/>
                </a:ext>
              </a:extLst>
            </p:cNvPr>
            <p:cNvSpPr/>
            <p:nvPr/>
          </p:nvSpPr>
          <p:spPr>
            <a:xfrm>
              <a:off x="803285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xmlns="" id="{DFB59739-3CA2-4C5B-9E88-36C8D9C85ED1}"/>
                </a:ext>
              </a:extLst>
            </p:cNvPr>
            <p:cNvSpPr/>
            <p:nvPr/>
          </p:nvSpPr>
          <p:spPr>
            <a:xfrm>
              <a:off x="820742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7BA47E68-3C21-4D92-9191-72C22A16D94D}"/>
                </a:ext>
              </a:extLst>
            </p:cNvPr>
            <p:cNvSpPr/>
            <p:nvPr/>
          </p:nvSpPr>
          <p:spPr>
            <a:xfrm>
              <a:off x="838198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C8383ACB-81F9-476F-A2C8-7274C5AC0B77}"/>
                </a:ext>
              </a:extLst>
            </p:cNvPr>
            <p:cNvSpPr/>
            <p:nvPr/>
          </p:nvSpPr>
          <p:spPr>
            <a:xfrm>
              <a:off x="855655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xmlns="" id="{064832AC-B594-45D2-A6A1-838DDF3206A1}"/>
                </a:ext>
              </a:extLst>
            </p:cNvPr>
            <p:cNvSpPr/>
            <p:nvPr/>
          </p:nvSpPr>
          <p:spPr>
            <a:xfrm>
              <a:off x="873112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xmlns="" id="{E20CBD84-B552-47CD-A0D7-EAFBC7DD75A5}"/>
                </a:ext>
              </a:extLst>
            </p:cNvPr>
            <p:cNvSpPr/>
            <p:nvPr/>
          </p:nvSpPr>
          <p:spPr>
            <a:xfrm>
              <a:off x="890568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xmlns="" id="{C40E78C4-3290-43CE-9E83-1EB804587F6C}"/>
                </a:ext>
              </a:extLst>
            </p:cNvPr>
            <p:cNvSpPr/>
            <p:nvPr/>
          </p:nvSpPr>
          <p:spPr>
            <a:xfrm>
              <a:off x="908025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xmlns="" id="{50ABC2BC-B158-4641-8F95-19A2BE20D264}"/>
                </a:ext>
              </a:extLst>
            </p:cNvPr>
            <p:cNvSpPr/>
            <p:nvPr/>
          </p:nvSpPr>
          <p:spPr>
            <a:xfrm>
              <a:off x="925482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xmlns="" id="{418352CE-0942-4C58-869C-6483577F1DAF}"/>
                </a:ext>
              </a:extLst>
            </p:cNvPr>
            <p:cNvSpPr/>
            <p:nvPr/>
          </p:nvSpPr>
          <p:spPr>
            <a:xfrm>
              <a:off x="942939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xmlns="" id="{4C8FCFD8-565E-485F-9AC4-2EFBFD7470FE}"/>
                </a:ext>
              </a:extLst>
            </p:cNvPr>
            <p:cNvSpPr/>
            <p:nvPr/>
          </p:nvSpPr>
          <p:spPr>
            <a:xfrm>
              <a:off x="960395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xmlns="" id="{C0ABB4F8-DF59-4236-A549-F85C93324005}"/>
                </a:ext>
              </a:extLst>
            </p:cNvPr>
            <p:cNvSpPr/>
            <p:nvPr/>
          </p:nvSpPr>
          <p:spPr>
            <a:xfrm>
              <a:off x="977852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xmlns="" id="{92077FA5-5FC3-406A-B40A-E6DC83E071B4}"/>
                </a:ext>
              </a:extLst>
            </p:cNvPr>
            <p:cNvSpPr/>
            <p:nvPr/>
          </p:nvSpPr>
          <p:spPr>
            <a:xfrm>
              <a:off x="995309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xmlns="" id="{2921061C-4E77-4F4A-B220-BCA8EC072337}"/>
                </a:ext>
              </a:extLst>
            </p:cNvPr>
            <p:cNvSpPr/>
            <p:nvPr/>
          </p:nvSpPr>
          <p:spPr>
            <a:xfrm>
              <a:off x="1012765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xmlns="" id="{24D576E4-34DD-40A4-92A3-9BBC1870D1A1}"/>
                </a:ext>
              </a:extLst>
            </p:cNvPr>
            <p:cNvSpPr/>
            <p:nvPr/>
          </p:nvSpPr>
          <p:spPr>
            <a:xfrm>
              <a:off x="1030222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xmlns="" id="{CB7A630B-1EBE-4C18-AA72-21F27B237AE1}"/>
                </a:ext>
              </a:extLst>
            </p:cNvPr>
            <p:cNvSpPr/>
            <p:nvPr/>
          </p:nvSpPr>
          <p:spPr>
            <a:xfrm>
              <a:off x="1047679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xmlns="" id="{39E8A846-06D2-48FB-B2E0-1A32E3CAA9D7}"/>
                </a:ext>
              </a:extLst>
            </p:cNvPr>
            <p:cNvSpPr/>
            <p:nvPr/>
          </p:nvSpPr>
          <p:spPr>
            <a:xfrm>
              <a:off x="1065135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xmlns="" id="{0B13D83B-C857-4022-A7A7-2238CCB5DD01}"/>
                </a:ext>
              </a:extLst>
            </p:cNvPr>
            <p:cNvSpPr/>
            <p:nvPr/>
          </p:nvSpPr>
          <p:spPr>
            <a:xfrm>
              <a:off x="1082592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xmlns="" id="{C514F47B-8CC0-4292-A987-F80A29229983}"/>
                </a:ext>
              </a:extLst>
            </p:cNvPr>
            <p:cNvSpPr/>
            <p:nvPr/>
          </p:nvSpPr>
          <p:spPr>
            <a:xfrm>
              <a:off x="1100049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xmlns="" id="{1C159865-52F3-4393-8DA3-32D9FA47001F}"/>
                </a:ext>
              </a:extLst>
            </p:cNvPr>
            <p:cNvSpPr/>
            <p:nvPr/>
          </p:nvSpPr>
          <p:spPr>
            <a:xfrm>
              <a:off x="1117506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xmlns="" id="{B9AD06CB-E70E-4087-9A5C-F2739B7891CE}"/>
                </a:ext>
              </a:extLst>
            </p:cNvPr>
            <p:cNvSpPr/>
            <p:nvPr/>
          </p:nvSpPr>
          <p:spPr>
            <a:xfrm>
              <a:off x="1134962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xmlns="" id="{78CCE102-E7C8-4BC2-A675-60D0A0E3CD7D}"/>
                </a:ext>
              </a:extLst>
            </p:cNvPr>
            <p:cNvSpPr/>
            <p:nvPr/>
          </p:nvSpPr>
          <p:spPr>
            <a:xfrm>
              <a:off x="1152419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xmlns="" id="{94A9A293-0912-492D-A911-B0B2264A7EF7}"/>
                </a:ext>
              </a:extLst>
            </p:cNvPr>
            <p:cNvSpPr/>
            <p:nvPr/>
          </p:nvSpPr>
          <p:spPr>
            <a:xfrm>
              <a:off x="1169876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xmlns="" id="{E58544EE-13CF-4A8D-A708-3547661C070D}"/>
                </a:ext>
              </a:extLst>
            </p:cNvPr>
            <p:cNvSpPr/>
            <p:nvPr/>
          </p:nvSpPr>
          <p:spPr>
            <a:xfrm>
              <a:off x="1187332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xmlns="" id="{5AB607EF-173C-473D-9469-FAEBE42F127E}"/>
                </a:ext>
              </a:extLst>
            </p:cNvPr>
            <p:cNvSpPr/>
            <p:nvPr/>
          </p:nvSpPr>
          <p:spPr>
            <a:xfrm>
              <a:off x="1204789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xmlns="" id="{2E700DFA-BF84-4DC7-9564-E0EAA7C59037}"/>
                </a:ext>
              </a:extLst>
            </p:cNvPr>
            <p:cNvSpPr/>
            <p:nvPr/>
          </p:nvSpPr>
          <p:spPr>
            <a:xfrm>
              <a:off x="1222246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xmlns="" id="{8F66BA70-E165-4BE6-92A4-B29549942535}"/>
                </a:ext>
              </a:extLst>
            </p:cNvPr>
            <p:cNvSpPr/>
            <p:nvPr/>
          </p:nvSpPr>
          <p:spPr>
            <a:xfrm>
              <a:off x="1239702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xmlns="" id="{9B72A1B2-63E5-4CF5-93E9-3D7F25699AA5}"/>
                </a:ext>
              </a:extLst>
            </p:cNvPr>
            <p:cNvSpPr/>
            <p:nvPr/>
          </p:nvSpPr>
          <p:spPr>
            <a:xfrm>
              <a:off x="1257159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xmlns="" id="{C2BE15D5-DE7E-4D80-BC0D-F28B27830F5A}"/>
                </a:ext>
              </a:extLst>
            </p:cNvPr>
            <p:cNvSpPr/>
            <p:nvPr/>
          </p:nvSpPr>
          <p:spPr>
            <a:xfrm>
              <a:off x="1274616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xmlns="" id="{148B188C-466E-45AD-AE22-CF2B6DB2CB2E}"/>
                </a:ext>
              </a:extLst>
            </p:cNvPr>
            <p:cNvSpPr/>
            <p:nvPr/>
          </p:nvSpPr>
          <p:spPr>
            <a:xfrm>
              <a:off x="1292073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xmlns="" id="{213E0D47-E90D-4C46-ADFF-7350ADCA5320}"/>
                </a:ext>
              </a:extLst>
            </p:cNvPr>
            <p:cNvSpPr/>
            <p:nvPr/>
          </p:nvSpPr>
          <p:spPr>
            <a:xfrm>
              <a:off x="1309529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xmlns="" id="{07BC0D2C-1D64-48F3-956F-5D71923AF6D3}"/>
                </a:ext>
              </a:extLst>
            </p:cNvPr>
            <p:cNvSpPr/>
            <p:nvPr/>
          </p:nvSpPr>
          <p:spPr>
            <a:xfrm>
              <a:off x="1326986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xmlns="" id="{BA60BEB8-0C23-406B-938C-E4006ABFF8A2}"/>
                </a:ext>
              </a:extLst>
            </p:cNvPr>
            <p:cNvSpPr/>
            <p:nvPr/>
          </p:nvSpPr>
          <p:spPr>
            <a:xfrm>
              <a:off x="1344443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xmlns="" id="{A15422B7-31E1-4DC7-A9D5-1C007A11631C}"/>
                </a:ext>
              </a:extLst>
            </p:cNvPr>
            <p:cNvSpPr/>
            <p:nvPr/>
          </p:nvSpPr>
          <p:spPr>
            <a:xfrm>
              <a:off x="1361899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xmlns="" id="{A2045B9E-CD32-44C9-BEF8-CEAB32D6B3A9}"/>
                </a:ext>
              </a:extLst>
            </p:cNvPr>
            <p:cNvSpPr/>
            <p:nvPr/>
          </p:nvSpPr>
          <p:spPr>
            <a:xfrm>
              <a:off x="1379356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CD758F6C-F906-4A36-9FDC-DBC00F69E107}"/>
              </a:ext>
            </a:extLst>
          </p:cNvPr>
          <p:cNvSpPr/>
          <p:nvPr/>
        </p:nvSpPr>
        <p:spPr>
          <a:xfrm>
            <a:off x="-194599" y="3890466"/>
            <a:ext cx="1271016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4" name="Group 343">
            <a:extLst>
              <a:ext uri="{FF2B5EF4-FFF2-40B4-BE49-F238E27FC236}">
                <a16:creationId xmlns:a16="http://schemas.microsoft.com/office/drawing/2014/main" xmlns="" id="{6B593B20-1F5C-431F-8B71-BF5257FC17D7}"/>
              </a:ext>
            </a:extLst>
          </p:cNvPr>
          <p:cNvGrpSpPr/>
          <p:nvPr/>
        </p:nvGrpSpPr>
        <p:grpSpPr>
          <a:xfrm>
            <a:off x="11021907" y="2680769"/>
            <a:ext cx="7779829" cy="1265254"/>
            <a:chOff x="9198889" y="2670931"/>
            <a:chExt cx="7779829" cy="1265254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xmlns="" id="{773A0024-C885-4F57-A944-EDEE6320140B}"/>
                </a:ext>
              </a:extLst>
            </p:cNvPr>
            <p:cNvGrpSpPr/>
            <p:nvPr/>
          </p:nvGrpSpPr>
          <p:grpSpPr>
            <a:xfrm>
              <a:off x="9198889" y="2670931"/>
              <a:ext cx="2974562" cy="1265254"/>
              <a:chOff x="2945383" y="3975679"/>
              <a:chExt cx="6769635" cy="2879520"/>
            </a:xfrm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xmlns="" id="{F579677B-4C3E-4B77-A28A-8F8AF2FC80F2}"/>
                  </a:ext>
                </a:extLst>
              </p:cNvPr>
              <p:cNvSpPr/>
              <p:nvPr/>
            </p:nvSpPr>
            <p:spPr>
              <a:xfrm>
                <a:off x="3345004" y="6064440"/>
                <a:ext cx="6029231" cy="31919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: Top Corners Rounded 93">
                <a:extLst>
                  <a:ext uri="{FF2B5EF4-FFF2-40B4-BE49-F238E27FC236}">
                    <a16:creationId xmlns:a16="http://schemas.microsoft.com/office/drawing/2014/main" xmlns="" id="{323E74CB-5875-4438-82ED-089953BC6DD0}"/>
                  </a:ext>
                </a:extLst>
              </p:cNvPr>
              <p:cNvSpPr/>
              <p:nvPr/>
            </p:nvSpPr>
            <p:spPr>
              <a:xfrm rot="16200000">
                <a:off x="3305492" y="4439896"/>
                <a:ext cx="1835124" cy="1255270"/>
              </a:xfrm>
              <a:prstGeom prst="round2SameRect">
                <a:avLst/>
              </a:prstGeom>
              <a:solidFill>
                <a:srgbClr val="BF39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xmlns="" id="{071D3DF5-CB02-4977-8DB1-49A0129547B6}"/>
                  </a:ext>
                </a:extLst>
              </p:cNvPr>
              <p:cNvSpPr/>
              <p:nvPr/>
            </p:nvSpPr>
            <p:spPr>
              <a:xfrm>
                <a:off x="4799328" y="4149968"/>
                <a:ext cx="151036" cy="18351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xmlns="" id="{78C89E93-EBA2-4F80-AAAB-A188AF878128}"/>
                  </a:ext>
                </a:extLst>
              </p:cNvPr>
              <p:cNvSpPr/>
              <p:nvPr/>
            </p:nvSpPr>
            <p:spPr>
              <a:xfrm>
                <a:off x="4878825" y="3975679"/>
                <a:ext cx="1392415" cy="2009413"/>
              </a:xfrm>
              <a:prstGeom prst="rect">
                <a:avLst/>
              </a:prstGeom>
              <a:solidFill>
                <a:srgbClr val="BF39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xmlns="" id="{D0C96BED-339A-49C0-8528-3376634CCE7B}"/>
                  </a:ext>
                </a:extLst>
              </p:cNvPr>
              <p:cNvSpPr/>
              <p:nvPr/>
            </p:nvSpPr>
            <p:spPr>
              <a:xfrm>
                <a:off x="6238820" y="4160242"/>
                <a:ext cx="151036" cy="18351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: Top Corners Rounded 97">
                <a:extLst>
                  <a:ext uri="{FF2B5EF4-FFF2-40B4-BE49-F238E27FC236}">
                    <a16:creationId xmlns:a16="http://schemas.microsoft.com/office/drawing/2014/main" xmlns="" id="{98C2717E-DBBA-468D-A4D0-7356F7570BF8}"/>
                  </a:ext>
                </a:extLst>
              </p:cNvPr>
              <p:cNvSpPr/>
              <p:nvPr/>
            </p:nvSpPr>
            <p:spPr>
              <a:xfrm rot="5400000" flipH="1">
                <a:off x="6803095" y="3645058"/>
                <a:ext cx="1835124" cy="2850861"/>
              </a:xfrm>
              <a:prstGeom prst="round2SameRect">
                <a:avLst>
                  <a:gd name="adj1" fmla="val 9001"/>
                  <a:gd name="adj2" fmla="val 0"/>
                </a:avLst>
              </a:prstGeom>
              <a:solidFill>
                <a:srgbClr val="BF39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xmlns="" id="{A7C74533-917A-44FB-997B-76DBADCE11DB}"/>
                  </a:ext>
                </a:extLst>
              </p:cNvPr>
              <p:cNvGrpSpPr/>
              <p:nvPr/>
            </p:nvGrpSpPr>
            <p:grpSpPr>
              <a:xfrm>
                <a:off x="4002182" y="4390725"/>
                <a:ext cx="752170" cy="1594367"/>
                <a:chOff x="4002182" y="4390725"/>
                <a:chExt cx="752170" cy="1594367"/>
              </a:xfrm>
            </p:grpSpPr>
            <p:sp>
              <p:nvSpPr>
                <p:cNvPr id="222" name="Rectangle 221">
                  <a:extLst>
                    <a:ext uri="{FF2B5EF4-FFF2-40B4-BE49-F238E27FC236}">
                      <a16:creationId xmlns:a16="http://schemas.microsoft.com/office/drawing/2014/main" xmlns="" id="{4AB29BE1-E4EE-4B0B-BE86-DB470E375A3B}"/>
                    </a:ext>
                  </a:extLst>
                </p:cNvPr>
                <p:cNvSpPr/>
                <p:nvPr/>
              </p:nvSpPr>
              <p:spPr>
                <a:xfrm>
                  <a:off x="4292381" y="4390725"/>
                  <a:ext cx="461971" cy="1594367"/>
                </a:xfrm>
                <a:prstGeom prst="rect">
                  <a:avLst/>
                </a:pr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3" name="Rectangle 168">
                  <a:extLst>
                    <a:ext uri="{FF2B5EF4-FFF2-40B4-BE49-F238E27FC236}">
                      <a16:creationId xmlns:a16="http://schemas.microsoft.com/office/drawing/2014/main" xmlns="" id="{C6A8F9A1-F80D-4174-9E63-A627E47940C3}"/>
                    </a:ext>
                  </a:extLst>
                </p:cNvPr>
                <p:cNvSpPr/>
                <p:nvPr/>
              </p:nvSpPr>
              <p:spPr>
                <a:xfrm>
                  <a:off x="4002182" y="4431850"/>
                  <a:ext cx="313210" cy="1553241"/>
                </a:xfrm>
                <a:custGeom>
                  <a:avLst/>
                  <a:gdLst>
                    <a:gd name="connsiteX0" fmla="*/ 0 w 305836"/>
                    <a:gd name="connsiteY0" fmla="*/ 0 h 1383634"/>
                    <a:gd name="connsiteX1" fmla="*/ 305836 w 305836"/>
                    <a:gd name="connsiteY1" fmla="*/ 0 h 1383634"/>
                    <a:gd name="connsiteX2" fmla="*/ 305836 w 305836"/>
                    <a:gd name="connsiteY2" fmla="*/ 1383634 h 1383634"/>
                    <a:gd name="connsiteX3" fmla="*/ 0 w 305836"/>
                    <a:gd name="connsiteY3" fmla="*/ 1383634 h 1383634"/>
                    <a:gd name="connsiteX4" fmla="*/ 0 w 305836"/>
                    <a:gd name="connsiteY4" fmla="*/ 0 h 1383634"/>
                    <a:gd name="connsiteX0" fmla="*/ 0 w 313210"/>
                    <a:gd name="connsiteY0" fmla="*/ 169607 h 1553241"/>
                    <a:gd name="connsiteX1" fmla="*/ 313210 w 313210"/>
                    <a:gd name="connsiteY1" fmla="*/ 0 h 1553241"/>
                    <a:gd name="connsiteX2" fmla="*/ 305836 w 313210"/>
                    <a:gd name="connsiteY2" fmla="*/ 1553241 h 1553241"/>
                    <a:gd name="connsiteX3" fmla="*/ 0 w 313210"/>
                    <a:gd name="connsiteY3" fmla="*/ 1553241 h 1553241"/>
                    <a:gd name="connsiteX4" fmla="*/ 0 w 313210"/>
                    <a:gd name="connsiteY4" fmla="*/ 169607 h 1553241"/>
                    <a:gd name="connsiteX0" fmla="*/ 0 w 313210"/>
                    <a:gd name="connsiteY0" fmla="*/ 169607 h 1553241"/>
                    <a:gd name="connsiteX1" fmla="*/ 313210 w 313210"/>
                    <a:gd name="connsiteY1" fmla="*/ 0 h 1553241"/>
                    <a:gd name="connsiteX2" fmla="*/ 305836 w 313210"/>
                    <a:gd name="connsiteY2" fmla="*/ 1553241 h 1553241"/>
                    <a:gd name="connsiteX3" fmla="*/ 0 w 313210"/>
                    <a:gd name="connsiteY3" fmla="*/ 1553241 h 1553241"/>
                    <a:gd name="connsiteX4" fmla="*/ 0 w 313210"/>
                    <a:gd name="connsiteY4" fmla="*/ 169607 h 1553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3210" h="1553241">
                      <a:moveTo>
                        <a:pt x="0" y="169607"/>
                      </a:moveTo>
                      <a:cubicBezTo>
                        <a:pt x="104403" y="113071"/>
                        <a:pt x="253052" y="137652"/>
                        <a:pt x="313210" y="0"/>
                      </a:cubicBezTo>
                      <a:lnTo>
                        <a:pt x="305836" y="1553241"/>
                      </a:lnTo>
                      <a:lnTo>
                        <a:pt x="0" y="1553241"/>
                      </a:lnTo>
                      <a:lnTo>
                        <a:pt x="0" y="169607"/>
                      </a:lnTo>
                      <a:close/>
                    </a:path>
                  </a:pathLst>
                </a:cu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xmlns="" id="{1E2DB645-966C-47B5-978E-23B0F7854914}"/>
                  </a:ext>
                </a:extLst>
              </p:cNvPr>
              <p:cNvSpPr/>
              <p:nvPr/>
            </p:nvSpPr>
            <p:spPr>
              <a:xfrm>
                <a:off x="4894974" y="4098295"/>
                <a:ext cx="1313541" cy="1884487"/>
              </a:xfrm>
              <a:prstGeom prst="rect">
                <a:avLst/>
              </a:prstGeom>
              <a:solidFill>
                <a:srgbClr val="D65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xmlns="" id="{5D19D808-C9ED-41D7-BF5C-53D0AE2328CF}"/>
                  </a:ext>
                </a:extLst>
              </p:cNvPr>
              <p:cNvSpPr/>
              <p:nvPr/>
            </p:nvSpPr>
            <p:spPr>
              <a:xfrm>
                <a:off x="5101798" y="4409021"/>
                <a:ext cx="914049" cy="500471"/>
              </a:xfrm>
              <a:prstGeom prst="rect">
                <a:avLst/>
              </a:prstGeom>
              <a:solidFill>
                <a:srgbClr val="8E8D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xmlns="" id="{21FF9419-EF47-4DB8-B0E3-AF08123C071C}"/>
                  </a:ext>
                </a:extLst>
              </p:cNvPr>
              <p:cNvSpPr/>
              <p:nvPr/>
            </p:nvSpPr>
            <p:spPr>
              <a:xfrm>
                <a:off x="5142621" y="4431832"/>
                <a:ext cx="852435" cy="429372"/>
              </a:xfrm>
              <a:prstGeom prst="rect">
                <a:avLst/>
              </a:prstGeom>
              <a:solidFill>
                <a:srgbClr val="1B3B52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xmlns="" id="{A415ED92-9F56-46A3-8761-252569781B9A}"/>
                  </a:ext>
                </a:extLst>
              </p:cNvPr>
              <p:cNvSpPr/>
              <p:nvPr/>
            </p:nvSpPr>
            <p:spPr>
              <a:xfrm>
                <a:off x="5395815" y="4433982"/>
                <a:ext cx="45719" cy="429372"/>
              </a:xfrm>
              <a:prstGeom prst="rect">
                <a:avLst/>
              </a:prstGeom>
              <a:solidFill>
                <a:srgbClr val="8E8D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xmlns="" id="{7AD7775C-C000-4C90-B235-1C0E6D79EFBE}"/>
                  </a:ext>
                </a:extLst>
              </p:cNvPr>
              <p:cNvSpPr/>
              <p:nvPr/>
            </p:nvSpPr>
            <p:spPr>
              <a:xfrm>
                <a:off x="5711696" y="4433049"/>
                <a:ext cx="45719" cy="429372"/>
              </a:xfrm>
              <a:prstGeom prst="rect">
                <a:avLst/>
              </a:prstGeom>
              <a:solidFill>
                <a:srgbClr val="8E8D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xmlns="" id="{BC2406C0-00FF-495B-A963-5B9E3FDE93F3}"/>
                  </a:ext>
                </a:extLst>
              </p:cNvPr>
              <p:cNvGrpSpPr/>
              <p:nvPr/>
            </p:nvGrpSpPr>
            <p:grpSpPr>
              <a:xfrm>
                <a:off x="5205053" y="5425130"/>
                <a:ext cx="683130" cy="307420"/>
                <a:chOff x="2256702" y="5319656"/>
                <a:chExt cx="683130" cy="307420"/>
              </a:xfrm>
            </p:grpSpPr>
            <p:sp>
              <p:nvSpPr>
                <p:cNvPr id="218" name="Rectangle: Rounded Corners 217">
                  <a:extLst>
                    <a:ext uri="{FF2B5EF4-FFF2-40B4-BE49-F238E27FC236}">
                      <a16:creationId xmlns:a16="http://schemas.microsoft.com/office/drawing/2014/main" xmlns="" id="{94BB4CF3-B804-4AA4-BFD9-F1208A62CB02}"/>
                    </a:ext>
                  </a:extLst>
                </p:cNvPr>
                <p:cNvSpPr/>
                <p:nvPr/>
              </p:nvSpPr>
              <p:spPr>
                <a:xfrm>
                  <a:off x="2256702" y="5319656"/>
                  <a:ext cx="151089" cy="30742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693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9" name="Rectangle: Rounded Corners 218">
                  <a:extLst>
                    <a:ext uri="{FF2B5EF4-FFF2-40B4-BE49-F238E27FC236}">
                      <a16:creationId xmlns:a16="http://schemas.microsoft.com/office/drawing/2014/main" xmlns="" id="{38306979-7791-4066-AA0D-30B4E56EC7C1}"/>
                    </a:ext>
                  </a:extLst>
                </p:cNvPr>
                <p:cNvSpPr/>
                <p:nvPr/>
              </p:nvSpPr>
              <p:spPr>
                <a:xfrm>
                  <a:off x="2434049" y="5319656"/>
                  <a:ext cx="151089" cy="30742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693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0" name="Rectangle: Rounded Corners 219">
                  <a:extLst>
                    <a:ext uri="{FF2B5EF4-FFF2-40B4-BE49-F238E27FC236}">
                      <a16:creationId xmlns:a16="http://schemas.microsoft.com/office/drawing/2014/main" xmlns="" id="{6032C711-5850-47BC-9D34-ED578CB1C4C8}"/>
                    </a:ext>
                  </a:extLst>
                </p:cNvPr>
                <p:cNvSpPr/>
                <p:nvPr/>
              </p:nvSpPr>
              <p:spPr>
                <a:xfrm>
                  <a:off x="2611396" y="5319656"/>
                  <a:ext cx="151089" cy="30742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693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1" name="Rectangle: Rounded Corners 220">
                  <a:extLst>
                    <a:ext uri="{FF2B5EF4-FFF2-40B4-BE49-F238E27FC236}">
                      <a16:creationId xmlns:a16="http://schemas.microsoft.com/office/drawing/2014/main" xmlns="" id="{D014C117-39A4-4DA6-A6C6-154462F21FDB}"/>
                    </a:ext>
                  </a:extLst>
                </p:cNvPr>
                <p:cNvSpPr/>
                <p:nvPr/>
              </p:nvSpPr>
              <p:spPr>
                <a:xfrm>
                  <a:off x="2788743" y="5319656"/>
                  <a:ext cx="151089" cy="30742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693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xmlns="" id="{BC7B4064-543D-4F4C-9587-E73D3E23A704}"/>
                  </a:ext>
                </a:extLst>
              </p:cNvPr>
              <p:cNvSpPr/>
              <p:nvPr/>
            </p:nvSpPr>
            <p:spPr>
              <a:xfrm>
                <a:off x="6340363" y="4359522"/>
                <a:ext cx="461971" cy="1594367"/>
              </a:xfrm>
              <a:prstGeom prst="rect">
                <a:avLst/>
              </a:prstGeom>
              <a:solidFill>
                <a:srgbClr val="D65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xmlns="" id="{45AAA4CD-A5F9-4747-88A1-527CB3F35DF2}"/>
                  </a:ext>
                </a:extLst>
              </p:cNvPr>
              <p:cNvSpPr/>
              <p:nvPr/>
            </p:nvSpPr>
            <p:spPr>
              <a:xfrm>
                <a:off x="6868776" y="4359521"/>
                <a:ext cx="1291172" cy="1594367"/>
              </a:xfrm>
              <a:prstGeom prst="rect">
                <a:avLst/>
              </a:prstGeom>
              <a:solidFill>
                <a:srgbClr val="D65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xmlns="" id="{D9E4E7EF-AF75-4E59-A3BB-207326DDC5FA}"/>
                  </a:ext>
                </a:extLst>
              </p:cNvPr>
              <p:cNvGrpSpPr/>
              <p:nvPr/>
            </p:nvGrpSpPr>
            <p:grpSpPr>
              <a:xfrm flipH="1">
                <a:off x="8209131" y="4359521"/>
                <a:ext cx="752170" cy="1594367"/>
                <a:chOff x="4002182" y="4390725"/>
                <a:chExt cx="752170" cy="1594367"/>
              </a:xfrm>
            </p:grpSpPr>
            <p:sp>
              <p:nvSpPr>
                <p:cNvPr id="216" name="Rectangle 215">
                  <a:extLst>
                    <a:ext uri="{FF2B5EF4-FFF2-40B4-BE49-F238E27FC236}">
                      <a16:creationId xmlns:a16="http://schemas.microsoft.com/office/drawing/2014/main" xmlns="" id="{42030AA8-4C5C-4D9C-8FF9-3EB660F3CDBF}"/>
                    </a:ext>
                  </a:extLst>
                </p:cNvPr>
                <p:cNvSpPr/>
                <p:nvPr/>
              </p:nvSpPr>
              <p:spPr>
                <a:xfrm>
                  <a:off x="4292381" y="4390725"/>
                  <a:ext cx="461971" cy="1594367"/>
                </a:xfrm>
                <a:prstGeom prst="rect">
                  <a:avLst/>
                </a:pr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7" name="Rectangle 168">
                  <a:extLst>
                    <a:ext uri="{FF2B5EF4-FFF2-40B4-BE49-F238E27FC236}">
                      <a16:creationId xmlns:a16="http://schemas.microsoft.com/office/drawing/2014/main" xmlns="" id="{367EA01D-0CE8-4878-AD03-801E4B13EF6C}"/>
                    </a:ext>
                  </a:extLst>
                </p:cNvPr>
                <p:cNvSpPr/>
                <p:nvPr/>
              </p:nvSpPr>
              <p:spPr>
                <a:xfrm>
                  <a:off x="4002182" y="4431850"/>
                  <a:ext cx="313210" cy="1553241"/>
                </a:xfrm>
                <a:custGeom>
                  <a:avLst/>
                  <a:gdLst>
                    <a:gd name="connsiteX0" fmla="*/ 0 w 305836"/>
                    <a:gd name="connsiteY0" fmla="*/ 0 h 1383634"/>
                    <a:gd name="connsiteX1" fmla="*/ 305836 w 305836"/>
                    <a:gd name="connsiteY1" fmla="*/ 0 h 1383634"/>
                    <a:gd name="connsiteX2" fmla="*/ 305836 w 305836"/>
                    <a:gd name="connsiteY2" fmla="*/ 1383634 h 1383634"/>
                    <a:gd name="connsiteX3" fmla="*/ 0 w 305836"/>
                    <a:gd name="connsiteY3" fmla="*/ 1383634 h 1383634"/>
                    <a:gd name="connsiteX4" fmla="*/ 0 w 305836"/>
                    <a:gd name="connsiteY4" fmla="*/ 0 h 1383634"/>
                    <a:gd name="connsiteX0" fmla="*/ 0 w 313210"/>
                    <a:gd name="connsiteY0" fmla="*/ 169607 h 1553241"/>
                    <a:gd name="connsiteX1" fmla="*/ 313210 w 313210"/>
                    <a:gd name="connsiteY1" fmla="*/ 0 h 1553241"/>
                    <a:gd name="connsiteX2" fmla="*/ 305836 w 313210"/>
                    <a:gd name="connsiteY2" fmla="*/ 1553241 h 1553241"/>
                    <a:gd name="connsiteX3" fmla="*/ 0 w 313210"/>
                    <a:gd name="connsiteY3" fmla="*/ 1553241 h 1553241"/>
                    <a:gd name="connsiteX4" fmla="*/ 0 w 313210"/>
                    <a:gd name="connsiteY4" fmla="*/ 169607 h 1553241"/>
                    <a:gd name="connsiteX0" fmla="*/ 0 w 313210"/>
                    <a:gd name="connsiteY0" fmla="*/ 169607 h 1553241"/>
                    <a:gd name="connsiteX1" fmla="*/ 313210 w 313210"/>
                    <a:gd name="connsiteY1" fmla="*/ 0 h 1553241"/>
                    <a:gd name="connsiteX2" fmla="*/ 305836 w 313210"/>
                    <a:gd name="connsiteY2" fmla="*/ 1553241 h 1553241"/>
                    <a:gd name="connsiteX3" fmla="*/ 0 w 313210"/>
                    <a:gd name="connsiteY3" fmla="*/ 1553241 h 1553241"/>
                    <a:gd name="connsiteX4" fmla="*/ 0 w 313210"/>
                    <a:gd name="connsiteY4" fmla="*/ 169607 h 1553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3210" h="1553241">
                      <a:moveTo>
                        <a:pt x="0" y="169607"/>
                      </a:moveTo>
                      <a:cubicBezTo>
                        <a:pt x="104403" y="113071"/>
                        <a:pt x="253052" y="137652"/>
                        <a:pt x="313210" y="0"/>
                      </a:cubicBezTo>
                      <a:lnTo>
                        <a:pt x="305836" y="1553241"/>
                      </a:lnTo>
                      <a:lnTo>
                        <a:pt x="0" y="1553241"/>
                      </a:lnTo>
                      <a:lnTo>
                        <a:pt x="0" y="169607"/>
                      </a:lnTo>
                      <a:close/>
                    </a:path>
                  </a:pathLst>
                </a:cu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xmlns="" id="{398C9235-E6DE-4FAC-BF26-FFAA3E877A27}"/>
                  </a:ext>
                </a:extLst>
              </p:cNvPr>
              <p:cNvGrpSpPr/>
              <p:nvPr/>
            </p:nvGrpSpPr>
            <p:grpSpPr>
              <a:xfrm>
                <a:off x="7193406" y="4968808"/>
                <a:ext cx="613601" cy="635359"/>
                <a:chOff x="1026942" y="3798277"/>
                <a:chExt cx="613601" cy="844061"/>
              </a:xfrm>
            </p:grpSpPr>
            <p:sp>
              <p:nvSpPr>
                <p:cNvPr id="206" name="Rectangle: Rounded Corners 205">
                  <a:extLst>
                    <a:ext uri="{FF2B5EF4-FFF2-40B4-BE49-F238E27FC236}">
                      <a16:creationId xmlns:a16="http://schemas.microsoft.com/office/drawing/2014/main" xmlns="" id="{AFA107E6-ACFA-40A8-AEA4-9FE5161D697D}"/>
                    </a:ext>
                  </a:extLst>
                </p:cNvPr>
                <p:cNvSpPr/>
                <p:nvPr/>
              </p:nvSpPr>
              <p:spPr>
                <a:xfrm>
                  <a:off x="102694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7" name="Rectangle: Rounded Corners 206">
                  <a:extLst>
                    <a:ext uri="{FF2B5EF4-FFF2-40B4-BE49-F238E27FC236}">
                      <a16:creationId xmlns:a16="http://schemas.microsoft.com/office/drawing/2014/main" xmlns="" id="{2578A6C7-CD9F-4E5F-8D01-9AD908FED97E}"/>
                    </a:ext>
                  </a:extLst>
                </p:cNvPr>
                <p:cNvSpPr/>
                <p:nvPr/>
              </p:nvSpPr>
              <p:spPr>
                <a:xfrm>
                  <a:off x="109004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8" name="Rectangle: Rounded Corners 207">
                  <a:extLst>
                    <a:ext uri="{FF2B5EF4-FFF2-40B4-BE49-F238E27FC236}">
                      <a16:creationId xmlns:a16="http://schemas.microsoft.com/office/drawing/2014/main" xmlns="" id="{37E3D252-6684-435A-9799-ED5FBCC5B0B2}"/>
                    </a:ext>
                  </a:extLst>
                </p:cNvPr>
                <p:cNvSpPr/>
                <p:nvPr/>
              </p:nvSpPr>
              <p:spPr>
                <a:xfrm>
                  <a:off x="115313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9" name="Rectangle: Rounded Corners 208">
                  <a:extLst>
                    <a:ext uri="{FF2B5EF4-FFF2-40B4-BE49-F238E27FC236}">
                      <a16:creationId xmlns:a16="http://schemas.microsoft.com/office/drawing/2014/main" xmlns="" id="{9B714940-D99E-4DFF-B353-4E899DD5F31C}"/>
                    </a:ext>
                  </a:extLst>
                </p:cNvPr>
                <p:cNvSpPr/>
                <p:nvPr/>
              </p:nvSpPr>
              <p:spPr>
                <a:xfrm>
                  <a:off x="121623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0" name="Rectangle: Rounded Corners 209">
                  <a:extLst>
                    <a:ext uri="{FF2B5EF4-FFF2-40B4-BE49-F238E27FC236}">
                      <a16:creationId xmlns:a16="http://schemas.microsoft.com/office/drawing/2014/main" xmlns="" id="{BBD7F6A5-1CDD-41DE-950F-D0EEC290594A}"/>
                    </a:ext>
                  </a:extLst>
                </p:cNvPr>
                <p:cNvSpPr/>
                <p:nvPr/>
              </p:nvSpPr>
              <p:spPr>
                <a:xfrm>
                  <a:off x="127933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1" name="Rectangle: Rounded Corners 210">
                  <a:extLst>
                    <a:ext uri="{FF2B5EF4-FFF2-40B4-BE49-F238E27FC236}">
                      <a16:creationId xmlns:a16="http://schemas.microsoft.com/office/drawing/2014/main" xmlns="" id="{875C5A3D-6E26-4B5D-8DF4-4C2082C57E3F}"/>
                    </a:ext>
                  </a:extLst>
                </p:cNvPr>
                <p:cNvSpPr/>
                <p:nvPr/>
              </p:nvSpPr>
              <p:spPr>
                <a:xfrm>
                  <a:off x="134243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2" name="Rectangle: Rounded Corners 211">
                  <a:extLst>
                    <a:ext uri="{FF2B5EF4-FFF2-40B4-BE49-F238E27FC236}">
                      <a16:creationId xmlns:a16="http://schemas.microsoft.com/office/drawing/2014/main" xmlns="" id="{068916CB-CEFB-4223-ADDB-9B590600EDC6}"/>
                    </a:ext>
                  </a:extLst>
                </p:cNvPr>
                <p:cNvSpPr/>
                <p:nvPr/>
              </p:nvSpPr>
              <p:spPr>
                <a:xfrm>
                  <a:off x="140553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3" name="Rectangle: Rounded Corners 212">
                  <a:extLst>
                    <a:ext uri="{FF2B5EF4-FFF2-40B4-BE49-F238E27FC236}">
                      <a16:creationId xmlns:a16="http://schemas.microsoft.com/office/drawing/2014/main" xmlns="" id="{37B7610E-BF8A-428A-A807-4F0C39C81C4C}"/>
                    </a:ext>
                  </a:extLst>
                </p:cNvPr>
                <p:cNvSpPr/>
                <p:nvPr/>
              </p:nvSpPr>
              <p:spPr>
                <a:xfrm>
                  <a:off x="146862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4" name="Rectangle: Rounded Corners 213">
                  <a:extLst>
                    <a:ext uri="{FF2B5EF4-FFF2-40B4-BE49-F238E27FC236}">
                      <a16:creationId xmlns:a16="http://schemas.microsoft.com/office/drawing/2014/main" xmlns="" id="{178566E4-F922-4F51-B0A0-DB2FFC793A94}"/>
                    </a:ext>
                  </a:extLst>
                </p:cNvPr>
                <p:cNvSpPr/>
                <p:nvPr/>
              </p:nvSpPr>
              <p:spPr>
                <a:xfrm>
                  <a:off x="153172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5" name="Rectangle: Rounded Corners 214">
                  <a:extLst>
                    <a:ext uri="{FF2B5EF4-FFF2-40B4-BE49-F238E27FC236}">
                      <a16:creationId xmlns:a16="http://schemas.microsoft.com/office/drawing/2014/main" xmlns="" id="{98B98AF9-709A-4BD2-8951-4FC5B56409C3}"/>
                    </a:ext>
                  </a:extLst>
                </p:cNvPr>
                <p:cNvSpPr/>
                <p:nvPr/>
              </p:nvSpPr>
              <p:spPr>
                <a:xfrm>
                  <a:off x="159482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xmlns="" id="{8F7F0E01-C19D-42A0-B21E-D8691ACF98A8}"/>
                  </a:ext>
                </a:extLst>
              </p:cNvPr>
              <p:cNvGrpSpPr/>
              <p:nvPr/>
            </p:nvGrpSpPr>
            <p:grpSpPr>
              <a:xfrm>
                <a:off x="7170546" y="4418334"/>
                <a:ext cx="613601" cy="366182"/>
                <a:chOff x="1026942" y="3798277"/>
                <a:chExt cx="613601" cy="844061"/>
              </a:xfrm>
            </p:grpSpPr>
            <p:sp>
              <p:nvSpPr>
                <p:cNvPr id="196" name="Rectangle: Rounded Corners 195">
                  <a:extLst>
                    <a:ext uri="{FF2B5EF4-FFF2-40B4-BE49-F238E27FC236}">
                      <a16:creationId xmlns:a16="http://schemas.microsoft.com/office/drawing/2014/main" xmlns="" id="{3F809248-535F-4E4D-B4AA-6969E7FC3B3C}"/>
                    </a:ext>
                  </a:extLst>
                </p:cNvPr>
                <p:cNvSpPr/>
                <p:nvPr/>
              </p:nvSpPr>
              <p:spPr>
                <a:xfrm>
                  <a:off x="102694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7" name="Rectangle: Rounded Corners 196">
                  <a:extLst>
                    <a:ext uri="{FF2B5EF4-FFF2-40B4-BE49-F238E27FC236}">
                      <a16:creationId xmlns:a16="http://schemas.microsoft.com/office/drawing/2014/main" xmlns="" id="{8517BA88-C036-434D-B5E4-2D87D5345D4B}"/>
                    </a:ext>
                  </a:extLst>
                </p:cNvPr>
                <p:cNvSpPr/>
                <p:nvPr/>
              </p:nvSpPr>
              <p:spPr>
                <a:xfrm>
                  <a:off x="109004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8" name="Rectangle: Rounded Corners 197">
                  <a:extLst>
                    <a:ext uri="{FF2B5EF4-FFF2-40B4-BE49-F238E27FC236}">
                      <a16:creationId xmlns:a16="http://schemas.microsoft.com/office/drawing/2014/main" xmlns="" id="{A34A56E6-0B96-4602-985D-3E4881A1A899}"/>
                    </a:ext>
                  </a:extLst>
                </p:cNvPr>
                <p:cNvSpPr/>
                <p:nvPr/>
              </p:nvSpPr>
              <p:spPr>
                <a:xfrm>
                  <a:off x="115313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9" name="Rectangle: Rounded Corners 198">
                  <a:extLst>
                    <a:ext uri="{FF2B5EF4-FFF2-40B4-BE49-F238E27FC236}">
                      <a16:creationId xmlns:a16="http://schemas.microsoft.com/office/drawing/2014/main" xmlns="" id="{59973A79-9EB2-4BD2-A383-BDCCDB5707A8}"/>
                    </a:ext>
                  </a:extLst>
                </p:cNvPr>
                <p:cNvSpPr/>
                <p:nvPr/>
              </p:nvSpPr>
              <p:spPr>
                <a:xfrm>
                  <a:off x="121623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0" name="Rectangle: Rounded Corners 199">
                  <a:extLst>
                    <a:ext uri="{FF2B5EF4-FFF2-40B4-BE49-F238E27FC236}">
                      <a16:creationId xmlns:a16="http://schemas.microsoft.com/office/drawing/2014/main" xmlns="" id="{D6FD37E5-1E3E-4C27-B8A3-C02360DD9614}"/>
                    </a:ext>
                  </a:extLst>
                </p:cNvPr>
                <p:cNvSpPr/>
                <p:nvPr/>
              </p:nvSpPr>
              <p:spPr>
                <a:xfrm>
                  <a:off x="127933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1" name="Rectangle: Rounded Corners 200">
                  <a:extLst>
                    <a:ext uri="{FF2B5EF4-FFF2-40B4-BE49-F238E27FC236}">
                      <a16:creationId xmlns:a16="http://schemas.microsoft.com/office/drawing/2014/main" xmlns="" id="{E62FCEFF-C264-4381-84E9-2B6E26031DDA}"/>
                    </a:ext>
                  </a:extLst>
                </p:cNvPr>
                <p:cNvSpPr/>
                <p:nvPr/>
              </p:nvSpPr>
              <p:spPr>
                <a:xfrm>
                  <a:off x="134243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2" name="Rectangle: Rounded Corners 201">
                  <a:extLst>
                    <a:ext uri="{FF2B5EF4-FFF2-40B4-BE49-F238E27FC236}">
                      <a16:creationId xmlns:a16="http://schemas.microsoft.com/office/drawing/2014/main" xmlns="" id="{B57BD56F-2732-434C-834B-23C809AD1E70}"/>
                    </a:ext>
                  </a:extLst>
                </p:cNvPr>
                <p:cNvSpPr/>
                <p:nvPr/>
              </p:nvSpPr>
              <p:spPr>
                <a:xfrm>
                  <a:off x="140553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3" name="Rectangle: Rounded Corners 202">
                  <a:extLst>
                    <a:ext uri="{FF2B5EF4-FFF2-40B4-BE49-F238E27FC236}">
                      <a16:creationId xmlns:a16="http://schemas.microsoft.com/office/drawing/2014/main" xmlns="" id="{857EDC78-A2A8-4ECE-BCE2-47D670F7FFE6}"/>
                    </a:ext>
                  </a:extLst>
                </p:cNvPr>
                <p:cNvSpPr/>
                <p:nvPr/>
              </p:nvSpPr>
              <p:spPr>
                <a:xfrm>
                  <a:off x="146862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4" name="Rectangle: Rounded Corners 203">
                  <a:extLst>
                    <a:ext uri="{FF2B5EF4-FFF2-40B4-BE49-F238E27FC236}">
                      <a16:creationId xmlns:a16="http://schemas.microsoft.com/office/drawing/2014/main" xmlns="" id="{05187112-3E1E-4E66-A402-E7A7D1056509}"/>
                    </a:ext>
                  </a:extLst>
                </p:cNvPr>
                <p:cNvSpPr/>
                <p:nvPr/>
              </p:nvSpPr>
              <p:spPr>
                <a:xfrm>
                  <a:off x="153172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5" name="Rectangle: Rounded Corners 204">
                  <a:extLst>
                    <a:ext uri="{FF2B5EF4-FFF2-40B4-BE49-F238E27FC236}">
                      <a16:creationId xmlns:a16="http://schemas.microsoft.com/office/drawing/2014/main" xmlns="" id="{CE21CC66-0F24-43F7-A09C-335E1E24C4FB}"/>
                    </a:ext>
                  </a:extLst>
                </p:cNvPr>
                <p:cNvSpPr/>
                <p:nvPr/>
              </p:nvSpPr>
              <p:spPr>
                <a:xfrm>
                  <a:off x="159482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xmlns="" id="{50CA98E2-CDC7-4A43-A76E-5572CE4837EA}"/>
                  </a:ext>
                </a:extLst>
              </p:cNvPr>
              <p:cNvGrpSpPr/>
              <p:nvPr/>
            </p:nvGrpSpPr>
            <p:grpSpPr>
              <a:xfrm>
                <a:off x="6359620" y="4413208"/>
                <a:ext cx="397553" cy="397690"/>
                <a:chOff x="1026942" y="3798277"/>
                <a:chExt cx="613601" cy="844061"/>
              </a:xfrm>
            </p:grpSpPr>
            <p:sp>
              <p:nvSpPr>
                <p:cNvPr id="186" name="Rectangle: Rounded Corners 185">
                  <a:extLst>
                    <a:ext uri="{FF2B5EF4-FFF2-40B4-BE49-F238E27FC236}">
                      <a16:creationId xmlns:a16="http://schemas.microsoft.com/office/drawing/2014/main" xmlns="" id="{1E5FE79C-5641-4D86-A14C-C60AFC533382}"/>
                    </a:ext>
                  </a:extLst>
                </p:cNvPr>
                <p:cNvSpPr/>
                <p:nvPr/>
              </p:nvSpPr>
              <p:spPr>
                <a:xfrm>
                  <a:off x="102694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7" name="Rectangle: Rounded Corners 186">
                  <a:extLst>
                    <a:ext uri="{FF2B5EF4-FFF2-40B4-BE49-F238E27FC236}">
                      <a16:creationId xmlns:a16="http://schemas.microsoft.com/office/drawing/2014/main" xmlns="" id="{8BF951D6-3E0C-409B-B26A-778387E51E92}"/>
                    </a:ext>
                  </a:extLst>
                </p:cNvPr>
                <p:cNvSpPr/>
                <p:nvPr/>
              </p:nvSpPr>
              <p:spPr>
                <a:xfrm>
                  <a:off x="109004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8" name="Rectangle: Rounded Corners 187">
                  <a:extLst>
                    <a:ext uri="{FF2B5EF4-FFF2-40B4-BE49-F238E27FC236}">
                      <a16:creationId xmlns:a16="http://schemas.microsoft.com/office/drawing/2014/main" xmlns="" id="{C9F79058-DCC9-43EE-A334-B80D28590AD6}"/>
                    </a:ext>
                  </a:extLst>
                </p:cNvPr>
                <p:cNvSpPr/>
                <p:nvPr/>
              </p:nvSpPr>
              <p:spPr>
                <a:xfrm>
                  <a:off x="115313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9" name="Rectangle: Rounded Corners 188">
                  <a:extLst>
                    <a:ext uri="{FF2B5EF4-FFF2-40B4-BE49-F238E27FC236}">
                      <a16:creationId xmlns:a16="http://schemas.microsoft.com/office/drawing/2014/main" xmlns="" id="{DC42C589-769E-4D6B-A44F-E8B047CB7A17}"/>
                    </a:ext>
                  </a:extLst>
                </p:cNvPr>
                <p:cNvSpPr/>
                <p:nvPr/>
              </p:nvSpPr>
              <p:spPr>
                <a:xfrm>
                  <a:off x="121623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0" name="Rectangle: Rounded Corners 189">
                  <a:extLst>
                    <a:ext uri="{FF2B5EF4-FFF2-40B4-BE49-F238E27FC236}">
                      <a16:creationId xmlns:a16="http://schemas.microsoft.com/office/drawing/2014/main" xmlns="" id="{97F049B0-C233-46D6-8831-A1914882632D}"/>
                    </a:ext>
                  </a:extLst>
                </p:cNvPr>
                <p:cNvSpPr/>
                <p:nvPr/>
              </p:nvSpPr>
              <p:spPr>
                <a:xfrm>
                  <a:off x="127933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1" name="Rectangle: Rounded Corners 190">
                  <a:extLst>
                    <a:ext uri="{FF2B5EF4-FFF2-40B4-BE49-F238E27FC236}">
                      <a16:creationId xmlns:a16="http://schemas.microsoft.com/office/drawing/2014/main" xmlns="" id="{ADA86C9C-5E57-421A-B71B-02521EC25AAB}"/>
                    </a:ext>
                  </a:extLst>
                </p:cNvPr>
                <p:cNvSpPr/>
                <p:nvPr/>
              </p:nvSpPr>
              <p:spPr>
                <a:xfrm>
                  <a:off x="134243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2" name="Rectangle: Rounded Corners 191">
                  <a:extLst>
                    <a:ext uri="{FF2B5EF4-FFF2-40B4-BE49-F238E27FC236}">
                      <a16:creationId xmlns:a16="http://schemas.microsoft.com/office/drawing/2014/main" xmlns="" id="{B560879D-50DF-4D0C-B5A8-FD4727A74C90}"/>
                    </a:ext>
                  </a:extLst>
                </p:cNvPr>
                <p:cNvSpPr/>
                <p:nvPr/>
              </p:nvSpPr>
              <p:spPr>
                <a:xfrm>
                  <a:off x="140553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3" name="Rectangle: Rounded Corners 192">
                  <a:extLst>
                    <a:ext uri="{FF2B5EF4-FFF2-40B4-BE49-F238E27FC236}">
                      <a16:creationId xmlns:a16="http://schemas.microsoft.com/office/drawing/2014/main" xmlns="" id="{60E5EC45-518F-41A9-90D9-DBA626F10163}"/>
                    </a:ext>
                  </a:extLst>
                </p:cNvPr>
                <p:cNvSpPr/>
                <p:nvPr/>
              </p:nvSpPr>
              <p:spPr>
                <a:xfrm>
                  <a:off x="146862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4" name="Rectangle: Rounded Corners 193">
                  <a:extLst>
                    <a:ext uri="{FF2B5EF4-FFF2-40B4-BE49-F238E27FC236}">
                      <a16:creationId xmlns:a16="http://schemas.microsoft.com/office/drawing/2014/main" xmlns="" id="{EDDCD973-5CFB-4517-A706-A70E435DE37A}"/>
                    </a:ext>
                  </a:extLst>
                </p:cNvPr>
                <p:cNvSpPr/>
                <p:nvPr/>
              </p:nvSpPr>
              <p:spPr>
                <a:xfrm>
                  <a:off x="153172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Rectangle: Rounded Corners 194">
                  <a:extLst>
                    <a:ext uri="{FF2B5EF4-FFF2-40B4-BE49-F238E27FC236}">
                      <a16:creationId xmlns:a16="http://schemas.microsoft.com/office/drawing/2014/main" xmlns="" id="{51E6A4FE-039A-4102-BE9A-9A0ABADFC9E8}"/>
                    </a:ext>
                  </a:extLst>
                </p:cNvPr>
                <p:cNvSpPr/>
                <p:nvPr/>
              </p:nvSpPr>
              <p:spPr>
                <a:xfrm>
                  <a:off x="159482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xmlns="" id="{AA66D66D-A895-418F-A5AA-74CF1A5F2372}"/>
                  </a:ext>
                </a:extLst>
              </p:cNvPr>
              <p:cNvGrpSpPr/>
              <p:nvPr/>
            </p:nvGrpSpPr>
            <p:grpSpPr>
              <a:xfrm>
                <a:off x="6156851" y="5433831"/>
                <a:ext cx="814350" cy="455829"/>
                <a:chOff x="1769751" y="5208470"/>
                <a:chExt cx="814350" cy="455829"/>
              </a:xfrm>
            </p:grpSpPr>
            <p:sp>
              <p:nvSpPr>
                <p:cNvPr id="184" name="Rectangle 183">
                  <a:extLst>
                    <a:ext uri="{FF2B5EF4-FFF2-40B4-BE49-F238E27FC236}">
                      <a16:creationId xmlns:a16="http://schemas.microsoft.com/office/drawing/2014/main" xmlns="" id="{12BD0187-726F-4E4D-8B85-67445317894A}"/>
                    </a:ext>
                  </a:extLst>
                </p:cNvPr>
                <p:cNvSpPr/>
                <p:nvPr/>
              </p:nvSpPr>
              <p:spPr>
                <a:xfrm>
                  <a:off x="1842868" y="5208470"/>
                  <a:ext cx="741233" cy="393697"/>
                </a:xfrm>
                <a:prstGeom prst="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5" name="Rectangle 184">
                  <a:extLst>
                    <a:ext uri="{FF2B5EF4-FFF2-40B4-BE49-F238E27FC236}">
                      <a16:creationId xmlns:a16="http://schemas.microsoft.com/office/drawing/2014/main" xmlns="" id="{2D435302-C3E5-4EED-831E-04F3BE62F9B6}"/>
                    </a:ext>
                  </a:extLst>
                </p:cNvPr>
                <p:cNvSpPr/>
                <p:nvPr/>
              </p:nvSpPr>
              <p:spPr>
                <a:xfrm>
                  <a:off x="1769751" y="5270602"/>
                  <a:ext cx="741233" cy="393697"/>
                </a:xfrm>
                <a:prstGeom prst="rect">
                  <a:avLst/>
                </a:pr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xmlns="" id="{62F22C71-D461-4E35-85CB-0A68F5506F80}"/>
                  </a:ext>
                </a:extLst>
              </p:cNvPr>
              <p:cNvSpPr/>
              <p:nvPr/>
            </p:nvSpPr>
            <p:spPr>
              <a:xfrm>
                <a:off x="7226914" y="5336720"/>
                <a:ext cx="192024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xmlns="" id="{639319ED-D79D-4E34-ABB0-272302A73032}"/>
                  </a:ext>
                </a:extLst>
              </p:cNvPr>
              <p:cNvSpPr/>
              <p:nvPr/>
            </p:nvSpPr>
            <p:spPr>
              <a:xfrm>
                <a:off x="6235692" y="5046931"/>
                <a:ext cx="73152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xmlns="" id="{3DB9466A-563E-45C0-A431-2219A644F949}"/>
                  </a:ext>
                </a:extLst>
              </p:cNvPr>
              <p:cNvSpPr/>
              <p:nvPr/>
            </p:nvSpPr>
            <p:spPr>
              <a:xfrm rot="2574620">
                <a:off x="6877796" y="5193862"/>
                <a:ext cx="45720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xmlns="" id="{AEFC2E53-42ED-45B7-A16D-AF275E6899C5}"/>
                  </a:ext>
                </a:extLst>
              </p:cNvPr>
              <p:cNvSpPr/>
              <p:nvPr/>
            </p:nvSpPr>
            <p:spPr>
              <a:xfrm>
                <a:off x="8813247" y="5371784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xmlns="" id="{808642FB-0C17-4339-82A4-24BFBF2E7C3D}"/>
                  </a:ext>
                </a:extLst>
              </p:cNvPr>
              <p:cNvSpPr/>
              <p:nvPr/>
            </p:nvSpPr>
            <p:spPr>
              <a:xfrm>
                <a:off x="8318888" y="5382439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xmlns="" id="{E27DD3EA-D9E9-438D-A5E1-8751D0437316}"/>
                  </a:ext>
                </a:extLst>
              </p:cNvPr>
              <p:cNvSpPr/>
              <p:nvPr/>
            </p:nvSpPr>
            <p:spPr>
              <a:xfrm>
                <a:off x="7824529" y="5393094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xmlns="" id="{7297B4F3-8A19-434F-BAA6-48EDFE512CCB}"/>
                  </a:ext>
                </a:extLst>
              </p:cNvPr>
              <p:cNvSpPr/>
              <p:nvPr/>
            </p:nvSpPr>
            <p:spPr>
              <a:xfrm>
                <a:off x="7330170" y="5403749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xmlns="" id="{302E3E62-56D8-4845-BC00-936252F7CCD5}"/>
                  </a:ext>
                </a:extLst>
              </p:cNvPr>
              <p:cNvSpPr/>
              <p:nvPr/>
            </p:nvSpPr>
            <p:spPr>
              <a:xfrm>
                <a:off x="6835811" y="5090844"/>
                <a:ext cx="56701" cy="3657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xmlns="" id="{B6735D12-3745-4B06-88CD-F1C7E183CA98}"/>
                  </a:ext>
                </a:extLst>
              </p:cNvPr>
              <p:cNvSpPr/>
              <p:nvPr/>
            </p:nvSpPr>
            <p:spPr>
              <a:xfrm>
                <a:off x="3653283" y="5324509"/>
                <a:ext cx="118872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xmlns="" id="{E1F3A043-0E82-49F1-A7B5-A28EE18C1C0E}"/>
                  </a:ext>
                </a:extLst>
              </p:cNvPr>
              <p:cNvSpPr/>
              <p:nvPr/>
            </p:nvSpPr>
            <p:spPr>
              <a:xfrm>
                <a:off x="4486023" y="5347368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xmlns="" id="{13C83898-8484-475F-8184-419382A51CD9}"/>
                  </a:ext>
                </a:extLst>
              </p:cNvPr>
              <p:cNvSpPr/>
              <p:nvPr/>
            </p:nvSpPr>
            <p:spPr>
              <a:xfrm>
                <a:off x="3808016" y="5332116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xmlns="" id="{BE5EE591-FF5B-4AC3-A552-6C9B3E530122}"/>
                  </a:ext>
                </a:extLst>
              </p:cNvPr>
              <p:cNvSpPr/>
              <p:nvPr/>
            </p:nvSpPr>
            <p:spPr>
              <a:xfrm>
                <a:off x="3512236" y="5881560"/>
                <a:ext cx="5675919" cy="227613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xmlns="" id="{696041D8-22DC-4175-B8D9-AD5EBB6C7075}"/>
                  </a:ext>
                </a:extLst>
              </p:cNvPr>
              <p:cNvSpPr/>
              <p:nvPr/>
            </p:nvSpPr>
            <p:spPr>
              <a:xfrm>
                <a:off x="6467706" y="5088498"/>
                <a:ext cx="56701" cy="3657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xmlns="" id="{C3D4E619-41BB-4306-AB21-5421850A0A75}"/>
                  </a:ext>
                </a:extLst>
              </p:cNvPr>
              <p:cNvSpPr/>
              <p:nvPr/>
            </p:nvSpPr>
            <p:spPr>
              <a:xfrm>
                <a:off x="3549616" y="4359521"/>
                <a:ext cx="90814" cy="260632"/>
              </a:xfrm>
              <a:prstGeom prst="rect">
                <a:avLst/>
              </a:prstGeom>
              <a:solidFill>
                <a:srgbClr val="BF39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xmlns="" id="{61F391FF-D22A-4A59-BC93-8FE73AEF9314}"/>
                  </a:ext>
                </a:extLst>
              </p:cNvPr>
              <p:cNvGrpSpPr/>
              <p:nvPr/>
            </p:nvGrpSpPr>
            <p:grpSpPr>
              <a:xfrm>
                <a:off x="3567582" y="6178022"/>
                <a:ext cx="1883287" cy="669637"/>
                <a:chOff x="3567582" y="6178022"/>
                <a:chExt cx="1883287" cy="669637"/>
              </a:xfrm>
            </p:grpSpPr>
            <p:sp>
              <p:nvSpPr>
                <p:cNvPr id="162" name="Rectangle 161">
                  <a:extLst>
                    <a:ext uri="{FF2B5EF4-FFF2-40B4-BE49-F238E27FC236}">
                      <a16:creationId xmlns:a16="http://schemas.microsoft.com/office/drawing/2014/main" xmlns="" id="{BDB6F3EF-343C-4C1E-9962-EDFC58A43E91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63" name="Group 162">
                  <a:extLst>
                    <a:ext uri="{FF2B5EF4-FFF2-40B4-BE49-F238E27FC236}">
                      <a16:creationId xmlns:a16="http://schemas.microsoft.com/office/drawing/2014/main" xmlns="" id="{EA386113-37A8-45C9-8EF7-BDB363DCF8F8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164" name="Group 163">
                    <a:extLst>
                      <a:ext uri="{FF2B5EF4-FFF2-40B4-BE49-F238E27FC236}">
                        <a16:creationId xmlns:a16="http://schemas.microsoft.com/office/drawing/2014/main" xmlns="" id="{306E7449-D43A-4425-A3A9-134CACAB072A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182" name="Circle: Hollow 181">
                      <a:extLst>
                        <a:ext uri="{FF2B5EF4-FFF2-40B4-BE49-F238E27FC236}">
                          <a16:creationId xmlns:a16="http://schemas.microsoft.com/office/drawing/2014/main" xmlns="" id="{08E7F8FB-D073-4984-A9E6-8DB9783516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83" name="Oval 182">
                      <a:extLst>
                        <a:ext uri="{FF2B5EF4-FFF2-40B4-BE49-F238E27FC236}">
                          <a16:creationId xmlns:a16="http://schemas.microsoft.com/office/drawing/2014/main" xmlns="" id="{13CD3E99-8A0A-4A7E-8951-9E5D7628AA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65" name="Group 164">
                    <a:extLst>
                      <a:ext uri="{FF2B5EF4-FFF2-40B4-BE49-F238E27FC236}">
                        <a16:creationId xmlns:a16="http://schemas.microsoft.com/office/drawing/2014/main" xmlns="" id="{FDE814D5-2B25-4147-9E91-C4628C15EBF7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180" name="Circle: Hollow 179">
                      <a:extLst>
                        <a:ext uri="{FF2B5EF4-FFF2-40B4-BE49-F238E27FC236}">
                          <a16:creationId xmlns:a16="http://schemas.microsoft.com/office/drawing/2014/main" xmlns="" id="{CCA63F7E-FE92-4D36-A615-6E3AED48A4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81" name="Oval 180">
                      <a:extLst>
                        <a:ext uri="{FF2B5EF4-FFF2-40B4-BE49-F238E27FC236}">
                          <a16:creationId xmlns:a16="http://schemas.microsoft.com/office/drawing/2014/main" xmlns="" id="{2F38E728-0499-4B86-BE2B-3D533ED875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66" name="Freeform: Shape 165">
                    <a:extLst>
                      <a:ext uri="{FF2B5EF4-FFF2-40B4-BE49-F238E27FC236}">
                        <a16:creationId xmlns:a16="http://schemas.microsoft.com/office/drawing/2014/main" xmlns="" id="{A78D74C6-D384-4C14-895C-6C09B6406E63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7" name="Rectangle: Top Corners Rounded 166">
                    <a:extLst>
                      <a:ext uri="{FF2B5EF4-FFF2-40B4-BE49-F238E27FC236}">
                        <a16:creationId xmlns:a16="http://schemas.microsoft.com/office/drawing/2014/main" xmlns="" id="{65D6445A-667E-40C8-815D-3205BBA833F6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8" name="Rectangle: Top Corners Rounded 167">
                    <a:extLst>
                      <a:ext uri="{FF2B5EF4-FFF2-40B4-BE49-F238E27FC236}">
                        <a16:creationId xmlns:a16="http://schemas.microsoft.com/office/drawing/2014/main" xmlns="" id="{0FE9D11F-6890-4797-AF85-EA9EA0A4174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9" name="Freeform: Shape 168">
                    <a:extLst>
                      <a:ext uri="{FF2B5EF4-FFF2-40B4-BE49-F238E27FC236}">
                        <a16:creationId xmlns:a16="http://schemas.microsoft.com/office/drawing/2014/main" xmlns="" id="{59F7904F-907B-4C86-BAE5-BDAC38D18337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70" name="Group 169">
                    <a:extLst>
                      <a:ext uri="{FF2B5EF4-FFF2-40B4-BE49-F238E27FC236}">
                        <a16:creationId xmlns:a16="http://schemas.microsoft.com/office/drawing/2014/main" xmlns="" id="{01E03002-AD18-45A4-A16D-F93EAF62B53B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176" name="Rectangle: Rounded Corners 175">
                      <a:extLst>
                        <a:ext uri="{FF2B5EF4-FFF2-40B4-BE49-F238E27FC236}">
                          <a16:creationId xmlns:a16="http://schemas.microsoft.com/office/drawing/2014/main" xmlns="" id="{CC04F6EE-3A38-4F7E-84DA-3BBC575E12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7" name="Rectangle: Rounded Corners 176">
                      <a:extLst>
                        <a:ext uri="{FF2B5EF4-FFF2-40B4-BE49-F238E27FC236}">
                          <a16:creationId xmlns:a16="http://schemas.microsoft.com/office/drawing/2014/main" xmlns="" id="{7B9C486D-7F75-4976-B91C-64BD9AA386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8" name="Rectangle: Rounded Corners 177">
                      <a:extLst>
                        <a:ext uri="{FF2B5EF4-FFF2-40B4-BE49-F238E27FC236}">
                          <a16:creationId xmlns:a16="http://schemas.microsoft.com/office/drawing/2014/main" xmlns="" id="{46624345-864F-4DFC-8B75-E4C81003E9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9" name="Rectangle: Rounded Corners 178">
                      <a:extLst>
                        <a:ext uri="{FF2B5EF4-FFF2-40B4-BE49-F238E27FC236}">
                          <a16:creationId xmlns:a16="http://schemas.microsoft.com/office/drawing/2014/main" xmlns="" id="{4BB81D7C-10A0-4D3E-A46D-5F9B8091D0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71" name="Group 170">
                    <a:extLst>
                      <a:ext uri="{FF2B5EF4-FFF2-40B4-BE49-F238E27FC236}">
                        <a16:creationId xmlns:a16="http://schemas.microsoft.com/office/drawing/2014/main" xmlns="" id="{82C3E4B5-1BDE-4B11-B14A-25EECFD7FA9B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172" name="Rectangle: Rounded Corners 171">
                      <a:extLst>
                        <a:ext uri="{FF2B5EF4-FFF2-40B4-BE49-F238E27FC236}">
                          <a16:creationId xmlns:a16="http://schemas.microsoft.com/office/drawing/2014/main" xmlns="" id="{D07826FA-1E88-4457-AFAB-1C8C9FF552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3" name="Rectangle: Rounded Corners 172">
                      <a:extLst>
                        <a:ext uri="{FF2B5EF4-FFF2-40B4-BE49-F238E27FC236}">
                          <a16:creationId xmlns:a16="http://schemas.microsoft.com/office/drawing/2014/main" xmlns="" id="{0742840A-ACD6-4403-8D39-8C93059386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4" name="Rectangle: Rounded Corners 173">
                      <a:extLst>
                        <a:ext uri="{FF2B5EF4-FFF2-40B4-BE49-F238E27FC236}">
                          <a16:creationId xmlns:a16="http://schemas.microsoft.com/office/drawing/2014/main" xmlns="" id="{86D4A83D-D9C0-4A16-A273-BE4A790B05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5" name="Rectangle: Rounded Corners 174">
                      <a:extLst>
                        <a:ext uri="{FF2B5EF4-FFF2-40B4-BE49-F238E27FC236}">
                          <a16:creationId xmlns:a16="http://schemas.microsoft.com/office/drawing/2014/main" xmlns="" id="{52488D8F-C505-40DF-97D0-45A359A6AC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xmlns="" id="{B2FCE8B1-53D7-434C-A36B-203080D560DB}"/>
                  </a:ext>
                </a:extLst>
              </p:cNvPr>
              <p:cNvGrpSpPr/>
              <p:nvPr/>
            </p:nvGrpSpPr>
            <p:grpSpPr>
              <a:xfrm>
                <a:off x="7289700" y="6185562"/>
                <a:ext cx="1883287" cy="669637"/>
                <a:chOff x="3567582" y="6178022"/>
                <a:chExt cx="1883287" cy="669637"/>
              </a:xfrm>
            </p:grpSpPr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xmlns="" id="{A20E6576-93D9-446B-8AB3-1F335464A1B8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41" name="Group 140">
                  <a:extLst>
                    <a:ext uri="{FF2B5EF4-FFF2-40B4-BE49-F238E27FC236}">
                      <a16:creationId xmlns:a16="http://schemas.microsoft.com/office/drawing/2014/main" xmlns="" id="{10391BDE-F43D-47DE-BFEE-D5085CD5D6FB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142" name="Group 141">
                    <a:extLst>
                      <a:ext uri="{FF2B5EF4-FFF2-40B4-BE49-F238E27FC236}">
                        <a16:creationId xmlns:a16="http://schemas.microsoft.com/office/drawing/2014/main" xmlns="" id="{1883956F-72D0-4782-9DC9-A5AAF7D65ECA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160" name="Circle: Hollow 159">
                      <a:extLst>
                        <a:ext uri="{FF2B5EF4-FFF2-40B4-BE49-F238E27FC236}">
                          <a16:creationId xmlns:a16="http://schemas.microsoft.com/office/drawing/2014/main" xmlns="" id="{8E34CB06-93CC-48F7-8319-30A5979794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61" name="Oval 160">
                      <a:extLst>
                        <a:ext uri="{FF2B5EF4-FFF2-40B4-BE49-F238E27FC236}">
                          <a16:creationId xmlns:a16="http://schemas.microsoft.com/office/drawing/2014/main" xmlns="" id="{89E98DDC-36AA-4B6B-9C56-94850D82BE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43" name="Group 142">
                    <a:extLst>
                      <a:ext uri="{FF2B5EF4-FFF2-40B4-BE49-F238E27FC236}">
                        <a16:creationId xmlns:a16="http://schemas.microsoft.com/office/drawing/2014/main" xmlns="" id="{D1249408-3254-4FCE-9CFB-1AB1D11EA4D0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158" name="Circle: Hollow 157">
                      <a:extLst>
                        <a:ext uri="{FF2B5EF4-FFF2-40B4-BE49-F238E27FC236}">
                          <a16:creationId xmlns:a16="http://schemas.microsoft.com/office/drawing/2014/main" xmlns="" id="{F23959FF-E179-4F47-A0AD-E978B8797B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59" name="Oval 158">
                      <a:extLst>
                        <a:ext uri="{FF2B5EF4-FFF2-40B4-BE49-F238E27FC236}">
                          <a16:creationId xmlns:a16="http://schemas.microsoft.com/office/drawing/2014/main" xmlns="" id="{0D2821C7-56A3-4FC2-8A59-CCEA338B51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44" name="Freeform: Shape 143">
                    <a:extLst>
                      <a:ext uri="{FF2B5EF4-FFF2-40B4-BE49-F238E27FC236}">
                        <a16:creationId xmlns:a16="http://schemas.microsoft.com/office/drawing/2014/main" xmlns="" id="{69E15DA7-8DBE-4ECE-B304-04F4D1843D8B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5" name="Rectangle: Top Corners Rounded 144">
                    <a:extLst>
                      <a:ext uri="{FF2B5EF4-FFF2-40B4-BE49-F238E27FC236}">
                        <a16:creationId xmlns:a16="http://schemas.microsoft.com/office/drawing/2014/main" xmlns="" id="{F495001B-B30F-4A87-808A-FDA13445ADE6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6" name="Rectangle: Top Corners Rounded 145">
                    <a:extLst>
                      <a:ext uri="{FF2B5EF4-FFF2-40B4-BE49-F238E27FC236}">
                        <a16:creationId xmlns:a16="http://schemas.microsoft.com/office/drawing/2014/main" xmlns="" id="{3B93BD8D-A2CA-45A9-AD2B-A22FE110BCDA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xmlns="" id="{0E9486D3-F23B-4C3A-85C3-D2898BDB77B2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48" name="Group 147">
                    <a:extLst>
                      <a:ext uri="{FF2B5EF4-FFF2-40B4-BE49-F238E27FC236}">
                        <a16:creationId xmlns:a16="http://schemas.microsoft.com/office/drawing/2014/main" xmlns="" id="{0FE3987D-48F6-4F89-82C0-961EF70AF472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154" name="Rectangle: Rounded Corners 153">
                      <a:extLst>
                        <a:ext uri="{FF2B5EF4-FFF2-40B4-BE49-F238E27FC236}">
                          <a16:creationId xmlns:a16="http://schemas.microsoft.com/office/drawing/2014/main" xmlns="" id="{1D384821-926E-4E35-A6F3-270FA7B4F2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5" name="Rectangle: Rounded Corners 154">
                      <a:extLst>
                        <a:ext uri="{FF2B5EF4-FFF2-40B4-BE49-F238E27FC236}">
                          <a16:creationId xmlns:a16="http://schemas.microsoft.com/office/drawing/2014/main" xmlns="" id="{28C94D3D-C756-4177-916E-07037B2A5E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6" name="Rectangle: Rounded Corners 155">
                      <a:extLst>
                        <a:ext uri="{FF2B5EF4-FFF2-40B4-BE49-F238E27FC236}">
                          <a16:creationId xmlns:a16="http://schemas.microsoft.com/office/drawing/2014/main" xmlns="" id="{BABF3547-B99E-44DA-8325-778A1D66E8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7" name="Rectangle: Rounded Corners 156">
                      <a:extLst>
                        <a:ext uri="{FF2B5EF4-FFF2-40B4-BE49-F238E27FC236}">
                          <a16:creationId xmlns:a16="http://schemas.microsoft.com/office/drawing/2014/main" xmlns="" id="{9AAE8C86-9C2E-43A1-BF3C-F7E66530B0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49" name="Group 148">
                    <a:extLst>
                      <a:ext uri="{FF2B5EF4-FFF2-40B4-BE49-F238E27FC236}">
                        <a16:creationId xmlns:a16="http://schemas.microsoft.com/office/drawing/2014/main" xmlns="" id="{72ABA9F4-2B76-4C10-8DDE-F9CAB6C3B7D8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150" name="Rectangle: Rounded Corners 149">
                      <a:extLst>
                        <a:ext uri="{FF2B5EF4-FFF2-40B4-BE49-F238E27FC236}">
                          <a16:creationId xmlns:a16="http://schemas.microsoft.com/office/drawing/2014/main" xmlns="" id="{0A801442-FFD2-4FFC-92B7-13C11A8947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1" name="Rectangle: Rounded Corners 150">
                      <a:extLst>
                        <a:ext uri="{FF2B5EF4-FFF2-40B4-BE49-F238E27FC236}">
                          <a16:creationId xmlns:a16="http://schemas.microsoft.com/office/drawing/2014/main" xmlns="" id="{31020DA3-BF60-4F0C-834F-45C34024FC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2" name="Rectangle: Rounded Corners 151">
                      <a:extLst>
                        <a:ext uri="{FF2B5EF4-FFF2-40B4-BE49-F238E27FC236}">
                          <a16:creationId xmlns:a16="http://schemas.microsoft.com/office/drawing/2014/main" xmlns="" id="{8862A3B8-770F-4263-A0D2-D6D21BB5F2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3" name="Rectangle: Rounded Corners 152">
                      <a:extLst>
                        <a:ext uri="{FF2B5EF4-FFF2-40B4-BE49-F238E27FC236}">
                          <a16:creationId xmlns:a16="http://schemas.microsoft.com/office/drawing/2014/main" xmlns="" id="{420F0937-358E-48A7-BAC4-70965012F9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xmlns="" id="{E5F7CE34-6B04-4871-BE98-6A521BC89F13}"/>
                  </a:ext>
                </a:extLst>
              </p:cNvPr>
              <p:cNvSpPr/>
              <p:nvPr/>
            </p:nvSpPr>
            <p:spPr>
              <a:xfrm>
                <a:off x="5717795" y="6131792"/>
                <a:ext cx="1357672" cy="439868"/>
              </a:xfrm>
              <a:prstGeom prst="rect">
                <a:avLst/>
              </a:prstGeom>
              <a:solidFill>
                <a:srgbClr val="2E2B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xmlns="" id="{75F8658F-8D74-496B-B89B-21B2A98C848B}"/>
                  </a:ext>
                </a:extLst>
              </p:cNvPr>
              <p:cNvGrpSpPr/>
              <p:nvPr/>
            </p:nvGrpSpPr>
            <p:grpSpPr>
              <a:xfrm>
                <a:off x="2945383" y="5604167"/>
                <a:ext cx="475790" cy="1075846"/>
                <a:chOff x="2945383" y="5604167"/>
                <a:chExt cx="475790" cy="1075846"/>
              </a:xfrm>
            </p:grpSpPr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xmlns="" id="{BE838215-61EC-415D-BF62-F90E2B83A594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7" name="Rectangle 136">
                  <a:extLst>
                    <a:ext uri="{FF2B5EF4-FFF2-40B4-BE49-F238E27FC236}">
                      <a16:creationId xmlns:a16="http://schemas.microsoft.com/office/drawing/2014/main" xmlns="" id="{2B87280E-8594-4BD6-B6AD-3F4014DBFFC9}"/>
                    </a:ext>
                  </a:extLst>
                </p:cNvPr>
                <p:cNvSpPr/>
                <p:nvPr/>
              </p:nvSpPr>
              <p:spPr>
                <a:xfrm>
                  <a:off x="3101139" y="5604167"/>
                  <a:ext cx="45719" cy="50500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8" name="Freeform: Shape 137">
                  <a:extLst>
                    <a:ext uri="{FF2B5EF4-FFF2-40B4-BE49-F238E27FC236}">
                      <a16:creationId xmlns:a16="http://schemas.microsoft.com/office/drawing/2014/main" xmlns="" id="{618B24CB-CDF2-49E5-B2AF-275CC4DDB1C2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9" name="Trapezoid 138">
                  <a:extLst>
                    <a:ext uri="{FF2B5EF4-FFF2-40B4-BE49-F238E27FC236}">
                      <a16:creationId xmlns:a16="http://schemas.microsoft.com/office/drawing/2014/main" xmlns="" id="{1A13BDF7-6135-4D96-9422-4E35B8FB7096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xmlns="" id="{AE8D79AB-CC11-4C02-8A9C-2CD03F04FDF7}"/>
                  </a:ext>
                </a:extLst>
              </p:cNvPr>
              <p:cNvGrpSpPr/>
              <p:nvPr/>
            </p:nvGrpSpPr>
            <p:grpSpPr>
              <a:xfrm flipH="1">
                <a:off x="9239228" y="5612054"/>
                <a:ext cx="475790" cy="1075846"/>
                <a:chOff x="2945383" y="5604167"/>
                <a:chExt cx="475790" cy="1075846"/>
              </a:xfrm>
            </p:grpSpPr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xmlns="" id="{F45EDEEF-1309-4F72-ACFB-D9AB9EF88AD0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" name="Rectangle 132">
                  <a:extLst>
                    <a:ext uri="{FF2B5EF4-FFF2-40B4-BE49-F238E27FC236}">
                      <a16:creationId xmlns:a16="http://schemas.microsoft.com/office/drawing/2014/main" xmlns="" id="{477D6F71-80F6-4DBD-A9C2-DD01D46D2FEE}"/>
                    </a:ext>
                  </a:extLst>
                </p:cNvPr>
                <p:cNvSpPr/>
                <p:nvPr/>
              </p:nvSpPr>
              <p:spPr>
                <a:xfrm>
                  <a:off x="3101139" y="5604167"/>
                  <a:ext cx="45719" cy="50500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xmlns="" id="{E77A98B1-FC92-44DE-8305-A61F3F6706EB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" name="Trapezoid 134">
                  <a:extLst>
                    <a:ext uri="{FF2B5EF4-FFF2-40B4-BE49-F238E27FC236}">
                      <a16:creationId xmlns:a16="http://schemas.microsoft.com/office/drawing/2014/main" xmlns="" id="{31EC09C8-EC13-4ABD-B6C8-BA2F75ACE102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xmlns="" id="{CE0B34E9-6E61-4AD2-9664-AE9D4B4569EB}"/>
                </a:ext>
              </a:extLst>
            </p:cNvPr>
            <p:cNvGrpSpPr/>
            <p:nvPr/>
          </p:nvGrpSpPr>
          <p:grpSpPr>
            <a:xfrm>
              <a:off x="12170544" y="3552847"/>
              <a:ext cx="2409424" cy="346534"/>
              <a:chOff x="7551957" y="3337076"/>
              <a:chExt cx="6769635" cy="973639"/>
            </a:xfrm>
          </p:grpSpPr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xmlns="" id="{DECF6CD6-3A3C-4226-8039-3E6001337D48}"/>
                  </a:ext>
                </a:extLst>
              </p:cNvPr>
              <p:cNvSpPr/>
              <p:nvPr/>
            </p:nvSpPr>
            <p:spPr>
              <a:xfrm>
                <a:off x="7951579" y="3519956"/>
                <a:ext cx="6029231" cy="31919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xmlns="" id="{0C31F77F-E95D-4685-834F-7F007AB2E22A}"/>
                  </a:ext>
                </a:extLst>
              </p:cNvPr>
              <p:cNvSpPr/>
              <p:nvPr/>
            </p:nvSpPr>
            <p:spPr>
              <a:xfrm>
                <a:off x="8118810" y="3337076"/>
                <a:ext cx="5675919" cy="227613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27" name="Group 226">
                <a:extLst>
                  <a:ext uri="{FF2B5EF4-FFF2-40B4-BE49-F238E27FC236}">
                    <a16:creationId xmlns:a16="http://schemas.microsoft.com/office/drawing/2014/main" xmlns="" id="{E5E18AB8-845F-4187-A449-B14F9F88FBD4}"/>
                  </a:ext>
                </a:extLst>
              </p:cNvPr>
              <p:cNvGrpSpPr/>
              <p:nvPr/>
            </p:nvGrpSpPr>
            <p:grpSpPr>
              <a:xfrm>
                <a:off x="8174156" y="3633538"/>
                <a:ext cx="1883287" cy="669637"/>
                <a:chOff x="3567582" y="6178022"/>
                <a:chExt cx="1883287" cy="669637"/>
              </a:xfrm>
            </p:grpSpPr>
            <p:sp>
              <p:nvSpPr>
                <p:cNvPr id="260" name="Rectangle 259">
                  <a:extLst>
                    <a:ext uri="{FF2B5EF4-FFF2-40B4-BE49-F238E27FC236}">
                      <a16:creationId xmlns:a16="http://schemas.microsoft.com/office/drawing/2014/main" xmlns="" id="{8E87FBDD-34C8-40B7-98E2-B87B4519D215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61" name="Group 260">
                  <a:extLst>
                    <a:ext uri="{FF2B5EF4-FFF2-40B4-BE49-F238E27FC236}">
                      <a16:creationId xmlns:a16="http://schemas.microsoft.com/office/drawing/2014/main" xmlns="" id="{F84E404E-7802-47D4-94DB-CF11F6F7F720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262" name="Group 261">
                    <a:extLst>
                      <a:ext uri="{FF2B5EF4-FFF2-40B4-BE49-F238E27FC236}">
                        <a16:creationId xmlns:a16="http://schemas.microsoft.com/office/drawing/2014/main" xmlns="" id="{C0FC6994-45FF-4F19-B3CC-249BD3AE862B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280" name="Circle: Hollow 279">
                      <a:extLst>
                        <a:ext uri="{FF2B5EF4-FFF2-40B4-BE49-F238E27FC236}">
                          <a16:creationId xmlns:a16="http://schemas.microsoft.com/office/drawing/2014/main" xmlns="" id="{17240DC6-CD2D-4619-8B64-CCA3F22773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81" name="Oval 280">
                      <a:extLst>
                        <a:ext uri="{FF2B5EF4-FFF2-40B4-BE49-F238E27FC236}">
                          <a16:creationId xmlns:a16="http://schemas.microsoft.com/office/drawing/2014/main" xmlns="" id="{DD42277C-88CC-45B3-8AC4-8998DEEE84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63" name="Group 262">
                    <a:extLst>
                      <a:ext uri="{FF2B5EF4-FFF2-40B4-BE49-F238E27FC236}">
                        <a16:creationId xmlns:a16="http://schemas.microsoft.com/office/drawing/2014/main" xmlns="" id="{FD3140BA-3238-4F17-871A-F3B9C3DAB9BD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278" name="Circle: Hollow 277">
                      <a:extLst>
                        <a:ext uri="{FF2B5EF4-FFF2-40B4-BE49-F238E27FC236}">
                          <a16:creationId xmlns:a16="http://schemas.microsoft.com/office/drawing/2014/main" xmlns="" id="{BA89EC7C-530B-4BE0-909E-33EFB4FD82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79" name="Oval 278">
                      <a:extLst>
                        <a:ext uri="{FF2B5EF4-FFF2-40B4-BE49-F238E27FC236}">
                          <a16:creationId xmlns:a16="http://schemas.microsoft.com/office/drawing/2014/main" xmlns="" id="{8C8D57F4-FE06-4180-91A2-5DECF33165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264" name="Freeform: Shape 263">
                    <a:extLst>
                      <a:ext uri="{FF2B5EF4-FFF2-40B4-BE49-F238E27FC236}">
                        <a16:creationId xmlns:a16="http://schemas.microsoft.com/office/drawing/2014/main" xmlns="" id="{FA04BC57-72A9-432F-A1AF-4A6B1C94DB02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5" name="Rectangle: Top Corners Rounded 264">
                    <a:extLst>
                      <a:ext uri="{FF2B5EF4-FFF2-40B4-BE49-F238E27FC236}">
                        <a16:creationId xmlns:a16="http://schemas.microsoft.com/office/drawing/2014/main" xmlns="" id="{A3AE322D-58B4-45F8-9BCB-326AA42A2867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6" name="Rectangle: Top Corners Rounded 265">
                    <a:extLst>
                      <a:ext uri="{FF2B5EF4-FFF2-40B4-BE49-F238E27FC236}">
                        <a16:creationId xmlns:a16="http://schemas.microsoft.com/office/drawing/2014/main" xmlns="" id="{11DE7F3B-CE4A-4BD8-97D1-AE9FBE0BFC9E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7" name="Freeform: Shape 266">
                    <a:extLst>
                      <a:ext uri="{FF2B5EF4-FFF2-40B4-BE49-F238E27FC236}">
                        <a16:creationId xmlns:a16="http://schemas.microsoft.com/office/drawing/2014/main" xmlns="" id="{5BE1D774-FD6D-4DD5-BEB8-BB7DC7372085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68" name="Group 267">
                    <a:extLst>
                      <a:ext uri="{FF2B5EF4-FFF2-40B4-BE49-F238E27FC236}">
                        <a16:creationId xmlns:a16="http://schemas.microsoft.com/office/drawing/2014/main" xmlns="" id="{0EA5EB20-2CFD-4299-A1A3-294CC979F6DC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274" name="Rectangle: Rounded Corners 273">
                      <a:extLst>
                        <a:ext uri="{FF2B5EF4-FFF2-40B4-BE49-F238E27FC236}">
                          <a16:creationId xmlns:a16="http://schemas.microsoft.com/office/drawing/2014/main" xmlns="" id="{50B728E3-17A1-4C3F-A6EE-A70E6E5AE3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5" name="Rectangle: Rounded Corners 274">
                      <a:extLst>
                        <a:ext uri="{FF2B5EF4-FFF2-40B4-BE49-F238E27FC236}">
                          <a16:creationId xmlns:a16="http://schemas.microsoft.com/office/drawing/2014/main" xmlns="" id="{2CAD7412-913D-4241-88D4-B20BDCC136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6" name="Rectangle: Rounded Corners 275">
                      <a:extLst>
                        <a:ext uri="{FF2B5EF4-FFF2-40B4-BE49-F238E27FC236}">
                          <a16:creationId xmlns:a16="http://schemas.microsoft.com/office/drawing/2014/main" xmlns="" id="{C5DC4306-4BDB-4FED-9444-078C69E8D3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7" name="Rectangle: Rounded Corners 276">
                      <a:extLst>
                        <a:ext uri="{FF2B5EF4-FFF2-40B4-BE49-F238E27FC236}">
                          <a16:creationId xmlns:a16="http://schemas.microsoft.com/office/drawing/2014/main" xmlns="" id="{2EA328E8-F680-4753-9FB4-B2585E1D9E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69" name="Group 268">
                    <a:extLst>
                      <a:ext uri="{FF2B5EF4-FFF2-40B4-BE49-F238E27FC236}">
                        <a16:creationId xmlns:a16="http://schemas.microsoft.com/office/drawing/2014/main" xmlns="" id="{12434C9D-06D1-4596-8B30-0390235DDBB6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270" name="Rectangle: Rounded Corners 269">
                      <a:extLst>
                        <a:ext uri="{FF2B5EF4-FFF2-40B4-BE49-F238E27FC236}">
                          <a16:creationId xmlns:a16="http://schemas.microsoft.com/office/drawing/2014/main" xmlns="" id="{36F43177-1770-4A6F-A2CB-860DF41A87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1" name="Rectangle: Rounded Corners 270">
                      <a:extLst>
                        <a:ext uri="{FF2B5EF4-FFF2-40B4-BE49-F238E27FC236}">
                          <a16:creationId xmlns:a16="http://schemas.microsoft.com/office/drawing/2014/main" xmlns="" id="{0D48BD11-7FF8-4E7C-AF1E-733A54836F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2" name="Rectangle: Rounded Corners 271">
                      <a:extLst>
                        <a:ext uri="{FF2B5EF4-FFF2-40B4-BE49-F238E27FC236}">
                          <a16:creationId xmlns:a16="http://schemas.microsoft.com/office/drawing/2014/main" xmlns="" id="{18613431-8441-4885-B858-00B04199C4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3" name="Rectangle: Rounded Corners 272">
                      <a:extLst>
                        <a:ext uri="{FF2B5EF4-FFF2-40B4-BE49-F238E27FC236}">
                          <a16:creationId xmlns:a16="http://schemas.microsoft.com/office/drawing/2014/main" xmlns="" id="{E9F46078-E0C1-45E5-A764-089C5DDB45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228" name="Group 227">
                <a:extLst>
                  <a:ext uri="{FF2B5EF4-FFF2-40B4-BE49-F238E27FC236}">
                    <a16:creationId xmlns:a16="http://schemas.microsoft.com/office/drawing/2014/main" xmlns="" id="{0BA21BC6-29C3-47FE-855E-0F71BAEDD00B}"/>
                  </a:ext>
                </a:extLst>
              </p:cNvPr>
              <p:cNvGrpSpPr/>
              <p:nvPr/>
            </p:nvGrpSpPr>
            <p:grpSpPr>
              <a:xfrm>
                <a:off x="11896274" y="3641078"/>
                <a:ext cx="1883287" cy="669637"/>
                <a:chOff x="3567582" y="6178022"/>
                <a:chExt cx="1883287" cy="669637"/>
              </a:xfrm>
            </p:grpSpPr>
            <p:sp>
              <p:nvSpPr>
                <p:cNvPr id="238" name="Rectangle 237">
                  <a:extLst>
                    <a:ext uri="{FF2B5EF4-FFF2-40B4-BE49-F238E27FC236}">
                      <a16:creationId xmlns:a16="http://schemas.microsoft.com/office/drawing/2014/main" xmlns="" id="{C0552170-808C-4600-826F-C07B33598F50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39" name="Group 238">
                  <a:extLst>
                    <a:ext uri="{FF2B5EF4-FFF2-40B4-BE49-F238E27FC236}">
                      <a16:creationId xmlns:a16="http://schemas.microsoft.com/office/drawing/2014/main" xmlns="" id="{8D114E0E-F0F7-4431-AD9D-FD68616B92CB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240" name="Group 239">
                    <a:extLst>
                      <a:ext uri="{FF2B5EF4-FFF2-40B4-BE49-F238E27FC236}">
                        <a16:creationId xmlns:a16="http://schemas.microsoft.com/office/drawing/2014/main" xmlns="" id="{7A066733-6392-4B79-95AA-5AD5BDDEDA2D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258" name="Circle: Hollow 257">
                      <a:extLst>
                        <a:ext uri="{FF2B5EF4-FFF2-40B4-BE49-F238E27FC236}">
                          <a16:creationId xmlns:a16="http://schemas.microsoft.com/office/drawing/2014/main" xmlns="" id="{0D3D2E19-2A9F-486A-9E5D-298BB10F13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59" name="Oval 258">
                      <a:extLst>
                        <a:ext uri="{FF2B5EF4-FFF2-40B4-BE49-F238E27FC236}">
                          <a16:creationId xmlns:a16="http://schemas.microsoft.com/office/drawing/2014/main" xmlns="" id="{179C176D-A3A2-45A1-90E8-6FAA3BC3D1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41" name="Group 240">
                    <a:extLst>
                      <a:ext uri="{FF2B5EF4-FFF2-40B4-BE49-F238E27FC236}">
                        <a16:creationId xmlns:a16="http://schemas.microsoft.com/office/drawing/2014/main" xmlns="" id="{F5B923EE-C636-4311-98AF-259518D793F7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256" name="Circle: Hollow 255">
                      <a:extLst>
                        <a:ext uri="{FF2B5EF4-FFF2-40B4-BE49-F238E27FC236}">
                          <a16:creationId xmlns:a16="http://schemas.microsoft.com/office/drawing/2014/main" xmlns="" id="{FC4B01E3-0101-4379-94F0-067CCAED17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57" name="Oval 256">
                      <a:extLst>
                        <a:ext uri="{FF2B5EF4-FFF2-40B4-BE49-F238E27FC236}">
                          <a16:creationId xmlns:a16="http://schemas.microsoft.com/office/drawing/2014/main" xmlns="" id="{6B13D8D8-D3DF-4E55-B140-EDAD5E79C4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242" name="Freeform: Shape 241">
                    <a:extLst>
                      <a:ext uri="{FF2B5EF4-FFF2-40B4-BE49-F238E27FC236}">
                        <a16:creationId xmlns:a16="http://schemas.microsoft.com/office/drawing/2014/main" xmlns="" id="{BBF7F594-CC10-4284-A9F7-3003330FB533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3" name="Rectangle: Top Corners Rounded 242">
                    <a:extLst>
                      <a:ext uri="{FF2B5EF4-FFF2-40B4-BE49-F238E27FC236}">
                        <a16:creationId xmlns:a16="http://schemas.microsoft.com/office/drawing/2014/main" xmlns="" id="{8AB541A5-DCB9-45D6-8E1B-A0C622C4FA8A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4" name="Rectangle: Top Corners Rounded 243">
                    <a:extLst>
                      <a:ext uri="{FF2B5EF4-FFF2-40B4-BE49-F238E27FC236}">
                        <a16:creationId xmlns:a16="http://schemas.microsoft.com/office/drawing/2014/main" xmlns="" id="{B0431277-F207-4B6F-A234-97303B9A481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5" name="Freeform: Shape 244">
                    <a:extLst>
                      <a:ext uri="{FF2B5EF4-FFF2-40B4-BE49-F238E27FC236}">
                        <a16:creationId xmlns:a16="http://schemas.microsoft.com/office/drawing/2014/main" xmlns="" id="{7FEC4A70-7777-46D0-8959-D712A19FC173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46" name="Group 245">
                    <a:extLst>
                      <a:ext uri="{FF2B5EF4-FFF2-40B4-BE49-F238E27FC236}">
                        <a16:creationId xmlns:a16="http://schemas.microsoft.com/office/drawing/2014/main" xmlns="" id="{F4ECB570-CF5E-4A32-839D-09548E8B0272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252" name="Rectangle: Rounded Corners 251">
                      <a:extLst>
                        <a:ext uri="{FF2B5EF4-FFF2-40B4-BE49-F238E27FC236}">
                          <a16:creationId xmlns:a16="http://schemas.microsoft.com/office/drawing/2014/main" xmlns="" id="{BB0382AB-5159-4D92-A967-2C01D0531D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3" name="Rectangle: Rounded Corners 252">
                      <a:extLst>
                        <a:ext uri="{FF2B5EF4-FFF2-40B4-BE49-F238E27FC236}">
                          <a16:creationId xmlns:a16="http://schemas.microsoft.com/office/drawing/2014/main" xmlns="" id="{C0AD2198-8807-4D80-89CD-499A4A883C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4" name="Rectangle: Rounded Corners 253">
                      <a:extLst>
                        <a:ext uri="{FF2B5EF4-FFF2-40B4-BE49-F238E27FC236}">
                          <a16:creationId xmlns:a16="http://schemas.microsoft.com/office/drawing/2014/main" xmlns="" id="{8B074077-F973-415C-BA31-42ACE9762C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5" name="Rectangle: Rounded Corners 254">
                      <a:extLst>
                        <a:ext uri="{FF2B5EF4-FFF2-40B4-BE49-F238E27FC236}">
                          <a16:creationId xmlns:a16="http://schemas.microsoft.com/office/drawing/2014/main" xmlns="" id="{CDA95738-2B4F-4D4D-B76F-2C38A18413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47" name="Group 246">
                    <a:extLst>
                      <a:ext uri="{FF2B5EF4-FFF2-40B4-BE49-F238E27FC236}">
                        <a16:creationId xmlns:a16="http://schemas.microsoft.com/office/drawing/2014/main" xmlns="" id="{5D5C2DF0-A031-43C0-A905-F4DCB9BE3B43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248" name="Rectangle: Rounded Corners 247">
                      <a:extLst>
                        <a:ext uri="{FF2B5EF4-FFF2-40B4-BE49-F238E27FC236}">
                          <a16:creationId xmlns:a16="http://schemas.microsoft.com/office/drawing/2014/main" xmlns="" id="{617E6A13-BC99-49B3-9959-227984F791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9" name="Rectangle: Rounded Corners 248">
                      <a:extLst>
                        <a:ext uri="{FF2B5EF4-FFF2-40B4-BE49-F238E27FC236}">
                          <a16:creationId xmlns:a16="http://schemas.microsoft.com/office/drawing/2014/main" xmlns="" id="{82A25FB6-C3D9-4430-ADB2-8B5D88584E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0" name="Rectangle: Rounded Corners 249">
                      <a:extLst>
                        <a:ext uri="{FF2B5EF4-FFF2-40B4-BE49-F238E27FC236}">
                          <a16:creationId xmlns:a16="http://schemas.microsoft.com/office/drawing/2014/main" xmlns="" id="{8E7F6571-8CA1-4AAB-B8F7-0FD61A83DB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1" name="Rectangle: Rounded Corners 250">
                      <a:extLst>
                        <a:ext uri="{FF2B5EF4-FFF2-40B4-BE49-F238E27FC236}">
                          <a16:creationId xmlns:a16="http://schemas.microsoft.com/office/drawing/2014/main" xmlns="" id="{3524A732-836F-4E08-A783-08B0E9DB01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xmlns="" id="{EF116A9C-10ED-40C1-A4FE-71E5D0727DA1}"/>
                  </a:ext>
                </a:extLst>
              </p:cNvPr>
              <p:cNvSpPr/>
              <p:nvPr/>
            </p:nvSpPr>
            <p:spPr>
              <a:xfrm>
                <a:off x="10324369" y="3587308"/>
                <a:ext cx="1357672" cy="439868"/>
              </a:xfrm>
              <a:prstGeom prst="rect">
                <a:avLst/>
              </a:prstGeom>
              <a:solidFill>
                <a:srgbClr val="2E2B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30" name="Group 229">
                <a:extLst>
                  <a:ext uri="{FF2B5EF4-FFF2-40B4-BE49-F238E27FC236}">
                    <a16:creationId xmlns:a16="http://schemas.microsoft.com/office/drawing/2014/main" xmlns="" id="{5EFCCFFF-7183-42DC-8608-87E4B2958C34}"/>
                  </a:ext>
                </a:extLst>
              </p:cNvPr>
              <p:cNvGrpSpPr/>
              <p:nvPr/>
            </p:nvGrpSpPr>
            <p:grpSpPr>
              <a:xfrm>
                <a:off x="7551957" y="3514829"/>
                <a:ext cx="475790" cy="620700"/>
                <a:chOff x="2945383" y="6059313"/>
                <a:chExt cx="475790" cy="620700"/>
              </a:xfrm>
            </p:grpSpPr>
            <p:sp>
              <p:nvSpPr>
                <p:cNvPr id="235" name="Rectangle 234">
                  <a:extLst>
                    <a:ext uri="{FF2B5EF4-FFF2-40B4-BE49-F238E27FC236}">
                      <a16:creationId xmlns:a16="http://schemas.microsoft.com/office/drawing/2014/main" xmlns="" id="{941BF371-D88F-4396-A244-7692C0327E27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6" name="Freeform: Shape 235">
                  <a:extLst>
                    <a:ext uri="{FF2B5EF4-FFF2-40B4-BE49-F238E27FC236}">
                      <a16:creationId xmlns:a16="http://schemas.microsoft.com/office/drawing/2014/main" xmlns="" id="{922B494D-B272-4AD8-B3F0-7DD513D340AC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7" name="Trapezoid 236">
                  <a:extLst>
                    <a:ext uri="{FF2B5EF4-FFF2-40B4-BE49-F238E27FC236}">
                      <a16:creationId xmlns:a16="http://schemas.microsoft.com/office/drawing/2014/main" xmlns="" id="{B65F468D-5D92-49C4-88B5-7B6B7C4C74BF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1" name="Group 230">
                <a:extLst>
                  <a:ext uri="{FF2B5EF4-FFF2-40B4-BE49-F238E27FC236}">
                    <a16:creationId xmlns:a16="http://schemas.microsoft.com/office/drawing/2014/main" xmlns="" id="{3A78AB21-4BBE-411F-8FF2-46E2FAC7AF88}"/>
                  </a:ext>
                </a:extLst>
              </p:cNvPr>
              <p:cNvGrpSpPr/>
              <p:nvPr/>
            </p:nvGrpSpPr>
            <p:grpSpPr>
              <a:xfrm flipH="1">
                <a:off x="13845802" y="3522716"/>
                <a:ext cx="475790" cy="620700"/>
                <a:chOff x="2945383" y="6059313"/>
                <a:chExt cx="475790" cy="620700"/>
              </a:xfrm>
            </p:grpSpPr>
            <p:sp>
              <p:nvSpPr>
                <p:cNvPr id="232" name="Rectangle 231">
                  <a:extLst>
                    <a:ext uri="{FF2B5EF4-FFF2-40B4-BE49-F238E27FC236}">
                      <a16:creationId xmlns:a16="http://schemas.microsoft.com/office/drawing/2014/main" xmlns="" id="{CF27EE3E-8B49-45BC-BAAC-8DEB451EB49B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3" name="Freeform: Shape 232">
                  <a:extLst>
                    <a:ext uri="{FF2B5EF4-FFF2-40B4-BE49-F238E27FC236}">
                      <a16:creationId xmlns:a16="http://schemas.microsoft.com/office/drawing/2014/main" xmlns="" id="{F270B137-A82A-48C6-A000-9794F34D0E90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4" name="Trapezoid 233">
                  <a:extLst>
                    <a:ext uri="{FF2B5EF4-FFF2-40B4-BE49-F238E27FC236}">
                      <a16:creationId xmlns:a16="http://schemas.microsoft.com/office/drawing/2014/main" xmlns="" id="{E89747BD-8915-48BF-B4F6-44E85F6872D6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82" name="Group 281">
              <a:extLst>
                <a:ext uri="{FF2B5EF4-FFF2-40B4-BE49-F238E27FC236}">
                  <a16:creationId xmlns:a16="http://schemas.microsoft.com/office/drawing/2014/main" xmlns="" id="{6C728AE4-D2AB-484F-B67B-F430262B2F4D}"/>
                </a:ext>
              </a:extLst>
            </p:cNvPr>
            <p:cNvGrpSpPr/>
            <p:nvPr/>
          </p:nvGrpSpPr>
          <p:grpSpPr>
            <a:xfrm>
              <a:off x="14569294" y="3555361"/>
              <a:ext cx="2409424" cy="346534"/>
              <a:chOff x="7551957" y="3337076"/>
              <a:chExt cx="6769635" cy="973639"/>
            </a:xfrm>
          </p:grpSpPr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xmlns="" id="{2F328ED0-3D27-4D8A-B970-12F0ABA254E1}"/>
                  </a:ext>
                </a:extLst>
              </p:cNvPr>
              <p:cNvSpPr/>
              <p:nvPr/>
            </p:nvSpPr>
            <p:spPr>
              <a:xfrm>
                <a:off x="7951578" y="3519956"/>
                <a:ext cx="6029231" cy="31919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xmlns="" id="{AFDBB089-4BB8-41A2-8DD4-E05A6DE51E16}"/>
                  </a:ext>
                </a:extLst>
              </p:cNvPr>
              <p:cNvSpPr/>
              <p:nvPr/>
            </p:nvSpPr>
            <p:spPr>
              <a:xfrm>
                <a:off x="8118810" y="3337076"/>
                <a:ext cx="5675919" cy="227613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5" name="Group 284">
                <a:extLst>
                  <a:ext uri="{FF2B5EF4-FFF2-40B4-BE49-F238E27FC236}">
                    <a16:creationId xmlns:a16="http://schemas.microsoft.com/office/drawing/2014/main" xmlns="" id="{860A1ED1-1B3D-447B-BAB9-6B9FEA18E21B}"/>
                  </a:ext>
                </a:extLst>
              </p:cNvPr>
              <p:cNvGrpSpPr/>
              <p:nvPr/>
            </p:nvGrpSpPr>
            <p:grpSpPr>
              <a:xfrm>
                <a:off x="8174156" y="3633538"/>
                <a:ext cx="1883287" cy="669637"/>
                <a:chOff x="3567582" y="6178022"/>
                <a:chExt cx="1883287" cy="669637"/>
              </a:xfrm>
            </p:grpSpPr>
            <p:sp>
              <p:nvSpPr>
                <p:cNvPr id="318" name="Rectangle 317">
                  <a:extLst>
                    <a:ext uri="{FF2B5EF4-FFF2-40B4-BE49-F238E27FC236}">
                      <a16:creationId xmlns:a16="http://schemas.microsoft.com/office/drawing/2014/main" xmlns="" id="{721E99EE-1D72-405E-BAE3-059B9FD6B7FD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19" name="Group 318">
                  <a:extLst>
                    <a:ext uri="{FF2B5EF4-FFF2-40B4-BE49-F238E27FC236}">
                      <a16:creationId xmlns:a16="http://schemas.microsoft.com/office/drawing/2014/main" xmlns="" id="{67D70856-D7B1-43AF-A06B-79FE9F52EE3B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320" name="Group 319">
                    <a:extLst>
                      <a:ext uri="{FF2B5EF4-FFF2-40B4-BE49-F238E27FC236}">
                        <a16:creationId xmlns:a16="http://schemas.microsoft.com/office/drawing/2014/main" xmlns="" id="{F2FA33F3-E9CB-4369-ABD1-7C03D4DC8A89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338" name="Circle: Hollow 337">
                      <a:extLst>
                        <a:ext uri="{FF2B5EF4-FFF2-40B4-BE49-F238E27FC236}">
                          <a16:creationId xmlns:a16="http://schemas.microsoft.com/office/drawing/2014/main" xmlns="" id="{FC02D2D3-C221-4086-86DB-AEF1688AC2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39" name="Oval 338">
                      <a:extLst>
                        <a:ext uri="{FF2B5EF4-FFF2-40B4-BE49-F238E27FC236}">
                          <a16:creationId xmlns:a16="http://schemas.microsoft.com/office/drawing/2014/main" xmlns="" id="{B080C389-53FB-4173-B223-3BC4476052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21" name="Group 320">
                    <a:extLst>
                      <a:ext uri="{FF2B5EF4-FFF2-40B4-BE49-F238E27FC236}">
                        <a16:creationId xmlns:a16="http://schemas.microsoft.com/office/drawing/2014/main" xmlns="" id="{7BFA069F-CE72-45B8-B37B-8F8E2CF25C79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336" name="Circle: Hollow 335">
                      <a:extLst>
                        <a:ext uri="{FF2B5EF4-FFF2-40B4-BE49-F238E27FC236}">
                          <a16:creationId xmlns:a16="http://schemas.microsoft.com/office/drawing/2014/main" xmlns="" id="{5DDD5FC2-FF53-4BDE-84DC-E68289F6D4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37" name="Oval 336">
                      <a:extLst>
                        <a:ext uri="{FF2B5EF4-FFF2-40B4-BE49-F238E27FC236}">
                          <a16:creationId xmlns:a16="http://schemas.microsoft.com/office/drawing/2014/main" xmlns="" id="{FF25748F-B505-4B52-9AC4-59A2557B25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322" name="Freeform: Shape 321">
                    <a:extLst>
                      <a:ext uri="{FF2B5EF4-FFF2-40B4-BE49-F238E27FC236}">
                        <a16:creationId xmlns:a16="http://schemas.microsoft.com/office/drawing/2014/main" xmlns="" id="{ED5EC72D-C3D0-4ACC-927D-027DDE12B222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3" name="Rectangle: Top Corners Rounded 322">
                    <a:extLst>
                      <a:ext uri="{FF2B5EF4-FFF2-40B4-BE49-F238E27FC236}">
                        <a16:creationId xmlns:a16="http://schemas.microsoft.com/office/drawing/2014/main" xmlns="" id="{ADE19828-FAF2-4B65-AE8D-5429AB0EB3DF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4" name="Rectangle: Top Corners Rounded 323">
                    <a:extLst>
                      <a:ext uri="{FF2B5EF4-FFF2-40B4-BE49-F238E27FC236}">
                        <a16:creationId xmlns:a16="http://schemas.microsoft.com/office/drawing/2014/main" xmlns="" id="{18AB7283-D164-42A2-A723-81CE4C01FB35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5" name="Freeform: Shape 324">
                    <a:extLst>
                      <a:ext uri="{FF2B5EF4-FFF2-40B4-BE49-F238E27FC236}">
                        <a16:creationId xmlns:a16="http://schemas.microsoft.com/office/drawing/2014/main" xmlns="" id="{8C0DCF64-B7CD-49F0-B014-7957B73DF604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26" name="Group 325">
                    <a:extLst>
                      <a:ext uri="{FF2B5EF4-FFF2-40B4-BE49-F238E27FC236}">
                        <a16:creationId xmlns:a16="http://schemas.microsoft.com/office/drawing/2014/main" xmlns="" id="{2FCA9B7D-BA04-431E-A0AF-8DF9D11AFE49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332" name="Rectangle: Rounded Corners 331">
                      <a:extLst>
                        <a:ext uri="{FF2B5EF4-FFF2-40B4-BE49-F238E27FC236}">
                          <a16:creationId xmlns:a16="http://schemas.microsoft.com/office/drawing/2014/main" xmlns="" id="{DC0619B0-EBA9-40F4-9B91-3D80E13B53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3" name="Rectangle: Rounded Corners 332">
                      <a:extLst>
                        <a:ext uri="{FF2B5EF4-FFF2-40B4-BE49-F238E27FC236}">
                          <a16:creationId xmlns:a16="http://schemas.microsoft.com/office/drawing/2014/main" xmlns="" id="{C642C578-D594-43A1-9BD6-B5CEA237AF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4" name="Rectangle: Rounded Corners 333">
                      <a:extLst>
                        <a:ext uri="{FF2B5EF4-FFF2-40B4-BE49-F238E27FC236}">
                          <a16:creationId xmlns:a16="http://schemas.microsoft.com/office/drawing/2014/main" xmlns="" id="{8396B3DF-407C-49C2-BA6C-4EBB07D847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5" name="Rectangle: Rounded Corners 334">
                      <a:extLst>
                        <a:ext uri="{FF2B5EF4-FFF2-40B4-BE49-F238E27FC236}">
                          <a16:creationId xmlns:a16="http://schemas.microsoft.com/office/drawing/2014/main" xmlns="" id="{51B38F7F-9317-4F77-82C1-AAE933C17B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27" name="Group 326">
                    <a:extLst>
                      <a:ext uri="{FF2B5EF4-FFF2-40B4-BE49-F238E27FC236}">
                        <a16:creationId xmlns:a16="http://schemas.microsoft.com/office/drawing/2014/main" xmlns="" id="{5D18FFBD-1047-4571-A184-EA14C960C64C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328" name="Rectangle: Rounded Corners 327">
                      <a:extLst>
                        <a:ext uri="{FF2B5EF4-FFF2-40B4-BE49-F238E27FC236}">
                          <a16:creationId xmlns:a16="http://schemas.microsoft.com/office/drawing/2014/main" xmlns="" id="{64981368-5A86-4DA4-B596-0DF6ECAE99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29" name="Rectangle: Rounded Corners 328">
                      <a:extLst>
                        <a:ext uri="{FF2B5EF4-FFF2-40B4-BE49-F238E27FC236}">
                          <a16:creationId xmlns:a16="http://schemas.microsoft.com/office/drawing/2014/main" xmlns="" id="{DBD87933-6407-48AC-8076-C8435D9E71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0" name="Rectangle: Rounded Corners 329">
                      <a:extLst>
                        <a:ext uri="{FF2B5EF4-FFF2-40B4-BE49-F238E27FC236}">
                          <a16:creationId xmlns:a16="http://schemas.microsoft.com/office/drawing/2014/main" xmlns="" id="{BFF5B62D-0206-40D1-AFBC-B6EADAC8E6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1" name="Rectangle: Rounded Corners 330">
                      <a:extLst>
                        <a:ext uri="{FF2B5EF4-FFF2-40B4-BE49-F238E27FC236}">
                          <a16:creationId xmlns:a16="http://schemas.microsoft.com/office/drawing/2014/main" xmlns="" id="{7A58A525-66C4-43D4-9DA9-1CAF77D0D6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286" name="Group 285">
                <a:extLst>
                  <a:ext uri="{FF2B5EF4-FFF2-40B4-BE49-F238E27FC236}">
                    <a16:creationId xmlns:a16="http://schemas.microsoft.com/office/drawing/2014/main" xmlns="" id="{95BDA884-C4A0-4540-ADFE-B9085B88AE89}"/>
                  </a:ext>
                </a:extLst>
              </p:cNvPr>
              <p:cNvGrpSpPr/>
              <p:nvPr/>
            </p:nvGrpSpPr>
            <p:grpSpPr>
              <a:xfrm>
                <a:off x="11896274" y="3641078"/>
                <a:ext cx="1883287" cy="669637"/>
                <a:chOff x="3567582" y="6178022"/>
                <a:chExt cx="1883287" cy="669637"/>
              </a:xfrm>
            </p:grpSpPr>
            <p:sp>
              <p:nvSpPr>
                <p:cNvPr id="296" name="Rectangle 295">
                  <a:extLst>
                    <a:ext uri="{FF2B5EF4-FFF2-40B4-BE49-F238E27FC236}">
                      <a16:creationId xmlns:a16="http://schemas.microsoft.com/office/drawing/2014/main" xmlns="" id="{B9DFB1CC-3D2F-4EBA-A554-F59D6E3C209D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97" name="Group 296">
                  <a:extLst>
                    <a:ext uri="{FF2B5EF4-FFF2-40B4-BE49-F238E27FC236}">
                      <a16:creationId xmlns:a16="http://schemas.microsoft.com/office/drawing/2014/main" xmlns="" id="{8C6246C6-D1D9-43C5-87EC-88BA37EDB885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298" name="Group 297">
                    <a:extLst>
                      <a:ext uri="{FF2B5EF4-FFF2-40B4-BE49-F238E27FC236}">
                        <a16:creationId xmlns:a16="http://schemas.microsoft.com/office/drawing/2014/main" xmlns="" id="{BF00819E-B22C-4AC5-88AC-2B2D5E3B685E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316" name="Circle: Hollow 315">
                      <a:extLst>
                        <a:ext uri="{FF2B5EF4-FFF2-40B4-BE49-F238E27FC236}">
                          <a16:creationId xmlns:a16="http://schemas.microsoft.com/office/drawing/2014/main" xmlns="" id="{51A2E0C2-0AB4-4894-B37C-8CD5BFB9F3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17" name="Oval 316">
                      <a:extLst>
                        <a:ext uri="{FF2B5EF4-FFF2-40B4-BE49-F238E27FC236}">
                          <a16:creationId xmlns:a16="http://schemas.microsoft.com/office/drawing/2014/main" xmlns="" id="{1DF88241-951E-45BF-B941-AA568E3B41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99" name="Group 298">
                    <a:extLst>
                      <a:ext uri="{FF2B5EF4-FFF2-40B4-BE49-F238E27FC236}">
                        <a16:creationId xmlns:a16="http://schemas.microsoft.com/office/drawing/2014/main" xmlns="" id="{5239D5B9-3CA3-4715-AB44-793187844215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314" name="Circle: Hollow 313">
                      <a:extLst>
                        <a:ext uri="{FF2B5EF4-FFF2-40B4-BE49-F238E27FC236}">
                          <a16:creationId xmlns:a16="http://schemas.microsoft.com/office/drawing/2014/main" xmlns="" id="{72F87BE7-9FCC-4654-AF27-285AD13C9C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15" name="Oval 314">
                      <a:extLst>
                        <a:ext uri="{FF2B5EF4-FFF2-40B4-BE49-F238E27FC236}">
                          <a16:creationId xmlns:a16="http://schemas.microsoft.com/office/drawing/2014/main" xmlns="" id="{A14B7F4A-46C6-4868-9E07-3ED0DC61B9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300" name="Freeform: Shape 299">
                    <a:extLst>
                      <a:ext uri="{FF2B5EF4-FFF2-40B4-BE49-F238E27FC236}">
                        <a16:creationId xmlns:a16="http://schemas.microsoft.com/office/drawing/2014/main" xmlns="" id="{1AC2259C-7AFF-4FFD-8C9B-E17186E9AF5F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1" name="Rectangle: Top Corners Rounded 300">
                    <a:extLst>
                      <a:ext uri="{FF2B5EF4-FFF2-40B4-BE49-F238E27FC236}">
                        <a16:creationId xmlns:a16="http://schemas.microsoft.com/office/drawing/2014/main" xmlns="" id="{FEBC1A72-64D2-40DA-A97B-DA6E83DF4C9A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2" name="Rectangle: Top Corners Rounded 301">
                    <a:extLst>
                      <a:ext uri="{FF2B5EF4-FFF2-40B4-BE49-F238E27FC236}">
                        <a16:creationId xmlns:a16="http://schemas.microsoft.com/office/drawing/2014/main" xmlns="" id="{F0649DF4-E099-42BA-AFA0-DB68CD5F8F6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3" name="Freeform: Shape 302">
                    <a:extLst>
                      <a:ext uri="{FF2B5EF4-FFF2-40B4-BE49-F238E27FC236}">
                        <a16:creationId xmlns:a16="http://schemas.microsoft.com/office/drawing/2014/main" xmlns="" id="{F11F5B67-8FCB-4709-92A0-A6DD98FD8FAA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04" name="Group 303">
                    <a:extLst>
                      <a:ext uri="{FF2B5EF4-FFF2-40B4-BE49-F238E27FC236}">
                        <a16:creationId xmlns:a16="http://schemas.microsoft.com/office/drawing/2014/main" xmlns="" id="{FE5D2E60-2E07-4EDB-B0E0-6B23FAF33528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310" name="Rectangle: Rounded Corners 309">
                      <a:extLst>
                        <a:ext uri="{FF2B5EF4-FFF2-40B4-BE49-F238E27FC236}">
                          <a16:creationId xmlns:a16="http://schemas.microsoft.com/office/drawing/2014/main" xmlns="" id="{27C105DD-D244-44E0-B29B-4D20702167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1" name="Rectangle: Rounded Corners 310">
                      <a:extLst>
                        <a:ext uri="{FF2B5EF4-FFF2-40B4-BE49-F238E27FC236}">
                          <a16:creationId xmlns:a16="http://schemas.microsoft.com/office/drawing/2014/main" xmlns="" id="{A08330B8-6563-4D9C-A973-D23A2C36B6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2" name="Rectangle: Rounded Corners 311">
                      <a:extLst>
                        <a:ext uri="{FF2B5EF4-FFF2-40B4-BE49-F238E27FC236}">
                          <a16:creationId xmlns:a16="http://schemas.microsoft.com/office/drawing/2014/main" xmlns="" id="{2E7456A1-C9E5-4FFB-BA36-F3CC62BB5B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3" name="Rectangle: Rounded Corners 312">
                      <a:extLst>
                        <a:ext uri="{FF2B5EF4-FFF2-40B4-BE49-F238E27FC236}">
                          <a16:creationId xmlns:a16="http://schemas.microsoft.com/office/drawing/2014/main" xmlns="" id="{07E8A39A-A6EB-478F-AD8E-59C48C0CD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05" name="Group 304">
                    <a:extLst>
                      <a:ext uri="{FF2B5EF4-FFF2-40B4-BE49-F238E27FC236}">
                        <a16:creationId xmlns:a16="http://schemas.microsoft.com/office/drawing/2014/main" xmlns="" id="{DD96EE1D-991E-4A8D-8C82-B1483514B686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306" name="Rectangle: Rounded Corners 305">
                      <a:extLst>
                        <a:ext uri="{FF2B5EF4-FFF2-40B4-BE49-F238E27FC236}">
                          <a16:creationId xmlns:a16="http://schemas.microsoft.com/office/drawing/2014/main" xmlns="" id="{E4D24936-3CEE-43F5-A517-D775D297A2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7" name="Rectangle: Rounded Corners 306">
                      <a:extLst>
                        <a:ext uri="{FF2B5EF4-FFF2-40B4-BE49-F238E27FC236}">
                          <a16:creationId xmlns:a16="http://schemas.microsoft.com/office/drawing/2014/main" xmlns="" id="{58DD1355-6D4D-474F-B79F-2B5C5957B0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8" name="Rectangle: Rounded Corners 307">
                      <a:extLst>
                        <a:ext uri="{FF2B5EF4-FFF2-40B4-BE49-F238E27FC236}">
                          <a16:creationId xmlns:a16="http://schemas.microsoft.com/office/drawing/2014/main" xmlns="" id="{0BCAF2D9-BB02-44A0-9D39-3B4B182DF5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9" name="Rectangle: Rounded Corners 308">
                      <a:extLst>
                        <a:ext uri="{FF2B5EF4-FFF2-40B4-BE49-F238E27FC236}">
                          <a16:creationId xmlns:a16="http://schemas.microsoft.com/office/drawing/2014/main" xmlns="" id="{FAE820E4-F6C7-49BD-8822-F25CD69C51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sp>
            <p:nvSpPr>
              <p:cNvPr id="287" name="Rectangle 286">
                <a:extLst>
                  <a:ext uri="{FF2B5EF4-FFF2-40B4-BE49-F238E27FC236}">
                    <a16:creationId xmlns:a16="http://schemas.microsoft.com/office/drawing/2014/main" xmlns="" id="{2DC40DA4-6EC5-4608-8265-E40976C3E4A9}"/>
                  </a:ext>
                </a:extLst>
              </p:cNvPr>
              <p:cNvSpPr/>
              <p:nvPr/>
            </p:nvSpPr>
            <p:spPr>
              <a:xfrm>
                <a:off x="10324369" y="3587308"/>
                <a:ext cx="1357672" cy="439868"/>
              </a:xfrm>
              <a:prstGeom prst="rect">
                <a:avLst/>
              </a:prstGeom>
              <a:solidFill>
                <a:srgbClr val="2E2B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8" name="Group 287">
                <a:extLst>
                  <a:ext uri="{FF2B5EF4-FFF2-40B4-BE49-F238E27FC236}">
                    <a16:creationId xmlns:a16="http://schemas.microsoft.com/office/drawing/2014/main" xmlns="" id="{FE9A949F-3FC5-4DF0-933B-771E8E321435}"/>
                  </a:ext>
                </a:extLst>
              </p:cNvPr>
              <p:cNvGrpSpPr/>
              <p:nvPr/>
            </p:nvGrpSpPr>
            <p:grpSpPr>
              <a:xfrm>
                <a:off x="7551957" y="3514829"/>
                <a:ext cx="475790" cy="620700"/>
                <a:chOff x="2945383" y="6059313"/>
                <a:chExt cx="475790" cy="620700"/>
              </a:xfrm>
            </p:grpSpPr>
            <p:sp>
              <p:nvSpPr>
                <p:cNvPr id="293" name="Rectangle 292">
                  <a:extLst>
                    <a:ext uri="{FF2B5EF4-FFF2-40B4-BE49-F238E27FC236}">
                      <a16:creationId xmlns:a16="http://schemas.microsoft.com/office/drawing/2014/main" xmlns="" id="{59B2C899-E9AA-474E-9B6A-4DDE84974762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4" name="Freeform: Shape 293">
                  <a:extLst>
                    <a:ext uri="{FF2B5EF4-FFF2-40B4-BE49-F238E27FC236}">
                      <a16:creationId xmlns:a16="http://schemas.microsoft.com/office/drawing/2014/main" xmlns="" id="{6B33BAC5-96D9-4BD0-A609-348515B39FF0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5" name="Trapezoid 294">
                  <a:extLst>
                    <a:ext uri="{FF2B5EF4-FFF2-40B4-BE49-F238E27FC236}">
                      <a16:creationId xmlns:a16="http://schemas.microsoft.com/office/drawing/2014/main" xmlns="" id="{FD9648A9-B160-417E-B28B-8F74852AEB54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89" name="Group 288">
                <a:extLst>
                  <a:ext uri="{FF2B5EF4-FFF2-40B4-BE49-F238E27FC236}">
                    <a16:creationId xmlns:a16="http://schemas.microsoft.com/office/drawing/2014/main" xmlns="" id="{D182D3BA-9423-4DC1-8A71-F0AB37105746}"/>
                  </a:ext>
                </a:extLst>
              </p:cNvPr>
              <p:cNvGrpSpPr/>
              <p:nvPr/>
            </p:nvGrpSpPr>
            <p:grpSpPr>
              <a:xfrm flipH="1">
                <a:off x="13845802" y="3522716"/>
                <a:ext cx="475790" cy="620700"/>
                <a:chOff x="2945383" y="6059313"/>
                <a:chExt cx="475790" cy="620700"/>
              </a:xfrm>
            </p:grpSpPr>
            <p:sp>
              <p:nvSpPr>
                <p:cNvPr id="290" name="Rectangle 289">
                  <a:extLst>
                    <a:ext uri="{FF2B5EF4-FFF2-40B4-BE49-F238E27FC236}">
                      <a16:creationId xmlns:a16="http://schemas.microsoft.com/office/drawing/2014/main" xmlns="" id="{A8F488AF-819B-443A-B245-5701DDCB45B1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1" name="Freeform: Shape 290">
                  <a:extLst>
                    <a:ext uri="{FF2B5EF4-FFF2-40B4-BE49-F238E27FC236}">
                      <a16:creationId xmlns:a16="http://schemas.microsoft.com/office/drawing/2014/main" xmlns="" id="{1C392061-3C5C-41EE-A572-3677197658F8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2" name="Trapezoid 291">
                  <a:extLst>
                    <a:ext uri="{FF2B5EF4-FFF2-40B4-BE49-F238E27FC236}">
                      <a16:creationId xmlns:a16="http://schemas.microsoft.com/office/drawing/2014/main" xmlns="" id="{63BDB20B-1CB3-47C9-92BF-D3CBB58D0790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342" name="TextBox 341">
              <a:extLst>
                <a:ext uri="{FF2B5EF4-FFF2-40B4-BE49-F238E27FC236}">
                  <a16:creationId xmlns:a16="http://schemas.microsoft.com/office/drawing/2014/main" xmlns="" id="{5F1E1639-F48D-4D01-80D9-2058D7799887}"/>
                </a:ext>
              </a:extLst>
            </p:cNvPr>
            <p:cNvSpPr txBox="1"/>
            <p:nvPr/>
          </p:nvSpPr>
          <p:spPr>
            <a:xfrm>
              <a:off x="11238868" y="3031795"/>
              <a:ext cx="52992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3200" b="1" dirty="0">
                  <a:solidFill>
                    <a:srgbClr val="FF0000"/>
                  </a:solidFill>
                  <a:latin typeface="Cooper Black" panose="0208090404030B020404" pitchFamily="18" charset="0"/>
                </a:rPr>
                <a:t>الحيوانات و حاجاتها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983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9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48148E-6 L -1.41901 0.00278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951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E48F32E-39F9-4D07-96EA-56D7DA65915B}"/>
              </a:ext>
            </a:extLst>
          </p:cNvPr>
          <p:cNvSpPr/>
          <p:nvPr/>
        </p:nvSpPr>
        <p:spPr>
          <a:xfrm>
            <a:off x="316732" y="3302112"/>
            <a:ext cx="2693337" cy="159657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D804484-BF19-4819-80CB-71AD9BAC07ED}"/>
              </a:ext>
            </a:extLst>
          </p:cNvPr>
          <p:cNvSpPr/>
          <p:nvPr/>
        </p:nvSpPr>
        <p:spPr>
          <a:xfrm>
            <a:off x="253062" y="4379742"/>
            <a:ext cx="2693337" cy="159657"/>
          </a:xfrm>
          <a:prstGeom prst="rect">
            <a:avLst/>
          </a:prstGeom>
          <a:solidFill>
            <a:srgbClr val="00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1515C3B-8D30-495A-8FC4-AC42D18DE61A}"/>
              </a:ext>
            </a:extLst>
          </p:cNvPr>
          <p:cNvSpPr/>
          <p:nvPr/>
        </p:nvSpPr>
        <p:spPr>
          <a:xfrm>
            <a:off x="809374" y="5437804"/>
            <a:ext cx="1708052" cy="159657"/>
          </a:xfrm>
          <a:prstGeom prst="rect">
            <a:avLst/>
          </a:prstGeom>
          <a:solidFill>
            <a:srgbClr val="00CC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C9CBE63-972B-48F2-A7EE-4C709BAEDB0D}"/>
              </a:ext>
            </a:extLst>
          </p:cNvPr>
          <p:cNvSpPr/>
          <p:nvPr/>
        </p:nvSpPr>
        <p:spPr>
          <a:xfrm>
            <a:off x="253062" y="2220798"/>
            <a:ext cx="2693337" cy="1596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61E8F48-9F58-4FBB-A4B7-53B54DBACA35}"/>
              </a:ext>
            </a:extLst>
          </p:cNvPr>
          <p:cNvGrpSpPr/>
          <p:nvPr/>
        </p:nvGrpSpPr>
        <p:grpSpPr>
          <a:xfrm>
            <a:off x="204337" y="2478088"/>
            <a:ext cx="2815592" cy="763305"/>
            <a:chOff x="4562485" y="2478088"/>
            <a:chExt cx="2815592" cy="763305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xmlns="" id="{AA39F4FA-BA9A-4E43-961E-030BF1C8A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2485" y="2602770"/>
              <a:ext cx="876250" cy="63862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E9A3F2A4-523A-43EC-AC42-26A0A704049B}"/>
                </a:ext>
              </a:extLst>
            </p:cNvPr>
            <p:cNvSpPr txBox="1"/>
            <p:nvPr/>
          </p:nvSpPr>
          <p:spPr>
            <a:xfrm>
              <a:off x="5438735" y="2478088"/>
              <a:ext cx="19393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20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الفصل الثالث</a:t>
              </a:r>
            </a:p>
            <a:p>
              <a:pPr algn="ctr"/>
              <a:r>
                <a:rPr lang="ar-SY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الحيوانات و مساكنها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F303D07-23DA-4876-B2A3-A06F7DC65C2B}"/>
              </a:ext>
            </a:extLst>
          </p:cNvPr>
          <p:cNvGrpSpPr/>
          <p:nvPr/>
        </p:nvGrpSpPr>
        <p:grpSpPr>
          <a:xfrm>
            <a:off x="204337" y="3696717"/>
            <a:ext cx="3061377" cy="621931"/>
            <a:chOff x="4397500" y="3716138"/>
            <a:chExt cx="3061377" cy="621931"/>
          </a:xfrm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xmlns="" id="{EDCBF742-B6EE-479B-AF49-1AD6A0D78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7500" y="3716138"/>
              <a:ext cx="1103426" cy="62193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0C37B15B-FA09-41D5-A480-D1B298E85BDB}"/>
                </a:ext>
              </a:extLst>
            </p:cNvPr>
            <p:cNvSpPr txBox="1"/>
            <p:nvPr/>
          </p:nvSpPr>
          <p:spPr>
            <a:xfrm>
              <a:off x="5438735" y="3827048"/>
              <a:ext cx="20201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الحيوانات و حاجاتها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21E03BA-7738-4C4C-89EB-8D002A8F37C3}"/>
              </a:ext>
            </a:extLst>
          </p:cNvPr>
          <p:cNvGrpSpPr/>
          <p:nvPr/>
        </p:nvGrpSpPr>
        <p:grpSpPr>
          <a:xfrm>
            <a:off x="638629" y="4681443"/>
            <a:ext cx="1964988" cy="701136"/>
            <a:chOff x="4731657" y="4681443"/>
            <a:chExt cx="1964988" cy="701136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xmlns="" id="{6922EC8F-53CB-4616-AB79-9EC000C37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1657" y="4681443"/>
              <a:ext cx="714119" cy="70113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D422625F-6678-4DD5-97FA-758F4C6B6913}"/>
                </a:ext>
              </a:extLst>
            </p:cNvPr>
            <p:cNvSpPr txBox="1"/>
            <p:nvPr/>
          </p:nvSpPr>
          <p:spPr>
            <a:xfrm>
              <a:off x="5400791" y="4921457"/>
              <a:ext cx="12958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الدرس الثاني</a:t>
              </a:r>
              <a:endParaRPr lang="en-US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2A1F8F9-6D07-4783-AA05-2B10C255BCC9}"/>
              </a:ext>
            </a:extLst>
          </p:cNvPr>
          <p:cNvSpPr txBox="1"/>
          <p:nvPr/>
        </p:nvSpPr>
        <p:spPr>
          <a:xfrm>
            <a:off x="804517" y="1885575"/>
            <a:ext cx="1712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الوحدة الثانية</a:t>
            </a:r>
            <a:endParaRPr lang="en-US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TextBox 34">
            <a:extLst>
              <a:ext uri="{FF2B5EF4-FFF2-40B4-BE49-F238E27FC236}">
                <a16:creationId xmlns="" xmlns:a16="http://schemas.microsoft.com/office/drawing/2014/main" id="{73C4F4A6-C756-4101-A3F0-248D63C16A03}"/>
              </a:ext>
            </a:extLst>
          </p:cNvPr>
          <p:cNvSpPr txBox="1"/>
          <p:nvPr/>
        </p:nvSpPr>
        <p:spPr>
          <a:xfrm>
            <a:off x="6691086" y="434988"/>
            <a:ext cx="5058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Y" sz="2400" b="1" dirty="0" smtClean="0">
                <a:solidFill>
                  <a:schemeClr val="bg1"/>
                </a:solidFill>
              </a:rPr>
              <a:t>الرئتان تساعد حيوانات أخرى على التنفُّس</a:t>
            </a:r>
            <a:endParaRPr lang="ar-SY" sz="2400" b="1" dirty="0">
              <a:solidFill>
                <a:schemeClr val="bg1"/>
              </a:solidFill>
            </a:endParaRPr>
          </a:p>
        </p:txBody>
      </p:sp>
      <p:pic>
        <p:nvPicPr>
          <p:cNvPr id="27" name="Graphic 204">
            <a:extLst>
              <a:ext uri="{FF2B5EF4-FFF2-40B4-BE49-F238E27FC236}">
                <a16:creationId xmlns:a16="http://schemas.microsoft.com/office/drawing/2014/main" xmlns="" id="{12A15261-21FF-4C3F-BFF2-B647A658D2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44" y="1813608"/>
            <a:ext cx="2297416" cy="1769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Graphic 204">
            <a:extLst>
              <a:ext uri="{FF2B5EF4-FFF2-40B4-BE49-F238E27FC236}">
                <a16:creationId xmlns:a16="http://schemas.microsoft.com/office/drawing/2014/main" xmlns="" id="{12A15261-21FF-4C3F-BFF2-B647A658D2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397" y="1348754"/>
            <a:ext cx="2667779" cy="2508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Graphic 204">
            <a:extLst>
              <a:ext uri="{FF2B5EF4-FFF2-40B4-BE49-F238E27FC236}">
                <a16:creationId xmlns:a16="http://schemas.microsoft.com/office/drawing/2014/main" xmlns="" id="{12A15261-21FF-4C3F-BFF2-B647A658D2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381" y="4921457"/>
            <a:ext cx="2981022" cy="1419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Graphic 204">
            <a:extLst>
              <a:ext uri="{FF2B5EF4-FFF2-40B4-BE49-F238E27FC236}">
                <a16:creationId xmlns:a16="http://schemas.microsoft.com/office/drawing/2014/main" xmlns="" id="{12A15261-21FF-4C3F-BFF2-B647A658D2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200" y="1110341"/>
            <a:ext cx="2026455" cy="1919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Graphic 204">
            <a:extLst>
              <a:ext uri="{FF2B5EF4-FFF2-40B4-BE49-F238E27FC236}">
                <a16:creationId xmlns:a16="http://schemas.microsoft.com/office/drawing/2014/main" xmlns="" id="{12A15261-21FF-4C3F-BFF2-B647A658D2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397" y="4207737"/>
            <a:ext cx="2571317" cy="2524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0475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2" grpId="0" animBg="1"/>
      <p:bldP spid="32" grpId="0"/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E48F32E-39F9-4D07-96EA-56D7DA65915B}"/>
              </a:ext>
            </a:extLst>
          </p:cNvPr>
          <p:cNvSpPr/>
          <p:nvPr/>
        </p:nvSpPr>
        <p:spPr>
          <a:xfrm>
            <a:off x="316732" y="3302112"/>
            <a:ext cx="2693337" cy="159657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D804484-BF19-4819-80CB-71AD9BAC07ED}"/>
              </a:ext>
            </a:extLst>
          </p:cNvPr>
          <p:cNvSpPr/>
          <p:nvPr/>
        </p:nvSpPr>
        <p:spPr>
          <a:xfrm>
            <a:off x="253062" y="4379742"/>
            <a:ext cx="2693337" cy="159657"/>
          </a:xfrm>
          <a:prstGeom prst="rect">
            <a:avLst/>
          </a:prstGeom>
          <a:solidFill>
            <a:srgbClr val="00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1515C3B-8D30-495A-8FC4-AC42D18DE61A}"/>
              </a:ext>
            </a:extLst>
          </p:cNvPr>
          <p:cNvSpPr/>
          <p:nvPr/>
        </p:nvSpPr>
        <p:spPr>
          <a:xfrm>
            <a:off x="809374" y="5437804"/>
            <a:ext cx="1708052" cy="159657"/>
          </a:xfrm>
          <a:prstGeom prst="rect">
            <a:avLst/>
          </a:prstGeom>
          <a:solidFill>
            <a:srgbClr val="00CC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C9CBE63-972B-48F2-A7EE-4C709BAEDB0D}"/>
              </a:ext>
            </a:extLst>
          </p:cNvPr>
          <p:cNvSpPr/>
          <p:nvPr/>
        </p:nvSpPr>
        <p:spPr>
          <a:xfrm>
            <a:off x="253062" y="2220798"/>
            <a:ext cx="2693337" cy="1596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61E8F48-9F58-4FBB-A4B7-53B54DBACA35}"/>
              </a:ext>
            </a:extLst>
          </p:cNvPr>
          <p:cNvGrpSpPr/>
          <p:nvPr/>
        </p:nvGrpSpPr>
        <p:grpSpPr>
          <a:xfrm>
            <a:off x="204337" y="2478088"/>
            <a:ext cx="2815592" cy="763305"/>
            <a:chOff x="4562485" y="2478088"/>
            <a:chExt cx="2815592" cy="763305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xmlns="" id="{AA39F4FA-BA9A-4E43-961E-030BF1C8A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2485" y="2602770"/>
              <a:ext cx="876250" cy="63862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E9A3F2A4-523A-43EC-AC42-26A0A704049B}"/>
                </a:ext>
              </a:extLst>
            </p:cNvPr>
            <p:cNvSpPr txBox="1"/>
            <p:nvPr/>
          </p:nvSpPr>
          <p:spPr>
            <a:xfrm>
              <a:off x="5438735" y="2478088"/>
              <a:ext cx="19393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20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الفصل الثالث</a:t>
              </a:r>
            </a:p>
            <a:p>
              <a:pPr algn="ctr"/>
              <a:r>
                <a:rPr lang="ar-SY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الحيوانات و مساكنها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F303D07-23DA-4876-B2A3-A06F7DC65C2B}"/>
              </a:ext>
            </a:extLst>
          </p:cNvPr>
          <p:cNvGrpSpPr/>
          <p:nvPr/>
        </p:nvGrpSpPr>
        <p:grpSpPr>
          <a:xfrm>
            <a:off x="204337" y="3696717"/>
            <a:ext cx="3061377" cy="621931"/>
            <a:chOff x="4397500" y="3716138"/>
            <a:chExt cx="3061377" cy="621931"/>
          </a:xfrm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xmlns="" id="{EDCBF742-B6EE-479B-AF49-1AD6A0D78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7500" y="3716138"/>
              <a:ext cx="1103426" cy="62193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0C37B15B-FA09-41D5-A480-D1B298E85BDB}"/>
                </a:ext>
              </a:extLst>
            </p:cNvPr>
            <p:cNvSpPr txBox="1"/>
            <p:nvPr/>
          </p:nvSpPr>
          <p:spPr>
            <a:xfrm>
              <a:off x="5438735" y="3827048"/>
              <a:ext cx="20201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الحيوانات و حاجاتها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21E03BA-7738-4C4C-89EB-8D002A8F37C3}"/>
              </a:ext>
            </a:extLst>
          </p:cNvPr>
          <p:cNvGrpSpPr/>
          <p:nvPr/>
        </p:nvGrpSpPr>
        <p:grpSpPr>
          <a:xfrm>
            <a:off x="638629" y="4681443"/>
            <a:ext cx="1964988" cy="701136"/>
            <a:chOff x="4731657" y="4681443"/>
            <a:chExt cx="1964988" cy="701136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xmlns="" id="{6922EC8F-53CB-4616-AB79-9EC000C37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1657" y="4681443"/>
              <a:ext cx="714119" cy="70113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D422625F-6678-4DD5-97FA-758F4C6B6913}"/>
                </a:ext>
              </a:extLst>
            </p:cNvPr>
            <p:cNvSpPr txBox="1"/>
            <p:nvPr/>
          </p:nvSpPr>
          <p:spPr>
            <a:xfrm>
              <a:off x="5400791" y="4921457"/>
              <a:ext cx="12958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الدرس الثاني</a:t>
              </a:r>
              <a:endParaRPr lang="en-US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2A1F8F9-6D07-4783-AA05-2B10C255BCC9}"/>
              </a:ext>
            </a:extLst>
          </p:cNvPr>
          <p:cNvSpPr txBox="1"/>
          <p:nvPr/>
        </p:nvSpPr>
        <p:spPr>
          <a:xfrm>
            <a:off x="804517" y="1885575"/>
            <a:ext cx="1712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الوحدة الثانية</a:t>
            </a:r>
            <a:endParaRPr lang="en-US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Box 34">
            <a:extLst>
              <a:ext uri="{FF2B5EF4-FFF2-40B4-BE49-F238E27FC236}">
                <a16:creationId xmlns="" xmlns:a16="http://schemas.microsoft.com/office/drawing/2014/main" id="{73C4F4A6-C756-4101-A3F0-248D63C16A03}"/>
              </a:ext>
            </a:extLst>
          </p:cNvPr>
          <p:cNvSpPr txBox="1"/>
          <p:nvPr/>
        </p:nvSpPr>
        <p:spPr>
          <a:xfrm>
            <a:off x="6349088" y="1207705"/>
            <a:ext cx="5174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Y" sz="2400" b="1" dirty="0" smtClean="0">
                <a:solidFill>
                  <a:schemeClr val="bg1"/>
                </a:solidFill>
              </a:rPr>
              <a:t>أسنان </a:t>
            </a:r>
            <a:r>
              <a:rPr lang="ar-SY" sz="2400" b="1" dirty="0" smtClean="0">
                <a:solidFill>
                  <a:schemeClr val="bg1"/>
                </a:solidFill>
              </a:rPr>
              <a:t>النمر </a:t>
            </a:r>
            <a:r>
              <a:rPr lang="ar-SY" sz="2400" b="1" dirty="0" smtClean="0">
                <a:solidFill>
                  <a:srgbClr val="FFFF00"/>
                </a:solidFill>
              </a:rPr>
              <a:t>حادَّة</a:t>
            </a:r>
            <a:r>
              <a:rPr lang="ar-SY" sz="2400" b="1" dirty="0" smtClean="0">
                <a:solidFill>
                  <a:schemeClr val="bg1"/>
                </a:solidFill>
              </a:rPr>
              <a:t>  </a:t>
            </a:r>
            <a:r>
              <a:rPr lang="ar-SY" sz="2400" b="1" dirty="0" smtClean="0">
                <a:solidFill>
                  <a:schemeClr val="bg1"/>
                </a:solidFill>
              </a:rPr>
              <a:t>تساعده على تناول طعامه</a:t>
            </a:r>
            <a:endParaRPr lang="ar-SY" sz="2400" b="1" dirty="0">
              <a:solidFill>
                <a:schemeClr val="bg1"/>
              </a:solidFill>
            </a:endParaRPr>
          </a:p>
        </p:txBody>
      </p:sp>
      <p:pic>
        <p:nvPicPr>
          <p:cNvPr id="31" name="Graphic 204">
            <a:extLst>
              <a:ext uri="{FF2B5EF4-FFF2-40B4-BE49-F238E27FC236}">
                <a16:creationId xmlns:a16="http://schemas.microsoft.com/office/drawing/2014/main" xmlns="" id="{12A15261-21FF-4C3F-BFF2-B647A658D2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916" y="2380455"/>
            <a:ext cx="4149308" cy="2910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Graphic 204">
            <a:extLst>
              <a:ext uri="{FF2B5EF4-FFF2-40B4-BE49-F238E27FC236}">
                <a16:creationId xmlns:a16="http://schemas.microsoft.com/office/drawing/2014/main" xmlns="" id="{12A15261-21FF-4C3F-BFF2-B647A658D2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257" y="2287753"/>
            <a:ext cx="2714172" cy="3067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9464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2" grpId="0" animBg="1"/>
      <p:bldP spid="32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E48F32E-39F9-4D07-96EA-56D7DA65915B}"/>
              </a:ext>
            </a:extLst>
          </p:cNvPr>
          <p:cNvSpPr/>
          <p:nvPr/>
        </p:nvSpPr>
        <p:spPr>
          <a:xfrm>
            <a:off x="316732" y="3302112"/>
            <a:ext cx="2693337" cy="159657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D804484-BF19-4819-80CB-71AD9BAC07ED}"/>
              </a:ext>
            </a:extLst>
          </p:cNvPr>
          <p:cNvSpPr/>
          <p:nvPr/>
        </p:nvSpPr>
        <p:spPr>
          <a:xfrm>
            <a:off x="253062" y="4379742"/>
            <a:ext cx="2693337" cy="159657"/>
          </a:xfrm>
          <a:prstGeom prst="rect">
            <a:avLst/>
          </a:prstGeom>
          <a:solidFill>
            <a:srgbClr val="00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1515C3B-8D30-495A-8FC4-AC42D18DE61A}"/>
              </a:ext>
            </a:extLst>
          </p:cNvPr>
          <p:cNvSpPr/>
          <p:nvPr/>
        </p:nvSpPr>
        <p:spPr>
          <a:xfrm>
            <a:off x="809374" y="5437804"/>
            <a:ext cx="1708052" cy="159657"/>
          </a:xfrm>
          <a:prstGeom prst="rect">
            <a:avLst/>
          </a:prstGeom>
          <a:solidFill>
            <a:srgbClr val="00CC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C9CBE63-972B-48F2-A7EE-4C709BAEDB0D}"/>
              </a:ext>
            </a:extLst>
          </p:cNvPr>
          <p:cNvSpPr/>
          <p:nvPr/>
        </p:nvSpPr>
        <p:spPr>
          <a:xfrm>
            <a:off x="253062" y="2220798"/>
            <a:ext cx="2693337" cy="1596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61E8F48-9F58-4FBB-A4B7-53B54DBACA35}"/>
              </a:ext>
            </a:extLst>
          </p:cNvPr>
          <p:cNvGrpSpPr/>
          <p:nvPr/>
        </p:nvGrpSpPr>
        <p:grpSpPr>
          <a:xfrm>
            <a:off x="312217" y="2563925"/>
            <a:ext cx="3069612" cy="707886"/>
            <a:chOff x="4562485" y="2572035"/>
            <a:chExt cx="3069612" cy="707886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xmlns="" id="{AA39F4FA-BA9A-4E43-961E-030BF1C8A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2485" y="2602770"/>
              <a:ext cx="876250" cy="63862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E9A3F2A4-523A-43EC-AC42-26A0A704049B}"/>
                </a:ext>
              </a:extLst>
            </p:cNvPr>
            <p:cNvSpPr txBox="1"/>
            <p:nvPr/>
          </p:nvSpPr>
          <p:spPr>
            <a:xfrm>
              <a:off x="5354429" y="2572035"/>
              <a:ext cx="22776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20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الفصل الثالث</a:t>
              </a:r>
            </a:p>
            <a:p>
              <a:pPr algn="ctr"/>
              <a:r>
                <a:rPr lang="ar-SY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الحيوانات و مساكنها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F303D07-23DA-4876-B2A3-A06F7DC65C2B}"/>
              </a:ext>
            </a:extLst>
          </p:cNvPr>
          <p:cNvGrpSpPr/>
          <p:nvPr/>
        </p:nvGrpSpPr>
        <p:grpSpPr>
          <a:xfrm>
            <a:off x="287844" y="3654599"/>
            <a:ext cx="2963356" cy="587907"/>
            <a:chOff x="4514927" y="3654599"/>
            <a:chExt cx="2963356" cy="587907"/>
          </a:xfrm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xmlns="" id="{EDCBF742-B6EE-479B-AF49-1AD6A0D78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4927" y="3654599"/>
              <a:ext cx="1043060" cy="58790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0C37B15B-FA09-41D5-A480-D1B298E85BDB}"/>
                </a:ext>
              </a:extLst>
            </p:cNvPr>
            <p:cNvSpPr txBox="1"/>
            <p:nvPr/>
          </p:nvSpPr>
          <p:spPr>
            <a:xfrm>
              <a:off x="5557987" y="3842396"/>
              <a:ext cx="19202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الحيوانات و حاجاتها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21E03BA-7738-4C4C-89EB-8D002A8F37C3}"/>
              </a:ext>
            </a:extLst>
          </p:cNvPr>
          <p:cNvGrpSpPr/>
          <p:nvPr/>
        </p:nvGrpSpPr>
        <p:grpSpPr>
          <a:xfrm>
            <a:off x="727990" y="4598348"/>
            <a:ext cx="2009394" cy="800321"/>
            <a:chOff x="4821018" y="4598348"/>
            <a:chExt cx="2009394" cy="800321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xmlns="" id="{6922EC8F-53CB-4616-AB79-9EC000C37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1018" y="4598348"/>
              <a:ext cx="815140" cy="80032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D422625F-6678-4DD5-97FA-758F4C6B6913}"/>
                </a:ext>
              </a:extLst>
            </p:cNvPr>
            <p:cNvSpPr txBox="1"/>
            <p:nvPr/>
          </p:nvSpPr>
          <p:spPr>
            <a:xfrm>
              <a:off x="5534558" y="4997213"/>
              <a:ext cx="12958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الدرس الثاني</a:t>
              </a:r>
              <a:endParaRPr lang="en-US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2A1F8F9-6D07-4783-AA05-2B10C255BCC9}"/>
              </a:ext>
            </a:extLst>
          </p:cNvPr>
          <p:cNvSpPr txBox="1"/>
          <p:nvPr/>
        </p:nvSpPr>
        <p:spPr>
          <a:xfrm>
            <a:off x="804517" y="1885575"/>
            <a:ext cx="1712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الوحدة الثانية</a:t>
            </a:r>
            <a:endParaRPr lang="en-US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1" name="Oval 12">
            <a:extLst>
              <a:ext uri="{FF2B5EF4-FFF2-40B4-BE49-F238E27FC236}">
                <a16:creationId xmlns:a16="http://schemas.microsoft.com/office/drawing/2014/main" xmlns="" id="{259160B0-F5EE-4D33-83DB-85DD427D34B6}"/>
              </a:ext>
            </a:extLst>
          </p:cNvPr>
          <p:cNvSpPr/>
          <p:nvPr/>
        </p:nvSpPr>
        <p:spPr>
          <a:xfrm>
            <a:off x="6469776" y="4494223"/>
            <a:ext cx="3336492" cy="11541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13">
            <a:extLst>
              <a:ext uri="{FF2B5EF4-FFF2-40B4-BE49-F238E27FC236}">
                <a16:creationId xmlns:a16="http://schemas.microsoft.com/office/drawing/2014/main" xmlns="" id="{1CE2429F-59A9-49F0-8A2B-FD11822D9495}"/>
              </a:ext>
            </a:extLst>
          </p:cNvPr>
          <p:cNvSpPr/>
          <p:nvPr/>
        </p:nvSpPr>
        <p:spPr>
          <a:xfrm>
            <a:off x="9141300" y="730606"/>
            <a:ext cx="380957" cy="3809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rapezoid 6">
            <a:extLst>
              <a:ext uri="{FF2B5EF4-FFF2-40B4-BE49-F238E27FC236}">
                <a16:creationId xmlns:a16="http://schemas.microsoft.com/office/drawing/2014/main" xmlns="" id="{AC3F29F7-669B-419E-89A0-EE2485AD4DE4}"/>
              </a:ext>
            </a:extLst>
          </p:cNvPr>
          <p:cNvSpPr/>
          <p:nvPr/>
        </p:nvSpPr>
        <p:spPr>
          <a:xfrm>
            <a:off x="6502105" y="955604"/>
            <a:ext cx="3271834" cy="4115686"/>
          </a:xfrm>
          <a:custGeom>
            <a:avLst/>
            <a:gdLst>
              <a:gd name="connsiteX0" fmla="*/ 0 w 2598057"/>
              <a:gd name="connsiteY0" fmla="*/ 2540000 h 2540000"/>
              <a:gd name="connsiteX1" fmla="*/ 1012368 w 2598057"/>
              <a:gd name="connsiteY1" fmla="*/ 0 h 2540000"/>
              <a:gd name="connsiteX2" fmla="*/ 1585689 w 2598057"/>
              <a:gd name="connsiteY2" fmla="*/ 0 h 2540000"/>
              <a:gd name="connsiteX3" fmla="*/ 2598057 w 2598057"/>
              <a:gd name="connsiteY3" fmla="*/ 2540000 h 2540000"/>
              <a:gd name="connsiteX4" fmla="*/ 0 w 2598057"/>
              <a:gd name="connsiteY4" fmla="*/ 2540000 h 2540000"/>
              <a:gd name="connsiteX0" fmla="*/ 0 w 2598057"/>
              <a:gd name="connsiteY0" fmla="*/ 2540000 h 2540000"/>
              <a:gd name="connsiteX1" fmla="*/ 1012368 w 2598057"/>
              <a:gd name="connsiteY1" fmla="*/ 0 h 2540000"/>
              <a:gd name="connsiteX2" fmla="*/ 2398489 w 2598057"/>
              <a:gd name="connsiteY2" fmla="*/ 145143 h 2540000"/>
              <a:gd name="connsiteX3" fmla="*/ 2598057 w 2598057"/>
              <a:gd name="connsiteY3" fmla="*/ 2540000 h 2540000"/>
              <a:gd name="connsiteX4" fmla="*/ 0 w 2598057"/>
              <a:gd name="connsiteY4" fmla="*/ 2540000 h 2540000"/>
              <a:gd name="connsiteX0" fmla="*/ 0 w 2598057"/>
              <a:gd name="connsiteY0" fmla="*/ 2423886 h 2423886"/>
              <a:gd name="connsiteX1" fmla="*/ 2071911 w 2598057"/>
              <a:gd name="connsiteY1" fmla="*/ 0 h 2423886"/>
              <a:gd name="connsiteX2" fmla="*/ 2398489 w 2598057"/>
              <a:gd name="connsiteY2" fmla="*/ 29029 h 2423886"/>
              <a:gd name="connsiteX3" fmla="*/ 2598057 w 2598057"/>
              <a:gd name="connsiteY3" fmla="*/ 2423886 h 2423886"/>
              <a:gd name="connsiteX4" fmla="*/ 0 w 2598057"/>
              <a:gd name="connsiteY4" fmla="*/ 2423886 h 2423886"/>
              <a:gd name="connsiteX0" fmla="*/ 0 w 2598057"/>
              <a:gd name="connsiteY0" fmla="*/ 2823131 h 2823131"/>
              <a:gd name="connsiteX1" fmla="*/ 2116987 w 2598057"/>
              <a:gd name="connsiteY1" fmla="*/ 0 h 2823131"/>
              <a:gd name="connsiteX2" fmla="*/ 2398489 w 2598057"/>
              <a:gd name="connsiteY2" fmla="*/ 428274 h 2823131"/>
              <a:gd name="connsiteX3" fmla="*/ 2598057 w 2598057"/>
              <a:gd name="connsiteY3" fmla="*/ 2823131 h 2823131"/>
              <a:gd name="connsiteX4" fmla="*/ 0 w 2598057"/>
              <a:gd name="connsiteY4" fmla="*/ 2823131 h 2823131"/>
              <a:gd name="connsiteX0" fmla="*/ 0 w 2598057"/>
              <a:gd name="connsiteY0" fmla="*/ 2823131 h 2823131"/>
              <a:gd name="connsiteX1" fmla="*/ 2116987 w 2598057"/>
              <a:gd name="connsiteY1" fmla="*/ 0 h 2823131"/>
              <a:gd name="connsiteX2" fmla="*/ 2372731 w 2598057"/>
              <a:gd name="connsiteY2" fmla="*/ 41908 h 2823131"/>
              <a:gd name="connsiteX3" fmla="*/ 2598057 w 2598057"/>
              <a:gd name="connsiteY3" fmla="*/ 2823131 h 2823131"/>
              <a:gd name="connsiteX4" fmla="*/ 0 w 2598057"/>
              <a:gd name="connsiteY4" fmla="*/ 2823131 h 2823131"/>
              <a:gd name="connsiteX0" fmla="*/ 0 w 2598057"/>
              <a:gd name="connsiteY0" fmla="*/ 3341060 h 3341060"/>
              <a:gd name="connsiteX1" fmla="*/ 2116987 w 2598057"/>
              <a:gd name="connsiteY1" fmla="*/ 517929 h 3341060"/>
              <a:gd name="connsiteX2" fmla="*/ 2376463 w 2598057"/>
              <a:gd name="connsiteY2" fmla="*/ 0 h 3341060"/>
              <a:gd name="connsiteX3" fmla="*/ 2598057 w 2598057"/>
              <a:gd name="connsiteY3" fmla="*/ 3341060 h 3341060"/>
              <a:gd name="connsiteX4" fmla="*/ 0 w 2598057"/>
              <a:gd name="connsiteY4" fmla="*/ 3341060 h 3341060"/>
              <a:gd name="connsiteX0" fmla="*/ 0 w 2598057"/>
              <a:gd name="connsiteY0" fmla="*/ 3371771 h 3371771"/>
              <a:gd name="connsiteX1" fmla="*/ 2087129 w 2598057"/>
              <a:gd name="connsiteY1" fmla="*/ 0 h 3371771"/>
              <a:gd name="connsiteX2" fmla="*/ 2376463 w 2598057"/>
              <a:gd name="connsiteY2" fmla="*/ 30711 h 3371771"/>
              <a:gd name="connsiteX3" fmla="*/ 2598057 w 2598057"/>
              <a:gd name="connsiteY3" fmla="*/ 3371771 h 3371771"/>
              <a:gd name="connsiteX4" fmla="*/ 0 w 2598057"/>
              <a:gd name="connsiteY4" fmla="*/ 3371771 h 337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8057" h="3371771">
                <a:moveTo>
                  <a:pt x="0" y="3371771"/>
                </a:moveTo>
                <a:lnTo>
                  <a:pt x="2087129" y="0"/>
                </a:lnTo>
                <a:lnTo>
                  <a:pt x="2376463" y="30711"/>
                </a:lnTo>
                <a:lnTo>
                  <a:pt x="2598057" y="3371771"/>
                </a:lnTo>
                <a:lnTo>
                  <a:pt x="0" y="3371771"/>
                </a:lnTo>
                <a:close/>
              </a:path>
            </a:pathLst>
          </a:cu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23">
            <a:extLst>
              <a:ext uri="{FF2B5EF4-FFF2-40B4-BE49-F238E27FC236}">
                <a16:creationId xmlns:a16="http://schemas.microsoft.com/office/drawing/2014/main" xmlns="" id="{C575320E-D4E8-47F0-A5BE-580A36F5EE20}"/>
              </a:ext>
            </a:extLst>
          </p:cNvPr>
          <p:cNvSpPr txBox="1"/>
          <p:nvPr/>
        </p:nvSpPr>
        <p:spPr>
          <a:xfrm>
            <a:off x="6313714" y="5810850"/>
            <a:ext cx="3668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sz="2400" b="1" dirty="0" smtClean="0">
                <a:solidFill>
                  <a:schemeClr val="bg1"/>
                </a:solidFill>
              </a:rPr>
              <a:t>الدلافين ثدييَّات تعيش في المحيط , و لها رئتان</a:t>
            </a:r>
            <a:endParaRPr lang="ar-SY" sz="2400" b="1" dirty="0">
              <a:solidFill>
                <a:schemeClr val="bg1"/>
              </a:solidFill>
            </a:endParaRPr>
          </a:p>
        </p:txBody>
      </p:sp>
      <p:pic>
        <p:nvPicPr>
          <p:cNvPr id="54" name="Graphic 18">
            <a:extLst>
              <a:ext uri="{FF2B5EF4-FFF2-40B4-BE49-F238E27FC236}">
                <a16:creationId xmlns:a16="http://schemas.microsoft.com/office/drawing/2014/main" xmlns="" id="{6C7C30C0-CCD4-4403-95A4-28EB50C91B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122" y="4159276"/>
            <a:ext cx="2453800" cy="16784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Graphic 18">
            <a:extLst>
              <a:ext uri="{FF2B5EF4-FFF2-40B4-BE49-F238E27FC236}">
                <a16:creationId xmlns:a16="http://schemas.microsoft.com/office/drawing/2014/main" xmlns="" id="{6C7C30C0-CCD4-4403-95A4-28EB50C91B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049" y="3212261"/>
            <a:ext cx="2677665" cy="22407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6972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2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2" grpId="0" animBg="1"/>
      <p:bldP spid="32" grpId="0"/>
      <p:bldP spid="51" grpId="0" animBg="1"/>
      <p:bldP spid="52" grpId="0" animBg="1"/>
      <p:bldP spid="53" grpId="0" animBg="1"/>
      <p:bldP spid="5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E48F32E-39F9-4D07-96EA-56D7DA65915B}"/>
              </a:ext>
            </a:extLst>
          </p:cNvPr>
          <p:cNvSpPr/>
          <p:nvPr/>
        </p:nvSpPr>
        <p:spPr>
          <a:xfrm>
            <a:off x="316732" y="3302112"/>
            <a:ext cx="2693337" cy="159657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D804484-BF19-4819-80CB-71AD9BAC07ED}"/>
              </a:ext>
            </a:extLst>
          </p:cNvPr>
          <p:cNvSpPr/>
          <p:nvPr/>
        </p:nvSpPr>
        <p:spPr>
          <a:xfrm>
            <a:off x="253062" y="4379742"/>
            <a:ext cx="2693337" cy="159657"/>
          </a:xfrm>
          <a:prstGeom prst="rect">
            <a:avLst/>
          </a:prstGeom>
          <a:solidFill>
            <a:srgbClr val="00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1515C3B-8D30-495A-8FC4-AC42D18DE61A}"/>
              </a:ext>
            </a:extLst>
          </p:cNvPr>
          <p:cNvSpPr/>
          <p:nvPr/>
        </p:nvSpPr>
        <p:spPr>
          <a:xfrm>
            <a:off x="809374" y="5437804"/>
            <a:ext cx="1708052" cy="159657"/>
          </a:xfrm>
          <a:prstGeom prst="rect">
            <a:avLst/>
          </a:prstGeom>
          <a:solidFill>
            <a:srgbClr val="00CC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C9CBE63-972B-48F2-A7EE-4C709BAEDB0D}"/>
              </a:ext>
            </a:extLst>
          </p:cNvPr>
          <p:cNvSpPr/>
          <p:nvPr/>
        </p:nvSpPr>
        <p:spPr>
          <a:xfrm>
            <a:off x="253062" y="2220798"/>
            <a:ext cx="2693337" cy="1596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61E8F48-9F58-4FBB-A4B7-53B54DBACA35}"/>
              </a:ext>
            </a:extLst>
          </p:cNvPr>
          <p:cNvGrpSpPr/>
          <p:nvPr/>
        </p:nvGrpSpPr>
        <p:grpSpPr>
          <a:xfrm>
            <a:off x="316732" y="2493665"/>
            <a:ext cx="2808475" cy="747728"/>
            <a:chOff x="4562485" y="2493665"/>
            <a:chExt cx="2808475" cy="747728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xmlns="" id="{AA39F4FA-BA9A-4E43-961E-030BF1C8A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2485" y="2602770"/>
              <a:ext cx="876250" cy="63862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E9A3F2A4-523A-43EC-AC42-26A0A704049B}"/>
                </a:ext>
              </a:extLst>
            </p:cNvPr>
            <p:cNvSpPr txBox="1"/>
            <p:nvPr/>
          </p:nvSpPr>
          <p:spPr>
            <a:xfrm>
              <a:off x="5474082" y="2493665"/>
              <a:ext cx="189687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20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الفصل الثالث</a:t>
              </a:r>
            </a:p>
            <a:p>
              <a:pPr algn="ctr"/>
              <a:r>
                <a:rPr lang="ar-SY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الحيوانات و مساكنها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F303D07-23DA-4876-B2A3-A06F7DC65C2B}"/>
              </a:ext>
            </a:extLst>
          </p:cNvPr>
          <p:cNvGrpSpPr/>
          <p:nvPr/>
        </p:nvGrpSpPr>
        <p:grpSpPr>
          <a:xfrm>
            <a:off x="294891" y="3669039"/>
            <a:ext cx="2937941" cy="583648"/>
            <a:chOff x="4505297" y="3669039"/>
            <a:chExt cx="2937941" cy="583648"/>
          </a:xfrm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xmlns="" id="{EDCBF742-B6EE-479B-AF49-1AD6A0D78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5297" y="3669039"/>
              <a:ext cx="1035503" cy="58364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0C37B15B-FA09-41D5-A480-D1B298E85BDB}"/>
                </a:ext>
              </a:extLst>
            </p:cNvPr>
            <p:cNvSpPr txBox="1"/>
            <p:nvPr/>
          </p:nvSpPr>
          <p:spPr>
            <a:xfrm>
              <a:off x="5546360" y="3850099"/>
              <a:ext cx="18968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الحيوانات و حاجاتها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21E03BA-7738-4C4C-89EB-8D002A8F37C3}"/>
              </a:ext>
            </a:extLst>
          </p:cNvPr>
          <p:cNvGrpSpPr/>
          <p:nvPr/>
        </p:nvGrpSpPr>
        <p:grpSpPr>
          <a:xfrm>
            <a:off x="781485" y="4721411"/>
            <a:ext cx="1822132" cy="621626"/>
            <a:chOff x="4874513" y="4721411"/>
            <a:chExt cx="1822132" cy="621626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xmlns="" id="{6922EC8F-53CB-4616-AB79-9EC000C37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4513" y="4721411"/>
              <a:ext cx="633138" cy="62162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D422625F-6678-4DD5-97FA-758F4C6B6913}"/>
                </a:ext>
              </a:extLst>
            </p:cNvPr>
            <p:cNvSpPr txBox="1"/>
            <p:nvPr/>
          </p:nvSpPr>
          <p:spPr>
            <a:xfrm>
              <a:off x="5400791" y="4921457"/>
              <a:ext cx="12958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الدرس الثاني</a:t>
              </a:r>
              <a:endParaRPr lang="en-US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2A1F8F9-6D07-4783-AA05-2B10C255BCC9}"/>
              </a:ext>
            </a:extLst>
          </p:cNvPr>
          <p:cNvSpPr txBox="1"/>
          <p:nvPr/>
        </p:nvSpPr>
        <p:spPr>
          <a:xfrm>
            <a:off x="804517" y="1885575"/>
            <a:ext cx="1712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الوحدة الثانية</a:t>
            </a:r>
            <a:endParaRPr lang="en-US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TextBox 34">
            <a:extLst>
              <a:ext uri="{FF2B5EF4-FFF2-40B4-BE49-F238E27FC236}">
                <a16:creationId xmlns="" xmlns:a16="http://schemas.microsoft.com/office/drawing/2014/main" id="{73C4F4A6-C756-4101-A3F0-248D63C16A03}"/>
              </a:ext>
            </a:extLst>
          </p:cNvPr>
          <p:cNvSpPr txBox="1"/>
          <p:nvPr/>
        </p:nvSpPr>
        <p:spPr>
          <a:xfrm>
            <a:off x="6691085" y="216659"/>
            <a:ext cx="5058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Y" sz="2400" b="1" dirty="0" smtClean="0">
                <a:solidFill>
                  <a:schemeClr val="bg1"/>
                </a:solidFill>
              </a:rPr>
              <a:t>أيُّ الحيوانات يأكل النباتات ؟</a:t>
            </a:r>
            <a:endParaRPr lang="ar-SY" sz="2400" b="1" dirty="0">
              <a:solidFill>
                <a:schemeClr val="bg1"/>
              </a:solidFill>
            </a:endParaRPr>
          </a:p>
        </p:txBody>
      </p:sp>
      <p:sp>
        <p:nvSpPr>
          <p:cNvPr id="21" name="TextBox 34">
            <a:extLst>
              <a:ext uri="{FF2B5EF4-FFF2-40B4-BE49-F238E27FC236}">
                <a16:creationId xmlns="" xmlns:a16="http://schemas.microsoft.com/office/drawing/2014/main" id="{73C4F4A6-C756-4101-A3F0-248D63C16A03}"/>
              </a:ext>
            </a:extLst>
          </p:cNvPr>
          <p:cNvSpPr txBox="1"/>
          <p:nvPr/>
        </p:nvSpPr>
        <p:spPr>
          <a:xfrm>
            <a:off x="4797884" y="976872"/>
            <a:ext cx="6951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Y" sz="2400" b="1" dirty="0" smtClean="0">
                <a:solidFill>
                  <a:schemeClr val="bg1"/>
                </a:solidFill>
              </a:rPr>
              <a:t>بعض الحيوانات تأكل النباتات فقط , و لذلك تُسمَّى </a:t>
            </a:r>
            <a:r>
              <a:rPr lang="ar-SY" sz="2400" b="1" dirty="0" smtClean="0">
                <a:solidFill>
                  <a:srgbClr val="FFFF00"/>
                </a:solidFill>
              </a:rPr>
              <a:t>آكلات الأعشاب </a:t>
            </a:r>
            <a:r>
              <a:rPr lang="ar-SY" sz="2400" b="1" dirty="0" smtClean="0">
                <a:solidFill>
                  <a:schemeClr val="bg1"/>
                </a:solidFill>
              </a:rPr>
              <a:t>. </a:t>
            </a:r>
            <a:endParaRPr lang="ar-SY" sz="2400" b="1" dirty="0">
              <a:solidFill>
                <a:schemeClr val="bg1"/>
              </a:solidFill>
            </a:endParaRPr>
          </a:p>
        </p:txBody>
      </p:sp>
      <p:pic>
        <p:nvPicPr>
          <p:cNvPr id="27" name="Graphic 204">
            <a:extLst>
              <a:ext uri="{FF2B5EF4-FFF2-40B4-BE49-F238E27FC236}">
                <a16:creationId xmlns:a16="http://schemas.microsoft.com/office/drawing/2014/main" xmlns="" id="{12A15261-21FF-4C3F-BFF2-B647A658D2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239" y="3001497"/>
            <a:ext cx="2524962" cy="1423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Graphic 204">
            <a:extLst>
              <a:ext uri="{FF2B5EF4-FFF2-40B4-BE49-F238E27FC236}">
                <a16:creationId xmlns:a16="http://schemas.microsoft.com/office/drawing/2014/main" xmlns="" id="{12A15261-21FF-4C3F-BFF2-B647A658D2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715" y="2744908"/>
            <a:ext cx="2490456" cy="1848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TextBox 34">
            <a:extLst>
              <a:ext uri="{FF2B5EF4-FFF2-40B4-BE49-F238E27FC236}">
                <a16:creationId xmlns="" xmlns:a16="http://schemas.microsoft.com/office/drawing/2014/main" id="{73C4F4A6-C756-4101-A3F0-248D63C16A03}"/>
              </a:ext>
            </a:extLst>
          </p:cNvPr>
          <p:cNvSpPr txBox="1"/>
          <p:nvPr/>
        </p:nvSpPr>
        <p:spPr>
          <a:xfrm>
            <a:off x="4688114" y="1654742"/>
            <a:ext cx="6951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Y" sz="2400" b="1" dirty="0" smtClean="0">
                <a:solidFill>
                  <a:schemeClr val="bg1"/>
                </a:solidFill>
              </a:rPr>
              <a:t>الأرانب و الخيول من آكلات الأعشاب</a:t>
            </a:r>
            <a:endParaRPr lang="ar-SY" sz="2400" b="1" dirty="0">
              <a:solidFill>
                <a:schemeClr val="bg1"/>
              </a:solidFill>
            </a:endParaRPr>
          </a:p>
        </p:txBody>
      </p:sp>
      <p:pic>
        <p:nvPicPr>
          <p:cNvPr id="29" name="Graphic 204">
            <a:extLst>
              <a:ext uri="{FF2B5EF4-FFF2-40B4-BE49-F238E27FC236}">
                <a16:creationId xmlns:a16="http://schemas.microsoft.com/office/drawing/2014/main" xmlns="" id="{12A15261-21FF-4C3F-BFF2-B647A658D2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802" y="4721411"/>
            <a:ext cx="2860142" cy="2096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4678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2" grpId="0" animBg="1"/>
      <p:bldP spid="32" grpId="0"/>
      <p:bldP spid="37" grpId="0"/>
      <p:bldP spid="21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E48F32E-39F9-4D07-96EA-56D7DA65915B}"/>
              </a:ext>
            </a:extLst>
          </p:cNvPr>
          <p:cNvSpPr/>
          <p:nvPr/>
        </p:nvSpPr>
        <p:spPr>
          <a:xfrm>
            <a:off x="316732" y="3302112"/>
            <a:ext cx="2693337" cy="159657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D804484-BF19-4819-80CB-71AD9BAC07ED}"/>
              </a:ext>
            </a:extLst>
          </p:cNvPr>
          <p:cNvSpPr/>
          <p:nvPr/>
        </p:nvSpPr>
        <p:spPr>
          <a:xfrm>
            <a:off x="253062" y="4379742"/>
            <a:ext cx="2693337" cy="159657"/>
          </a:xfrm>
          <a:prstGeom prst="rect">
            <a:avLst/>
          </a:prstGeom>
          <a:solidFill>
            <a:srgbClr val="00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1515C3B-8D30-495A-8FC4-AC42D18DE61A}"/>
              </a:ext>
            </a:extLst>
          </p:cNvPr>
          <p:cNvSpPr/>
          <p:nvPr/>
        </p:nvSpPr>
        <p:spPr>
          <a:xfrm>
            <a:off x="809374" y="5437804"/>
            <a:ext cx="1708052" cy="159657"/>
          </a:xfrm>
          <a:prstGeom prst="rect">
            <a:avLst/>
          </a:prstGeom>
          <a:solidFill>
            <a:srgbClr val="00CC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C9CBE63-972B-48F2-A7EE-4C709BAEDB0D}"/>
              </a:ext>
            </a:extLst>
          </p:cNvPr>
          <p:cNvSpPr/>
          <p:nvPr/>
        </p:nvSpPr>
        <p:spPr>
          <a:xfrm>
            <a:off x="253062" y="2220798"/>
            <a:ext cx="2693337" cy="1596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61E8F48-9F58-4FBB-A4B7-53B54DBACA35}"/>
              </a:ext>
            </a:extLst>
          </p:cNvPr>
          <p:cNvGrpSpPr/>
          <p:nvPr/>
        </p:nvGrpSpPr>
        <p:grpSpPr>
          <a:xfrm>
            <a:off x="253062" y="2495151"/>
            <a:ext cx="2818506" cy="756901"/>
            <a:chOff x="4539300" y="2484492"/>
            <a:chExt cx="2818506" cy="756901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xmlns="" id="{AA39F4FA-BA9A-4E43-961E-030BF1C8A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9300" y="2602770"/>
              <a:ext cx="876250" cy="63862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E9A3F2A4-523A-43EC-AC42-26A0A704049B}"/>
                </a:ext>
              </a:extLst>
            </p:cNvPr>
            <p:cNvSpPr txBox="1"/>
            <p:nvPr/>
          </p:nvSpPr>
          <p:spPr>
            <a:xfrm>
              <a:off x="5392766" y="2484492"/>
              <a:ext cx="19650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20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الفصل الثالث</a:t>
              </a:r>
            </a:p>
            <a:p>
              <a:pPr algn="ctr"/>
              <a:r>
                <a:rPr lang="ar-SY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الحيوانات و مساكنها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F303D07-23DA-4876-B2A3-A06F7DC65C2B}"/>
              </a:ext>
            </a:extLst>
          </p:cNvPr>
          <p:cNvGrpSpPr/>
          <p:nvPr/>
        </p:nvGrpSpPr>
        <p:grpSpPr>
          <a:xfrm>
            <a:off x="253061" y="3614057"/>
            <a:ext cx="3027168" cy="639919"/>
            <a:chOff x="4539299" y="3633478"/>
            <a:chExt cx="3027168" cy="639919"/>
          </a:xfrm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xmlns="" id="{EDCBF742-B6EE-479B-AF49-1AD6A0D78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9299" y="3633478"/>
              <a:ext cx="1104589" cy="6225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0C37B15B-FA09-41D5-A480-D1B298E85BDB}"/>
                </a:ext>
              </a:extLst>
            </p:cNvPr>
            <p:cNvSpPr txBox="1"/>
            <p:nvPr/>
          </p:nvSpPr>
          <p:spPr>
            <a:xfrm>
              <a:off x="5593309" y="3873287"/>
              <a:ext cx="19731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الحيوانات و حاجاتها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21E03BA-7738-4C4C-89EB-8D002A8F37C3}"/>
              </a:ext>
            </a:extLst>
          </p:cNvPr>
          <p:cNvGrpSpPr/>
          <p:nvPr/>
        </p:nvGrpSpPr>
        <p:grpSpPr>
          <a:xfrm>
            <a:off x="669323" y="4674415"/>
            <a:ext cx="1945964" cy="717216"/>
            <a:chOff x="4762351" y="4674415"/>
            <a:chExt cx="1945964" cy="717216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xmlns="" id="{6922EC8F-53CB-4616-AB79-9EC000C37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2351" y="4674415"/>
              <a:ext cx="708651" cy="69576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D422625F-6678-4DD5-97FA-758F4C6B6913}"/>
                </a:ext>
              </a:extLst>
            </p:cNvPr>
            <p:cNvSpPr txBox="1"/>
            <p:nvPr/>
          </p:nvSpPr>
          <p:spPr>
            <a:xfrm>
              <a:off x="5412461" y="5022299"/>
              <a:ext cx="12958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الدرس الثاني</a:t>
              </a:r>
              <a:endParaRPr lang="en-US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2A1F8F9-6D07-4783-AA05-2B10C255BCC9}"/>
              </a:ext>
            </a:extLst>
          </p:cNvPr>
          <p:cNvSpPr txBox="1"/>
          <p:nvPr/>
        </p:nvSpPr>
        <p:spPr>
          <a:xfrm>
            <a:off x="804517" y="1885575"/>
            <a:ext cx="1712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الوحدة الثانية</a:t>
            </a:r>
            <a:endParaRPr lang="en-US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TextBox 34">
            <a:extLst>
              <a:ext uri="{FF2B5EF4-FFF2-40B4-BE49-F238E27FC236}">
                <a16:creationId xmlns="" xmlns:a16="http://schemas.microsoft.com/office/drawing/2014/main" id="{73C4F4A6-C756-4101-A3F0-248D63C16A03}"/>
              </a:ext>
            </a:extLst>
          </p:cNvPr>
          <p:cNvSpPr txBox="1"/>
          <p:nvPr/>
        </p:nvSpPr>
        <p:spPr>
          <a:xfrm>
            <a:off x="6691085" y="216659"/>
            <a:ext cx="5058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Y" sz="2400" b="1" dirty="0" smtClean="0">
                <a:solidFill>
                  <a:schemeClr val="bg1"/>
                </a:solidFill>
              </a:rPr>
              <a:t>أيُّ الحيوانات يأكل اللحوم ؟</a:t>
            </a:r>
            <a:endParaRPr lang="ar-SY" sz="2400" b="1" dirty="0">
              <a:solidFill>
                <a:schemeClr val="bg1"/>
              </a:solidFill>
            </a:endParaRPr>
          </a:p>
        </p:txBody>
      </p:sp>
      <p:sp>
        <p:nvSpPr>
          <p:cNvPr id="21" name="TextBox 34">
            <a:extLst>
              <a:ext uri="{FF2B5EF4-FFF2-40B4-BE49-F238E27FC236}">
                <a16:creationId xmlns="" xmlns:a16="http://schemas.microsoft.com/office/drawing/2014/main" id="{73C4F4A6-C756-4101-A3F0-248D63C16A03}"/>
              </a:ext>
            </a:extLst>
          </p:cNvPr>
          <p:cNvSpPr txBox="1"/>
          <p:nvPr/>
        </p:nvSpPr>
        <p:spPr>
          <a:xfrm>
            <a:off x="4797884" y="976872"/>
            <a:ext cx="6951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Y" sz="2400" b="1" dirty="0" smtClean="0">
                <a:solidFill>
                  <a:schemeClr val="bg1"/>
                </a:solidFill>
              </a:rPr>
              <a:t>تأكل بعض الحيوانات حيوانات أخرى , و لذلك تُسمَّى </a:t>
            </a:r>
            <a:r>
              <a:rPr lang="ar-SY" sz="2400" b="1" dirty="0" smtClean="0">
                <a:solidFill>
                  <a:srgbClr val="FFFF00"/>
                </a:solidFill>
              </a:rPr>
              <a:t>آكلات اللحوم</a:t>
            </a:r>
            <a:endParaRPr lang="ar-SY" sz="2400" b="1" dirty="0">
              <a:solidFill>
                <a:srgbClr val="FFFF00"/>
              </a:solidFill>
            </a:endParaRPr>
          </a:p>
        </p:txBody>
      </p:sp>
      <p:pic>
        <p:nvPicPr>
          <p:cNvPr id="26" name="Graphic 204">
            <a:extLst>
              <a:ext uri="{FF2B5EF4-FFF2-40B4-BE49-F238E27FC236}">
                <a16:creationId xmlns:a16="http://schemas.microsoft.com/office/drawing/2014/main" xmlns="" id="{12A15261-21FF-4C3F-BFF2-B647A658D2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541" y="2160138"/>
            <a:ext cx="2734686" cy="3382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TextBox 34">
            <a:extLst>
              <a:ext uri="{FF2B5EF4-FFF2-40B4-BE49-F238E27FC236}">
                <a16:creationId xmlns="" xmlns:a16="http://schemas.microsoft.com/office/drawing/2014/main" id="{73C4F4A6-C756-4101-A3F0-248D63C16A03}"/>
              </a:ext>
            </a:extLst>
          </p:cNvPr>
          <p:cNvSpPr txBox="1"/>
          <p:nvPr/>
        </p:nvSpPr>
        <p:spPr>
          <a:xfrm>
            <a:off x="4688114" y="1654742"/>
            <a:ext cx="6951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Y" sz="2400" b="1" dirty="0">
                <a:solidFill>
                  <a:schemeClr val="bg1"/>
                </a:solidFill>
              </a:rPr>
              <a:t>آكلات </a:t>
            </a:r>
            <a:r>
              <a:rPr lang="ar-SY" sz="2400" b="1" dirty="0" smtClean="0">
                <a:solidFill>
                  <a:schemeClr val="bg1"/>
                </a:solidFill>
              </a:rPr>
              <a:t>اللحوم لها أسنان حادَّة تُساعدها على تقطيع اللحم و تمزيقه</a:t>
            </a:r>
            <a:endParaRPr lang="ar-SY" sz="2400" b="1" dirty="0">
              <a:solidFill>
                <a:schemeClr val="bg1"/>
              </a:solidFill>
            </a:endParaRPr>
          </a:p>
        </p:txBody>
      </p:sp>
      <p:pic>
        <p:nvPicPr>
          <p:cNvPr id="30" name="Graphic 204">
            <a:extLst>
              <a:ext uri="{FF2B5EF4-FFF2-40B4-BE49-F238E27FC236}">
                <a16:creationId xmlns:a16="http://schemas.microsoft.com/office/drawing/2014/main" xmlns="" id="{12A15261-21FF-4C3F-BFF2-B647A658D2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825" y="2961123"/>
            <a:ext cx="2157577" cy="2245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Graphic 204">
            <a:extLst>
              <a:ext uri="{FF2B5EF4-FFF2-40B4-BE49-F238E27FC236}">
                <a16:creationId xmlns:a16="http://schemas.microsoft.com/office/drawing/2014/main" xmlns="" id="{12A15261-21FF-4C3F-BFF2-B647A658D2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204" y="2961124"/>
            <a:ext cx="3116033" cy="2185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409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2" grpId="0" animBg="1"/>
      <p:bldP spid="32" grpId="0"/>
      <p:bldP spid="37" grpId="0"/>
      <p:bldP spid="21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E48F32E-39F9-4D07-96EA-56D7DA65915B}"/>
              </a:ext>
            </a:extLst>
          </p:cNvPr>
          <p:cNvSpPr/>
          <p:nvPr/>
        </p:nvSpPr>
        <p:spPr>
          <a:xfrm>
            <a:off x="316732" y="3302112"/>
            <a:ext cx="2693337" cy="159657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D804484-BF19-4819-80CB-71AD9BAC07ED}"/>
              </a:ext>
            </a:extLst>
          </p:cNvPr>
          <p:cNvSpPr/>
          <p:nvPr/>
        </p:nvSpPr>
        <p:spPr>
          <a:xfrm>
            <a:off x="253062" y="4379742"/>
            <a:ext cx="2693337" cy="159657"/>
          </a:xfrm>
          <a:prstGeom prst="rect">
            <a:avLst/>
          </a:prstGeom>
          <a:solidFill>
            <a:srgbClr val="00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1515C3B-8D30-495A-8FC4-AC42D18DE61A}"/>
              </a:ext>
            </a:extLst>
          </p:cNvPr>
          <p:cNvSpPr/>
          <p:nvPr/>
        </p:nvSpPr>
        <p:spPr>
          <a:xfrm>
            <a:off x="809374" y="5437804"/>
            <a:ext cx="1708052" cy="159657"/>
          </a:xfrm>
          <a:prstGeom prst="rect">
            <a:avLst/>
          </a:prstGeom>
          <a:solidFill>
            <a:srgbClr val="00CC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C9CBE63-972B-48F2-A7EE-4C709BAEDB0D}"/>
              </a:ext>
            </a:extLst>
          </p:cNvPr>
          <p:cNvSpPr/>
          <p:nvPr/>
        </p:nvSpPr>
        <p:spPr>
          <a:xfrm>
            <a:off x="253062" y="2220798"/>
            <a:ext cx="2693337" cy="1596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61E8F48-9F58-4FBB-A4B7-53B54DBACA35}"/>
              </a:ext>
            </a:extLst>
          </p:cNvPr>
          <p:cNvGrpSpPr/>
          <p:nvPr/>
        </p:nvGrpSpPr>
        <p:grpSpPr>
          <a:xfrm>
            <a:off x="316732" y="2535317"/>
            <a:ext cx="2948982" cy="733653"/>
            <a:chOff x="4562485" y="2507740"/>
            <a:chExt cx="2948982" cy="733653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xmlns="" id="{AA39F4FA-BA9A-4E43-961E-030BF1C8A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2485" y="2602770"/>
              <a:ext cx="876250" cy="63862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E9A3F2A4-523A-43EC-AC42-26A0A704049B}"/>
                </a:ext>
              </a:extLst>
            </p:cNvPr>
            <p:cNvSpPr txBox="1"/>
            <p:nvPr/>
          </p:nvSpPr>
          <p:spPr>
            <a:xfrm>
              <a:off x="5354429" y="2507740"/>
              <a:ext cx="215703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20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الفصل الثالث</a:t>
              </a:r>
            </a:p>
            <a:p>
              <a:pPr algn="ctr"/>
              <a:r>
                <a:rPr lang="ar-SY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الحيوانات و مساكنها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F303D07-23DA-4876-B2A3-A06F7DC65C2B}"/>
              </a:ext>
            </a:extLst>
          </p:cNvPr>
          <p:cNvGrpSpPr/>
          <p:nvPr/>
        </p:nvGrpSpPr>
        <p:grpSpPr>
          <a:xfrm>
            <a:off x="316732" y="3691249"/>
            <a:ext cx="2948982" cy="568820"/>
            <a:chOff x="4492199" y="3691249"/>
            <a:chExt cx="2948982" cy="568820"/>
          </a:xfrm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xmlns="" id="{EDCBF742-B6EE-479B-AF49-1AD6A0D78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2199" y="3691249"/>
              <a:ext cx="1009197" cy="56882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0C37B15B-FA09-41D5-A480-D1B298E85BDB}"/>
                </a:ext>
              </a:extLst>
            </p:cNvPr>
            <p:cNvSpPr txBox="1"/>
            <p:nvPr/>
          </p:nvSpPr>
          <p:spPr>
            <a:xfrm>
              <a:off x="5438735" y="3828453"/>
              <a:ext cx="20024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الحيوانات و حاجاتها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21E03BA-7738-4C4C-89EB-8D002A8F37C3}"/>
              </a:ext>
            </a:extLst>
          </p:cNvPr>
          <p:cNvGrpSpPr/>
          <p:nvPr/>
        </p:nvGrpSpPr>
        <p:grpSpPr>
          <a:xfrm>
            <a:off x="754857" y="4685406"/>
            <a:ext cx="1945988" cy="672429"/>
            <a:chOff x="4847885" y="4685406"/>
            <a:chExt cx="1945988" cy="672429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xmlns="" id="{6922EC8F-53CB-4616-AB79-9EC000C37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7885" y="4685406"/>
              <a:ext cx="684881" cy="67242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D422625F-6678-4DD5-97FA-758F4C6B6913}"/>
                </a:ext>
              </a:extLst>
            </p:cNvPr>
            <p:cNvSpPr txBox="1"/>
            <p:nvPr/>
          </p:nvSpPr>
          <p:spPr>
            <a:xfrm>
              <a:off x="5498019" y="4988503"/>
              <a:ext cx="12958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الدرس الثاني</a:t>
              </a:r>
              <a:endParaRPr lang="en-US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2A1F8F9-6D07-4783-AA05-2B10C255BCC9}"/>
              </a:ext>
            </a:extLst>
          </p:cNvPr>
          <p:cNvSpPr txBox="1"/>
          <p:nvPr/>
        </p:nvSpPr>
        <p:spPr>
          <a:xfrm>
            <a:off x="804517" y="1885575"/>
            <a:ext cx="1712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الوحدة الثانية</a:t>
            </a:r>
            <a:endParaRPr lang="en-US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1" name="Oval 12">
            <a:extLst>
              <a:ext uri="{FF2B5EF4-FFF2-40B4-BE49-F238E27FC236}">
                <a16:creationId xmlns:a16="http://schemas.microsoft.com/office/drawing/2014/main" xmlns="" id="{259160B0-F5EE-4D33-83DB-85DD427D34B6}"/>
              </a:ext>
            </a:extLst>
          </p:cNvPr>
          <p:cNvSpPr/>
          <p:nvPr/>
        </p:nvSpPr>
        <p:spPr>
          <a:xfrm>
            <a:off x="7494022" y="4494223"/>
            <a:ext cx="3336492" cy="11541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13">
            <a:extLst>
              <a:ext uri="{FF2B5EF4-FFF2-40B4-BE49-F238E27FC236}">
                <a16:creationId xmlns:a16="http://schemas.microsoft.com/office/drawing/2014/main" xmlns="" id="{1CE2429F-59A9-49F0-8A2B-FD11822D9495}"/>
              </a:ext>
            </a:extLst>
          </p:cNvPr>
          <p:cNvSpPr/>
          <p:nvPr/>
        </p:nvSpPr>
        <p:spPr>
          <a:xfrm>
            <a:off x="10165546" y="730606"/>
            <a:ext cx="380957" cy="3809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rapezoid 6">
            <a:extLst>
              <a:ext uri="{FF2B5EF4-FFF2-40B4-BE49-F238E27FC236}">
                <a16:creationId xmlns:a16="http://schemas.microsoft.com/office/drawing/2014/main" xmlns="" id="{AC3F29F7-669B-419E-89A0-EE2485AD4DE4}"/>
              </a:ext>
            </a:extLst>
          </p:cNvPr>
          <p:cNvSpPr/>
          <p:nvPr/>
        </p:nvSpPr>
        <p:spPr>
          <a:xfrm>
            <a:off x="7526351" y="955604"/>
            <a:ext cx="3271834" cy="4115686"/>
          </a:xfrm>
          <a:custGeom>
            <a:avLst/>
            <a:gdLst>
              <a:gd name="connsiteX0" fmla="*/ 0 w 2598057"/>
              <a:gd name="connsiteY0" fmla="*/ 2540000 h 2540000"/>
              <a:gd name="connsiteX1" fmla="*/ 1012368 w 2598057"/>
              <a:gd name="connsiteY1" fmla="*/ 0 h 2540000"/>
              <a:gd name="connsiteX2" fmla="*/ 1585689 w 2598057"/>
              <a:gd name="connsiteY2" fmla="*/ 0 h 2540000"/>
              <a:gd name="connsiteX3" fmla="*/ 2598057 w 2598057"/>
              <a:gd name="connsiteY3" fmla="*/ 2540000 h 2540000"/>
              <a:gd name="connsiteX4" fmla="*/ 0 w 2598057"/>
              <a:gd name="connsiteY4" fmla="*/ 2540000 h 2540000"/>
              <a:gd name="connsiteX0" fmla="*/ 0 w 2598057"/>
              <a:gd name="connsiteY0" fmla="*/ 2540000 h 2540000"/>
              <a:gd name="connsiteX1" fmla="*/ 1012368 w 2598057"/>
              <a:gd name="connsiteY1" fmla="*/ 0 h 2540000"/>
              <a:gd name="connsiteX2" fmla="*/ 2398489 w 2598057"/>
              <a:gd name="connsiteY2" fmla="*/ 145143 h 2540000"/>
              <a:gd name="connsiteX3" fmla="*/ 2598057 w 2598057"/>
              <a:gd name="connsiteY3" fmla="*/ 2540000 h 2540000"/>
              <a:gd name="connsiteX4" fmla="*/ 0 w 2598057"/>
              <a:gd name="connsiteY4" fmla="*/ 2540000 h 2540000"/>
              <a:gd name="connsiteX0" fmla="*/ 0 w 2598057"/>
              <a:gd name="connsiteY0" fmla="*/ 2423886 h 2423886"/>
              <a:gd name="connsiteX1" fmla="*/ 2071911 w 2598057"/>
              <a:gd name="connsiteY1" fmla="*/ 0 h 2423886"/>
              <a:gd name="connsiteX2" fmla="*/ 2398489 w 2598057"/>
              <a:gd name="connsiteY2" fmla="*/ 29029 h 2423886"/>
              <a:gd name="connsiteX3" fmla="*/ 2598057 w 2598057"/>
              <a:gd name="connsiteY3" fmla="*/ 2423886 h 2423886"/>
              <a:gd name="connsiteX4" fmla="*/ 0 w 2598057"/>
              <a:gd name="connsiteY4" fmla="*/ 2423886 h 2423886"/>
              <a:gd name="connsiteX0" fmla="*/ 0 w 2598057"/>
              <a:gd name="connsiteY0" fmla="*/ 2823131 h 2823131"/>
              <a:gd name="connsiteX1" fmla="*/ 2116987 w 2598057"/>
              <a:gd name="connsiteY1" fmla="*/ 0 h 2823131"/>
              <a:gd name="connsiteX2" fmla="*/ 2398489 w 2598057"/>
              <a:gd name="connsiteY2" fmla="*/ 428274 h 2823131"/>
              <a:gd name="connsiteX3" fmla="*/ 2598057 w 2598057"/>
              <a:gd name="connsiteY3" fmla="*/ 2823131 h 2823131"/>
              <a:gd name="connsiteX4" fmla="*/ 0 w 2598057"/>
              <a:gd name="connsiteY4" fmla="*/ 2823131 h 2823131"/>
              <a:gd name="connsiteX0" fmla="*/ 0 w 2598057"/>
              <a:gd name="connsiteY0" fmla="*/ 2823131 h 2823131"/>
              <a:gd name="connsiteX1" fmla="*/ 2116987 w 2598057"/>
              <a:gd name="connsiteY1" fmla="*/ 0 h 2823131"/>
              <a:gd name="connsiteX2" fmla="*/ 2372731 w 2598057"/>
              <a:gd name="connsiteY2" fmla="*/ 41908 h 2823131"/>
              <a:gd name="connsiteX3" fmla="*/ 2598057 w 2598057"/>
              <a:gd name="connsiteY3" fmla="*/ 2823131 h 2823131"/>
              <a:gd name="connsiteX4" fmla="*/ 0 w 2598057"/>
              <a:gd name="connsiteY4" fmla="*/ 2823131 h 2823131"/>
              <a:gd name="connsiteX0" fmla="*/ 0 w 2598057"/>
              <a:gd name="connsiteY0" fmla="*/ 3341060 h 3341060"/>
              <a:gd name="connsiteX1" fmla="*/ 2116987 w 2598057"/>
              <a:gd name="connsiteY1" fmla="*/ 517929 h 3341060"/>
              <a:gd name="connsiteX2" fmla="*/ 2376463 w 2598057"/>
              <a:gd name="connsiteY2" fmla="*/ 0 h 3341060"/>
              <a:gd name="connsiteX3" fmla="*/ 2598057 w 2598057"/>
              <a:gd name="connsiteY3" fmla="*/ 3341060 h 3341060"/>
              <a:gd name="connsiteX4" fmla="*/ 0 w 2598057"/>
              <a:gd name="connsiteY4" fmla="*/ 3341060 h 3341060"/>
              <a:gd name="connsiteX0" fmla="*/ 0 w 2598057"/>
              <a:gd name="connsiteY0" fmla="*/ 3371771 h 3371771"/>
              <a:gd name="connsiteX1" fmla="*/ 2087129 w 2598057"/>
              <a:gd name="connsiteY1" fmla="*/ 0 h 3371771"/>
              <a:gd name="connsiteX2" fmla="*/ 2376463 w 2598057"/>
              <a:gd name="connsiteY2" fmla="*/ 30711 h 3371771"/>
              <a:gd name="connsiteX3" fmla="*/ 2598057 w 2598057"/>
              <a:gd name="connsiteY3" fmla="*/ 3371771 h 3371771"/>
              <a:gd name="connsiteX4" fmla="*/ 0 w 2598057"/>
              <a:gd name="connsiteY4" fmla="*/ 3371771 h 337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8057" h="3371771">
                <a:moveTo>
                  <a:pt x="0" y="3371771"/>
                </a:moveTo>
                <a:lnTo>
                  <a:pt x="2087129" y="0"/>
                </a:lnTo>
                <a:lnTo>
                  <a:pt x="2376463" y="30711"/>
                </a:lnTo>
                <a:lnTo>
                  <a:pt x="2598057" y="3371771"/>
                </a:lnTo>
                <a:lnTo>
                  <a:pt x="0" y="3371771"/>
                </a:lnTo>
                <a:close/>
              </a:path>
            </a:pathLst>
          </a:cu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23">
            <a:extLst>
              <a:ext uri="{FF2B5EF4-FFF2-40B4-BE49-F238E27FC236}">
                <a16:creationId xmlns:a16="http://schemas.microsoft.com/office/drawing/2014/main" xmlns="" id="{C575320E-D4E8-47F0-A5BE-580A36F5EE20}"/>
              </a:ext>
            </a:extLst>
          </p:cNvPr>
          <p:cNvSpPr txBox="1"/>
          <p:nvPr/>
        </p:nvSpPr>
        <p:spPr>
          <a:xfrm>
            <a:off x="7120236" y="5648356"/>
            <a:ext cx="38862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sz="2400" b="1" dirty="0" smtClean="0">
                <a:solidFill>
                  <a:schemeClr val="bg1"/>
                </a:solidFill>
              </a:rPr>
              <a:t>بعض آكلات اللحوم لها مخالب حادَّة تُساعدها على تناول طعامها</a:t>
            </a:r>
            <a:endParaRPr lang="ar-SY" sz="2400" b="1" dirty="0">
              <a:solidFill>
                <a:schemeClr val="bg1"/>
              </a:solidFill>
            </a:endParaRPr>
          </a:p>
        </p:txBody>
      </p:sp>
      <p:pic>
        <p:nvPicPr>
          <p:cNvPr id="21" name="Graphic 18">
            <a:extLst>
              <a:ext uri="{FF2B5EF4-FFF2-40B4-BE49-F238E27FC236}">
                <a16:creationId xmlns:a16="http://schemas.microsoft.com/office/drawing/2014/main" xmlns="" id="{6C7C30C0-CCD4-4403-95A4-28EB50C91B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482" y="3691248"/>
            <a:ext cx="2211542" cy="2079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Graphic 18">
            <a:extLst>
              <a:ext uri="{FF2B5EF4-FFF2-40B4-BE49-F238E27FC236}">
                <a16:creationId xmlns:a16="http://schemas.microsoft.com/office/drawing/2014/main" xmlns="" id="{6C7C30C0-CCD4-4403-95A4-28EB50C91B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582" y="3120148"/>
            <a:ext cx="3554825" cy="2279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250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2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2" grpId="0" animBg="1"/>
      <p:bldP spid="32" grpId="0"/>
      <p:bldP spid="51" grpId="0" animBg="1"/>
      <p:bldP spid="52" grpId="0" animBg="1"/>
      <p:bldP spid="53" grpId="0" animBg="1"/>
      <p:bldP spid="5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E48F32E-39F9-4D07-96EA-56D7DA65915B}"/>
              </a:ext>
            </a:extLst>
          </p:cNvPr>
          <p:cNvSpPr/>
          <p:nvPr/>
        </p:nvSpPr>
        <p:spPr>
          <a:xfrm>
            <a:off x="316732" y="3302112"/>
            <a:ext cx="2693337" cy="159657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D804484-BF19-4819-80CB-71AD9BAC07ED}"/>
              </a:ext>
            </a:extLst>
          </p:cNvPr>
          <p:cNvSpPr/>
          <p:nvPr/>
        </p:nvSpPr>
        <p:spPr>
          <a:xfrm>
            <a:off x="253062" y="4379742"/>
            <a:ext cx="2693337" cy="159657"/>
          </a:xfrm>
          <a:prstGeom prst="rect">
            <a:avLst/>
          </a:prstGeom>
          <a:solidFill>
            <a:srgbClr val="00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1515C3B-8D30-495A-8FC4-AC42D18DE61A}"/>
              </a:ext>
            </a:extLst>
          </p:cNvPr>
          <p:cNvSpPr/>
          <p:nvPr/>
        </p:nvSpPr>
        <p:spPr>
          <a:xfrm>
            <a:off x="809374" y="5437804"/>
            <a:ext cx="1708052" cy="159657"/>
          </a:xfrm>
          <a:prstGeom prst="rect">
            <a:avLst/>
          </a:prstGeom>
          <a:solidFill>
            <a:srgbClr val="00CC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C9CBE63-972B-48F2-A7EE-4C709BAEDB0D}"/>
              </a:ext>
            </a:extLst>
          </p:cNvPr>
          <p:cNvSpPr/>
          <p:nvPr/>
        </p:nvSpPr>
        <p:spPr>
          <a:xfrm>
            <a:off x="253062" y="2220798"/>
            <a:ext cx="2693337" cy="1596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61E8F48-9F58-4FBB-A4B7-53B54DBACA35}"/>
              </a:ext>
            </a:extLst>
          </p:cNvPr>
          <p:cNvGrpSpPr/>
          <p:nvPr/>
        </p:nvGrpSpPr>
        <p:grpSpPr>
          <a:xfrm>
            <a:off x="253062" y="2574902"/>
            <a:ext cx="2835777" cy="707886"/>
            <a:chOff x="4562485" y="2574902"/>
            <a:chExt cx="2835777" cy="707886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xmlns="" id="{AA39F4FA-BA9A-4E43-961E-030BF1C8A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2485" y="2602770"/>
              <a:ext cx="876250" cy="63862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E9A3F2A4-523A-43EC-AC42-26A0A704049B}"/>
                </a:ext>
              </a:extLst>
            </p:cNvPr>
            <p:cNvSpPr txBox="1"/>
            <p:nvPr/>
          </p:nvSpPr>
          <p:spPr>
            <a:xfrm>
              <a:off x="5433199" y="2574902"/>
              <a:ext cx="196506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20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الفصل الثالث</a:t>
              </a:r>
            </a:p>
            <a:p>
              <a:pPr algn="ctr"/>
              <a:r>
                <a:rPr lang="ar-SY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الحيوانات و مساكنها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F303D07-23DA-4876-B2A3-A06F7DC65C2B}"/>
              </a:ext>
            </a:extLst>
          </p:cNvPr>
          <p:cNvGrpSpPr/>
          <p:nvPr/>
        </p:nvGrpSpPr>
        <p:grpSpPr>
          <a:xfrm>
            <a:off x="238561" y="3671143"/>
            <a:ext cx="3020446" cy="595984"/>
            <a:chOff x="4469069" y="3678322"/>
            <a:chExt cx="3020446" cy="595984"/>
          </a:xfrm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xmlns="" id="{EDCBF742-B6EE-479B-AF49-1AD6A0D78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9069" y="3678322"/>
              <a:ext cx="1057390" cy="59598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0C37B15B-FA09-41D5-A480-D1B298E85BDB}"/>
                </a:ext>
              </a:extLst>
            </p:cNvPr>
            <p:cNvSpPr txBox="1"/>
            <p:nvPr/>
          </p:nvSpPr>
          <p:spPr>
            <a:xfrm>
              <a:off x="5526459" y="3831750"/>
              <a:ext cx="19630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الحيوانات و حاجاتها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21E03BA-7738-4C4C-89EB-8D002A8F37C3}"/>
              </a:ext>
            </a:extLst>
          </p:cNvPr>
          <p:cNvGrpSpPr/>
          <p:nvPr/>
        </p:nvGrpSpPr>
        <p:grpSpPr>
          <a:xfrm>
            <a:off x="767256" y="4673600"/>
            <a:ext cx="1897490" cy="700078"/>
            <a:chOff x="4860284" y="4673600"/>
            <a:chExt cx="1897490" cy="700078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xmlns="" id="{6922EC8F-53CB-4616-AB79-9EC000C37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0284" y="4673600"/>
              <a:ext cx="713040" cy="70007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D422625F-6678-4DD5-97FA-758F4C6B6913}"/>
                </a:ext>
              </a:extLst>
            </p:cNvPr>
            <p:cNvSpPr txBox="1"/>
            <p:nvPr/>
          </p:nvSpPr>
          <p:spPr>
            <a:xfrm>
              <a:off x="5461920" y="5004346"/>
              <a:ext cx="12958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الدرس الثاني</a:t>
              </a:r>
              <a:endParaRPr lang="en-US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2A1F8F9-6D07-4783-AA05-2B10C255BCC9}"/>
              </a:ext>
            </a:extLst>
          </p:cNvPr>
          <p:cNvSpPr txBox="1"/>
          <p:nvPr/>
        </p:nvSpPr>
        <p:spPr>
          <a:xfrm>
            <a:off x="804517" y="1885575"/>
            <a:ext cx="1712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الوحدة الثانية</a:t>
            </a:r>
            <a:endParaRPr lang="en-US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TextBox 21">
            <a:extLst>
              <a:ext uri="{FF2B5EF4-FFF2-40B4-BE49-F238E27FC236}">
                <a16:creationId xmlns:a16="http://schemas.microsoft.com/office/drawing/2014/main" xmlns="" id="{97DB3C04-E536-4EB7-ABCE-64E37DBC02E0}"/>
              </a:ext>
            </a:extLst>
          </p:cNvPr>
          <p:cNvSpPr txBox="1"/>
          <p:nvPr/>
        </p:nvSpPr>
        <p:spPr>
          <a:xfrm>
            <a:off x="8241237" y="2480278"/>
            <a:ext cx="3188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2000" b="1" dirty="0"/>
          </a:p>
        </p:txBody>
      </p:sp>
      <p:sp>
        <p:nvSpPr>
          <p:cNvPr id="21" name="Freeform: Shape 5">
            <a:extLst>
              <a:ext uri="{FF2B5EF4-FFF2-40B4-BE49-F238E27FC236}">
                <a16:creationId xmlns:a16="http://schemas.microsoft.com/office/drawing/2014/main" xmlns="" id="{38FE7F47-D248-4947-93AD-EFD88C6C6250}"/>
              </a:ext>
            </a:extLst>
          </p:cNvPr>
          <p:cNvSpPr/>
          <p:nvPr/>
        </p:nvSpPr>
        <p:spPr>
          <a:xfrm>
            <a:off x="6365888" y="1379397"/>
            <a:ext cx="5438915" cy="5290458"/>
          </a:xfrm>
          <a:custGeom>
            <a:avLst/>
            <a:gdLst>
              <a:gd name="connsiteX0" fmla="*/ 781368 w 5849258"/>
              <a:gd name="connsiteY0" fmla="*/ 0 h 5689601"/>
              <a:gd name="connsiteX1" fmla="*/ 5067890 w 5849258"/>
              <a:gd name="connsiteY1" fmla="*/ 0 h 5689601"/>
              <a:gd name="connsiteX2" fmla="*/ 5849258 w 5849258"/>
              <a:gd name="connsiteY2" fmla="*/ 781368 h 5689601"/>
              <a:gd name="connsiteX3" fmla="*/ 5849258 w 5849258"/>
              <a:gd name="connsiteY3" fmla="*/ 3906747 h 5689601"/>
              <a:gd name="connsiteX4" fmla="*/ 5067890 w 5849258"/>
              <a:gd name="connsiteY4" fmla="*/ 4688115 h 5689601"/>
              <a:gd name="connsiteX5" fmla="*/ 4651681 w 5849258"/>
              <a:gd name="connsiteY5" fmla="*/ 4688115 h 5689601"/>
              <a:gd name="connsiteX6" fmla="*/ 3425372 w 5849258"/>
              <a:gd name="connsiteY6" fmla="*/ 5689601 h 5689601"/>
              <a:gd name="connsiteX7" fmla="*/ 3425372 w 5849258"/>
              <a:gd name="connsiteY7" fmla="*/ 4688115 h 5689601"/>
              <a:gd name="connsiteX8" fmla="*/ 781368 w 5849258"/>
              <a:gd name="connsiteY8" fmla="*/ 4688115 h 5689601"/>
              <a:gd name="connsiteX9" fmla="*/ 0 w 5849258"/>
              <a:gd name="connsiteY9" fmla="*/ 3906747 h 5689601"/>
              <a:gd name="connsiteX10" fmla="*/ 0 w 5849258"/>
              <a:gd name="connsiteY10" fmla="*/ 781368 h 5689601"/>
              <a:gd name="connsiteX11" fmla="*/ 781368 w 5849258"/>
              <a:gd name="connsiteY11" fmla="*/ 0 h 568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49258" h="5689601">
                <a:moveTo>
                  <a:pt x="781368" y="0"/>
                </a:moveTo>
                <a:lnTo>
                  <a:pt x="5067890" y="0"/>
                </a:lnTo>
                <a:cubicBezTo>
                  <a:pt x="5499428" y="0"/>
                  <a:pt x="5849258" y="349830"/>
                  <a:pt x="5849258" y="781368"/>
                </a:cubicBezTo>
                <a:lnTo>
                  <a:pt x="5849258" y="3906747"/>
                </a:lnTo>
                <a:cubicBezTo>
                  <a:pt x="5849258" y="4338285"/>
                  <a:pt x="5499428" y="4688115"/>
                  <a:pt x="5067890" y="4688115"/>
                </a:cubicBezTo>
                <a:lnTo>
                  <a:pt x="4651681" y="4688115"/>
                </a:lnTo>
                <a:lnTo>
                  <a:pt x="3425372" y="5689601"/>
                </a:lnTo>
                <a:lnTo>
                  <a:pt x="3425372" y="4688115"/>
                </a:lnTo>
                <a:lnTo>
                  <a:pt x="781368" y="4688115"/>
                </a:lnTo>
                <a:cubicBezTo>
                  <a:pt x="349830" y="4688115"/>
                  <a:pt x="0" y="4338285"/>
                  <a:pt x="0" y="3906747"/>
                </a:cubicBezTo>
                <a:lnTo>
                  <a:pt x="0" y="781368"/>
                </a:lnTo>
                <a:cubicBezTo>
                  <a:pt x="0" y="349830"/>
                  <a:pt x="349830" y="0"/>
                  <a:pt x="781368" y="0"/>
                </a:cubicBezTo>
                <a:close/>
              </a:path>
            </a:pathLst>
          </a:cu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 w="244475">
            <a:solidFill>
              <a:schemeClr val="tx1">
                <a:alpha val="20000"/>
              </a:schemeClr>
            </a:solidFill>
          </a:ln>
          <a:scene3d>
            <a:camera prst="perspectiveLeft"/>
            <a:lightRig rig="brightRoom" dir="t"/>
          </a:scene3d>
          <a:sp3d prstMaterial="matte">
            <a:bevelT w="0" h="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3">
            <a:extLst>
              <a:ext uri="{FF2B5EF4-FFF2-40B4-BE49-F238E27FC236}">
                <a16:creationId xmlns:a16="http://schemas.microsoft.com/office/drawing/2014/main" xmlns="" id="{05DD7B41-9B38-4767-944F-EC69296CFC48}"/>
              </a:ext>
            </a:extLst>
          </p:cNvPr>
          <p:cNvSpPr/>
          <p:nvPr/>
        </p:nvSpPr>
        <p:spPr>
          <a:xfrm>
            <a:off x="5894636" y="1016540"/>
            <a:ext cx="5438915" cy="5290458"/>
          </a:xfrm>
          <a:custGeom>
            <a:avLst/>
            <a:gdLst>
              <a:gd name="connsiteX0" fmla="*/ 781368 w 5849258"/>
              <a:gd name="connsiteY0" fmla="*/ 0 h 5689601"/>
              <a:gd name="connsiteX1" fmla="*/ 5067890 w 5849258"/>
              <a:gd name="connsiteY1" fmla="*/ 0 h 5689601"/>
              <a:gd name="connsiteX2" fmla="*/ 5849258 w 5849258"/>
              <a:gd name="connsiteY2" fmla="*/ 781368 h 5689601"/>
              <a:gd name="connsiteX3" fmla="*/ 5849258 w 5849258"/>
              <a:gd name="connsiteY3" fmla="*/ 3906747 h 5689601"/>
              <a:gd name="connsiteX4" fmla="*/ 5067890 w 5849258"/>
              <a:gd name="connsiteY4" fmla="*/ 4688115 h 5689601"/>
              <a:gd name="connsiteX5" fmla="*/ 4651681 w 5849258"/>
              <a:gd name="connsiteY5" fmla="*/ 4688115 h 5689601"/>
              <a:gd name="connsiteX6" fmla="*/ 3425372 w 5849258"/>
              <a:gd name="connsiteY6" fmla="*/ 5689601 h 5689601"/>
              <a:gd name="connsiteX7" fmla="*/ 3425372 w 5849258"/>
              <a:gd name="connsiteY7" fmla="*/ 4688115 h 5689601"/>
              <a:gd name="connsiteX8" fmla="*/ 781368 w 5849258"/>
              <a:gd name="connsiteY8" fmla="*/ 4688115 h 5689601"/>
              <a:gd name="connsiteX9" fmla="*/ 0 w 5849258"/>
              <a:gd name="connsiteY9" fmla="*/ 3906747 h 5689601"/>
              <a:gd name="connsiteX10" fmla="*/ 0 w 5849258"/>
              <a:gd name="connsiteY10" fmla="*/ 781368 h 5689601"/>
              <a:gd name="connsiteX11" fmla="*/ 781368 w 5849258"/>
              <a:gd name="connsiteY11" fmla="*/ 0 h 568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49258" h="5689601">
                <a:moveTo>
                  <a:pt x="781368" y="0"/>
                </a:moveTo>
                <a:lnTo>
                  <a:pt x="5067890" y="0"/>
                </a:lnTo>
                <a:cubicBezTo>
                  <a:pt x="5499428" y="0"/>
                  <a:pt x="5849258" y="349830"/>
                  <a:pt x="5849258" y="781368"/>
                </a:cubicBezTo>
                <a:lnTo>
                  <a:pt x="5849258" y="3906747"/>
                </a:lnTo>
                <a:cubicBezTo>
                  <a:pt x="5849258" y="4338285"/>
                  <a:pt x="5499428" y="4688115"/>
                  <a:pt x="5067890" y="4688115"/>
                </a:cubicBezTo>
                <a:lnTo>
                  <a:pt x="4651681" y="4688115"/>
                </a:lnTo>
                <a:lnTo>
                  <a:pt x="3425372" y="5689601"/>
                </a:lnTo>
                <a:lnTo>
                  <a:pt x="3425372" y="4688115"/>
                </a:lnTo>
                <a:lnTo>
                  <a:pt x="781368" y="4688115"/>
                </a:lnTo>
                <a:cubicBezTo>
                  <a:pt x="349830" y="4688115"/>
                  <a:pt x="0" y="4338285"/>
                  <a:pt x="0" y="3906747"/>
                </a:cubicBezTo>
                <a:lnTo>
                  <a:pt x="0" y="781368"/>
                </a:lnTo>
                <a:cubicBezTo>
                  <a:pt x="0" y="349830"/>
                  <a:pt x="349830" y="0"/>
                  <a:pt x="781368" y="0"/>
                </a:cubicBezTo>
                <a:close/>
              </a:path>
            </a:pathLst>
          </a:custGeom>
          <a:noFill/>
          <a:ln w="152400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4000">
                  <a:schemeClr val="bg1"/>
                </a:gs>
                <a:gs pos="6000">
                  <a:schemeClr val="bg1"/>
                </a:gs>
                <a:gs pos="78000">
                  <a:srgbClr val="FFFFFF"/>
                </a:gs>
                <a:gs pos="87000">
                  <a:srgbClr val="FFFFFF"/>
                </a:gs>
                <a:gs pos="91000">
                  <a:schemeClr val="bg1">
                    <a:lumMod val="95000"/>
                  </a:schemeClr>
                </a:gs>
                <a:gs pos="98000">
                  <a:schemeClr val="bg1"/>
                </a:gs>
              </a:gsLst>
              <a:lin ang="18900000" scaled="1"/>
              <a:tileRect/>
            </a:gradFill>
          </a:ln>
          <a:scene3d>
            <a:camera prst="perspectiveLeft"/>
            <a:lightRig rig="twoPt" dir="t"/>
          </a:scene3d>
          <a:sp3d prstMaterial="powder">
            <a:bevelT w="0" h="6477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tar: 4 Points 16">
            <a:extLst>
              <a:ext uri="{FF2B5EF4-FFF2-40B4-BE49-F238E27FC236}">
                <a16:creationId xmlns:a16="http://schemas.microsoft.com/office/drawing/2014/main" xmlns="" id="{350D6AFD-4C02-4906-937B-C3011CB2581B}"/>
              </a:ext>
            </a:extLst>
          </p:cNvPr>
          <p:cNvSpPr/>
          <p:nvPr/>
        </p:nvSpPr>
        <p:spPr>
          <a:xfrm>
            <a:off x="8679794" y="4072186"/>
            <a:ext cx="2336413" cy="2336413"/>
          </a:xfrm>
          <a:prstGeom prst="star4">
            <a:avLst>
              <a:gd name="adj" fmla="val 6271"/>
            </a:avLst>
          </a:prstGeom>
          <a:solidFill>
            <a:schemeClr val="bg1"/>
          </a:solidFill>
          <a:ln>
            <a:noFill/>
          </a:ln>
          <a:effectLst>
            <a:glow>
              <a:schemeClr val="bg1">
                <a:alpha val="40000"/>
              </a:scheme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1">
            <a:extLst>
              <a:ext uri="{FF2B5EF4-FFF2-40B4-BE49-F238E27FC236}">
                <a16:creationId xmlns:a16="http://schemas.microsoft.com/office/drawing/2014/main" xmlns="" id="{6FE97CA9-EEB8-4F25-905F-F46466192B23}"/>
              </a:ext>
            </a:extLst>
          </p:cNvPr>
          <p:cNvGrpSpPr/>
          <p:nvPr/>
        </p:nvGrpSpPr>
        <p:grpSpPr>
          <a:xfrm>
            <a:off x="7309317" y="1447887"/>
            <a:ext cx="3627273" cy="1349553"/>
            <a:chOff x="4392542" y="1215118"/>
            <a:chExt cx="3627273" cy="1349553"/>
          </a:xfrm>
        </p:grpSpPr>
        <p:sp>
          <p:nvSpPr>
            <p:cNvPr id="29" name="TextBox 6">
              <a:extLst>
                <a:ext uri="{FF2B5EF4-FFF2-40B4-BE49-F238E27FC236}">
                  <a16:creationId xmlns:a16="http://schemas.microsoft.com/office/drawing/2014/main" xmlns="" id="{85F6043C-396C-498A-A0A0-BA201A7ADC10}"/>
                </a:ext>
              </a:extLst>
            </p:cNvPr>
            <p:cNvSpPr txBox="1"/>
            <p:nvPr/>
          </p:nvSpPr>
          <p:spPr>
            <a:xfrm>
              <a:off x="4565205" y="1699157"/>
              <a:ext cx="22642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4000" dirty="0">
                <a:latin typeface="Arial Nova" panose="020B0504020202020204" pitchFamily="34" charset="0"/>
                <a:ea typeface="Verdana" panose="020B060403050404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0" name="TextBox 7">
              <a:extLst>
                <a:ext uri="{FF2B5EF4-FFF2-40B4-BE49-F238E27FC236}">
                  <a16:creationId xmlns:a16="http://schemas.microsoft.com/office/drawing/2014/main" xmlns="" id="{52C665CB-E2B3-49D8-A1A8-3DFF8AD9800D}"/>
                </a:ext>
              </a:extLst>
            </p:cNvPr>
            <p:cNvSpPr txBox="1"/>
            <p:nvPr/>
          </p:nvSpPr>
          <p:spPr>
            <a:xfrm>
              <a:off x="4392542" y="1364342"/>
              <a:ext cx="83260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7200" dirty="0"/>
            </a:p>
          </p:txBody>
        </p:sp>
        <p:sp>
          <p:nvSpPr>
            <p:cNvPr id="31" name="TextBox 8">
              <a:extLst>
                <a:ext uri="{FF2B5EF4-FFF2-40B4-BE49-F238E27FC236}">
                  <a16:creationId xmlns:a16="http://schemas.microsoft.com/office/drawing/2014/main" xmlns="" id="{D60F5F48-A5B2-4A46-8D88-01279B6641FE}"/>
                </a:ext>
              </a:extLst>
            </p:cNvPr>
            <p:cNvSpPr txBox="1"/>
            <p:nvPr/>
          </p:nvSpPr>
          <p:spPr>
            <a:xfrm>
              <a:off x="5960351" y="1215118"/>
              <a:ext cx="205946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endParaRPr lang="en-US" sz="72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33" name="TextBox 9">
            <a:extLst>
              <a:ext uri="{FF2B5EF4-FFF2-40B4-BE49-F238E27FC236}">
                <a16:creationId xmlns:a16="http://schemas.microsoft.com/office/drawing/2014/main" xmlns="" id="{393E9811-67FC-4C3C-B752-072534E2A030}"/>
              </a:ext>
            </a:extLst>
          </p:cNvPr>
          <p:cNvSpPr txBox="1"/>
          <p:nvPr/>
        </p:nvSpPr>
        <p:spPr>
          <a:xfrm>
            <a:off x="6645121" y="1678688"/>
            <a:ext cx="468843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Y" sz="2400" b="1" dirty="0" smtClean="0">
                <a:solidFill>
                  <a:srgbClr val="C00000"/>
                </a:solidFill>
              </a:rPr>
              <a:t>1- أرتِّب الأشياء. أصِف كيف يَحصل النمر على طعامه , و كيف يأكله ؟</a:t>
            </a:r>
          </a:p>
          <a:p>
            <a:pPr algn="r"/>
            <a:r>
              <a:rPr lang="ar-SY" sz="2400" b="1" dirty="0" smtClean="0"/>
              <a:t>يرى النمر طعامه و يستخدم مخالبهُ الحادَّة للمسك بالطعام ثمّ أسنانه الحادَّة ليتناول الطعام</a:t>
            </a:r>
          </a:p>
          <a:p>
            <a:pPr algn="r"/>
            <a:r>
              <a:rPr lang="ar-SY" sz="2400" b="1" dirty="0" smtClean="0">
                <a:solidFill>
                  <a:srgbClr val="C00000"/>
                </a:solidFill>
              </a:rPr>
              <a:t>2- السؤال الأساسي , كيف تلبِّي الحيوانات         حاجاتها؟</a:t>
            </a:r>
          </a:p>
          <a:p>
            <a:pPr algn="r"/>
            <a:r>
              <a:rPr lang="ar-SY" sz="2400" b="1" dirty="0" smtClean="0"/>
              <a:t>تحتاج إلى مأوى تعيش فيه و أجزاء من جسمها تساعدها للحصول على الطعام و على التنفُّس كالخياشيم و الرئتان</a:t>
            </a:r>
          </a:p>
        </p:txBody>
      </p:sp>
      <p:pic>
        <p:nvPicPr>
          <p:cNvPr id="34" name="Graphic 86">
            <a:extLst>
              <a:ext uri="{FF2B5EF4-FFF2-40B4-BE49-F238E27FC236}">
                <a16:creationId xmlns="" xmlns:a16="http://schemas.microsoft.com/office/drawing/2014/main" id="{B374C174-712E-460D-9DF0-243F17674F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751" y="1379397"/>
            <a:ext cx="2201677" cy="2291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" name="TextBox 62">
            <a:extLst>
              <a:ext uri="{FF2B5EF4-FFF2-40B4-BE49-F238E27FC236}">
                <a16:creationId xmlns="" xmlns:a16="http://schemas.microsoft.com/office/drawing/2014/main" id="{35E145AC-8310-404F-B878-A8958A67D11A}"/>
              </a:ext>
            </a:extLst>
          </p:cNvPr>
          <p:cNvSpPr txBox="1"/>
          <p:nvPr/>
        </p:nvSpPr>
        <p:spPr>
          <a:xfrm>
            <a:off x="10079888" y="160010"/>
            <a:ext cx="1872637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ar-SY" sz="2800" b="1" dirty="0" smtClean="0">
                <a:solidFill>
                  <a:srgbClr val="C00000"/>
                </a:solidFill>
              </a:rPr>
              <a:t>أفكّر و أتحدّث 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36" name="Graphic 86">
            <a:extLst>
              <a:ext uri="{FF2B5EF4-FFF2-40B4-BE49-F238E27FC236}">
                <a16:creationId xmlns="" xmlns:a16="http://schemas.microsoft.com/office/drawing/2014/main" id="{B374C174-712E-460D-9DF0-243F17674F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625" y="4797285"/>
            <a:ext cx="2589699" cy="14596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4744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5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2" grpId="0" animBg="1"/>
      <p:bldP spid="32" grpId="0"/>
      <p:bldP spid="21" grpId="0" animBg="1"/>
      <p:bldP spid="26" grpId="0" animBg="1"/>
      <p:bldP spid="27" grpId="0" animBg="1"/>
      <p:bldP spid="27" grpId="1" animBg="1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1CF34079-EEF9-4657-8F5A-13DEFFCB1F59}"/>
              </a:ext>
            </a:extLst>
          </p:cNvPr>
          <p:cNvSpPr/>
          <p:nvPr/>
        </p:nvSpPr>
        <p:spPr>
          <a:xfrm>
            <a:off x="-72682" y="4161692"/>
            <a:ext cx="12191999" cy="2848708"/>
          </a:xfrm>
          <a:custGeom>
            <a:avLst/>
            <a:gdLst>
              <a:gd name="connsiteX0" fmla="*/ 3183987 w 12191999"/>
              <a:gd name="connsiteY0" fmla="*/ 495881 h 2848708"/>
              <a:gd name="connsiteX1" fmla="*/ 2213316 w 12191999"/>
              <a:gd name="connsiteY1" fmla="*/ 1466552 h 2848708"/>
              <a:gd name="connsiteX2" fmla="*/ 2213316 w 12191999"/>
              <a:gd name="connsiteY2" fmla="*/ 2838152 h 2848708"/>
              <a:gd name="connsiteX3" fmla="*/ 4154658 w 12191999"/>
              <a:gd name="connsiteY3" fmla="*/ 2838152 h 2848708"/>
              <a:gd name="connsiteX4" fmla="*/ 4154658 w 12191999"/>
              <a:gd name="connsiteY4" fmla="*/ 1466552 h 2848708"/>
              <a:gd name="connsiteX5" fmla="*/ 3183987 w 12191999"/>
              <a:gd name="connsiteY5" fmla="*/ 495881 h 2848708"/>
              <a:gd name="connsiteX6" fmla="*/ 5790024 w 12191999"/>
              <a:gd name="connsiteY6" fmla="*/ 495880 h 2848708"/>
              <a:gd name="connsiteX7" fmla="*/ 4618889 w 12191999"/>
              <a:gd name="connsiteY7" fmla="*/ 1667016 h 2848708"/>
              <a:gd name="connsiteX8" fmla="*/ 4618889 w 12191999"/>
              <a:gd name="connsiteY8" fmla="*/ 2838151 h 2848708"/>
              <a:gd name="connsiteX9" fmla="*/ 7453527 w 12191999"/>
              <a:gd name="connsiteY9" fmla="*/ 2838151 h 2848708"/>
              <a:gd name="connsiteX10" fmla="*/ 7453528 w 12191999"/>
              <a:gd name="connsiteY10" fmla="*/ 1667016 h 2848708"/>
              <a:gd name="connsiteX11" fmla="*/ 6282392 w 12191999"/>
              <a:gd name="connsiteY11" fmla="*/ 495880 h 2848708"/>
              <a:gd name="connsiteX12" fmla="*/ 9008012 w 12191999"/>
              <a:gd name="connsiteY12" fmla="*/ 495879 h 2848708"/>
              <a:gd name="connsiteX13" fmla="*/ 8037341 w 12191999"/>
              <a:gd name="connsiteY13" fmla="*/ 1466550 h 2848708"/>
              <a:gd name="connsiteX14" fmla="*/ 8037341 w 12191999"/>
              <a:gd name="connsiteY14" fmla="*/ 2838150 h 2848708"/>
              <a:gd name="connsiteX15" fmla="*/ 9978683 w 12191999"/>
              <a:gd name="connsiteY15" fmla="*/ 2838150 h 2848708"/>
              <a:gd name="connsiteX16" fmla="*/ 9978683 w 12191999"/>
              <a:gd name="connsiteY16" fmla="*/ 1466550 h 2848708"/>
              <a:gd name="connsiteX17" fmla="*/ 9008012 w 12191999"/>
              <a:gd name="connsiteY17" fmla="*/ 495879 h 2848708"/>
              <a:gd name="connsiteX18" fmla="*/ 0 w 12191999"/>
              <a:gd name="connsiteY18" fmla="*/ 0 h 2848708"/>
              <a:gd name="connsiteX19" fmla="*/ 12191999 w 12191999"/>
              <a:gd name="connsiteY19" fmla="*/ 0 h 2848708"/>
              <a:gd name="connsiteX20" fmla="*/ 12191999 w 12191999"/>
              <a:gd name="connsiteY20" fmla="*/ 837741 h 2848708"/>
              <a:gd name="connsiteX21" fmla="*/ 12144508 w 12191999"/>
              <a:gd name="connsiteY21" fmla="*/ 780181 h 2848708"/>
              <a:gd name="connsiteX22" fmla="*/ 11458140 w 12191999"/>
              <a:gd name="connsiteY22" fmla="*/ 495878 h 2848708"/>
              <a:gd name="connsiteX23" fmla="*/ 10487469 w 12191999"/>
              <a:gd name="connsiteY23" fmla="*/ 1466549 h 2848708"/>
              <a:gd name="connsiteX24" fmla="*/ 10487469 w 12191999"/>
              <a:gd name="connsiteY24" fmla="*/ 2838149 h 2848708"/>
              <a:gd name="connsiteX25" fmla="*/ 12191999 w 12191999"/>
              <a:gd name="connsiteY25" fmla="*/ 2838149 h 2848708"/>
              <a:gd name="connsiteX26" fmla="*/ 12191999 w 12191999"/>
              <a:gd name="connsiteY26" fmla="*/ 2848708 h 2848708"/>
              <a:gd name="connsiteX27" fmla="*/ 1648266 w 12191999"/>
              <a:gd name="connsiteY27" fmla="*/ 2848708 h 2848708"/>
              <a:gd name="connsiteX28" fmla="*/ 1648266 w 12191999"/>
              <a:gd name="connsiteY28" fmla="*/ 1480625 h 2848708"/>
              <a:gd name="connsiteX29" fmla="*/ 677595 w 12191999"/>
              <a:gd name="connsiteY29" fmla="*/ 509954 h 2848708"/>
              <a:gd name="connsiteX30" fmla="*/ 134883 w 12191999"/>
              <a:gd name="connsiteY30" fmla="*/ 675730 h 2848708"/>
              <a:gd name="connsiteX31" fmla="*/ 0 w 12191999"/>
              <a:gd name="connsiteY31" fmla="*/ 787019 h 2848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191999" h="2848708">
                <a:moveTo>
                  <a:pt x="3183987" y="495881"/>
                </a:moveTo>
                <a:cubicBezTo>
                  <a:pt x="2647900" y="495881"/>
                  <a:pt x="2213316" y="930465"/>
                  <a:pt x="2213316" y="1466552"/>
                </a:cubicBezTo>
                <a:lnTo>
                  <a:pt x="2213316" y="2838152"/>
                </a:lnTo>
                <a:lnTo>
                  <a:pt x="4154658" y="2838152"/>
                </a:lnTo>
                <a:lnTo>
                  <a:pt x="4154658" y="1466552"/>
                </a:lnTo>
                <a:cubicBezTo>
                  <a:pt x="4154658" y="930465"/>
                  <a:pt x="3720074" y="495881"/>
                  <a:pt x="3183987" y="495881"/>
                </a:cubicBezTo>
                <a:close/>
                <a:moveTo>
                  <a:pt x="5790024" y="495880"/>
                </a:moveTo>
                <a:cubicBezTo>
                  <a:pt x="5143223" y="495880"/>
                  <a:pt x="4618889" y="1020215"/>
                  <a:pt x="4618889" y="1667016"/>
                </a:cubicBezTo>
                <a:lnTo>
                  <a:pt x="4618889" y="2838151"/>
                </a:lnTo>
                <a:lnTo>
                  <a:pt x="7453527" y="2838151"/>
                </a:lnTo>
                <a:cubicBezTo>
                  <a:pt x="7453527" y="2447773"/>
                  <a:pt x="7453528" y="2057394"/>
                  <a:pt x="7453528" y="1667016"/>
                </a:cubicBezTo>
                <a:cubicBezTo>
                  <a:pt x="7453528" y="1020215"/>
                  <a:pt x="6929193" y="495880"/>
                  <a:pt x="6282392" y="495880"/>
                </a:cubicBezTo>
                <a:close/>
                <a:moveTo>
                  <a:pt x="9008012" y="495879"/>
                </a:moveTo>
                <a:cubicBezTo>
                  <a:pt x="8471925" y="495879"/>
                  <a:pt x="8037341" y="930463"/>
                  <a:pt x="8037341" y="1466550"/>
                </a:cubicBezTo>
                <a:lnTo>
                  <a:pt x="8037341" y="2838150"/>
                </a:lnTo>
                <a:lnTo>
                  <a:pt x="9978683" y="2838150"/>
                </a:lnTo>
                <a:lnTo>
                  <a:pt x="9978683" y="1466550"/>
                </a:lnTo>
                <a:cubicBezTo>
                  <a:pt x="9978683" y="930463"/>
                  <a:pt x="9544099" y="495879"/>
                  <a:pt x="9008012" y="495879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837741"/>
                </a:lnTo>
                <a:lnTo>
                  <a:pt x="12144508" y="780181"/>
                </a:lnTo>
                <a:cubicBezTo>
                  <a:pt x="11968851" y="604524"/>
                  <a:pt x="11726183" y="495878"/>
                  <a:pt x="11458140" y="495878"/>
                </a:cubicBezTo>
                <a:cubicBezTo>
                  <a:pt x="10922053" y="495878"/>
                  <a:pt x="10487469" y="930462"/>
                  <a:pt x="10487469" y="1466549"/>
                </a:cubicBezTo>
                <a:lnTo>
                  <a:pt x="10487469" y="2838149"/>
                </a:lnTo>
                <a:lnTo>
                  <a:pt x="12191999" y="2838149"/>
                </a:lnTo>
                <a:lnTo>
                  <a:pt x="12191999" y="2848708"/>
                </a:lnTo>
                <a:lnTo>
                  <a:pt x="1648266" y="2848708"/>
                </a:lnTo>
                <a:lnTo>
                  <a:pt x="1648266" y="1480625"/>
                </a:lnTo>
                <a:cubicBezTo>
                  <a:pt x="1648266" y="944538"/>
                  <a:pt x="1213682" y="509954"/>
                  <a:pt x="677595" y="509954"/>
                </a:cubicBezTo>
                <a:cubicBezTo>
                  <a:pt x="476562" y="509954"/>
                  <a:pt x="289803" y="571068"/>
                  <a:pt x="134883" y="675730"/>
                </a:cubicBezTo>
                <a:lnTo>
                  <a:pt x="0" y="78701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F2E80C4A-C70F-457E-84D8-43ECF2B245C8}"/>
              </a:ext>
            </a:extLst>
          </p:cNvPr>
          <p:cNvSpPr/>
          <p:nvPr/>
        </p:nvSpPr>
        <p:spPr>
          <a:xfrm>
            <a:off x="2" y="4009292"/>
            <a:ext cx="12191999" cy="2848708"/>
          </a:xfrm>
          <a:custGeom>
            <a:avLst/>
            <a:gdLst>
              <a:gd name="connsiteX0" fmla="*/ 3183987 w 12191999"/>
              <a:gd name="connsiteY0" fmla="*/ 495881 h 2848708"/>
              <a:gd name="connsiteX1" fmla="*/ 2213316 w 12191999"/>
              <a:gd name="connsiteY1" fmla="*/ 1466552 h 2848708"/>
              <a:gd name="connsiteX2" fmla="*/ 2213316 w 12191999"/>
              <a:gd name="connsiteY2" fmla="*/ 2838152 h 2848708"/>
              <a:gd name="connsiteX3" fmla="*/ 4154658 w 12191999"/>
              <a:gd name="connsiteY3" fmla="*/ 2838152 h 2848708"/>
              <a:gd name="connsiteX4" fmla="*/ 4154658 w 12191999"/>
              <a:gd name="connsiteY4" fmla="*/ 1466552 h 2848708"/>
              <a:gd name="connsiteX5" fmla="*/ 3183987 w 12191999"/>
              <a:gd name="connsiteY5" fmla="*/ 495881 h 2848708"/>
              <a:gd name="connsiteX6" fmla="*/ 5790024 w 12191999"/>
              <a:gd name="connsiteY6" fmla="*/ 495880 h 2848708"/>
              <a:gd name="connsiteX7" fmla="*/ 4618889 w 12191999"/>
              <a:gd name="connsiteY7" fmla="*/ 1667016 h 2848708"/>
              <a:gd name="connsiteX8" fmla="*/ 4618889 w 12191999"/>
              <a:gd name="connsiteY8" fmla="*/ 2838151 h 2848708"/>
              <a:gd name="connsiteX9" fmla="*/ 7453527 w 12191999"/>
              <a:gd name="connsiteY9" fmla="*/ 2838151 h 2848708"/>
              <a:gd name="connsiteX10" fmla="*/ 7453528 w 12191999"/>
              <a:gd name="connsiteY10" fmla="*/ 1667016 h 2848708"/>
              <a:gd name="connsiteX11" fmla="*/ 6282392 w 12191999"/>
              <a:gd name="connsiteY11" fmla="*/ 495880 h 2848708"/>
              <a:gd name="connsiteX12" fmla="*/ 9008012 w 12191999"/>
              <a:gd name="connsiteY12" fmla="*/ 495879 h 2848708"/>
              <a:gd name="connsiteX13" fmla="*/ 8037341 w 12191999"/>
              <a:gd name="connsiteY13" fmla="*/ 1466550 h 2848708"/>
              <a:gd name="connsiteX14" fmla="*/ 8037341 w 12191999"/>
              <a:gd name="connsiteY14" fmla="*/ 2838150 h 2848708"/>
              <a:gd name="connsiteX15" fmla="*/ 9978683 w 12191999"/>
              <a:gd name="connsiteY15" fmla="*/ 2838150 h 2848708"/>
              <a:gd name="connsiteX16" fmla="*/ 9978683 w 12191999"/>
              <a:gd name="connsiteY16" fmla="*/ 1466550 h 2848708"/>
              <a:gd name="connsiteX17" fmla="*/ 9008012 w 12191999"/>
              <a:gd name="connsiteY17" fmla="*/ 495879 h 2848708"/>
              <a:gd name="connsiteX18" fmla="*/ 0 w 12191999"/>
              <a:gd name="connsiteY18" fmla="*/ 0 h 2848708"/>
              <a:gd name="connsiteX19" fmla="*/ 12191999 w 12191999"/>
              <a:gd name="connsiteY19" fmla="*/ 0 h 2848708"/>
              <a:gd name="connsiteX20" fmla="*/ 12191999 w 12191999"/>
              <a:gd name="connsiteY20" fmla="*/ 837741 h 2848708"/>
              <a:gd name="connsiteX21" fmla="*/ 12144508 w 12191999"/>
              <a:gd name="connsiteY21" fmla="*/ 780181 h 2848708"/>
              <a:gd name="connsiteX22" fmla="*/ 11458140 w 12191999"/>
              <a:gd name="connsiteY22" fmla="*/ 495878 h 2848708"/>
              <a:gd name="connsiteX23" fmla="*/ 10487469 w 12191999"/>
              <a:gd name="connsiteY23" fmla="*/ 1466549 h 2848708"/>
              <a:gd name="connsiteX24" fmla="*/ 10487469 w 12191999"/>
              <a:gd name="connsiteY24" fmla="*/ 2838149 h 2848708"/>
              <a:gd name="connsiteX25" fmla="*/ 12191999 w 12191999"/>
              <a:gd name="connsiteY25" fmla="*/ 2838149 h 2848708"/>
              <a:gd name="connsiteX26" fmla="*/ 12191999 w 12191999"/>
              <a:gd name="connsiteY26" fmla="*/ 2848708 h 2848708"/>
              <a:gd name="connsiteX27" fmla="*/ 1648266 w 12191999"/>
              <a:gd name="connsiteY27" fmla="*/ 2848708 h 2848708"/>
              <a:gd name="connsiteX28" fmla="*/ 1648266 w 12191999"/>
              <a:gd name="connsiteY28" fmla="*/ 1480625 h 2848708"/>
              <a:gd name="connsiteX29" fmla="*/ 677595 w 12191999"/>
              <a:gd name="connsiteY29" fmla="*/ 509954 h 2848708"/>
              <a:gd name="connsiteX30" fmla="*/ 134883 w 12191999"/>
              <a:gd name="connsiteY30" fmla="*/ 675730 h 2848708"/>
              <a:gd name="connsiteX31" fmla="*/ 0 w 12191999"/>
              <a:gd name="connsiteY31" fmla="*/ 787019 h 2848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191999" h="2848708">
                <a:moveTo>
                  <a:pt x="3183987" y="495881"/>
                </a:moveTo>
                <a:cubicBezTo>
                  <a:pt x="2647900" y="495881"/>
                  <a:pt x="2213316" y="930465"/>
                  <a:pt x="2213316" y="1466552"/>
                </a:cubicBezTo>
                <a:lnTo>
                  <a:pt x="2213316" y="2838152"/>
                </a:lnTo>
                <a:lnTo>
                  <a:pt x="4154658" y="2838152"/>
                </a:lnTo>
                <a:lnTo>
                  <a:pt x="4154658" y="1466552"/>
                </a:lnTo>
                <a:cubicBezTo>
                  <a:pt x="4154658" y="930465"/>
                  <a:pt x="3720074" y="495881"/>
                  <a:pt x="3183987" y="495881"/>
                </a:cubicBezTo>
                <a:close/>
                <a:moveTo>
                  <a:pt x="5790024" y="495880"/>
                </a:moveTo>
                <a:cubicBezTo>
                  <a:pt x="5143223" y="495880"/>
                  <a:pt x="4618889" y="1020215"/>
                  <a:pt x="4618889" y="1667016"/>
                </a:cubicBezTo>
                <a:lnTo>
                  <a:pt x="4618889" y="2838151"/>
                </a:lnTo>
                <a:lnTo>
                  <a:pt x="7453527" y="2838151"/>
                </a:lnTo>
                <a:cubicBezTo>
                  <a:pt x="7453527" y="2447773"/>
                  <a:pt x="7453528" y="2057394"/>
                  <a:pt x="7453528" y="1667016"/>
                </a:cubicBezTo>
                <a:cubicBezTo>
                  <a:pt x="7453528" y="1020215"/>
                  <a:pt x="6929193" y="495880"/>
                  <a:pt x="6282392" y="495880"/>
                </a:cubicBezTo>
                <a:close/>
                <a:moveTo>
                  <a:pt x="9008012" y="495879"/>
                </a:moveTo>
                <a:cubicBezTo>
                  <a:pt x="8471925" y="495879"/>
                  <a:pt x="8037341" y="930463"/>
                  <a:pt x="8037341" y="1466550"/>
                </a:cubicBezTo>
                <a:lnTo>
                  <a:pt x="8037341" y="2838150"/>
                </a:lnTo>
                <a:lnTo>
                  <a:pt x="9978683" y="2838150"/>
                </a:lnTo>
                <a:lnTo>
                  <a:pt x="9978683" y="1466550"/>
                </a:lnTo>
                <a:cubicBezTo>
                  <a:pt x="9978683" y="930463"/>
                  <a:pt x="9544099" y="495879"/>
                  <a:pt x="9008012" y="495879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837741"/>
                </a:lnTo>
                <a:lnTo>
                  <a:pt x="12144508" y="780181"/>
                </a:lnTo>
                <a:cubicBezTo>
                  <a:pt x="11968851" y="604524"/>
                  <a:pt x="11726183" y="495878"/>
                  <a:pt x="11458140" y="495878"/>
                </a:cubicBezTo>
                <a:cubicBezTo>
                  <a:pt x="10922053" y="495878"/>
                  <a:pt x="10487469" y="930462"/>
                  <a:pt x="10487469" y="1466549"/>
                </a:cubicBezTo>
                <a:lnTo>
                  <a:pt x="10487469" y="2838149"/>
                </a:lnTo>
                <a:lnTo>
                  <a:pt x="12191999" y="2838149"/>
                </a:lnTo>
                <a:lnTo>
                  <a:pt x="12191999" y="2848708"/>
                </a:lnTo>
                <a:lnTo>
                  <a:pt x="1648266" y="2848708"/>
                </a:lnTo>
                <a:lnTo>
                  <a:pt x="1648266" y="1480625"/>
                </a:lnTo>
                <a:cubicBezTo>
                  <a:pt x="1648266" y="944538"/>
                  <a:pt x="1213682" y="509954"/>
                  <a:pt x="677595" y="509954"/>
                </a:cubicBezTo>
                <a:cubicBezTo>
                  <a:pt x="476562" y="509954"/>
                  <a:pt x="289803" y="571068"/>
                  <a:pt x="134883" y="675730"/>
                </a:cubicBezTo>
                <a:lnTo>
                  <a:pt x="0" y="7870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xmlns="" id="{6423CB7A-CBB0-4D81-9F6A-C0CF60F5193F}"/>
              </a:ext>
            </a:extLst>
          </p:cNvPr>
          <p:cNvGrpSpPr/>
          <p:nvPr/>
        </p:nvGrpSpPr>
        <p:grpSpPr>
          <a:xfrm>
            <a:off x="-418823" y="3936185"/>
            <a:ext cx="13029646" cy="66500"/>
            <a:chOff x="875607" y="3208713"/>
            <a:chExt cx="13029646" cy="66500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8A6E6669-222C-4FC7-9604-DD649D708772}"/>
                </a:ext>
              </a:extLst>
            </p:cNvPr>
            <p:cNvSpPr/>
            <p:nvPr/>
          </p:nvSpPr>
          <p:spPr>
            <a:xfrm>
              <a:off x="87560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236683BC-89ED-49BE-9D25-8F40A3D28A0D}"/>
                </a:ext>
              </a:extLst>
            </p:cNvPr>
            <p:cNvSpPr/>
            <p:nvPr/>
          </p:nvSpPr>
          <p:spPr>
            <a:xfrm>
              <a:off x="105017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FD813D00-F48E-41E5-AF87-93FF2A67A1C3}"/>
                </a:ext>
              </a:extLst>
            </p:cNvPr>
            <p:cNvSpPr/>
            <p:nvPr/>
          </p:nvSpPr>
          <p:spPr>
            <a:xfrm>
              <a:off x="122474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CF4C3E17-2711-41A7-A866-A414FBB4F010}"/>
                </a:ext>
              </a:extLst>
            </p:cNvPr>
            <p:cNvSpPr/>
            <p:nvPr/>
          </p:nvSpPr>
          <p:spPr>
            <a:xfrm>
              <a:off x="139930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C3D0F3FE-2EFF-4BEC-ACD5-44C9A85D88E0}"/>
                </a:ext>
              </a:extLst>
            </p:cNvPr>
            <p:cNvSpPr/>
            <p:nvPr/>
          </p:nvSpPr>
          <p:spPr>
            <a:xfrm>
              <a:off x="157387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00CB0020-2EB0-4904-94F0-E4157F6F9ADC}"/>
                </a:ext>
              </a:extLst>
            </p:cNvPr>
            <p:cNvSpPr/>
            <p:nvPr/>
          </p:nvSpPr>
          <p:spPr>
            <a:xfrm>
              <a:off x="174844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ED783D7E-1B62-4618-8FE0-A1C4842A39F7}"/>
                </a:ext>
              </a:extLst>
            </p:cNvPr>
            <p:cNvSpPr/>
            <p:nvPr/>
          </p:nvSpPr>
          <p:spPr>
            <a:xfrm>
              <a:off x="192300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0404DD01-64A9-4A89-A870-B5C595D03850}"/>
                </a:ext>
              </a:extLst>
            </p:cNvPr>
            <p:cNvSpPr/>
            <p:nvPr/>
          </p:nvSpPr>
          <p:spPr>
            <a:xfrm>
              <a:off x="209757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00259E3C-A8FF-4720-8BCD-2AD023A2A262}"/>
                </a:ext>
              </a:extLst>
            </p:cNvPr>
            <p:cNvSpPr/>
            <p:nvPr/>
          </p:nvSpPr>
          <p:spPr>
            <a:xfrm>
              <a:off x="227214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CC73F059-00D6-407C-BA90-87B542557991}"/>
                </a:ext>
              </a:extLst>
            </p:cNvPr>
            <p:cNvSpPr/>
            <p:nvPr/>
          </p:nvSpPr>
          <p:spPr>
            <a:xfrm>
              <a:off x="244671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56C26804-6A7B-415D-B11E-6DCEB67E2E30}"/>
                </a:ext>
              </a:extLst>
            </p:cNvPr>
            <p:cNvSpPr/>
            <p:nvPr/>
          </p:nvSpPr>
          <p:spPr>
            <a:xfrm>
              <a:off x="262127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BE81DC7D-1867-4685-AD85-9985B10A74D1}"/>
                </a:ext>
              </a:extLst>
            </p:cNvPr>
            <p:cNvSpPr/>
            <p:nvPr/>
          </p:nvSpPr>
          <p:spPr>
            <a:xfrm>
              <a:off x="279584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B99770DD-831E-4D1A-8B8C-C397A9A561DA}"/>
                </a:ext>
              </a:extLst>
            </p:cNvPr>
            <p:cNvSpPr/>
            <p:nvPr/>
          </p:nvSpPr>
          <p:spPr>
            <a:xfrm>
              <a:off x="297041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7460F3FE-62B2-435D-828B-47BD3D0274CC}"/>
                </a:ext>
              </a:extLst>
            </p:cNvPr>
            <p:cNvSpPr/>
            <p:nvPr/>
          </p:nvSpPr>
          <p:spPr>
            <a:xfrm>
              <a:off x="314497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B3D33DF6-F776-4F8C-8409-BD0EEF4A8F5E}"/>
                </a:ext>
              </a:extLst>
            </p:cNvPr>
            <p:cNvSpPr/>
            <p:nvPr/>
          </p:nvSpPr>
          <p:spPr>
            <a:xfrm>
              <a:off x="331954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A0026FB-C312-4140-A76E-61802044969F}"/>
                </a:ext>
              </a:extLst>
            </p:cNvPr>
            <p:cNvSpPr/>
            <p:nvPr/>
          </p:nvSpPr>
          <p:spPr>
            <a:xfrm>
              <a:off x="349411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77715CC4-F3EC-4C19-AD2E-B4A6B1BFD000}"/>
                </a:ext>
              </a:extLst>
            </p:cNvPr>
            <p:cNvSpPr/>
            <p:nvPr/>
          </p:nvSpPr>
          <p:spPr>
            <a:xfrm>
              <a:off x="366867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DB8CE68C-F0A3-43D8-921D-E1186F7D4CC7}"/>
                </a:ext>
              </a:extLst>
            </p:cNvPr>
            <p:cNvSpPr/>
            <p:nvPr/>
          </p:nvSpPr>
          <p:spPr>
            <a:xfrm>
              <a:off x="384324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A572D033-ABD7-49D4-B891-1E2E3AC0AD7B}"/>
                </a:ext>
              </a:extLst>
            </p:cNvPr>
            <p:cNvSpPr/>
            <p:nvPr/>
          </p:nvSpPr>
          <p:spPr>
            <a:xfrm>
              <a:off x="401781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DF88AEDD-F16C-4D09-9860-956E84267F63}"/>
                </a:ext>
              </a:extLst>
            </p:cNvPr>
            <p:cNvSpPr/>
            <p:nvPr/>
          </p:nvSpPr>
          <p:spPr>
            <a:xfrm>
              <a:off x="419238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47C8AA0C-ADB0-4031-B665-2C7E90EC0446}"/>
                </a:ext>
              </a:extLst>
            </p:cNvPr>
            <p:cNvSpPr/>
            <p:nvPr/>
          </p:nvSpPr>
          <p:spPr>
            <a:xfrm>
              <a:off x="436694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7A6E5D06-BF8B-4690-9309-AF9CD341DF13}"/>
                </a:ext>
              </a:extLst>
            </p:cNvPr>
            <p:cNvSpPr/>
            <p:nvPr/>
          </p:nvSpPr>
          <p:spPr>
            <a:xfrm>
              <a:off x="454151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6E5879F8-63A6-4B0B-B104-32814766D154}"/>
                </a:ext>
              </a:extLst>
            </p:cNvPr>
            <p:cNvSpPr/>
            <p:nvPr/>
          </p:nvSpPr>
          <p:spPr>
            <a:xfrm>
              <a:off x="471608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5D7144B8-0CC4-4740-B6DD-25D412C065E7}"/>
                </a:ext>
              </a:extLst>
            </p:cNvPr>
            <p:cNvSpPr/>
            <p:nvPr/>
          </p:nvSpPr>
          <p:spPr>
            <a:xfrm>
              <a:off x="489064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3609F947-606B-424B-9223-C05692C1B41A}"/>
                </a:ext>
              </a:extLst>
            </p:cNvPr>
            <p:cNvSpPr/>
            <p:nvPr/>
          </p:nvSpPr>
          <p:spPr>
            <a:xfrm>
              <a:off x="506521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C88F5285-3F45-4CBC-B2F2-673D074907C3}"/>
                </a:ext>
              </a:extLst>
            </p:cNvPr>
            <p:cNvSpPr/>
            <p:nvPr/>
          </p:nvSpPr>
          <p:spPr>
            <a:xfrm>
              <a:off x="523978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C942A968-A9B7-48B9-B883-BA4CF3535431}"/>
                </a:ext>
              </a:extLst>
            </p:cNvPr>
            <p:cNvSpPr/>
            <p:nvPr/>
          </p:nvSpPr>
          <p:spPr>
            <a:xfrm>
              <a:off x="541434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B9367951-9D28-479C-8FB6-21410538144C}"/>
                </a:ext>
              </a:extLst>
            </p:cNvPr>
            <p:cNvSpPr/>
            <p:nvPr/>
          </p:nvSpPr>
          <p:spPr>
            <a:xfrm>
              <a:off x="558891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F98768F0-A156-421A-BDC1-384DA8784F5D}"/>
                </a:ext>
              </a:extLst>
            </p:cNvPr>
            <p:cNvSpPr/>
            <p:nvPr/>
          </p:nvSpPr>
          <p:spPr>
            <a:xfrm>
              <a:off x="576348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AC849FF9-CA3C-44E8-83AF-FC2048BDC003}"/>
                </a:ext>
              </a:extLst>
            </p:cNvPr>
            <p:cNvSpPr/>
            <p:nvPr/>
          </p:nvSpPr>
          <p:spPr>
            <a:xfrm>
              <a:off x="593805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4AACB40C-9F9C-4F5E-BA15-F36D7E53FEAE}"/>
                </a:ext>
              </a:extLst>
            </p:cNvPr>
            <p:cNvSpPr/>
            <p:nvPr/>
          </p:nvSpPr>
          <p:spPr>
            <a:xfrm>
              <a:off x="611261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C3502E7D-1BA9-4F0D-801A-D43BD5A01535}"/>
                </a:ext>
              </a:extLst>
            </p:cNvPr>
            <p:cNvSpPr/>
            <p:nvPr/>
          </p:nvSpPr>
          <p:spPr>
            <a:xfrm>
              <a:off x="628718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AF76B982-4EE2-49C8-9B3E-8F1F6704E153}"/>
                </a:ext>
              </a:extLst>
            </p:cNvPr>
            <p:cNvSpPr/>
            <p:nvPr/>
          </p:nvSpPr>
          <p:spPr>
            <a:xfrm>
              <a:off x="646175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E4073A58-8D46-4A77-AD3E-F08BA3C8FBE9}"/>
                </a:ext>
              </a:extLst>
            </p:cNvPr>
            <p:cNvSpPr/>
            <p:nvPr/>
          </p:nvSpPr>
          <p:spPr>
            <a:xfrm>
              <a:off x="663631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B765BEAE-7B71-455B-BEC1-EC6D4FBB52F7}"/>
                </a:ext>
              </a:extLst>
            </p:cNvPr>
            <p:cNvSpPr/>
            <p:nvPr/>
          </p:nvSpPr>
          <p:spPr>
            <a:xfrm>
              <a:off x="681088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B1469BBF-82A4-40F3-8A10-B3B3DEDBB130}"/>
                </a:ext>
              </a:extLst>
            </p:cNvPr>
            <p:cNvSpPr/>
            <p:nvPr/>
          </p:nvSpPr>
          <p:spPr>
            <a:xfrm>
              <a:off x="698545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685E1F78-4F8B-4B7E-BC1B-1A5926673087}"/>
                </a:ext>
              </a:extLst>
            </p:cNvPr>
            <p:cNvSpPr/>
            <p:nvPr/>
          </p:nvSpPr>
          <p:spPr>
            <a:xfrm>
              <a:off x="716001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940E680E-0447-4E6C-90E8-29A2DB6F59C0}"/>
                </a:ext>
              </a:extLst>
            </p:cNvPr>
            <p:cNvSpPr/>
            <p:nvPr/>
          </p:nvSpPr>
          <p:spPr>
            <a:xfrm>
              <a:off x="733458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xmlns="" id="{C08465D0-6640-4641-8A5A-2179B707AB18}"/>
                </a:ext>
              </a:extLst>
            </p:cNvPr>
            <p:cNvSpPr/>
            <p:nvPr/>
          </p:nvSpPr>
          <p:spPr>
            <a:xfrm>
              <a:off x="750915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xmlns="" id="{F874DD69-9F1B-4009-8A17-EA429AA69DEB}"/>
                </a:ext>
              </a:extLst>
            </p:cNvPr>
            <p:cNvSpPr/>
            <p:nvPr/>
          </p:nvSpPr>
          <p:spPr>
            <a:xfrm>
              <a:off x="768372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xmlns="" id="{4467547F-2969-470F-B090-2713343DC55D}"/>
                </a:ext>
              </a:extLst>
            </p:cNvPr>
            <p:cNvSpPr/>
            <p:nvPr/>
          </p:nvSpPr>
          <p:spPr>
            <a:xfrm>
              <a:off x="785828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xmlns="" id="{024C61CB-EFC5-4D66-A28B-427D5BA751E3}"/>
                </a:ext>
              </a:extLst>
            </p:cNvPr>
            <p:cNvSpPr/>
            <p:nvPr/>
          </p:nvSpPr>
          <p:spPr>
            <a:xfrm>
              <a:off x="803285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xmlns="" id="{DFB59739-3CA2-4C5B-9E88-36C8D9C85ED1}"/>
                </a:ext>
              </a:extLst>
            </p:cNvPr>
            <p:cNvSpPr/>
            <p:nvPr/>
          </p:nvSpPr>
          <p:spPr>
            <a:xfrm>
              <a:off x="820742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7BA47E68-3C21-4D92-9191-72C22A16D94D}"/>
                </a:ext>
              </a:extLst>
            </p:cNvPr>
            <p:cNvSpPr/>
            <p:nvPr/>
          </p:nvSpPr>
          <p:spPr>
            <a:xfrm>
              <a:off x="838198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C8383ACB-81F9-476F-A2C8-7274C5AC0B77}"/>
                </a:ext>
              </a:extLst>
            </p:cNvPr>
            <p:cNvSpPr/>
            <p:nvPr/>
          </p:nvSpPr>
          <p:spPr>
            <a:xfrm>
              <a:off x="855655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xmlns="" id="{064832AC-B594-45D2-A6A1-838DDF3206A1}"/>
                </a:ext>
              </a:extLst>
            </p:cNvPr>
            <p:cNvSpPr/>
            <p:nvPr/>
          </p:nvSpPr>
          <p:spPr>
            <a:xfrm>
              <a:off x="873112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xmlns="" id="{E20CBD84-B552-47CD-A0D7-EAFBC7DD75A5}"/>
                </a:ext>
              </a:extLst>
            </p:cNvPr>
            <p:cNvSpPr/>
            <p:nvPr/>
          </p:nvSpPr>
          <p:spPr>
            <a:xfrm>
              <a:off x="890568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xmlns="" id="{C40E78C4-3290-43CE-9E83-1EB804587F6C}"/>
                </a:ext>
              </a:extLst>
            </p:cNvPr>
            <p:cNvSpPr/>
            <p:nvPr/>
          </p:nvSpPr>
          <p:spPr>
            <a:xfrm>
              <a:off x="908025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xmlns="" id="{50ABC2BC-B158-4641-8F95-19A2BE20D264}"/>
                </a:ext>
              </a:extLst>
            </p:cNvPr>
            <p:cNvSpPr/>
            <p:nvPr/>
          </p:nvSpPr>
          <p:spPr>
            <a:xfrm>
              <a:off x="925482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xmlns="" id="{418352CE-0942-4C58-869C-6483577F1DAF}"/>
                </a:ext>
              </a:extLst>
            </p:cNvPr>
            <p:cNvSpPr/>
            <p:nvPr/>
          </p:nvSpPr>
          <p:spPr>
            <a:xfrm>
              <a:off x="942939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xmlns="" id="{4C8FCFD8-565E-485F-9AC4-2EFBFD7470FE}"/>
                </a:ext>
              </a:extLst>
            </p:cNvPr>
            <p:cNvSpPr/>
            <p:nvPr/>
          </p:nvSpPr>
          <p:spPr>
            <a:xfrm>
              <a:off x="960395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xmlns="" id="{C0ABB4F8-DF59-4236-A549-F85C93324005}"/>
                </a:ext>
              </a:extLst>
            </p:cNvPr>
            <p:cNvSpPr/>
            <p:nvPr/>
          </p:nvSpPr>
          <p:spPr>
            <a:xfrm>
              <a:off x="977852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xmlns="" id="{92077FA5-5FC3-406A-B40A-E6DC83E071B4}"/>
                </a:ext>
              </a:extLst>
            </p:cNvPr>
            <p:cNvSpPr/>
            <p:nvPr/>
          </p:nvSpPr>
          <p:spPr>
            <a:xfrm>
              <a:off x="995309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xmlns="" id="{2921061C-4E77-4F4A-B220-BCA8EC072337}"/>
                </a:ext>
              </a:extLst>
            </p:cNvPr>
            <p:cNvSpPr/>
            <p:nvPr/>
          </p:nvSpPr>
          <p:spPr>
            <a:xfrm>
              <a:off x="1012765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xmlns="" id="{24D576E4-34DD-40A4-92A3-9BBC1870D1A1}"/>
                </a:ext>
              </a:extLst>
            </p:cNvPr>
            <p:cNvSpPr/>
            <p:nvPr/>
          </p:nvSpPr>
          <p:spPr>
            <a:xfrm>
              <a:off x="1030222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xmlns="" id="{CB7A630B-1EBE-4C18-AA72-21F27B237AE1}"/>
                </a:ext>
              </a:extLst>
            </p:cNvPr>
            <p:cNvSpPr/>
            <p:nvPr/>
          </p:nvSpPr>
          <p:spPr>
            <a:xfrm>
              <a:off x="1047679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xmlns="" id="{39E8A846-06D2-48FB-B2E0-1A32E3CAA9D7}"/>
                </a:ext>
              </a:extLst>
            </p:cNvPr>
            <p:cNvSpPr/>
            <p:nvPr/>
          </p:nvSpPr>
          <p:spPr>
            <a:xfrm>
              <a:off x="1065135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xmlns="" id="{0B13D83B-C857-4022-A7A7-2238CCB5DD01}"/>
                </a:ext>
              </a:extLst>
            </p:cNvPr>
            <p:cNvSpPr/>
            <p:nvPr/>
          </p:nvSpPr>
          <p:spPr>
            <a:xfrm>
              <a:off x="1082592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xmlns="" id="{C514F47B-8CC0-4292-A987-F80A29229983}"/>
                </a:ext>
              </a:extLst>
            </p:cNvPr>
            <p:cNvSpPr/>
            <p:nvPr/>
          </p:nvSpPr>
          <p:spPr>
            <a:xfrm>
              <a:off x="1100049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xmlns="" id="{1C159865-52F3-4393-8DA3-32D9FA47001F}"/>
                </a:ext>
              </a:extLst>
            </p:cNvPr>
            <p:cNvSpPr/>
            <p:nvPr/>
          </p:nvSpPr>
          <p:spPr>
            <a:xfrm>
              <a:off x="1117506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xmlns="" id="{B9AD06CB-E70E-4087-9A5C-F2739B7891CE}"/>
                </a:ext>
              </a:extLst>
            </p:cNvPr>
            <p:cNvSpPr/>
            <p:nvPr/>
          </p:nvSpPr>
          <p:spPr>
            <a:xfrm>
              <a:off x="1134962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xmlns="" id="{78CCE102-E7C8-4BC2-A675-60D0A0E3CD7D}"/>
                </a:ext>
              </a:extLst>
            </p:cNvPr>
            <p:cNvSpPr/>
            <p:nvPr/>
          </p:nvSpPr>
          <p:spPr>
            <a:xfrm>
              <a:off x="1152419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xmlns="" id="{94A9A293-0912-492D-A911-B0B2264A7EF7}"/>
                </a:ext>
              </a:extLst>
            </p:cNvPr>
            <p:cNvSpPr/>
            <p:nvPr/>
          </p:nvSpPr>
          <p:spPr>
            <a:xfrm>
              <a:off x="1169876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xmlns="" id="{E58544EE-13CF-4A8D-A708-3547661C070D}"/>
                </a:ext>
              </a:extLst>
            </p:cNvPr>
            <p:cNvSpPr/>
            <p:nvPr/>
          </p:nvSpPr>
          <p:spPr>
            <a:xfrm>
              <a:off x="1187332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xmlns="" id="{5AB607EF-173C-473D-9469-FAEBE42F127E}"/>
                </a:ext>
              </a:extLst>
            </p:cNvPr>
            <p:cNvSpPr/>
            <p:nvPr/>
          </p:nvSpPr>
          <p:spPr>
            <a:xfrm>
              <a:off x="1204789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xmlns="" id="{2E700DFA-BF84-4DC7-9564-E0EAA7C59037}"/>
                </a:ext>
              </a:extLst>
            </p:cNvPr>
            <p:cNvSpPr/>
            <p:nvPr/>
          </p:nvSpPr>
          <p:spPr>
            <a:xfrm>
              <a:off x="1222246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xmlns="" id="{8F66BA70-E165-4BE6-92A4-B29549942535}"/>
                </a:ext>
              </a:extLst>
            </p:cNvPr>
            <p:cNvSpPr/>
            <p:nvPr/>
          </p:nvSpPr>
          <p:spPr>
            <a:xfrm>
              <a:off x="1239702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xmlns="" id="{9B72A1B2-63E5-4CF5-93E9-3D7F25699AA5}"/>
                </a:ext>
              </a:extLst>
            </p:cNvPr>
            <p:cNvSpPr/>
            <p:nvPr/>
          </p:nvSpPr>
          <p:spPr>
            <a:xfrm>
              <a:off x="1257159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xmlns="" id="{C2BE15D5-DE7E-4D80-BC0D-F28B27830F5A}"/>
                </a:ext>
              </a:extLst>
            </p:cNvPr>
            <p:cNvSpPr/>
            <p:nvPr/>
          </p:nvSpPr>
          <p:spPr>
            <a:xfrm>
              <a:off x="1274616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xmlns="" id="{148B188C-466E-45AD-AE22-CF2B6DB2CB2E}"/>
                </a:ext>
              </a:extLst>
            </p:cNvPr>
            <p:cNvSpPr/>
            <p:nvPr/>
          </p:nvSpPr>
          <p:spPr>
            <a:xfrm>
              <a:off x="1292073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xmlns="" id="{213E0D47-E90D-4C46-ADFF-7350ADCA5320}"/>
                </a:ext>
              </a:extLst>
            </p:cNvPr>
            <p:cNvSpPr/>
            <p:nvPr/>
          </p:nvSpPr>
          <p:spPr>
            <a:xfrm>
              <a:off x="1309529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xmlns="" id="{07BC0D2C-1D64-48F3-956F-5D71923AF6D3}"/>
                </a:ext>
              </a:extLst>
            </p:cNvPr>
            <p:cNvSpPr/>
            <p:nvPr/>
          </p:nvSpPr>
          <p:spPr>
            <a:xfrm>
              <a:off x="1326986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xmlns="" id="{BA60BEB8-0C23-406B-938C-E4006ABFF8A2}"/>
                </a:ext>
              </a:extLst>
            </p:cNvPr>
            <p:cNvSpPr/>
            <p:nvPr/>
          </p:nvSpPr>
          <p:spPr>
            <a:xfrm>
              <a:off x="1344443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xmlns="" id="{A15422B7-31E1-4DC7-A9D5-1C007A11631C}"/>
                </a:ext>
              </a:extLst>
            </p:cNvPr>
            <p:cNvSpPr/>
            <p:nvPr/>
          </p:nvSpPr>
          <p:spPr>
            <a:xfrm>
              <a:off x="1361899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xmlns="" id="{A2045B9E-CD32-44C9-BEF8-CEAB32D6B3A9}"/>
                </a:ext>
              </a:extLst>
            </p:cNvPr>
            <p:cNvSpPr/>
            <p:nvPr/>
          </p:nvSpPr>
          <p:spPr>
            <a:xfrm>
              <a:off x="1379356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CD758F6C-F906-4A36-9FDC-DBC00F69E107}"/>
              </a:ext>
            </a:extLst>
          </p:cNvPr>
          <p:cNvSpPr/>
          <p:nvPr/>
        </p:nvSpPr>
        <p:spPr>
          <a:xfrm>
            <a:off x="-194599" y="3890466"/>
            <a:ext cx="1271016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4" name="Group 343">
            <a:extLst>
              <a:ext uri="{FF2B5EF4-FFF2-40B4-BE49-F238E27FC236}">
                <a16:creationId xmlns:a16="http://schemas.microsoft.com/office/drawing/2014/main" xmlns="" id="{6B593B20-1F5C-431F-8B71-BF5257FC17D7}"/>
              </a:ext>
            </a:extLst>
          </p:cNvPr>
          <p:cNvGrpSpPr/>
          <p:nvPr/>
        </p:nvGrpSpPr>
        <p:grpSpPr>
          <a:xfrm flipH="1">
            <a:off x="-4987587" y="2670931"/>
            <a:ext cx="7779829" cy="1265254"/>
            <a:chOff x="9198889" y="2670931"/>
            <a:chExt cx="7779829" cy="1265254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xmlns="" id="{773A0024-C885-4F57-A944-EDEE6320140B}"/>
                </a:ext>
              </a:extLst>
            </p:cNvPr>
            <p:cNvGrpSpPr/>
            <p:nvPr/>
          </p:nvGrpSpPr>
          <p:grpSpPr>
            <a:xfrm>
              <a:off x="9198889" y="2670931"/>
              <a:ext cx="2974562" cy="1265254"/>
              <a:chOff x="2945383" y="3975679"/>
              <a:chExt cx="6769635" cy="2879520"/>
            </a:xfrm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xmlns="" id="{F579677B-4C3E-4B77-A28A-8F8AF2FC80F2}"/>
                  </a:ext>
                </a:extLst>
              </p:cNvPr>
              <p:cNvSpPr/>
              <p:nvPr/>
            </p:nvSpPr>
            <p:spPr>
              <a:xfrm>
                <a:off x="3345004" y="6064440"/>
                <a:ext cx="6029231" cy="31919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: Top Corners Rounded 93">
                <a:extLst>
                  <a:ext uri="{FF2B5EF4-FFF2-40B4-BE49-F238E27FC236}">
                    <a16:creationId xmlns:a16="http://schemas.microsoft.com/office/drawing/2014/main" xmlns="" id="{323E74CB-5875-4438-82ED-089953BC6DD0}"/>
                  </a:ext>
                </a:extLst>
              </p:cNvPr>
              <p:cNvSpPr/>
              <p:nvPr/>
            </p:nvSpPr>
            <p:spPr>
              <a:xfrm rot="16200000">
                <a:off x="3305492" y="4439896"/>
                <a:ext cx="1835124" cy="1255270"/>
              </a:xfrm>
              <a:prstGeom prst="round2SameRect">
                <a:avLst/>
              </a:prstGeom>
              <a:solidFill>
                <a:srgbClr val="BF39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xmlns="" id="{071D3DF5-CB02-4977-8DB1-49A0129547B6}"/>
                  </a:ext>
                </a:extLst>
              </p:cNvPr>
              <p:cNvSpPr/>
              <p:nvPr/>
            </p:nvSpPr>
            <p:spPr>
              <a:xfrm>
                <a:off x="4799328" y="4149968"/>
                <a:ext cx="151036" cy="18351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xmlns="" id="{78C89E93-EBA2-4F80-AAAB-A188AF878128}"/>
                  </a:ext>
                </a:extLst>
              </p:cNvPr>
              <p:cNvSpPr/>
              <p:nvPr/>
            </p:nvSpPr>
            <p:spPr>
              <a:xfrm>
                <a:off x="4878825" y="3975679"/>
                <a:ext cx="1392415" cy="2009413"/>
              </a:xfrm>
              <a:prstGeom prst="rect">
                <a:avLst/>
              </a:prstGeom>
              <a:solidFill>
                <a:srgbClr val="BF39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xmlns="" id="{D0C96BED-339A-49C0-8528-3376634CCE7B}"/>
                  </a:ext>
                </a:extLst>
              </p:cNvPr>
              <p:cNvSpPr/>
              <p:nvPr/>
            </p:nvSpPr>
            <p:spPr>
              <a:xfrm>
                <a:off x="6238820" y="4160242"/>
                <a:ext cx="151036" cy="18351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: Top Corners Rounded 97">
                <a:extLst>
                  <a:ext uri="{FF2B5EF4-FFF2-40B4-BE49-F238E27FC236}">
                    <a16:creationId xmlns:a16="http://schemas.microsoft.com/office/drawing/2014/main" xmlns="" id="{98C2717E-DBBA-468D-A4D0-7356F7570BF8}"/>
                  </a:ext>
                </a:extLst>
              </p:cNvPr>
              <p:cNvSpPr/>
              <p:nvPr/>
            </p:nvSpPr>
            <p:spPr>
              <a:xfrm rot="5400000" flipH="1">
                <a:off x="6803095" y="3645058"/>
                <a:ext cx="1835124" cy="2850861"/>
              </a:xfrm>
              <a:prstGeom prst="round2SameRect">
                <a:avLst>
                  <a:gd name="adj1" fmla="val 9001"/>
                  <a:gd name="adj2" fmla="val 0"/>
                </a:avLst>
              </a:prstGeom>
              <a:solidFill>
                <a:srgbClr val="BF39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xmlns="" id="{A7C74533-917A-44FB-997B-76DBADCE11DB}"/>
                  </a:ext>
                </a:extLst>
              </p:cNvPr>
              <p:cNvGrpSpPr/>
              <p:nvPr/>
            </p:nvGrpSpPr>
            <p:grpSpPr>
              <a:xfrm>
                <a:off x="4002182" y="4390725"/>
                <a:ext cx="752170" cy="1594367"/>
                <a:chOff x="4002182" y="4390725"/>
                <a:chExt cx="752170" cy="1594367"/>
              </a:xfrm>
            </p:grpSpPr>
            <p:sp>
              <p:nvSpPr>
                <p:cNvPr id="222" name="Rectangle 221">
                  <a:extLst>
                    <a:ext uri="{FF2B5EF4-FFF2-40B4-BE49-F238E27FC236}">
                      <a16:creationId xmlns:a16="http://schemas.microsoft.com/office/drawing/2014/main" xmlns="" id="{4AB29BE1-E4EE-4B0B-BE86-DB470E375A3B}"/>
                    </a:ext>
                  </a:extLst>
                </p:cNvPr>
                <p:cNvSpPr/>
                <p:nvPr/>
              </p:nvSpPr>
              <p:spPr>
                <a:xfrm>
                  <a:off x="4292381" y="4390725"/>
                  <a:ext cx="461971" cy="1594367"/>
                </a:xfrm>
                <a:prstGeom prst="rect">
                  <a:avLst/>
                </a:pr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3" name="Rectangle 168">
                  <a:extLst>
                    <a:ext uri="{FF2B5EF4-FFF2-40B4-BE49-F238E27FC236}">
                      <a16:creationId xmlns:a16="http://schemas.microsoft.com/office/drawing/2014/main" xmlns="" id="{C6A8F9A1-F80D-4174-9E63-A627E47940C3}"/>
                    </a:ext>
                  </a:extLst>
                </p:cNvPr>
                <p:cNvSpPr/>
                <p:nvPr/>
              </p:nvSpPr>
              <p:spPr>
                <a:xfrm>
                  <a:off x="4002182" y="4431850"/>
                  <a:ext cx="313210" cy="1553241"/>
                </a:xfrm>
                <a:custGeom>
                  <a:avLst/>
                  <a:gdLst>
                    <a:gd name="connsiteX0" fmla="*/ 0 w 305836"/>
                    <a:gd name="connsiteY0" fmla="*/ 0 h 1383634"/>
                    <a:gd name="connsiteX1" fmla="*/ 305836 w 305836"/>
                    <a:gd name="connsiteY1" fmla="*/ 0 h 1383634"/>
                    <a:gd name="connsiteX2" fmla="*/ 305836 w 305836"/>
                    <a:gd name="connsiteY2" fmla="*/ 1383634 h 1383634"/>
                    <a:gd name="connsiteX3" fmla="*/ 0 w 305836"/>
                    <a:gd name="connsiteY3" fmla="*/ 1383634 h 1383634"/>
                    <a:gd name="connsiteX4" fmla="*/ 0 w 305836"/>
                    <a:gd name="connsiteY4" fmla="*/ 0 h 1383634"/>
                    <a:gd name="connsiteX0" fmla="*/ 0 w 313210"/>
                    <a:gd name="connsiteY0" fmla="*/ 169607 h 1553241"/>
                    <a:gd name="connsiteX1" fmla="*/ 313210 w 313210"/>
                    <a:gd name="connsiteY1" fmla="*/ 0 h 1553241"/>
                    <a:gd name="connsiteX2" fmla="*/ 305836 w 313210"/>
                    <a:gd name="connsiteY2" fmla="*/ 1553241 h 1553241"/>
                    <a:gd name="connsiteX3" fmla="*/ 0 w 313210"/>
                    <a:gd name="connsiteY3" fmla="*/ 1553241 h 1553241"/>
                    <a:gd name="connsiteX4" fmla="*/ 0 w 313210"/>
                    <a:gd name="connsiteY4" fmla="*/ 169607 h 1553241"/>
                    <a:gd name="connsiteX0" fmla="*/ 0 w 313210"/>
                    <a:gd name="connsiteY0" fmla="*/ 169607 h 1553241"/>
                    <a:gd name="connsiteX1" fmla="*/ 313210 w 313210"/>
                    <a:gd name="connsiteY1" fmla="*/ 0 h 1553241"/>
                    <a:gd name="connsiteX2" fmla="*/ 305836 w 313210"/>
                    <a:gd name="connsiteY2" fmla="*/ 1553241 h 1553241"/>
                    <a:gd name="connsiteX3" fmla="*/ 0 w 313210"/>
                    <a:gd name="connsiteY3" fmla="*/ 1553241 h 1553241"/>
                    <a:gd name="connsiteX4" fmla="*/ 0 w 313210"/>
                    <a:gd name="connsiteY4" fmla="*/ 169607 h 1553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3210" h="1553241">
                      <a:moveTo>
                        <a:pt x="0" y="169607"/>
                      </a:moveTo>
                      <a:cubicBezTo>
                        <a:pt x="104403" y="113071"/>
                        <a:pt x="253052" y="137652"/>
                        <a:pt x="313210" y="0"/>
                      </a:cubicBezTo>
                      <a:lnTo>
                        <a:pt x="305836" y="1553241"/>
                      </a:lnTo>
                      <a:lnTo>
                        <a:pt x="0" y="1553241"/>
                      </a:lnTo>
                      <a:lnTo>
                        <a:pt x="0" y="169607"/>
                      </a:lnTo>
                      <a:close/>
                    </a:path>
                  </a:pathLst>
                </a:cu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xmlns="" id="{1E2DB645-966C-47B5-978E-23B0F7854914}"/>
                  </a:ext>
                </a:extLst>
              </p:cNvPr>
              <p:cNvSpPr/>
              <p:nvPr/>
            </p:nvSpPr>
            <p:spPr>
              <a:xfrm>
                <a:off x="4894974" y="4098295"/>
                <a:ext cx="1313541" cy="1884487"/>
              </a:xfrm>
              <a:prstGeom prst="rect">
                <a:avLst/>
              </a:prstGeom>
              <a:solidFill>
                <a:srgbClr val="D65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xmlns="" id="{5D19D808-C9ED-41D7-BF5C-53D0AE2328CF}"/>
                  </a:ext>
                </a:extLst>
              </p:cNvPr>
              <p:cNvSpPr/>
              <p:nvPr/>
            </p:nvSpPr>
            <p:spPr>
              <a:xfrm>
                <a:off x="5101798" y="4409021"/>
                <a:ext cx="914049" cy="500471"/>
              </a:xfrm>
              <a:prstGeom prst="rect">
                <a:avLst/>
              </a:prstGeom>
              <a:solidFill>
                <a:srgbClr val="8E8D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xmlns="" id="{21FF9419-EF47-4DB8-B0E3-AF08123C071C}"/>
                  </a:ext>
                </a:extLst>
              </p:cNvPr>
              <p:cNvSpPr/>
              <p:nvPr/>
            </p:nvSpPr>
            <p:spPr>
              <a:xfrm>
                <a:off x="5142621" y="4431832"/>
                <a:ext cx="852435" cy="429372"/>
              </a:xfrm>
              <a:prstGeom prst="rect">
                <a:avLst/>
              </a:prstGeom>
              <a:solidFill>
                <a:srgbClr val="1B3B52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xmlns="" id="{A415ED92-9F56-46A3-8761-252569781B9A}"/>
                  </a:ext>
                </a:extLst>
              </p:cNvPr>
              <p:cNvSpPr/>
              <p:nvPr/>
            </p:nvSpPr>
            <p:spPr>
              <a:xfrm>
                <a:off x="5395815" y="4433982"/>
                <a:ext cx="45719" cy="429372"/>
              </a:xfrm>
              <a:prstGeom prst="rect">
                <a:avLst/>
              </a:prstGeom>
              <a:solidFill>
                <a:srgbClr val="8E8D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xmlns="" id="{7AD7775C-C000-4C90-B235-1C0E6D79EFBE}"/>
                  </a:ext>
                </a:extLst>
              </p:cNvPr>
              <p:cNvSpPr/>
              <p:nvPr/>
            </p:nvSpPr>
            <p:spPr>
              <a:xfrm>
                <a:off x="5711696" y="4433049"/>
                <a:ext cx="45719" cy="429372"/>
              </a:xfrm>
              <a:prstGeom prst="rect">
                <a:avLst/>
              </a:prstGeom>
              <a:solidFill>
                <a:srgbClr val="8E8D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xmlns="" id="{BC2406C0-00FF-495B-A963-5B9E3FDE93F3}"/>
                  </a:ext>
                </a:extLst>
              </p:cNvPr>
              <p:cNvGrpSpPr/>
              <p:nvPr/>
            </p:nvGrpSpPr>
            <p:grpSpPr>
              <a:xfrm>
                <a:off x="5205053" y="5425130"/>
                <a:ext cx="683130" cy="307420"/>
                <a:chOff x="2256702" y="5319656"/>
                <a:chExt cx="683130" cy="307420"/>
              </a:xfrm>
            </p:grpSpPr>
            <p:sp>
              <p:nvSpPr>
                <p:cNvPr id="218" name="Rectangle: Rounded Corners 217">
                  <a:extLst>
                    <a:ext uri="{FF2B5EF4-FFF2-40B4-BE49-F238E27FC236}">
                      <a16:creationId xmlns:a16="http://schemas.microsoft.com/office/drawing/2014/main" xmlns="" id="{94BB4CF3-B804-4AA4-BFD9-F1208A62CB02}"/>
                    </a:ext>
                  </a:extLst>
                </p:cNvPr>
                <p:cNvSpPr/>
                <p:nvPr/>
              </p:nvSpPr>
              <p:spPr>
                <a:xfrm>
                  <a:off x="2256702" y="5319656"/>
                  <a:ext cx="151089" cy="30742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693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9" name="Rectangle: Rounded Corners 218">
                  <a:extLst>
                    <a:ext uri="{FF2B5EF4-FFF2-40B4-BE49-F238E27FC236}">
                      <a16:creationId xmlns:a16="http://schemas.microsoft.com/office/drawing/2014/main" xmlns="" id="{38306979-7791-4066-AA0D-30B4E56EC7C1}"/>
                    </a:ext>
                  </a:extLst>
                </p:cNvPr>
                <p:cNvSpPr/>
                <p:nvPr/>
              </p:nvSpPr>
              <p:spPr>
                <a:xfrm>
                  <a:off x="2434049" y="5319656"/>
                  <a:ext cx="151089" cy="30742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693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0" name="Rectangle: Rounded Corners 219">
                  <a:extLst>
                    <a:ext uri="{FF2B5EF4-FFF2-40B4-BE49-F238E27FC236}">
                      <a16:creationId xmlns:a16="http://schemas.microsoft.com/office/drawing/2014/main" xmlns="" id="{6032C711-5850-47BC-9D34-ED578CB1C4C8}"/>
                    </a:ext>
                  </a:extLst>
                </p:cNvPr>
                <p:cNvSpPr/>
                <p:nvPr/>
              </p:nvSpPr>
              <p:spPr>
                <a:xfrm>
                  <a:off x="2611396" y="5319656"/>
                  <a:ext cx="151089" cy="30742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693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1" name="Rectangle: Rounded Corners 220">
                  <a:extLst>
                    <a:ext uri="{FF2B5EF4-FFF2-40B4-BE49-F238E27FC236}">
                      <a16:creationId xmlns:a16="http://schemas.microsoft.com/office/drawing/2014/main" xmlns="" id="{D014C117-39A4-4DA6-A6C6-154462F21FDB}"/>
                    </a:ext>
                  </a:extLst>
                </p:cNvPr>
                <p:cNvSpPr/>
                <p:nvPr/>
              </p:nvSpPr>
              <p:spPr>
                <a:xfrm>
                  <a:off x="2788743" y="5319656"/>
                  <a:ext cx="151089" cy="30742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693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xmlns="" id="{BC7B4064-543D-4F4C-9587-E73D3E23A704}"/>
                  </a:ext>
                </a:extLst>
              </p:cNvPr>
              <p:cNvSpPr/>
              <p:nvPr/>
            </p:nvSpPr>
            <p:spPr>
              <a:xfrm>
                <a:off x="6340363" y="4359522"/>
                <a:ext cx="461971" cy="1594367"/>
              </a:xfrm>
              <a:prstGeom prst="rect">
                <a:avLst/>
              </a:prstGeom>
              <a:solidFill>
                <a:srgbClr val="D65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xmlns="" id="{45AAA4CD-A5F9-4747-88A1-527CB3F35DF2}"/>
                  </a:ext>
                </a:extLst>
              </p:cNvPr>
              <p:cNvSpPr/>
              <p:nvPr/>
            </p:nvSpPr>
            <p:spPr>
              <a:xfrm>
                <a:off x="6868776" y="4359521"/>
                <a:ext cx="1291172" cy="1594367"/>
              </a:xfrm>
              <a:prstGeom prst="rect">
                <a:avLst/>
              </a:prstGeom>
              <a:solidFill>
                <a:srgbClr val="D65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xmlns="" id="{D9E4E7EF-AF75-4E59-A3BB-207326DDC5FA}"/>
                  </a:ext>
                </a:extLst>
              </p:cNvPr>
              <p:cNvGrpSpPr/>
              <p:nvPr/>
            </p:nvGrpSpPr>
            <p:grpSpPr>
              <a:xfrm flipH="1">
                <a:off x="8209131" y="4359521"/>
                <a:ext cx="752170" cy="1594367"/>
                <a:chOff x="4002182" y="4390725"/>
                <a:chExt cx="752170" cy="1594367"/>
              </a:xfrm>
            </p:grpSpPr>
            <p:sp>
              <p:nvSpPr>
                <p:cNvPr id="216" name="Rectangle 215">
                  <a:extLst>
                    <a:ext uri="{FF2B5EF4-FFF2-40B4-BE49-F238E27FC236}">
                      <a16:creationId xmlns:a16="http://schemas.microsoft.com/office/drawing/2014/main" xmlns="" id="{42030AA8-4C5C-4D9C-8FF9-3EB660F3CDBF}"/>
                    </a:ext>
                  </a:extLst>
                </p:cNvPr>
                <p:cNvSpPr/>
                <p:nvPr/>
              </p:nvSpPr>
              <p:spPr>
                <a:xfrm>
                  <a:off x="4292381" y="4390725"/>
                  <a:ext cx="461971" cy="1594367"/>
                </a:xfrm>
                <a:prstGeom prst="rect">
                  <a:avLst/>
                </a:pr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7" name="Rectangle 168">
                  <a:extLst>
                    <a:ext uri="{FF2B5EF4-FFF2-40B4-BE49-F238E27FC236}">
                      <a16:creationId xmlns:a16="http://schemas.microsoft.com/office/drawing/2014/main" xmlns="" id="{367EA01D-0CE8-4878-AD03-801E4B13EF6C}"/>
                    </a:ext>
                  </a:extLst>
                </p:cNvPr>
                <p:cNvSpPr/>
                <p:nvPr/>
              </p:nvSpPr>
              <p:spPr>
                <a:xfrm>
                  <a:off x="4002182" y="4431850"/>
                  <a:ext cx="313210" cy="1553241"/>
                </a:xfrm>
                <a:custGeom>
                  <a:avLst/>
                  <a:gdLst>
                    <a:gd name="connsiteX0" fmla="*/ 0 w 305836"/>
                    <a:gd name="connsiteY0" fmla="*/ 0 h 1383634"/>
                    <a:gd name="connsiteX1" fmla="*/ 305836 w 305836"/>
                    <a:gd name="connsiteY1" fmla="*/ 0 h 1383634"/>
                    <a:gd name="connsiteX2" fmla="*/ 305836 w 305836"/>
                    <a:gd name="connsiteY2" fmla="*/ 1383634 h 1383634"/>
                    <a:gd name="connsiteX3" fmla="*/ 0 w 305836"/>
                    <a:gd name="connsiteY3" fmla="*/ 1383634 h 1383634"/>
                    <a:gd name="connsiteX4" fmla="*/ 0 w 305836"/>
                    <a:gd name="connsiteY4" fmla="*/ 0 h 1383634"/>
                    <a:gd name="connsiteX0" fmla="*/ 0 w 313210"/>
                    <a:gd name="connsiteY0" fmla="*/ 169607 h 1553241"/>
                    <a:gd name="connsiteX1" fmla="*/ 313210 w 313210"/>
                    <a:gd name="connsiteY1" fmla="*/ 0 h 1553241"/>
                    <a:gd name="connsiteX2" fmla="*/ 305836 w 313210"/>
                    <a:gd name="connsiteY2" fmla="*/ 1553241 h 1553241"/>
                    <a:gd name="connsiteX3" fmla="*/ 0 w 313210"/>
                    <a:gd name="connsiteY3" fmla="*/ 1553241 h 1553241"/>
                    <a:gd name="connsiteX4" fmla="*/ 0 w 313210"/>
                    <a:gd name="connsiteY4" fmla="*/ 169607 h 1553241"/>
                    <a:gd name="connsiteX0" fmla="*/ 0 w 313210"/>
                    <a:gd name="connsiteY0" fmla="*/ 169607 h 1553241"/>
                    <a:gd name="connsiteX1" fmla="*/ 313210 w 313210"/>
                    <a:gd name="connsiteY1" fmla="*/ 0 h 1553241"/>
                    <a:gd name="connsiteX2" fmla="*/ 305836 w 313210"/>
                    <a:gd name="connsiteY2" fmla="*/ 1553241 h 1553241"/>
                    <a:gd name="connsiteX3" fmla="*/ 0 w 313210"/>
                    <a:gd name="connsiteY3" fmla="*/ 1553241 h 1553241"/>
                    <a:gd name="connsiteX4" fmla="*/ 0 w 313210"/>
                    <a:gd name="connsiteY4" fmla="*/ 169607 h 1553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3210" h="1553241">
                      <a:moveTo>
                        <a:pt x="0" y="169607"/>
                      </a:moveTo>
                      <a:cubicBezTo>
                        <a:pt x="104403" y="113071"/>
                        <a:pt x="253052" y="137652"/>
                        <a:pt x="313210" y="0"/>
                      </a:cubicBezTo>
                      <a:lnTo>
                        <a:pt x="305836" y="1553241"/>
                      </a:lnTo>
                      <a:lnTo>
                        <a:pt x="0" y="1553241"/>
                      </a:lnTo>
                      <a:lnTo>
                        <a:pt x="0" y="169607"/>
                      </a:lnTo>
                      <a:close/>
                    </a:path>
                  </a:pathLst>
                </a:cu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xmlns="" id="{398C9235-E6DE-4FAC-BF26-FFAA3E877A27}"/>
                  </a:ext>
                </a:extLst>
              </p:cNvPr>
              <p:cNvGrpSpPr/>
              <p:nvPr/>
            </p:nvGrpSpPr>
            <p:grpSpPr>
              <a:xfrm>
                <a:off x="7193406" y="4968808"/>
                <a:ext cx="613601" cy="635359"/>
                <a:chOff x="1026942" y="3798277"/>
                <a:chExt cx="613601" cy="844061"/>
              </a:xfrm>
            </p:grpSpPr>
            <p:sp>
              <p:nvSpPr>
                <p:cNvPr id="206" name="Rectangle: Rounded Corners 205">
                  <a:extLst>
                    <a:ext uri="{FF2B5EF4-FFF2-40B4-BE49-F238E27FC236}">
                      <a16:creationId xmlns:a16="http://schemas.microsoft.com/office/drawing/2014/main" xmlns="" id="{AFA107E6-ACFA-40A8-AEA4-9FE5161D697D}"/>
                    </a:ext>
                  </a:extLst>
                </p:cNvPr>
                <p:cNvSpPr/>
                <p:nvPr/>
              </p:nvSpPr>
              <p:spPr>
                <a:xfrm>
                  <a:off x="102694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7" name="Rectangle: Rounded Corners 206">
                  <a:extLst>
                    <a:ext uri="{FF2B5EF4-FFF2-40B4-BE49-F238E27FC236}">
                      <a16:creationId xmlns:a16="http://schemas.microsoft.com/office/drawing/2014/main" xmlns="" id="{2578A6C7-CD9F-4E5F-8D01-9AD908FED97E}"/>
                    </a:ext>
                  </a:extLst>
                </p:cNvPr>
                <p:cNvSpPr/>
                <p:nvPr/>
              </p:nvSpPr>
              <p:spPr>
                <a:xfrm>
                  <a:off x="109004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8" name="Rectangle: Rounded Corners 207">
                  <a:extLst>
                    <a:ext uri="{FF2B5EF4-FFF2-40B4-BE49-F238E27FC236}">
                      <a16:creationId xmlns:a16="http://schemas.microsoft.com/office/drawing/2014/main" xmlns="" id="{37E3D252-6684-435A-9799-ED5FBCC5B0B2}"/>
                    </a:ext>
                  </a:extLst>
                </p:cNvPr>
                <p:cNvSpPr/>
                <p:nvPr/>
              </p:nvSpPr>
              <p:spPr>
                <a:xfrm>
                  <a:off x="115313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9" name="Rectangle: Rounded Corners 208">
                  <a:extLst>
                    <a:ext uri="{FF2B5EF4-FFF2-40B4-BE49-F238E27FC236}">
                      <a16:creationId xmlns:a16="http://schemas.microsoft.com/office/drawing/2014/main" xmlns="" id="{9B714940-D99E-4DFF-B353-4E899DD5F31C}"/>
                    </a:ext>
                  </a:extLst>
                </p:cNvPr>
                <p:cNvSpPr/>
                <p:nvPr/>
              </p:nvSpPr>
              <p:spPr>
                <a:xfrm>
                  <a:off x="121623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0" name="Rectangle: Rounded Corners 209">
                  <a:extLst>
                    <a:ext uri="{FF2B5EF4-FFF2-40B4-BE49-F238E27FC236}">
                      <a16:creationId xmlns:a16="http://schemas.microsoft.com/office/drawing/2014/main" xmlns="" id="{BBD7F6A5-1CDD-41DE-950F-D0EEC290594A}"/>
                    </a:ext>
                  </a:extLst>
                </p:cNvPr>
                <p:cNvSpPr/>
                <p:nvPr/>
              </p:nvSpPr>
              <p:spPr>
                <a:xfrm>
                  <a:off x="127933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1" name="Rectangle: Rounded Corners 210">
                  <a:extLst>
                    <a:ext uri="{FF2B5EF4-FFF2-40B4-BE49-F238E27FC236}">
                      <a16:creationId xmlns:a16="http://schemas.microsoft.com/office/drawing/2014/main" xmlns="" id="{875C5A3D-6E26-4B5D-8DF4-4C2082C57E3F}"/>
                    </a:ext>
                  </a:extLst>
                </p:cNvPr>
                <p:cNvSpPr/>
                <p:nvPr/>
              </p:nvSpPr>
              <p:spPr>
                <a:xfrm>
                  <a:off x="134243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2" name="Rectangle: Rounded Corners 211">
                  <a:extLst>
                    <a:ext uri="{FF2B5EF4-FFF2-40B4-BE49-F238E27FC236}">
                      <a16:creationId xmlns:a16="http://schemas.microsoft.com/office/drawing/2014/main" xmlns="" id="{068916CB-CEFB-4223-ADDB-9B590600EDC6}"/>
                    </a:ext>
                  </a:extLst>
                </p:cNvPr>
                <p:cNvSpPr/>
                <p:nvPr/>
              </p:nvSpPr>
              <p:spPr>
                <a:xfrm>
                  <a:off x="140553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3" name="Rectangle: Rounded Corners 212">
                  <a:extLst>
                    <a:ext uri="{FF2B5EF4-FFF2-40B4-BE49-F238E27FC236}">
                      <a16:creationId xmlns:a16="http://schemas.microsoft.com/office/drawing/2014/main" xmlns="" id="{37B7610E-BF8A-428A-A807-4F0C39C81C4C}"/>
                    </a:ext>
                  </a:extLst>
                </p:cNvPr>
                <p:cNvSpPr/>
                <p:nvPr/>
              </p:nvSpPr>
              <p:spPr>
                <a:xfrm>
                  <a:off x="146862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4" name="Rectangle: Rounded Corners 213">
                  <a:extLst>
                    <a:ext uri="{FF2B5EF4-FFF2-40B4-BE49-F238E27FC236}">
                      <a16:creationId xmlns:a16="http://schemas.microsoft.com/office/drawing/2014/main" xmlns="" id="{178566E4-F922-4F51-B0A0-DB2FFC793A94}"/>
                    </a:ext>
                  </a:extLst>
                </p:cNvPr>
                <p:cNvSpPr/>
                <p:nvPr/>
              </p:nvSpPr>
              <p:spPr>
                <a:xfrm>
                  <a:off x="153172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5" name="Rectangle: Rounded Corners 214">
                  <a:extLst>
                    <a:ext uri="{FF2B5EF4-FFF2-40B4-BE49-F238E27FC236}">
                      <a16:creationId xmlns:a16="http://schemas.microsoft.com/office/drawing/2014/main" xmlns="" id="{98B98AF9-709A-4BD2-8951-4FC5B56409C3}"/>
                    </a:ext>
                  </a:extLst>
                </p:cNvPr>
                <p:cNvSpPr/>
                <p:nvPr/>
              </p:nvSpPr>
              <p:spPr>
                <a:xfrm>
                  <a:off x="159482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xmlns="" id="{8F7F0E01-C19D-42A0-B21E-D8691ACF98A8}"/>
                  </a:ext>
                </a:extLst>
              </p:cNvPr>
              <p:cNvGrpSpPr/>
              <p:nvPr/>
            </p:nvGrpSpPr>
            <p:grpSpPr>
              <a:xfrm>
                <a:off x="7170546" y="4418334"/>
                <a:ext cx="613601" cy="366182"/>
                <a:chOff x="1026942" y="3798277"/>
                <a:chExt cx="613601" cy="844061"/>
              </a:xfrm>
            </p:grpSpPr>
            <p:sp>
              <p:nvSpPr>
                <p:cNvPr id="196" name="Rectangle: Rounded Corners 195">
                  <a:extLst>
                    <a:ext uri="{FF2B5EF4-FFF2-40B4-BE49-F238E27FC236}">
                      <a16:creationId xmlns:a16="http://schemas.microsoft.com/office/drawing/2014/main" xmlns="" id="{3F809248-535F-4E4D-B4AA-6969E7FC3B3C}"/>
                    </a:ext>
                  </a:extLst>
                </p:cNvPr>
                <p:cNvSpPr/>
                <p:nvPr/>
              </p:nvSpPr>
              <p:spPr>
                <a:xfrm>
                  <a:off x="102694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7" name="Rectangle: Rounded Corners 196">
                  <a:extLst>
                    <a:ext uri="{FF2B5EF4-FFF2-40B4-BE49-F238E27FC236}">
                      <a16:creationId xmlns:a16="http://schemas.microsoft.com/office/drawing/2014/main" xmlns="" id="{8517BA88-C036-434D-B5E4-2D87D5345D4B}"/>
                    </a:ext>
                  </a:extLst>
                </p:cNvPr>
                <p:cNvSpPr/>
                <p:nvPr/>
              </p:nvSpPr>
              <p:spPr>
                <a:xfrm>
                  <a:off x="109004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8" name="Rectangle: Rounded Corners 197">
                  <a:extLst>
                    <a:ext uri="{FF2B5EF4-FFF2-40B4-BE49-F238E27FC236}">
                      <a16:creationId xmlns:a16="http://schemas.microsoft.com/office/drawing/2014/main" xmlns="" id="{A34A56E6-0B96-4602-985D-3E4881A1A899}"/>
                    </a:ext>
                  </a:extLst>
                </p:cNvPr>
                <p:cNvSpPr/>
                <p:nvPr/>
              </p:nvSpPr>
              <p:spPr>
                <a:xfrm>
                  <a:off x="115313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9" name="Rectangle: Rounded Corners 198">
                  <a:extLst>
                    <a:ext uri="{FF2B5EF4-FFF2-40B4-BE49-F238E27FC236}">
                      <a16:creationId xmlns:a16="http://schemas.microsoft.com/office/drawing/2014/main" xmlns="" id="{59973A79-9EB2-4BD2-A383-BDCCDB5707A8}"/>
                    </a:ext>
                  </a:extLst>
                </p:cNvPr>
                <p:cNvSpPr/>
                <p:nvPr/>
              </p:nvSpPr>
              <p:spPr>
                <a:xfrm>
                  <a:off x="121623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0" name="Rectangle: Rounded Corners 199">
                  <a:extLst>
                    <a:ext uri="{FF2B5EF4-FFF2-40B4-BE49-F238E27FC236}">
                      <a16:creationId xmlns:a16="http://schemas.microsoft.com/office/drawing/2014/main" xmlns="" id="{D6FD37E5-1E3E-4C27-B8A3-C02360DD9614}"/>
                    </a:ext>
                  </a:extLst>
                </p:cNvPr>
                <p:cNvSpPr/>
                <p:nvPr/>
              </p:nvSpPr>
              <p:spPr>
                <a:xfrm>
                  <a:off x="127933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1" name="Rectangle: Rounded Corners 200">
                  <a:extLst>
                    <a:ext uri="{FF2B5EF4-FFF2-40B4-BE49-F238E27FC236}">
                      <a16:creationId xmlns:a16="http://schemas.microsoft.com/office/drawing/2014/main" xmlns="" id="{E62FCEFF-C264-4381-84E9-2B6E26031DDA}"/>
                    </a:ext>
                  </a:extLst>
                </p:cNvPr>
                <p:cNvSpPr/>
                <p:nvPr/>
              </p:nvSpPr>
              <p:spPr>
                <a:xfrm>
                  <a:off x="134243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2" name="Rectangle: Rounded Corners 201">
                  <a:extLst>
                    <a:ext uri="{FF2B5EF4-FFF2-40B4-BE49-F238E27FC236}">
                      <a16:creationId xmlns:a16="http://schemas.microsoft.com/office/drawing/2014/main" xmlns="" id="{B57BD56F-2732-434C-834B-23C809AD1E70}"/>
                    </a:ext>
                  </a:extLst>
                </p:cNvPr>
                <p:cNvSpPr/>
                <p:nvPr/>
              </p:nvSpPr>
              <p:spPr>
                <a:xfrm>
                  <a:off x="140553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3" name="Rectangle: Rounded Corners 202">
                  <a:extLst>
                    <a:ext uri="{FF2B5EF4-FFF2-40B4-BE49-F238E27FC236}">
                      <a16:creationId xmlns:a16="http://schemas.microsoft.com/office/drawing/2014/main" xmlns="" id="{857EDC78-A2A8-4ECE-BCE2-47D670F7FFE6}"/>
                    </a:ext>
                  </a:extLst>
                </p:cNvPr>
                <p:cNvSpPr/>
                <p:nvPr/>
              </p:nvSpPr>
              <p:spPr>
                <a:xfrm>
                  <a:off x="146862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4" name="Rectangle: Rounded Corners 203">
                  <a:extLst>
                    <a:ext uri="{FF2B5EF4-FFF2-40B4-BE49-F238E27FC236}">
                      <a16:creationId xmlns:a16="http://schemas.microsoft.com/office/drawing/2014/main" xmlns="" id="{05187112-3E1E-4E66-A402-E7A7D1056509}"/>
                    </a:ext>
                  </a:extLst>
                </p:cNvPr>
                <p:cNvSpPr/>
                <p:nvPr/>
              </p:nvSpPr>
              <p:spPr>
                <a:xfrm>
                  <a:off x="153172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5" name="Rectangle: Rounded Corners 204">
                  <a:extLst>
                    <a:ext uri="{FF2B5EF4-FFF2-40B4-BE49-F238E27FC236}">
                      <a16:creationId xmlns:a16="http://schemas.microsoft.com/office/drawing/2014/main" xmlns="" id="{CE21CC66-0F24-43F7-A09C-335E1E24C4FB}"/>
                    </a:ext>
                  </a:extLst>
                </p:cNvPr>
                <p:cNvSpPr/>
                <p:nvPr/>
              </p:nvSpPr>
              <p:spPr>
                <a:xfrm>
                  <a:off x="159482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xmlns="" id="{50CA98E2-CDC7-4A43-A76E-5572CE4837EA}"/>
                  </a:ext>
                </a:extLst>
              </p:cNvPr>
              <p:cNvGrpSpPr/>
              <p:nvPr/>
            </p:nvGrpSpPr>
            <p:grpSpPr>
              <a:xfrm>
                <a:off x="6359620" y="4413208"/>
                <a:ext cx="397553" cy="397690"/>
                <a:chOff x="1026942" y="3798277"/>
                <a:chExt cx="613601" cy="844061"/>
              </a:xfrm>
            </p:grpSpPr>
            <p:sp>
              <p:nvSpPr>
                <p:cNvPr id="186" name="Rectangle: Rounded Corners 185">
                  <a:extLst>
                    <a:ext uri="{FF2B5EF4-FFF2-40B4-BE49-F238E27FC236}">
                      <a16:creationId xmlns:a16="http://schemas.microsoft.com/office/drawing/2014/main" xmlns="" id="{1E5FE79C-5641-4D86-A14C-C60AFC533382}"/>
                    </a:ext>
                  </a:extLst>
                </p:cNvPr>
                <p:cNvSpPr/>
                <p:nvPr/>
              </p:nvSpPr>
              <p:spPr>
                <a:xfrm>
                  <a:off x="102694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7" name="Rectangle: Rounded Corners 186">
                  <a:extLst>
                    <a:ext uri="{FF2B5EF4-FFF2-40B4-BE49-F238E27FC236}">
                      <a16:creationId xmlns:a16="http://schemas.microsoft.com/office/drawing/2014/main" xmlns="" id="{8BF951D6-3E0C-409B-B26A-778387E51E92}"/>
                    </a:ext>
                  </a:extLst>
                </p:cNvPr>
                <p:cNvSpPr/>
                <p:nvPr/>
              </p:nvSpPr>
              <p:spPr>
                <a:xfrm>
                  <a:off x="109004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8" name="Rectangle: Rounded Corners 187">
                  <a:extLst>
                    <a:ext uri="{FF2B5EF4-FFF2-40B4-BE49-F238E27FC236}">
                      <a16:creationId xmlns:a16="http://schemas.microsoft.com/office/drawing/2014/main" xmlns="" id="{C9F79058-DCC9-43EE-A334-B80D28590AD6}"/>
                    </a:ext>
                  </a:extLst>
                </p:cNvPr>
                <p:cNvSpPr/>
                <p:nvPr/>
              </p:nvSpPr>
              <p:spPr>
                <a:xfrm>
                  <a:off x="115313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9" name="Rectangle: Rounded Corners 188">
                  <a:extLst>
                    <a:ext uri="{FF2B5EF4-FFF2-40B4-BE49-F238E27FC236}">
                      <a16:creationId xmlns:a16="http://schemas.microsoft.com/office/drawing/2014/main" xmlns="" id="{DC42C589-769E-4D6B-A44F-E8B047CB7A17}"/>
                    </a:ext>
                  </a:extLst>
                </p:cNvPr>
                <p:cNvSpPr/>
                <p:nvPr/>
              </p:nvSpPr>
              <p:spPr>
                <a:xfrm>
                  <a:off x="121623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0" name="Rectangle: Rounded Corners 189">
                  <a:extLst>
                    <a:ext uri="{FF2B5EF4-FFF2-40B4-BE49-F238E27FC236}">
                      <a16:creationId xmlns:a16="http://schemas.microsoft.com/office/drawing/2014/main" xmlns="" id="{97F049B0-C233-46D6-8831-A1914882632D}"/>
                    </a:ext>
                  </a:extLst>
                </p:cNvPr>
                <p:cNvSpPr/>
                <p:nvPr/>
              </p:nvSpPr>
              <p:spPr>
                <a:xfrm>
                  <a:off x="127933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1" name="Rectangle: Rounded Corners 190">
                  <a:extLst>
                    <a:ext uri="{FF2B5EF4-FFF2-40B4-BE49-F238E27FC236}">
                      <a16:creationId xmlns:a16="http://schemas.microsoft.com/office/drawing/2014/main" xmlns="" id="{ADA86C9C-5E57-421A-B71B-02521EC25AAB}"/>
                    </a:ext>
                  </a:extLst>
                </p:cNvPr>
                <p:cNvSpPr/>
                <p:nvPr/>
              </p:nvSpPr>
              <p:spPr>
                <a:xfrm>
                  <a:off x="134243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2" name="Rectangle: Rounded Corners 191">
                  <a:extLst>
                    <a:ext uri="{FF2B5EF4-FFF2-40B4-BE49-F238E27FC236}">
                      <a16:creationId xmlns:a16="http://schemas.microsoft.com/office/drawing/2014/main" xmlns="" id="{B560879D-50DF-4D0C-B5A8-FD4727A74C90}"/>
                    </a:ext>
                  </a:extLst>
                </p:cNvPr>
                <p:cNvSpPr/>
                <p:nvPr/>
              </p:nvSpPr>
              <p:spPr>
                <a:xfrm>
                  <a:off x="140553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3" name="Rectangle: Rounded Corners 192">
                  <a:extLst>
                    <a:ext uri="{FF2B5EF4-FFF2-40B4-BE49-F238E27FC236}">
                      <a16:creationId xmlns:a16="http://schemas.microsoft.com/office/drawing/2014/main" xmlns="" id="{60E5EC45-518F-41A9-90D9-DBA626F10163}"/>
                    </a:ext>
                  </a:extLst>
                </p:cNvPr>
                <p:cNvSpPr/>
                <p:nvPr/>
              </p:nvSpPr>
              <p:spPr>
                <a:xfrm>
                  <a:off x="146862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4" name="Rectangle: Rounded Corners 193">
                  <a:extLst>
                    <a:ext uri="{FF2B5EF4-FFF2-40B4-BE49-F238E27FC236}">
                      <a16:creationId xmlns:a16="http://schemas.microsoft.com/office/drawing/2014/main" xmlns="" id="{EDDCD973-5CFB-4517-A706-A70E435DE37A}"/>
                    </a:ext>
                  </a:extLst>
                </p:cNvPr>
                <p:cNvSpPr/>
                <p:nvPr/>
              </p:nvSpPr>
              <p:spPr>
                <a:xfrm>
                  <a:off x="153172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Rectangle: Rounded Corners 194">
                  <a:extLst>
                    <a:ext uri="{FF2B5EF4-FFF2-40B4-BE49-F238E27FC236}">
                      <a16:creationId xmlns:a16="http://schemas.microsoft.com/office/drawing/2014/main" xmlns="" id="{51E6A4FE-039A-4102-BE9A-9A0ABADFC9E8}"/>
                    </a:ext>
                  </a:extLst>
                </p:cNvPr>
                <p:cNvSpPr/>
                <p:nvPr/>
              </p:nvSpPr>
              <p:spPr>
                <a:xfrm>
                  <a:off x="159482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xmlns="" id="{AA66D66D-A895-418F-A5AA-74CF1A5F2372}"/>
                  </a:ext>
                </a:extLst>
              </p:cNvPr>
              <p:cNvGrpSpPr/>
              <p:nvPr/>
            </p:nvGrpSpPr>
            <p:grpSpPr>
              <a:xfrm>
                <a:off x="6156851" y="5433831"/>
                <a:ext cx="814350" cy="455829"/>
                <a:chOff x="1769751" y="5208470"/>
                <a:chExt cx="814350" cy="455829"/>
              </a:xfrm>
            </p:grpSpPr>
            <p:sp>
              <p:nvSpPr>
                <p:cNvPr id="184" name="Rectangle 183">
                  <a:extLst>
                    <a:ext uri="{FF2B5EF4-FFF2-40B4-BE49-F238E27FC236}">
                      <a16:creationId xmlns:a16="http://schemas.microsoft.com/office/drawing/2014/main" xmlns="" id="{12BD0187-726F-4E4D-8B85-67445317894A}"/>
                    </a:ext>
                  </a:extLst>
                </p:cNvPr>
                <p:cNvSpPr/>
                <p:nvPr/>
              </p:nvSpPr>
              <p:spPr>
                <a:xfrm>
                  <a:off x="1842868" y="5208470"/>
                  <a:ext cx="741233" cy="393697"/>
                </a:xfrm>
                <a:prstGeom prst="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5" name="Rectangle 184">
                  <a:extLst>
                    <a:ext uri="{FF2B5EF4-FFF2-40B4-BE49-F238E27FC236}">
                      <a16:creationId xmlns:a16="http://schemas.microsoft.com/office/drawing/2014/main" xmlns="" id="{2D435302-C3E5-4EED-831E-04F3BE62F9B6}"/>
                    </a:ext>
                  </a:extLst>
                </p:cNvPr>
                <p:cNvSpPr/>
                <p:nvPr/>
              </p:nvSpPr>
              <p:spPr>
                <a:xfrm>
                  <a:off x="1769751" y="5270602"/>
                  <a:ext cx="741233" cy="393697"/>
                </a:xfrm>
                <a:prstGeom prst="rect">
                  <a:avLst/>
                </a:pr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xmlns="" id="{62F22C71-D461-4E35-85CB-0A68F5506F80}"/>
                  </a:ext>
                </a:extLst>
              </p:cNvPr>
              <p:cNvSpPr/>
              <p:nvPr/>
            </p:nvSpPr>
            <p:spPr>
              <a:xfrm>
                <a:off x="7226914" y="5336720"/>
                <a:ext cx="192024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xmlns="" id="{639319ED-D79D-4E34-ABB0-272302A73032}"/>
                  </a:ext>
                </a:extLst>
              </p:cNvPr>
              <p:cNvSpPr/>
              <p:nvPr/>
            </p:nvSpPr>
            <p:spPr>
              <a:xfrm>
                <a:off x="6235692" y="5046931"/>
                <a:ext cx="73152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xmlns="" id="{3DB9466A-563E-45C0-A431-2219A644F949}"/>
                  </a:ext>
                </a:extLst>
              </p:cNvPr>
              <p:cNvSpPr/>
              <p:nvPr/>
            </p:nvSpPr>
            <p:spPr>
              <a:xfrm rot="2574620">
                <a:off x="6877796" y="5193862"/>
                <a:ext cx="45720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xmlns="" id="{AEFC2E53-42ED-45B7-A16D-AF275E6899C5}"/>
                  </a:ext>
                </a:extLst>
              </p:cNvPr>
              <p:cNvSpPr/>
              <p:nvPr/>
            </p:nvSpPr>
            <p:spPr>
              <a:xfrm>
                <a:off x="8813247" y="5371784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xmlns="" id="{808642FB-0C17-4339-82A4-24BFBF2E7C3D}"/>
                  </a:ext>
                </a:extLst>
              </p:cNvPr>
              <p:cNvSpPr/>
              <p:nvPr/>
            </p:nvSpPr>
            <p:spPr>
              <a:xfrm>
                <a:off x="8318888" y="5382439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xmlns="" id="{E27DD3EA-D9E9-438D-A5E1-8751D0437316}"/>
                  </a:ext>
                </a:extLst>
              </p:cNvPr>
              <p:cNvSpPr/>
              <p:nvPr/>
            </p:nvSpPr>
            <p:spPr>
              <a:xfrm>
                <a:off x="7824529" y="5393094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xmlns="" id="{7297B4F3-8A19-434F-BAA6-48EDFE512CCB}"/>
                  </a:ext>
                </a:extLst>
              </p:cNvPr>
              <p:cNvSpPr/>
              <p:nvPr/>
            </p:nvSpPr>
            <p:spPr>
              <a:xfrm>
                <a:off x="7330170" y="5403749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xmlns="" id="{302E3E62-56D8-4845-BC00-936252F7CCD5}"/>
                  </a:ext>
                </a:extLst>
              </p:cNvPr>
              <p:cNvSpPr/>
              <p:nvPr/>
            </p:nvSpPr>
            <p:spPr>
              <a:xfrm>
                <a:off x="6835811" y="5090844"/>
                <a:ext cx="56701" cy="3657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xmlns="" id="{B6735D12-3745-4B06-88CD-F1C7E183CA98}"/>
                  </a:ext>
                </a:extLst>
              </p:cNvPr>
              <p:cNvSpPr/>
              <p:nvPr/>
            </p:nvSpPr>
            <p:spPr>
              <a:xfrm>
                <a:off x="3653283" y="5324509"/>
                <a:ext cx="118872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xmlns="" id="{E1F3A043-0E82-49F1-A7B5-A28EE18C1C0E}"/>
                  </a:ext>
                </a:extLst>
              </p:cNvPr>
              <p:cNvSpPr/>
              <p:nvPr/>
            </p:nvSpPr>
            <p:spPr>
              <a:xfrm>
                <a:off x="4486023" y="5347368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xmlns="" id="{13C83898-8484-475F-8184-419382A51CD9}"/>
                  </a:ext>
                </a:extLst>
              </p:cNvPr>
              <p:cNvSpPr/>
              <p:nvPr/>
            </p:nvSpPr>
            <p:spPr>
              <a:xfrm>
                <a:off x="3808016" y="5332116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xmlns="" id="{BE5EE591-FF5B-4AC3-A552-6C9B3E530122}"/>
                  </a:ext>
                </a:extLst>
              </p:cNvPr>
              <p:cNvSpPr/>
              <p:nvPr/>
            </p:nvSpPr>
            <p:spPr>
              <a:xfrm>
                <a:off x="3512236" y="5881560"/>
                <a:ext cx="5675919" cy="227613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xmlns="" id="{696041D8-22DC-4175-B8D9-AD5EBB6C7075}"/>
                  </a:ext>
                </a:extLst>
              </p:cNvPr>
              <p:cNvSpPr/>
              <p:nvPr/>
            </p:nvSpPr>
            <p:spPr>
              <a:xfrm>
                <a:off x="6467706" y="5088498"/>
                <a:ext cx="56701" cy="3657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xmlns="" id="{C3D4E619-41BB-4306-AB21-5421850A0A75}"/>
                  </a:ext>
                </a:extLst>
              </p:cNvPr>
              <p:cNvSpPr/>
              <p:nvPr/>
            </p:nvSpPr>
            <p:spPr>
              <a:xfrm>
                <a:off x="3549616" y="4359521"/>
                <a:ext cx="90814" cy="260632"/>
              </a:xfrm>
              <a:prstGeom prst="rect">
                <a:avLst/>
              </a:prstGeom>
              <a:solidFill>
                <a:srgbClr val="BF39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xmlns="" id="{61F391FF-D22A-4A59-BC93-8FE73AEF9314}"/>
                  </a:ext>
                </a:extLst>
              </p:cNvPr>
              <p:cNvGrpSpPr/>
              <p:nvPr/>
            </p:nvGrpSpPr>
            <p:grpSpPr>
              <a:xfrm>
                <a:off x="3567582" y="6178022"/>
                <a:ext cx="1883287" cy="669637"/>
                <a:chOff x="3567582" y="6178022"/>
                <a:chExt cx="1883287" cy="669637"/>
              </a:xfrm>
            </p:grpSpPr>
            <p:sp>
              <p:nvSpPr>
                <p:cNvPr id="162" name="Rectangle 161">
                  <a:extLst>
                    <a:ext uri="{FF2B5EF4-FFF2-40B4-BE49-F238E27FC236}">
                      <a16:creationId xmlns:a16="http://schemas.microsoft.com/office/drawing/2014/main" xmlns="" id="{BDB6F3EF-343C-4C1E-9962-EDFC58A43E91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63" name="Group 162">
                  <a:extLst>
                    <a:ext uri="{FF2B5EF4-FFF2-40B4-BE49-F238E27FC236}">
                      <a16:creationId xmlns:a16="http://schemas.microsoft.com/office/drawing/2014/main" xmlns="" id="{EA386113-37A8-45C9-8EF7-BDB363DCF8F8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164" name="Group 163">
                    <a:extLst>
                      <a:ext uri="{FF2B5EF4-FFF2-40B4-BE49-F238E27FC236}">
                        <a16:creationId xmlns:a16="http://schemas.microsoft.com/office/drawing/2014/main" xmlns="" id="{306E7449-D43A-4425-A3A9-134CACAB072A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182" name="Circle: Hollow 181">
                      <a:extLst>
                        <a:ext uri="{FF2B5EF4-FFF2-40B4-BE49-F238E27FC236}">
                          <a16:creationId xmlns:a16="http://schemas.microsoft.com/office/drawing/2014/main" xmlns="" id="{08E7F8FB-D073-4984-A9E6-8DB9783516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83" name="Oval 182">
                      <a:extLst>
                        <a:ext uri="{FF2B5EF4-FFF2-40B4-BE49-F238E27FC236}">
                          <a16:creationId xmlns:a16="http://schemas.microsoft.com/office/drawing/2014/main" xmlns="" id="{13CD3E99-8A0A-4A7E-8951-9E5D7628AA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65" name="Group 164">
                    <a:extLst>
                      <a:ext uri="{FF2B5EF4-FFF2-40B4-BE49-F238E27FC236}">
                        <a16:creationId xmlns:a16="http://schemas.microsoft.com/office/drawing/2014/main" xmlns="" id="{FDE814D5-2B25-4147-9E91-C4628C15EBF7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180" name="Circle: Hollow 179">
                      <a:extLst>
                        <a:ext uri="{FF2B5EF4-FFF2-40B4-BE49-F238E27FC236}">
                          <a16:creationId xmlns:a16="http://schemas.microsoft.com/office/drawing/2014/main" xmlns="" id="{CCA63F7E-FE92-4D36-A615-6E3AED48A4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81" name="Oval 180">
                      <a:extLst>
                        <a:ext uri="{FF2B5EF4-FFF2-40B4-BE49-F238E27FC236}">
                          <a16:creationId xmlns:a16="http://schemas.microsoft.com/office/drawing/2014/main" xmlns="" id="{2F38E728-0499-4B86-BE2B-3D533ED875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66" name="Freeform: Shape 165">
                    <a:extLst>
                      <a:ext uri="{FF2B5EF4-FFF2-40B4-BE49-F238E27FC236}">
                        <a16:creationId xmlns:a16="http://schemas.microsoft.com/office/drawing/2014/main" xmlns="" id="{A78D74C6-D384-4C14-895C-6C09B6406E63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7" name="Rectangle: Top Corners Rounded 166">
                    <a:extLst>
                      <a:ext uri="{FF2B5EF4-FFF2-40B4-BE49-F238E27FC236}">
                        <a16:creationId xmlns:a16="http://schemas.microsoft.com/office/drawing/2014/main" xmlns="" id="{65D6445A-667E-40C8-815D-3205BBA833F6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8" name="Rectangle: Top Corners Rounded 167">
                    <a:extLst>
                      <a:ext uri="{FF2B5EF4-FFF2-40B4-BE49-F238E27FC236}">
                        <a16:creationId xmlns:a16="http://schemas.microsoft.com/office/drawing/2014/main" xmlns="" id="{0FE9D11F-6890-4797-AF85-EA9EA0A4174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9" name="Freeform: Shape 168">
                    <a:extLst>
                      <a:ext uri="{FF2B5EF4-FFF2-40B4-BE49-F238E27FC236}">
                        <a16:creationId xmlns:a16="http://schemas.microsoft.com/office/drawing/2014/main" xmlns="" id="{59F7904F-907B-4C86-BAE5-BDAC38D18337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70" name="Group 169">
                    <a:extLst>
                      <a:ext uri="{FF2B5EF4-FFF2-40B4-BE49-F238E27FC236}">
                        <a16:creationId xmlns:a16="http://schemas.microsoft.com/office/drawing/2014/main" xmlns="" id="{01E03002-AD18-45A4-A16D-F93EAF62B53B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176" name="Rectangle: Rounded Corners 175">
                      <a:extLst>
                        <a:ext uri="{FF2B5EF4-FFF2-40B4-BE49-F238E27FC236}">
                          <a16:creationId xmlns:a16="http://schemas.microsoft.com/office/drawing/2014/main" xmlns="" id="{CC04F6EE-3A38-4F7E-84DA-3BBC575E12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7" name="Rectangle: Rounded Corners 176">
                      <a:extLst>
                        <a:ext uri="{FF2B5EF4-FFF2-40B4-BE49-F238E27FC236}">
                          <a16:creationId xmlns:a16="http://schemas.microsoft.com/office/drawing/2014/main" xmlns="" id="{7B9C486D-7F75-4976-B91C-64BD9AA386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8" name="Rectangle: Rounded Corners 177">
                      <a:extLst>
                        <a:ext uri="{FF2B5EF4-FFF2-40B4-BE49-F238E27FC236}">
                          <a16:creationId xmlns:a16="http://schemas.microsoft.com/office/drawing/2014/main" xmlns="" id="{46624345-864F-4DFC-8B75-E4C81003E9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9" name="Rectangle: Rounded Corners 178">
                      <a:extLst>
                        <a:ext uri="{FF2B5EF4-FFF2-40B4-BE49-F238E27FC236}">
                          <a16:creationId xmlns:a16="http://schemas.microsoft.com/office/drawing/2014/main" xmlns="" id="{4BB81D7C-10A0-4D3E-A46D-5F9B8091D0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71" name="Group 170">
                    <a:extLst>
                      <a:ext uri="{FF2B5EF4-FFF2-40B4-BE49-F238E27FC236}">
                        <a16:creationId xmlns:a16="http://schemas.microsoft.com/office/drawing/2014/main" xmlns="" id="{82C3E4B5-1BDE-4B11-B14A-25EECFD7FA9B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172" name="Rectangle: Rounded Corners 171">
                      <a:extLst>
                        <a:ext uri="{FF2B5EF4-FFF2-40B4-BE49-F238E27FC236}">
                          <a16:creationId xmlns:a16="http://schemas.microsoft.com/office/drawing/2014/main" xmlns="" id="{D07826FA-1E88-4457-AFAB-1C8C9FF552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3" name="Rectangle: Rounded Corners 172">
                      <a:extLst>
                        <a:ext uri="{FF2B5EF4-FFF2-40B4-BE49-F238E27FC236}">
                          <a16:creationId xmlns:a16="http://schemas.microsoft.com/office/drawing/2014/main" xmlns="" id="{0742840A-ACD6-4403-8D39-8C93059386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4" name="Rectangle: Rounded Corners 173">
                      <a:extLst>
                        <a:ext uri="{FF2B5EF4-FFF2-40B4-BE49-F238E27FC236}">
                          <a16:creationId xmlns:a16="http://schemas.microsoft.com/office/drawing/2014/main" xmlns="" id="{86D4A83D-D9C0-4A16-A273-BE4A790B05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5" name="Rectangle: Rounded Corners 174">
                      <a:extLst>
                        <a:ext uri="{FF2B5EF4-FFF2-40B4-BE49-F238E27FC236}">
                          <a16:creationId xmlns:a16="http://schemas.microsoft.com/office/drawing/2014/main" xmlns="" id="{52488D8F-C505-40DF-97D0-45A359A6AC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xmlns="" id="{B2FCE8B1-53D7-434C-A36B-203080D560DB}"/>
                  </a:ext>
                </a:extLst>
              </p:cNvPr>
              <p:cNvGrpSpPr/>
              <p:nvPr/>
            </p:nvGrpSpPr>
            <p:grpSpPr>
              <a:xfrm>
                <a:off x="7289700" y="6185562"/>
                <a:ext cx="1883287" cy="669637"/>
                <a:chOff x="3567582" y="6178022"/>
                <a:chExt cx="1883287" cy="669637"/>
              </a:xfrm>
            </p:grpSpPr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xmlns="" id="{A20E6576-93D9-446B-8AB3-1F335464A1B8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41" name="Group 140">
                  <a:extLst>
                    <a:ext uri="{FF2B5EF4-FFF2-40B4-BE49-F238E27FC236}">
                      <a16:creationId xmlns:a16="http://schemas.microsoft.com/office/drawing/2014/main" xmlns="" id="{10391BDE-F43D-47DE-BFEE-D5085CD5D6FB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142" name="Group 141">
                    <a:extLst>
                      <a:ext uri="{FF2B5EF4-FFF2-40B4-BE49-F238E27FC236}">
                        <a16:creationId xmlns:a16="http://schemas.microsoft.com/office/drawing/2014/main" xmlns="" id="{1883956F-72D0-4782-9DC9-A5AAF7D65ECA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160" name="Circle: Hollow 159">
                      <a:extLst>
                        <a:ext uri="{FF2B5EF4-FFF2-40B4-BE49-F238E27FC236}">
                          <a16:creationId xmlns:a16="http://schemas.microsoft.com/office/drawing/2014/main" xmlns="" id="{8E34CB06-93CC-48F7-8319-30A5979794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61" name="Oval 160">
                      <a:extLst>
                        <a:ext uri="{FF2B5EF4-FFF2-40B4-BE49-F238E27FC236}">
                          <a16:creationId xmlns:a16="http://schemas.microsoft.com/office/drawing/2014/main" xmlns="" id="{89E98DDC-36AA-4B6B-9C56-94850D82BE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43" name="Group 142">
                    <a:extLst>
                      <a:ext uri="{FF2B5EF4-FFF2-40B4-BE49-F238E27FC236}">
                        <a16:creationId xmlns:a16="http://schemas.microsoft.com/office/drawing/2014/main" xmlns="" id="{D1249408-3254-4FCE-9CFB-1AB1D11EA4D0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158" name="Circle: Hollow 157">
                      <a:extLst>
                        <a:ext uri="{FF2B5EF4-FFF2-40B4-BE49-F238E27FC236}">
                          <a16:creationId xmlns:a16="http://schemas.microsoft.com/office/drawing/2014/main" xmlns="" id="{F23959FF-E179-4F47-A0AD-E978B8797B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59" name="Oval 158">
                      <a:extLst>
                        <a:ext uri="{FF2B5EF4-FFF2-40B4-BE49-F238E27FC236}">
                          <a16:creationId xmlns:a16="http://schemas.microsoft.com/office/drawing/2014/main" xmlns="" id="{0D2821C7-56A3-4FC2-8A59-CCEA338B51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44" name="Freeform: Shape 143">
                    <a:extLst>
                      <a:ext uri="{FF2B5EF4-FFF2-40B4-BE49-F238E27FC236}">
                        <a16:creationId xmlns:a16="http://schemas.microsoft.com/office/drawing/2014/main" xmlns="" id="{69E15DA7-8DBE-4ECE-B304-04F4D1843D8B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5" name="Rectangle: Top Corners Rounded 144">
                    <a:extLst>
                      <a:ext uri="{FF2B5EF4-FFF2-40B4-BE49-F238E27FC236}">
                        <a16:creationId xmlns:a16="http://schemas.microsoft.com/office/drawing/2014/main" xmlns="" id="{F495001B-B30F-4A87-808A-FDA13445ADE6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6" name="Rectangle: Top Corners Rounded 145">
                    <a:extLst>
                      <a:ext uri="{FF2B5EF4-FFF2-40B4-BE49-F238E27FC236}">
                        <a16:creationId xmlns:a16="http://schemas.microsoft.com/office/drawing/2014/main" xmlns="" id="{3B93BD8D-A2CA-45A9-AD2B-A22FE110BCDA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xmlns="" id="{0E9486D3-F23B-4C3A-85C3-D2898BDB77B2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48" name="Group 147">
                    <a:extLst>
                      <a:ext uri="{FF2B5EF4-FFF2-40B4-BE49-F238E27FC236}">
                        <a16:creationId xmlns:a16="http://schemas.microsoft.com/office/drawing/2014/main" xmlns="" id="{0FE3987D-48F6-4F89-82C0-961EF70AF472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154" name="Rectangle: Rounded Corners 153">
                      <a:extLst>
                        <a:ext uri="{FF2B5EF4-FFF2-40B4-BE49-F238E27FC236}">
                          <a16:creationId xmlns:a16="http://schemas.microsoft.com/office/drawing/2014/main" xmlns="" id="{1D384821-926E-4E35-A6F3-270FA7B4F2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5" name="Rectangle: Rounded Corners 154">
                      <a:extLst>
                        <a:ext uri="{FF2B5EF4-FFF2-40B4-BE49-F238E27FC236}">
                          <a16:creationId xmlns:a16="http://schemas.microsoft.com/office/drawing/2014/main" xmlns="" id="{28C94D3D-C756-4177-916E-07037B2A5E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6" name="Rectangle: Rounded Corners 155">
                      <a:extLst>
                        <a:ext uri="{FF2B5EF4-FFF2-40B4-BE49-F238E27FC236}">
                          <a16:creationId xmlns:a16="http://schemas.microsoft.com/office/drawing/2014/main" xmlns="" id="{BABF3547-B99E-44DA-8325-778A1D66E8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7" name="Rectangle: Rounded Corners 156">
                      <a:extLst>
                        <a:ext uri="{FF2B5EF4-FFF2-40B4-BE49-F238E27FC236}">
                          <a16:creationId xmlns:a16="http://schemas.microsoft.com/office/drawing/2014/main" xmlns="" id="{9AAE8C86-9C2E-43A1-BF3C-F7E66530B0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49" name="Group 148">
                    <a:extLst>
                      <a:ext uri="{FF2B5EF4-FFF2-40B4-BE49-F238E27FC236}">
                        <a16:creationId xmlns:a16="http://schemas.microsoft.com/office/drawing/2014/main" xmlns="" id="{72ABA9F4-2B76-4C10-8DDE-F9CAB6C3B7D8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150" name="Rectangle: Rounded Corners 149">
                      <a:extLst>
                        <a:ext uri="{FF2B5EF4-FFF2-40B4-BE49-F238E27FC236}">
                          <a16:creationId xmlns:a16="http://schemas.microsoft.com/office/drawing/2014/main" xmlns="" id="{0A801442-FFD2-4FFC-92B7-13C11A8947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1" name="Rectangle: Rounded Corners 150">
                      <a:extLst>
                        <a:ext uri="{FF2B5EF4-FFF2-40B4-BE49-F238E27FC236}">
                          <a16:creationId xmlns:a16="http://schemas.microsoft.com/office/drawing/2014/main" xmlns="" id="{31020DA3-BF60-4F0C-834F-45C34024FC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2" name="Rectangle: Rounded Corners 151">
                      <a:extLst>
                        <a:ext uri="{FF2B5EF4-FFF2-40B4-BE49-F238E27FC236}">
                          <a16:creationId xmlns:a16="http://schemas.microsoft.com/office/drawing/2014/main" xmlns="" id="{8862A3B8-770F-4263-A0D2-D6D21BB5F2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3" name="Rectangle: Rounded Corners 152">
                      <a:extLst>
                        <a:ext uri="{FF2B5EF4-FFF2-40B4-BE49-F238E27FC236}">
                          <a16:creationId xmlns:a16="http://schemas.microsoft.com/office/drawing/2014/main" xmlns="" id="{420F0937-358E-48A7-BAC4-70965012F9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xmlns="" id="{E5F7CE34-6B04-4871-BE98-6A521BC89F13}"/>
                  </a:ext>
                </a:extLst>
              </p:cNvPr>
              <p:cNvSpPr/>
              <p:nvPr/>
            </p:nvSpPr>
            <p:spPr>
              <a:xfrm>
                <a:off x="5717795" y="6131792"/>
                <a:ext cx="1357672" cy="439868"/>
              </a:xfrm>
              <a:prstGeom prst="rect">
                <a:avLst/>
              </a:prstGeom>
              <a:solidFill>
                <a:srgbClr val="2E2B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xmlns="" id="{75F8658F-8D74-496B-B89B-21B2A98C848B}"/>
                  </a:ext>
                </a:extLst>
              </p:cNvPr>
              <p:cNvGrpSpPr/>
              <p:nvPr/>
            </p:nvGrpSpPr>
            <p:grpSpPr>
              <a:xfrm>
                <a:off x="2945383" y="5604167"/>
                <a:ext cx="475790" cy="1075846"/>
                <a:chOff x="2945383" y="5604167"/>
                <a:chExt cx="475790" cy="1075846"/>
              </a:xfrm>
            </p:grpSpPr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xmlns="" id="{BE838215-61EC-415D-BF62-F90E2B83A594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7" name="Rectangle 136">
                  <a:extLst>
                    <a:ext uri="{FF2B5EF4-FFF2-40B4-BE49-F238E27FC236}">
                      <a16:creationId xmlns:a16="http://schemas.microsoft.com/office/drawing/2014/main" xmlns="" id="{2B87280E-8594-4BD6-B6AD-3F4014DBFFC9}"/>
                    </a:ext>
                  </a:extLst>
                </p:cNvPr>
                <p:cNvSpPr/>
                <p:nvPr/>
              </p:nvSpPr>
              <p:spPr>
                <a:xfrm>
                  <a:off x="3101139" y="5604167"/>
                  <a:ext cx="45719" cy="50500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8" name="Freeform: Shape 137">
                  <a:extLst>
                    <a:ext uri="{FF2B5EF4-FFF2-40B4-BE49-F238E27FC236}">
                      <a16:creationId xmlns:a16="http://schemas.microsoft.com/office/drawing/2014/main" xmlns="" id="{618B24CB-CDF2-49E5-B2AF-275CC4DDB1C2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9" name="Trapezoid 138">
                  <a:extLst>
                    <a:ext uri="{FF2B5EF4-FFF2-40B4-BE49-F238E27FC236}">
                      <a16:creationId xmlns:a16="http://schemas.microsoft.com/office/drawing/2014/main" xmlns="" id="{1A13BDF7-6135-4D96-9422-4E35B8FB7096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xmlns="" id="{AE8D79AB-CC11-4C02-8A9C-2CD03F04FDF7}"/>
                  </a:ext>
                </a:extLst>
              </p:cNvPr>
              <p:cNvGrpSpPr/>
              <p:nvPr/>
            </p:nvGrpSpPr>
            <p:grpSpPr>
              <a:xfrm flipH="1">
                <a:off x="9239228" y="5612054"/>
                <a:ext cx="475790" cy="1075846"/>
                <a:chOff x="2945383" y="5604167"/>
                <a:chExt cx="475790" cy="1075846"/>
              </a:xfrm>
            </p:grpSpPr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xmlns="" id="{F45EDEEF-1309-4F72-ACFB-D9AB9EF88AD0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" name="Rectangle 132">
                  <a:extLst>
                    <a:ext uri="{FF2B5EF4-FFF2-40B4-BE49-F238E27FC236}">
                      <a16:creationId xmlns:a16="http://schemas.microsoft.com/office/drawing/2014/main" xmlns="" id="{477D6F71-80F6-4DBD-A9C2-DD01D46D2FEE}"/>
                    </a:ext>
                  </a:extLst>
                </p:cNvPr>
                <p:cNvSpPr/>
                <p:nvPr/>
              </p:nvSpPr>
              <p:spPr>
                <a:xfrm>
                  <a:off x="3101139" y="5604167"/>
                  <a:ext cx="45719" cy="50500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xmlns="" id="{E77A98B1-FC92-44DE-8305-A61F3F6706EB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" name="Trapezoid 134">
                  <a:extLst>
                    <a:ext uri="{FF2B5EF4-FFF2-40B4-BE49-F238E27FC236}">
                      <a16:creationId xmlns:a16="http://schemas.microsoft.com/office/drawing/2014/main" xmlns="" id="{31EC09C8-EC13-4ABD-B6C8-BA2F75ACE102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xmlns="" id="{CE0B34E9-6E61-4AD2-9664-AE9D4B4569EB}"/>
                </a:ext>
              </a:extLst>
            </p:cNvPr>
            <p:cNvGrpSpPr/>
            <p:nvPr/>
          </p:nvGrpSpPr>
          <p:grpSpPr>
            <a:xfrm>
              <a:off x="12170544" y="3552847"/>
              <a:ext cx="2409424" cy="346534"/>
              <a:chOff x="7551957" y="3337076"/>
              <a:chExt cx="6769635" cy="973639"/>
            </a:xfrm>
          </p:grpSpPr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xmlns="" id="{DECF6CD6-3A3C-4226-8039-3E6001337D48}"/>
                  </a:ext>
                </a:extLst>
              </p:cNvPr>
              <p:cNvSpPr/>
              <p:nvPr/>
            </p:nvSpPr>
            <p:spPr>
              <a:xfrm>
                <a:off x="7951578" y="3519956"/>
                <a:ext cx="6029231" cy="31919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xmlns="" id="{0C31F77F-E95D-4685-834F-7F007AB2E22A}"/>
                  </a:ext>
                </a:extLst>
              </p:cNvPr>
              <p:cNvSpPr/>
              <p:nvPr/>
            </p:nvSpPr>
            <p:spPr>
              <a:xfrm>
                <a:off x="8118810" y="3337076"/>
                <a:ext cx="5675919" cy="227613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27" name="Group 226">
                <a:extLst>
                  <a:ext uri="{FF2B5EF4-FFF2-40B4-BE49-F238E27FC236}">
                    <a16:creationId xmlns:a16="http://schemas.microsoft.com/office/drawing/2014/main" xmlns="" id="{E5E18AB8-845F-4187-A449-B14F9F88FBD4}"/>
                  </a:ext>
                </a:extLst>
              </p:cNvPr>
              <p:cNvGrpSpPr/>
              <p:nvPr/>
            </p:nvGrpSpPr>
            <p:grpSpPr>
              <a:xfrm>
                <a:off x="8174156" y="3633538"/>
                <a:ext cx="1883287" cy="669637"/>
                <a:chOff x="3567582" y="6178022"/>
                <a:chExt cx="1883287" cy="669637"/>
              </a:xfrm>
            </p:grpSpPr>
            <p:sp>
              <p:nvSpPr>
                <p:cNvPr id="260" name="Rectangle 259">
                  <a:extLst>
                    <a:ext uri="{FF2B5EF4-FFF2-40B4-BE49-F238E27FC236}">
                      <a16:creationId xmlns:a16="http://schemas.microsoft.com/office/drawing/2014/main" xmlns="" id="{8E87FBDD-34C8-40B7-98E2-B87B4519D215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61" name="Group 260">
                  <a:extLst>
                    <a:ext uri="{FF2B5EF4-FFF2-40B4-BE49-F238E27FC236}">
                      <a16:creationId xmlns:a16="http://schemas.microsoft.com/office/drawing/2014/main" xmlns="" id="{F84E404E-7802-47D4-94DB-CF11F6F7F720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262" name="Group 261">
                    <a:extLst>
                      <a:ext uri="{FF2B5EF4-FFF2-40B4-BE49-F238E27FC236}">
                        <a16:creationId xmlns:a16="http://schemas.microsoft.com/office/drawing/2014/main" xmlns="" id="{C0FC6994-45FF-4F19-B3CC-249BD3AE862B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280" name="Circle: Hollow 279">
                      <a:extLst>
                        <a:ext uri="{FF2B5EF4-FFF2-40B4-BE49-F238E27FC236}">
                          <a16:creationId xmlns:a16="http://schemas.microsoft.com/office/drawing/2014/main" xmlns="" id="{17240DC6-CD2D-4619-8B64-CCA3F22773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81" name="Oval 280">
                      <a:extLst>
                        <a:ext uri="{FF2B5EF4-FFF2-40B4-BE49-F238E27FC236}">
                          <a16:creationId xmlns:a16="http://schemas.microsoft.com/office/drawing/2014/main" xmlns="" id="{DD42277C-88CC-45B3-8AC4-8998DEEE84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63" name="Group 262">
                    <a:extLst>
                      <a:ext uri="{FF2B5EF4-FFF2-40B4-BE49-F238E27FC236}">
                        <a16:creationId xmlns:a16="http://schemas.microsoft.com/office/drawing/2014/main" xmlns="" id="{FD3140BA-3238-4F17-871A-F3B9C3DAB9BD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278" name="Circle: Hollow 277">
                      <a:extLst>
                        <a:ext uri="{FF2B5EF4-FFF2-40B4-BE49-F238E27FC236}">
                          <a16:creationId xmlns:a16="http://schemas.microsoft.com/office/drawing/2014/main" xmlns="" id="{BA89EC7C-530B-4BE0-909E-33EFB4FD82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79" name="Oval 278">
                      <a:extLst>
                        <a:ext uri="{FF2B5EF4-FFF2-40B4-BE49-F238E27FC236}">
                          <a16:creationId xmlns:a16="http://schemas.microsoft.com/office/drawing/2014/main" xmlns="" id="{8C8D57F4-FE06-4180-91A2-5DECF33165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264" name="Freeform: Shape 263">
                    <a:extLst>
                      <a:ext uri="{FF2B5EF4-FFF2-40B4-BE49-F238E27FC236}">
                        <a16:creationId xmlns:a16="http://schemas.microsoft.com/office/drawing/2014/main" xmlns="" id="{FA04BC57-72A9-432F-A1AF-4A6B1C94DB02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5" name="Rectangle: Top Corners Rounded 264">
                    <a:extLst>
                      <a:ext uri="{FF2B5EF4-FFF2-40B4-BE49-F238E27FC236}">
                        <a16:creationId xmlns:a16="http://schemas.microsoft.com/office/drawing/2014/main" xmlns="" id="{A3AE322D-58B4-45F8-9BCB-326AA42A2867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6" name="Rectangle: Top Corners Rounded 265">
                    <a:extLst>
                      <a:ext uri="{FF2B5EF4-FFF2-40B4-BE49-F238E27FC236}">
                        <a16:creationId xmlns:a16="http://schemas.microsoft.com/office/drawing/2014/main" xmlns="" id="{11DE7F3B-CE4A-4BD8-97D1-AE9FBE0BFC9E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7" name="Freeform: Shape 266">
                    <a:extLst>
                      <a:ext uri="{FF2B5EF4-FFF2-40B4-BE49-F238E27FC236}">
                        <a16:creationId xmlns:a16="http://schemas.microsoft.com/office/drawing/2014/main" xmlns="" id="{5BE1D774-FD6D-4DD5-BEB8-BB7DC7372085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68" name="Group 267">
                    <a:extLst>
                      <a:ext uri="{FF2B5EF4-FFF2-40B4-BE49-F238E27FC236}">
                        <a16:creationId xmlns:a16="http://schemas.microsoft.com/office/drawing/2014/main" xmlns="" id="{0EA5EB20-2CFD-4299-A1A3-294CC979F6DC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274" name="Rectangle: Rounded Corners 273">
                      <a:extLst>
                        <a:ext uri="{FF2B5EF4-FFF2-40B4-BE49-F238E27FC236}">
                          <a16:creationId xmlns:a16="http://schemas.microsoft.com/office/drawing/2014/main" xmlns="" id="{50B728E3-17A1-4C3F-A6EE-A70E6E5AE3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5" name="Rectangle: Rounded Corners 274">
                      <a:extLst>
                        <a:ext uri="{FF2B5EF4-FFF2-40B4-BE49-F238E27FC236}">
                          <a16:creationId xmlns:a16="http://schemas.microsoft.com/office/drawing/2014/main" xmlns="" id="{2CAD7412-913D-4241-88D4-B20BDCC136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6" name="Rectangle: Rounded Corners 275">
                      <a:extLst>
                        <a:ext uri="{FF2B5EF4-FFF2-40B4-BE49-F238E27FC236}">
                          <a16:creationId xmlns:a16="http://schemas.microsoft.com/office/drawing/2014/main" xmlns="" id="{C5DC4306-4BDB-4FED-9444-078C69E8D3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7" name="Rectangle: Rounded Corners 276">
                      <a:extLst>
                        <a:ext uri="{FF2B5EF4-FFF2-40B4-BE49-F238E27FC236}">
                          <a16:creationId xmlns:a16="http://schemas.microsoft.com/office/drawing/2014/main" xmlns="" id="{2EA328E8-F680-4753-9FB4-B2585E1D9E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69" name="Group 268">
                    <a:extLst>
                      <a:ext uri="{FF2B5EF4-FFF2-40B4-BE49-F238E27FC236}">
                        <a16:creationId xmlns:a16="http://schemas.microsoft.com/office/drawing/2014/main" xmlns="" id="{12434C9D-06D1-4596-8B30-0390235DDBB6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270" name="Rectangle: Rounded Corners 269">
                      <a:extLst>
                        <a:ext uri="{FF2B5EF4-FFF2-40B4-BE49-F238E27FC236}">
                          <a16:creationId xmlns:a16="http://schemas.microsoft.com/office/drawing/2014/main" xmlns="" id="{36F43177-1770-4A6F-A2CB-860DF41A87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1" name="Rectangle: Rounded Corners 270">
                      <a:extLst>
                        <a:ext uri="{FF2B5EF4-FFF2-40B4-BE49-F238E27FC236}">
                          <a16:creationId xmlns:a16="http://schemas.microsoft.com/office/drawing/2014/main" xmlns="" id="{0D48BD11-7FF8-4E7C-AF1E-733A54836F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2" name="Rectangle: Rounded Corners 271">
                      <a:extLst>
                        <a:ext uri="{FF2B5EF4-FFF2-40B4-BE49-F238E27FC236}">
                          <a16:creationId xmlns:a16="http://schemas.microsoft.com/office/drawing/2014/main" xmlns="" id="{18613431-8441-4885-B858-00B04199C4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3" name="Rectangle: Rounded Corners 272">
                      <a:extLst>
                        <a:ext uri="{FF2B5EF4-FFF2-40B4-BE49-F238E27FC236}">
                          <a16:creationId xmlns:a16="http://schemas.microsoft.com/office/drawing/2014/main" xmlns="" id="{E9F46078-E0C1-45E5-A764-089C5DDB45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228" name="Group 227">
                <a:extLst>
                  <a:ext uri="{FF2B5EF4-FFF2-40B4-BE49-F238E27FC236}">
                    <a16:creationId xmlns:a16="http://schemas.microsoft.com/office/drawing/2014/main" xmlns="" id="{0BA21BC6-29C3-47FE-855E-0F71BAEDD00B}"/>
                  </a:ext>
                </a:extLst>
              </p:cNvPr>
              <p:cNvGrpSpPr/>
              <p:nvPr/>
            </p:nvGrpSpPr>
            <p:grpSpPr>
              <a:xfrm>
                <a:off x="11896274" y="3641078"/>
                <a:ext cx="1883287" cy="669637"/>
                <a:chOff x="3567582" y="6178022"/>
                <a:chExt cx="1883287" cy="669637"/>
              </a:xfrm>
            </p:grpSpPr>
            <p:sp>
              <p:nvSpPr>
                <p:cNvPr id="238" name="Rectangle 237">
                  <a:extLst>
                    <a:ext uri="{FF2B5EF4-FFF2-40B4-BE49-F238E27FC236}">
                      <a16:creationId xmlns:a16="http://schemas.microsoft.com/office/drawing/2014/main" xmlns="" id="{C0552170-808C-4600-826F-C07B33598F50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39" name="Group 238">
                  <a:extLst>
                    <a:ext uri="{FF2B5EF4-FFF2-40B4-BE49-F238E27FC236}">
                      <a16:creationId xmlns:a16="http://schemas.microsoft.com/office/drawing/2014/main" xmlns="" id="{8D114E0E-F0F7-4431-AD9D-FD68616B92CB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240" name="Group 239">
                    <a:extLst>
                      <a:ext uri="{FF2B5EF4-FFF2-40B4-BE49-F238E27FC236}">
                        <a16:creationId xmlns:a16="http://schemas.microsoft.com/office/drawing/2014/main" xmlns="" id="{7A066733-6392-4B79-95AA-5AD5BDDEDA2D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258" name="Circle: Hollow 257">
                      <a:extLst>
                        <a:ext uri="{FF2B5EF4-FFF2-40B4-BE49-F238E27FC236}">
                          <a16:creationId xmlns:a16="http://schemas.microsoft.com/office/drawing/2014/main" xmlns="" id="{0D3D2E19-2A9F-486A-9E5D-298BB10F13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59" name="Oval 258">
                      <a:extLst>
                        <a:ext uri="{FF2B5EF4-FFF2-40B4-BE49-F238E27FC236}">
                          <a16:creationId xmlns:a16="http://schemas.microsoft.com/office/drawing/2014/main" xmlns="" id="{179C176D-A3A2-45A1-90E8-6FAA3BC3D1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41" name="Group 240">
                    <a:extLst>
                      <a:ext uri="{FF2B5EF4-FFF2-40B4-BE49-F238E27FC236}">
                        <a16:creationId xmlns:a16="http://schemas.microsoft.com/office/drawing/2014/main" xmlns="" id="{F5B923EE-C636-4311-98AF-259518D793F7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256" name="Circle: Hollow 255">
                      <a:extLst>
                        <a:ext uri="{FF2B5EF4-FFF2-40B4-BE49-F238E27FC236}">
                          <a16:creationId xmlns:a16="http://schemas.microsoft.com/office/drawing/2014/main" xmlns="" id="{FC4B01E3-0101-4379-94F0-067CCAED17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57" name="Oval 256">
                      <a:extLst>
                        <a:ext uri="{FF2B5EF4-FFF2-40B4-BE49-F238E27FC236}">
                          <a16:creationId xmlns:a16="http://schemas.microsoft.com/office/drawing/2014/main" xmlns="" id="{6B13D8D8-D3DF-4E55-B140-EDAD5E79C4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242" name="Freeform: Shape 241">
                    <a:extLst>
                      <a:ext uri="{FF2B5EF4-FFF2-40B4-BE49-F238E27FC236}">
                        <a16:creationId xmlns:a16="http://schemas.microsoft.com/office/drawing/2014/main" xmlns="" id="{BBF7F594-CC10-4284-A9F7-3003330FB533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3" name="Rectangle: Top Corners Rounded 242">
                    <a:extLst>
                      <a:ext uri="{FF2B5EF4-FFF2-40B4-BE49-F238E27FC236}">
                        <a16:creationId xmlns:a16="http://schemas.microsoft.com/office/drawing/2014/main" xmlns="" id="{8AB541A5-DCB9-45D6-8E1B-A0C622C4FA8A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4" name="Rectangle: Top Corners Rounded 243">
                    <a:extLst>
                      <a:ext uri="{FF2B5EF4-FFF2-40B4-BE49-F238E27FC236}">
                        <a16:creationId xmlns:a16="http://schemas.microsoft.com/office/drawing/2014/main" xmlns="" id="{B0431277-F207-4B6F-A234-97303B9A481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5" name="Freeform: Shape 244">
                    <a:extLst>
                      <a:ext uri="{FF2B5EF4-FFF2-40B4-BE49-F238E27FC236}">
                        <a16:creationId xmlns:a16="http://schemas.microsoft.com/office/drawing/2014/main" xmlns="" id="{7FEC4A70-7777-46D0-8959-D712A19FC173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46" name="Group 245">
                    <a:extLst>
                      <a:ext uri="{FF2B5EF4-FFF2-40B4-BE49-F238E27FC236}">
                        <a16:creationId xmlns:a16="http://schemas.microsoft.com/office/drawing/2014/main" xmlns="" id="{F4ECB570-CF5E-4A32-839D-09548E8B0272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252" name="Rectangle: Rounded Corners 251">
                      <a:extLst>
                        <a:ext uri="{FF2B5EF4-FFF2-40B4-BE49-F238E27FC236}">
                          <a16:creationId xmlns:a16="http://schemas.microsoft.com/office/drawing/2014/main" xmlns="" id="{BB0382AB-5159-4D92-A967-2C01D0531D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3" name="Rectangle: Rounded Corners 252">
                      <a:extLst>
                        <a:ext uri="{FF2B5EF4-FFF2-40B4-BE49-F238E27FC236}">
                          <a16:creationId xmlns:a16="http://schemas.microsoft.com/office/drawing/2014/main" xmlns="" id="{C0AD2198-8807-4D80-89CD-499A4A883C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4" name="Rectangle: Rounded Corners 253">
                      <a:extLst>
                        <a:ext uri="{FF2B5EF4-FFF2-40B4-BE49-F238E27FC236}">
                          <a16:creationId xmlns:a16="http://schemas.microsoft.com/office/drawing/2014/main" xmlns="" id="{8B074077-F973-415C-BA31-42ACE9762C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5" name="Rectangle: Rounded Corners 254">
                      <a:extLst>
                        <a:ext uri="{FF2B5EF4-FFF2-40B4-BE49-F238E27FC236}">
                          <a16:creationId xmlns:a16="http://schemas.microsoft.com/office/drawing/2014/main" xmlns="" id="{CDA95738-2B4F-4D4D-B76F-2C38A18413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47" name="Group 246">
                    <a:extLst>
                      <a:ext uri="{FF2B5EF4-FFF2-40B4-BE49-F238E27FC236}">
                        <a16:creationId xmlns:a16="http://schemas.microsoft.com/office/drawing/2014/main" xmlns="" id="{5D5C2DF0-A031-43C0-A905-F4DCB9BE3B43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248" name="Rectangle: Rounded Corners 247">
                      <a:extLst>
                        <a:ext uri="{FF2B5EF4-FFF2-40B4-BE49-F238E27FC236}">
                          <a16:creationId xmlns:a16="http://schemas.microsoft.com/office/drawing/2014/main" xmlns="" id="{617E6A13-BC99-49B3-9959-227984F791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9" name="Rectangle: Rounded Corners 248">
                      <a:extLst>
                        <a:ext uri="{FF2B5EF4-FFF2-40B4-BE49-F238E27FC236}">
                          <a16:creationId xmlns:a16="http://schemas.microsoft.com/office/drawing/2014/main" xmlns="" id="{82A25FB6-C3D9-4430-ADB2-8B5D88584E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0" name="Rectangle: Rounded Corners 249">
                      <a:extLst>
                        <a:ext uri="{FF2B5EF4-FFF2-40B4-BE49-F238E27FC236}">
                          <a16:creationId xmlns:a16="http://schemas.microsoft.com/office/drawing/2014/main" xmlns="" id="{8E7F6571-8CA1-4AAB-B8F7-0FD61A83DB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1" name="Rectangle: Rounded Corners 250">
                      <a:extLst>
                        <a:ext uri="{FF2B5EF4-FFF2-40B4-BE49-F238E27FC236}">
                          <a16:creationId xmlns:a16="http://schemas.microsoft.com/office/drawing/2014/main" xmlns="" id="{3524A732-836F-4E08-A783-08B0E9DB01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xmlns="" id="{EF116A9C-10ED-40C1-A4FE-71E5D0727DA1}"/>
                  </a:ext>
                </a:extLst>
              </p:cNvPr>
              <p:cNvSpPr/>
              <p:nvPr/>
            </p:nvSpPr>
            <p:spPr>
              <a:xfrm>
                <a:off x="10324369" y="3587308"/>
                <a:ext cx="1357672" cy="439868"/>
              </a:xfrm>
              <a:prstGeom prst="rect">
                <a:avLst/>
              </a:prstGeom>
              <a:solidFill>
                <a:srgbClr val="2E2B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30" name="Group 229">
                <a:extLst>
                  <a:ext uri="{FF2B5EF4-FFF2-40B4-BE49-F238E27FC236}">
                    <a16:creationId xmlns:a16="http://schemas.microsoft.com/office/drawing/2014/main" xmlns="" id="{5EFCCFFF-7183-42DC-8608-87E4B2958C34}"/>
                  </a:ext>
                </a:extLst>
              </p:cNvPr>
              <p:cNvGrpSpPr/>
              <p:nvPr/>
            </p:nvGrpSpPr>
            <p:grpSpPr>
              <a:xfrm>
                <a:off x="7551957" y="3514829"/>
                <a:ext cx="475790" cy="620700"/>
                <a:chOff x="2945383" y="6059313"/>
                <a:chExt cx="475790" cy="620700"/>
              </a:xfrm>
            </p:grpSpPr>
            <p:sp>
              <p:nvSpPr>
                <p:cNvPr id="235" name="Rectangle 234">
                  <a:extLst>
                    <a:ext uri="{FF2B5EF4-FFF2-40B4-BE49-F238E27FC236}">
                      <a16:creationId xmlns:a16="http://schemas.microsoft.com/office/drawing/2014/main" xmlns="" id="{941BF371-D88F-4396-A244-7692C0327E27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6" name="Freeform: Shape 235">
                  <a:extLst>
                    <a:ext uri="{FF2B5EF4-FFF2-40B4-BE49-F238E27FC236}">
                      <a16:creationId xmlns:a16="http://schemas.microsoft.com/office/drawing/2014/main" xmlns="" id="{922B494D-B272-4AD8-B3F0-7DD513D340AC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7" name="Trapezoid 236">
                  <a:extLst>
                    <a:ext uri="{FF2B5EF4-FFF2-40B4-BE49-F238E27FC236}">
                      <a16:creationId xmlns:a16="http://schemas.microsoft.com/office/drawing/2014/main" xmlns="" id="{B65F468D-5D92-49C4-88B5-7B6B7C4C74BF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1" name="Group 230">
                <a:extLst>
                  <a:ext uri="{FF2B5EF4-FFF2-40B4-BE49-F238E27FC236}">
                    <a16:creationId xmlns:a16="http://schemas.microsoft.com/office/drawing/2014/main" xmlns="" id="{3A78AB21-4BBE-411F-8FF2-46E2FAC7AF88}"/>
                  </a:ext>
                </a:extLst>
              </p:cNvPr>
              <p:cNvGrpSpPr/>
              <p:nvPr/>
            </p:nvGrpSpPr>
            <p:grpSpPr>
              <a:xfrm flipH="1">
                <a:off x="13845802" y="3522716"/>
                <a:ext cx="475790" cy="620700"/>
                <a:chOff x="2945383" y="6059313"/>
                <a:chExt cx="475790" cy="620700"/>
              </a:xfrm>
            </p:grpSpPr>
            <p:sp>
              <p:nvSpPr>
                <p:cNvPr id="232" name="Rectangle 231">
                  <a:extLst>
                    <a:ext uri="{FF2B5EF4-FFF2-40B4-BE49-F238E27FC236}">
                      <a16:creationId xmlns:a16="http://schemas.microsoft.com/office/drawing/2014/main" xmlns="" id="{CF27EE3E-8B49-45BC-BAAC-8DEB451EB49B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3" name="Freeform: Shape 232">
                  <a:extLst>
                    <a:ext uri="{FF2B5EF4-FFF2-40B4-BE49-F238E27FC236}">
                      <a16:creationId xmlns:a16="http://schemas.microsoft.com/office/drawing/2014/main" xmlns="" id="{F270B137-A82A-48C6-A000-9794F34D0E90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4" name="Trapezoid 233">
                  <a:extLst>
                    <a:ext uri="{FF2B5EF4-FFF2-40B4-BE49-F238E27FC236}">
                      <a16:creationId xmlns:a16="http://schemas.microsoft.com/office/drawing/2014/main" xmlns="" id="{E89747BD-8915-48BF-B4F6-44E85F6872D6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82" name="Group 281">
              <a:extLst>
                <a:ext uri="{FF2B5EF4-FFF2-40B4-BE49-F238E27FC236}">
                  <a16:creationId xmlns:a16="http://schemas.microsoft.com/office/drawing/2014/main" xmlns="" id="{6C728AE4-D2AB-484F-B67B-F430262B2F4D}"/>
                </a:ext>
              </a:extLst>
            </p:cNvPr>
            <p:cNvGrpSpPr/>
            <p:nvPr/>
          </p:nvGrpSpPr>
          <p:grpSpPr>
            <a:xfrm>
              <a:off x="14569294" y="3555361"/>
              <a:ext cx="2409424" cy="346534"/>
              <a:chOff x="7551957" y="3337076"/>
              <a:chExt cx="6769635" cy="973639"/>
            </a:xfrm>
          </p:grpSpPr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xmlns="" id="{2F328ED0-3D27-4D8A-B970-12F0ABA254E1}"/>
                  </a:ext>
                </a:extLst>
              </p:cNvPr>
              <p:cNvSpPr/>
              <p:nvPr/>
            </p:nvSpPr>
            <p:spPr>
              <a:xfrm>
                <a:off x="7951578" y="3519956"/>
                <a:ext cx="6029231" cy="31919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xmlns="" id="{AFDBB089-4BB8-41A2-8DD4-E05A6DE51E16}"/>
                  </a:ext>
                </a:extLst>
              </p:cNvPr>
              <p:cNvSpPr/>
              <p:nvPr/>
            </p:nvSpPr>
            <p:spPr>
              <a:xfrm>
                <a:off x="8118810" y="3337076"/>
                <a:ext cx="5675919" cy="227613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5" name="Group 284">
                <a:extLst>
                  <a:ext uri="{FF2B5EF4-FFF2-40B4-BE49-F238E27FC236}">
                    <a16:creationId xmlns:a16="http://schemas.microsoft.com/office/drawing/2014/main" xmlns="" id="{860A1ED1-1B3D-447B-BAB9-6B9FEA18E21B}"/>
                  </a:ext>
                </a:extLst>
              </p:cNvPr>
              <p:cNvGrpSpPr/>
              <p:nvPr/>
            </p:nvGrpSpPr>
            <p:grpSpPr>
              <a:xfrm>
                <a:off x="8174156" y="3633538"/>
                <a:ext cx="1883287" cy="669637"/>
                <a:chOff x="3567582" y="6178022"/>
                <a:chExt cx="1883287" cy="669637"/>
              </a:xfrm>
            </p:grpSpPr>
            <p:sp>
              <p:nvSpPr>
                <p:cNvPr id="318" name="Rectangle 317">
                  <a:extLst>
                    <a:ext uri="{FF2B5EF4-FFF2-40B4-BE49-F238E27FC236}">
                      <a16:creationId xmlns:a16="http://schemas.microsoft.com/office/drawing/2014/main" xmlns="" id="{721E99EE-1D72-405E-BAE3-059B9FD6B7FD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19" name="Group 318">
                  <a:extLst>
                    <a:ext uri="{FF2B5EF4-FFF2-40B4-BE49-F238E27FC236}">
                      <a16:creationId xmlns:a16="http://schemas.microsoft.com/office/drawing/2014/main" xmlns="" id="{67D70856-D7B1-43AF-A06B-79FE9F52EE3B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320" name="Group 319">
                    <a:extLst>
                      <a:ext uri="{FF2B5EF4-FFF2-40B4-BE49-F238E27FC236}">
                        <a16:creationId xmlns:a16="http://schemas.microsoft.com/office/drawing/2014/main" xmlns="" id="{F2FA33F3-E9CB-4369-ABD1-7C03D4DC8A89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338" name="Circle: Hollow 337">
                      <a:extLst>
                        <a:ext uri="{FF2B5EF4-FFF2-40B4-BE49-F238E27FC236}">
                          <a16:creationId xmlns:a16="http://schemas.microsoft.com/office/drawing/2014/main" xmlns="" id="{FC02D2D3-C221-4086-86DB-AEF1688AC2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39" name="Oval 338">
                      <a:extLst>
                        <a:ext uri="{FF2B5EF4-FFF2-40B4-BE49-F238E27FC236}">
                          <a16:creationId xmlns:a16="http://schemas.microsoft.com/office/drawing/2014/main" xmlns="" id="{B080C389-53FB-4173-B223-3BC4476052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21" name="Group 320">
                    <a:extLst>
                      <a:ext uri="{FF2B5EF4-FFF2-40B4-BE49-F238E27FC236}">
                        <a16:creationId xmlns:a16="http://schemas.microsoft.com/office/drawing/2014/main" xmlns="" id="{7BFA069F-CE72-45B8-B37B-8F8E2CF25C79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336" name="Circle: Hollow 335">
                      <a:extLst>
                        <a:ext uri="{FF2B5EF4-FFF2-40B4-BE49-F238E27FC236}">
                          <a16:creationId xmlns:a16="http://schemas.microsoft.com/office/drawing/2014/main" xmlns="" id="{5DDD5FC2-FF53-4BDE-84DC-E68289F6D4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37" name="Oval 336">
                      <a:extLst>
                        <a:ext uri="{FF2B5EF4-FFF2-40B4-BE49-F238E27FC236}">
                          <a16:creationId xmlns:a16="http://schemas.microsoft.com/office/drawing/2014/main" xmlns="" id="{FF25748F-B505-4B52-9AC4-59A2557B25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322" name="Freeform: Shape 321">
                    <a:extLst>
                      <a:ext uri="{FF2B5EF4-FFF2-40B4-BE49-F238E27FC236}">
                        <a16:creationId xmlns:a16="http://schemas.microsoft.com/office/drawing/2014/main" xmlns="" id="{ED5EC72D-C3D0-4ACC-927D-027DDE12B222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3" name="Rectangle: Top Corners Rounded 322">
                    <a:extLst>
                      <a:ext uri="{FF2B5EF4-FFF2-40B4-BE49-F238E27FC236}">
                        <a16:creationId xmlns:a16="http://schemas.microsoft.com/office/drawing/2014/main" xmlns="" id="{ADE19828-FAF2-4B65-AE8D-5429AB0EB3DF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4" name="Rectangle: Top Corners Rounded 323">
                    <a:extLst>
                      <a:ext uri="{FF2B5EF4-FFF2-40B4-BE49-F238E27FC236}">
                        <a16:creationId xmlns:a16="http://schemas.microsoft.com/office/drawing/2014/main" xmlns="" id="{18AB7283-D164-42A2-A723-81CE4C01FB35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5" name="Freeform: Shape 324">
                    <a:extLst>
                      <a:ext uri="{FF2B5EF4-FFF2-40B4-BE49-F238E27FC236}">
                        <a16:creationId xmlns:a16="http://schemas.microsoft.com/office/drawing/2014/main" xmlns="" id="{8C0DCF64-B7CD-49F0-B014-7957B73DF604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26" name="Group 325">
                    <a:extLst>
                      <a:ext uri="{FF2B5EF4-FFF2-40B4-BE49-F238E27FC236}">
                        <a16:creationId xmlns:a16="http://schemas.microsoft.com/office/drawing/2014/main" xmlns="" id="{2FCA9B7D-BA04-431E-A0AF-8DF9D11AFE49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332" name="Rectangle: Rounded Corners 331">
                      <a:extLst>
                        <a:ext uri="{FF2B5EF4-FFF2-40B4-BE49-F238E27FC236}">
                          <a16:creationId xmlns:a16="http://schemas.microsoft.com/office/drawing/2014/main" xmlns="" id="{DC0619B0-EBA9-40F4-9B91-3D80E13B53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3" name="Rectangle: Rounded Corners 332">
                      <a:extLst>
                        <a:ext uri="{FF2B5EF4-FFF2-40B4-BE49-F238E27FC236}">
                          <a16:creationId xmlns:a16="http://schemas.microsoft.com/office/drawing/2014/main" xmlns="" id="{C642C578-D594-43A1-9BD6-B5CEA237AF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4" name="Rectangle: Rounded Corners 333">
                      <a:extLst>
                        <a:ext uri="{FF2B5EF4-FFF2-40B4-BE49-F238E27FC236}">
                          <a16:creationId xmlns:a16="http://schemas.microsoft.com/office/drawing/2014/main" xmlns="" id="{8396B3DF-407C-49C2-BA6C-4EBB07D847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5" name="Rectangle: Rounded Corners 334">
                      <a:extLst>
                        <a:ext uri="{FF2B5EF4-FFF2-40B4-BE49-F238E27FC236}">
                          <a16:creationId xmlns:a16="http://schemas.microsoft.com/office/drawing/2014/main" xmlns="" id="{51B38F7F-9317-4F77-82C1-AAE933C17B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27" name="Group 326">
                    <a:extLst>
                      <a:ext uri="{FF2B5EF4-FFF2-40B4-BE49-F238E27FC236}">
                        <a16:creationId xmlns:a16="http://schemas.microsoft.com/office/drawing/2014/main" xmlns="" id="{5D18FFBD-1047-4571-A184-EA14C960C64C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328" name="Rectangle: Rounded Corners 327">
                      <a:extLst>
                        <a:ext uri="{FF2B5EF4-FFF2-40B4-BE49-F238E27FC236}">
                          <a16:creationId xmlns:a16="http://schemas.microsoft.com/office/drawing/2014/main" xmlns="" id="{64981368-5A86-4DA4-B596-0DF6ECAE99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29" name="Rectangle: Rounded Corners 328">
                      <a:extLst>
                        <a:ext uri="{FF2B5EF4-FFF2-40B4-BE49-F238E27FC236}">
                          <a16:creationId xmlns:a16="http://schemas.microsoft.com/office/drawing/2014/main" xmlns="" id="{DBD87933-6407-48AC-8076-C8435D9E71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0" name="Rectangle: Rounded Corners 329">
                      <a:extLst>
                        <a:ext uri="{FF2B5EF4-FFF2-40B4-BE49-F238E27FC236}">
                          <a16:creationId xmlns:a16="http://schemas.microsoft.com/office/drawing/2014/main" xmlns="" id="{BFF5B62D-0206-40D1-AFBC-B6EADAC8E6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1" name="Rectangle: Rounded Corners 330">
                      <a:extLst>
                        <a:ext uri="{FF2B5EF4-FFF2-40B4-BE49-F238E27FC236}">
                          <a16:creationId xmlns:a16="http://schemas.microsoft.com/office/drawing/2014/main" xmlns="" id="{7A58A525-66C4-43D4-9DA9-1CAF77D0D6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286" name="Group 285">
                <a:extLst>
                  <a:ext uri="{FF2B5EF4-FFF2-40B4-BE49-F238E27FC236}">
                    <a16:creationId xmlns:a16="http://schemas.microsoft.com/office/drawing/2014/main" xmlns="" id="{95BDA884-C4A0-4540-ADFE-B9085B88AE89}"/>
                  </a:ext>
                </a:extLst>
              </p:cNvPr>
              <p:cNvGrpSpPr/>
              <p:nvPr/>
            </p:nvGrpSpPr>
            <p:grpSpPr>
              <a:xfrm>
                <a:off x="11896274" y="3641078"/>
                <a:ext cx="1883287" cy="669637"/>
                <a:chOff x="3567582" y="6178022"/>
                <a:chExt cx="1883287" cy="669637"/>
              </a:xfrm>
            </p:grpSpPr>
            <p:sp>
              <p:nvSpPr>
                <p:cNvPr id="296" name="Rectangle 295">
                  <a:extLst>
                    <a:ext uri="{FF2B5EF4-FFF2-40B4-BE49-F238E27FC236}">
                      <a16:creationId xmlns:a16="http://schemas.microsoft.com/office/drawing/2014/main" xmlns="" id="{B9DFB1CC-3D2F-4EBA-A554-F59D6E3C209D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97" name="Group 296">
                  <a:extLst>
                    <a:ext uri="{FF2B5EF4-FFF2-40B4-BE49-F238E27FC236}">
                      <a16:creationId xmlns:a16="http://schemas.microsoft.com/office/drawing/2014/main" xmlns="" id="{8C6246C6-D1D9-43C5-87EC-88BA37EDB885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298" name="Group 297">
                    <a:extLst>
                      <a:ext uri="{FF2B5EF4-FFF2-40B4-BE49-F238E27FC236}">
                        <a16:creationId xmlns:a16="http://schemas.microsoft.com/office/drawing/2014/main" xmlns="" id="{BF00819E-B22C-4AC5-88AC-2B2D5E3B685E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316" name="Circle: Hollow 315">
                      <a:extLst>
                        <a:ext uri="{FF2B5EF4-FFF2-40B4-BE49-F238E27FC236}">
                          <a16:creationId xmlns:a16="http://schemas.microsoft.com/office/drawing/2014/main" xmlns="" id="{51A2E0C2-0AB4-4894-B37C-8CD5BFB9F3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17" name="Oval 316">
                      <a:extLst>
                        <a:ext uri="{FF2B5EF4-FFF2-40B4-BE49-F238E27FC236}">
                          <a16:creationId xmlns:a16="http://schemas.microsoft.com/office/drawing/2014/main" xmlns="" id="{1DF88241-951E-45BF-B941-AA568E3B41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99" name="Group 298">
                    <a:extLst>
                      <a:ext uri="{FF2B5EF4-FFF2-40B4-BE49-F238E27FC236}">
                        <a16:creationId xmlns:a16="http://schemas.microsoft.com/office/drawing/2014/main" xmlns="" id="{5239D5B9-3CA3-4715-AB44-793187844215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314" name="Circle: Hollow 313">
                      <a:extLst>
                        <a:ext uri="{FF2B5EF4-FFF2-40B4-BE49-F238E27FC236}">
                          <a16:creationId xmlns:a16="http://schemas.microsoft.com/office/drawing/2014/main" xmlns="" id="{72F87BE7-9FCC-4654-AF27-285AD13C9C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15" name="Oval 314">
                      <a:extLst>
                        <a:ext uri="{FF2B5EF4-FFF2-40B4-BE49-F238E27FC236}">
                          <a16:creationId xmlns:a16="http://schemas.microsoft.com/office/drawing/2014/main" xmlns="" id="{A14B7F4A-46C6-4868-9E07-3ED0DC61B9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300" name="Freeform: Shape 299">
                    <a:extLst>
                      <a:ext uri="{FF2B5EF4-FFF2-40B4-BE49-F238E27FC236}">
                        <a16:creationId xmlns:a16="http://schemas.microsoft.com/office/drawing/2014/main" xmlns="" id="{1AC2259C-7AFF-4FFD-8C9B-E17186E9AF5F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1" name="Rectangle: Top Corners Rounded 300">
                    <a:extLst>
                      <a:ext uri="{FF2B5EF4-FFF2-40B4-BE49-F238E27FC236}">
                        <a16:creationId xmlns:a16="http://schemas.microsoft.com/office/drawing/2014/main" xmlns="" id="{FEBC1A72-64D2-40DA-A97B-DA6E83DF4C9A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2" name="Rectangle: Top Corners Rounded 301">
                    <a:extLst>
                      <a:ext uri="{FF2B5EF4-FFF2-40B4-BE49-F238E27FC236}">
                        <a16:creationId xmlns:a16="http://schemas.microsoft.com/office/drawing/2014/main" xmlns="" id="{F0649DF4-E099-42BA-AFA0-DB68CD5F8F6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3" name="Freeform: Shape 302">
                    <a:extLst>
                      <a:ext uri="{FF2B5EF4-FFF2-40B4-BE49-F238E27FC236}">
                        <a16:creationId xmlns:a16="http://schemas.microsoft.com/office/drawing/2014/main" xmlns="" id="{F11F5B67-8FCB-4709-92A0-A6DD98FD8FAA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04" name="Group 303">
                    <a:extLst>
                      <a:ext uri="{FF2B5EF4-FFF2-40B4-BE49-F238E27FC236}">
                        <a16:creationId xmlns:a16="http://schemas.microsoft.com/office/drawing/2014/main" xmlns="" id="{FE5D2E60-2E07-4EDB-B0E0-6B23FAF33528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310" name="Rectangle: Rounded Corners 309">
                      <a:extLst>
                        <a:ext uri="{FF2B5EF4-FFF2-40B4-BE49-F238E27FC236}">
                          <a16:creationId xmlns:a16="http://schemas.microsoft.com/office/drawing/2014/main" xmlns="" id="{27C105DD-D244-44E0-B29B-4D20702167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1" name="Rectangle: Rounded Corners 310">
                      <a:extLst>
                        <a:ext uri="{FF2B5EF4-FFF2-40B4-BE49-F238E27FC236}">
                          <a16:creationId xmlns:a16="http://schemas.microsoft.com/office/drawing/2014/main" xmlns="" id="{A08330B8-6563-4D9C-A973-D23A2C36B6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2" name="Rectangle: Rounded Corners 311">
                      <a:extLst>
                        <a:ext uri="{FF2B5EF4-FFF2-40B4-BE49-F238E27FC236}">
                          <a16:creationId xmlns:a16="http://schemas.microsoft.com/office/drawing/2014/main" xmlns="" id="{2E7456A1-C9E5-4FFB-BA36-F3CC62BB5B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3" name="Rectangle: Rounded Corners 312">
                      <a:extLst>
                        <a:ext uri="{FF2B5EF4-FFF2-40B4-BE49-F238E27FC236}">
                          <a16:creationId xmlns:a16="http://schemas.microsoft.com/office/drawing/2014/main" xmlns="" id="{07E8A39A-A6EB-478F-AD8E-59C48C0CD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05" name="Group 304">
                    <a:extLst>
                      <a:ext uri="{FF2B5EF4-FFF2-40B4-BE49-F238E27FC236}">
                        <a16:creationId xmlns:a16="http://schemas.microsoft.com/office/drawing/2014/main" xmlns="" id="{DD96EE1D-991E-4A8D-8C82-B1483514B686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306" name="Rectangle: Rounded Corners 305">
                      <a:extLst>
                        <a:ext uri="{FF2B5EF4-FFF2-40B4-BE49-F238E27FC236}">
                          <a16:creationId xmlns:a16="http://schemas.microsoft.com/office/drawing/2014/main" xmlns="" id="{E4D24936-3CEE-43F5-A517-D775D297A2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7" name="Rectangle: Rounded Corners 306">
                      <a:extLst>
                        <a:ext uri="{FF2B5EF4-FFF2-40B4-BE49-F238E27FC236}">
                          <a16:creationId xmlns:a16="http://schemas.microsoft.com/office/drawing/2014/main" xmlns="" id="{58DD1355-6D4D-474F-B79F-2B5C5957B0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8" name="Rectangle: Rounded Corners 307">
                      <a:extLst>
                        <a:ext uri="{FF2B5EF4-FFF2-40B4-BE49-F238E27FC236}">
                          <a16:creationId xmlns:a16="http://schemas.microsoft.com/office/drawing/2014/main" xmlns="" id="{0BCAF2D9-BB02-44A0-9D39-3B4B182DF5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9" name="Rectangle: Rounded Corners 308">
                      <a:extLst>
                        <a:ext uri="{FF2B5EF4-FFF2-40B4-BE49-F238E27FC236}">
                          <a16:creationId xmlns:a16="http://schemas.microsoft.com/office/drawing/2014/main" xmlns="" id="{FAE820E4-F6C7-49BD-8822-F25CD69C51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sp>
            <p:nvSpPr>
              <p:cNvPr id="287" name="Rectangle 286">
                <a:extLst>
                  <a:ext uri="{FF2B5EF4-FFF2-40B4-BE49-F238E27FC236}">
                    <a16:creationId xmlns:a16="http://schemas.microsoft.com/office/drawing/2014/main" xmlns="" id="{2DC40DA4-6EC5-4608-8265-E40976C3E4A9}"/>
                  </a:ext>
                </a:extLst>
              </p:cNvPr>
              <p:cNvSpPr/>
              <p:nvPr/>
            </p:nvSpPr>
            <p:spPr>
              <a:xfrm>
                <a:off x="10324369" y="3587308"/>
                <a:ext cx="1357672" cy="439868"/>
              </a:xfrm>
              <a:prstGeom prst="rect">
                <a:avLst/>
              </a:prstGeom>
              <a:solidFill>
                <a:srgbClr val="2E2B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8" name="Group 287">
                <a:extLst>
                  <a:ext uri="{FF2B5EF4-FFF2-40B4-BE49-F238E27FC236}">
                    <a16:creationId xmlns:a16="http://schemas.microsoft.com/office/drawing/2014/main" xmlns="" id="{FE9A949F-3FC5-4DF0-933B-771E8E321435}"/>
                  </a:ext>
                </a:extLst>
              </p:cNvPr>
              <p:cNvGrpSpPr/>
              <p:nvPr/>
            </p:nvGrpSpPr>
            <p:grpSpPr>
              <a:xfrm>
                <a:off x="7551957" y="3514829"/>
                <a:ext cx="475790" cy="620700"/>
                <a:chOff x="2945383" y="6059313"/>
                <a:chExt cx="475790" cy="620700"/>
              </a:xfrm>
            </p:grpSpPr>
            <p:sp>
              <p:nvSpPr>
                <p:cNvPr id="293" name="Rectangle 292">
                  <a:extLst>
                    <a:ext uri="{FF2B5EF4-FFF2-40B4-BE49-F238E27FC236}">
                      <a16:creationId xmlns:a16="http://schemas.microsoft.com/office/drawing/2014/main" xmlns="" id="{59B2C899-E9AA-474E-9B6A-4DDE84974762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4" name="Freeform: Shape 293">
                  <a:extLst>
                    <a:ext uri="{FF2B5EF4-FFF2-40B4-BE49-F238E27FC236}">
                      <a16:creationId xmlns:a16="http://schemas.microsoft.com/office/drawing/2014/main" xmlns="" id="{6B33BAC5-96D9-4BD0-A609-348515B39FF0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5" name="Trapezoid 294">
                  <a:extLst>
                    <a:ext uri="{FF2B5EF4-FFF2-40B4-BE49-F238E27FC236}">
                      <a16:creationId xmlns:a16="http://schemas.microsoft.com/office/drawing/2014/main" xmlns="" id="{FD9648A9-B160-417E-B28B-8F74852AEB54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89" name="Group 288">
                <a:extLst>
                  <a:ext uri="{FF2B5EF4-FFF2-40B4-BE49-F238E27FC236}">
                    <a16:creationId xmlns:a16="http://schemas.microsoft.com/office/drawing/2014/main" xmlns="" id="{D182D3BA-9423-4DC1-8A71-F0AB37105746}"/>
                  </a:ext>
                </a:extLst>
              </p:cNvPr>
              <p:cNvGrpSpPr/>
              <p:nvPr/>
            </p:nvGrpSpPr>
            <p:grpSpPr>
              <a:xfrm flipH="1">
                <a:off x="13845802" y="3522716"/>
                <a:ext cx="475790" cy="620700"/>
                <a:chOff x="2945383" y="6059313"/>
                <a:chExt cx="475790" cy="620700"/>
              </a:xfrm>
            </p:grpSpPr>
            <p:sp>
              <p:nvSpPr>
                <p:cNvPr id="290" name="Rectangle 289">
                  <a:extLst>
                    <a:ext uri="{FF2B5EF4-FFF2-40B4-BE49-F238E27FC236}">
                      <a16:creationId xmlns:a16="http://schemas.microsoft.com/office/drawing/2014/main" xmlns="" id="{A8F488AF-819B-443A-B245-5701DDCB45B1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1" name="Freeform: Shape 290">
                  <a:extLst>
                    <a:ext uri="{FF2B5EF4-FFF2-40B4-BE49-F238E27FC236}">
                      <a16:creationId xmlns:a16="http://schemas.microsoft.com/office/drawing/2014/main" xmlns="" id="{1C392061-3C5C-41EE-A572-3677197658F8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2" name="Trapezoid 291">
                  <a:extLst>
                    <a:ext uri="{FF2B5EF4-FFF2-40B4-BE49-F238E27FC236}">
                      <a16:creationId xmlns:a16="http://schemas.microsoft.com/office/drawing/2014/main" xmlns="" id="{63BDB20B-1CB3-47C9-92BF-D3CBB58D0790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342" name="TextBox 341">
              <a:extLst>
                <a:ext uri="{FF2B5EF4-FFF2-40B4-BE49-F238E27FC236}">
                  <a16:creationId xmlns:a16="http://schemas.microsoft.com/office/drawing/2014/main" xmlns="" id="{5F1E1639-F48D-4D01-80D9-2058D7799887}"/>
                </a:ext>
              </a:extLst>
            </p:cNvPr>
            <p:cNvSpPr txBox="1"/>
            <p:nvPr/>
          </p:nvSpPr>
          <p:spPr>
            <a:xfrm>
              <a:off x="12266492" y="3119515"/>
              <a:ext cx="22201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2800" b="1" dirty="0">
                  <a:solidFill>
                    <a:srgbClr val="FF0000"/>
                  </a:solidFill>
                  <a:latin typeface="Cooper Black" panose="0208090404030B020404" pitchFamily="18" charset="0"/>
                </a:rPr>
                <a:t>انتهى الدرس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265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9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98 -1.48148E-6 L 1.23737 -0.00254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617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E48F32E-39F9-4D07-96EA-56D7DA65915B}"/>
              </a:ext>
            </a:extLst>
          </p:cNvPr>
          <p:cNvSpPr/>
          <p:nvPr/>
        </p:nvSpPr>
        <p:spPr>
          <a:xfrm>
            <a:off x="316732" y="3302112"/>
            <a:ext cx="2693337" cy="159657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D804484-BF19-4819-80CB-71AD9BAC07ED}"/>
              </a:ext>
            </a:extLst>
          </p:cNvPr>
          <p:cNvSpPr/>
          <p:nvPr/>
        </p:nvSpPr>
        <p:spPr>
          <a:xfrm>
            <a:off x="253062" y="4379742"/>
            <a:ext cx="2693337" cy="159657"/>
          </a:xfrm>
          <a:prstGeom prst="rect">
            <a:avLst/>
          </a:prstGeom>
          <a:solidFill>
            <a:srgbClr val="00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1515C3B-8D30-495A-8FC4-AC42D18DE61A}"/>
              </a:ext>
            </a:extLst>
          </p:cNvPr>
          <p:cNvSpPr/>
          <p:nvPr/>
        </p:nvSpPr>
        <p:spPr>
          <a:xfrm>
            <a:off x="809374" y="5437804"/>
            <a:ext cx="1708052" cy="159657"/>
          </a:xfrm>
          <a:prstGeom prst="rect">
            <a:avLst/>
          </a:prstGeom>
          <a:solidFill>
            <a:srgbClr val="00CC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C9CBE63-972B-48F2-A7EE-4C709BAEDB0D}"/>
              </a:ext>
            </a:extLst>
          </p:cNvPr>
          <p:cNvSpPr/>
          <p:nvPr/>
        </p:nvSpPr>
        <p:spPr>
          <a:xfrm>
            <a:off x="253062" y="2220798"/>
            <a:ext cx="2693337" cy="1596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61E8F48-9F58-4FBB-A4B7-53B54DBACA35}"/>
              </a:ext>
            </a:extLst>
          </p:cNvPr>
          <p:cNvGrpSpPr/>
          <p:nvPr/>
        </p:nvGrpSpPr>
        <p:grpSpPr>
          <a:xfrm>
            <a:off x="253062" y="2533507"/>
            <a:ext cx="2818393" cy="707886"/>
            <a:chOff x="4346090" y="2533507"/>
            <a:chExt cx="2818393" cy="707886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xmlns="" id="{AA39F4FA-BA9A-4E43-961E-030BF1C8A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6090" y="2602770"/>
              <a:ext cx="876250" cy="638623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E9A3F2A4-523A-43EC-AC42-26A0A704049B}"/>
                </a:ext>
              </a:extLst>
            </p:cNvPr>
            <p:cNvSpPr txBox="1"/>
            <p:nvPr/>
          </p:nvSpPr>
          <p:spPr>
            <a:xfrm>
              <a:off x="5123542" y="2533507"/>
              <a:ext cx="20409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20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الفصل </a:t>
              </a:r>
              <a:r>
                <a:rPr lang="ar-SY" sz="2000" b="1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الثالث</a:t>
              </a:r>
            </a:p>
            <a:p>
              <a:pPr algn="ctr"/>
              <a:r>
                <a:rPr lang="ar-SY" sz="20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الحيوانات و مساكنها</a:t>
              </a:r>
              <a:endParaRPr lang="ar-SY" sz="20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F303D07-23DA-4876-B2A3-A06F7DC65C2B}"/>
              </a:ext>
            </a:extLst>
          </p:cNvPr>
          <p:cNvGrpSpPr/>
          <p:nvPr/>
        </p:nvGrpSpPr>
        <p:grpSpPr>
          <a:xfrm>
            <a:off x="253061" y="3616134"/>
            <a:ext cx="3037000" cy="675690"/>
            <a:chOff x="4346089" y="3616134"/>
            <a:chExt cx="3037000" cy="675690"/>
          </a:xfrm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xmlns="" id="{EDCBF742-B6EE-479B-AF49-1AD6A0D78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6089" y="3616134"/>
              <a:ext cx="1118989" cy="63070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0C37B15B-FA09-41D5-A480-D1B298E85BDB}"/>
                </a:ext>
              </a:extLst>
            </p:cNvPr>
            <p:cNvSpPr txBox="1"/>
            <p:nvPr/>
          </p:nvSpPr>
          <p:spPr>
            <a:xfrm>
              <a:off x="5403534" y="3891714"/>
              <a:ext cx="19795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الحيوانات و حاجاتها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21E03BA-7738-4C4C-89EB-8D002A8F37C3}"/>
              </a:ext>
            </a:extLst>
          </p:cNvPr>
          <p:cNvGrpSpPr/>
          <p:nvPr/>
        </p:nvGrpSpPr>
        <p:grpSpPr>
          <a:xfrm>
            <a:off x="645393" y="4574840"/>
            <a:ext cx="2022512" cy="763297"/>
            <a:chOff x="4738421" y="4574840"/>
            <a:chExt cx="2022512" cy="763297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xmlns="" id="{6922EC8F-53CB-4616-AB79-9EC000C37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8421" y="4574840"/>
              <a:ext cx="770241" cy="75623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D422625F-6678-4DD5-97FA-758F4C6B6913}"/>
                </a:ext>
              </a:extLst>
            </p:cNvPr>
            <p:cNvSpPr txBox="1"/>
            <p:nvPr/>
          </p:nvSpPr>
          <p:spPr>
            <a:xfrm>
              <a:off x="5465079" y="4968805"/>
              <a:ext cx="12958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الدرس الثاني</a:t>
              </a:r>
              <a:endParaRPr lang="en-US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2A1F8F9-6D07-4783-AA05-2B10C255BCC9}"/>
              </a:ext>
            </a:extLst>
          </p:cNvPr>
          <p:cNvSpPr txBox="1"/>
          <p:nvPr/>
        </p:nvSpPr>
        <p:spPr>
          <a:xfrm>
            <a:off x="907582" y="1851466"/>
            <a:ext cx="1712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الوحدة الثانية</a:t>
            </a:r>
            <a:endParaRPr lang="en-US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TextBox 34">
            <a:extLst>
              <a:ext uri="{FF2B5EF4-FFF2-40B4-BE49-F238E27FC236}">
                <a16:creationId xmlns="" xmlns:a16="http://schemas.microsoft.com/office/drawing/2014/main" id="{73C4F4A6-C756-4101-A3F0-248D63C16A03}"/>
              </a:ext>
            </a:extLst>
          </p:cNvPr>
          <p:cNvSpPr txBox="1"/>
          <p:nvPr/>
        </p:nvSpPr>
        <p:spPr>
          <a:xfrm>
            <a:off x="3178823" y="871897"/>
            <a:ext cx="8821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Y" sz="2400" b="1" dirty="0" smtClean="0">
                <a:solidFill>
                  <a:schemeClr val="bg1"/>
                </a:solidFill>
              </a:rPr>
              <a:t>ماذا يأكل الماعز ؟ و ما الذي يساعده على تناول طعامه ؟</a:t>
            </a:r>
            <a:endParaRPr lang="ar-SY" sz="2400" b="1" dirty="0">
              <a:solidFill>
                <a:schemeClr val="bg1"/>
              </a:solidFill>
            </a:endParaRPr>
          </a:p>
        </p:txBody>
      </p:sp>
      <p:sp>
        <p:nvSpPr>
          <p:cNvPr id="40" name="Freeform: Shape 12">
            <a:extLst>
              <a:ext uri="{FF2B5EF4-FFF2-40B4-BE49-F238E27FC236}">
                <a16:creationId xmlns:a16="http://schemas.microsoft.com/office/drawing/2014/main" xmlns="" id="{66AAAF00-546E-4D11-A9DF-771E4009B418}"/>
              </a:ext>
            </a:extLst>
          </p:cNvPr>
          <p:cNvSpPr/>
          <p:nvPr/>
        </p:nvSpPr>
        <p:spPr>
          <a:xfrm flipH="1" flipV="1">
            <a:off x="6637148" y="1884805"/>
            <a:ext cx="5363169" cy="2906071"/>
          </a:xfrm>
          <a:custGeom>
            <a:avLst/>
            <a:gdLst>
              <a:gd name="connsiteX0" fmla="*/ 5551158 w 8221786"/>
              <a:gd name="connsiteY0" fmla="*/ 0 h 4210712"/>
              <a:gd name="connsiteX1" fmla="*/ 8221786 w 8221786"/>
              <a:gd name="connsiteY1" fmla="*/ 1473200 h 4210712"/>
              <a:gd name="connsiteX2" fmla="*/ 5551158 w 8221786"/>
              <a:gd name="connsiteY2" fmla="*/ 2946400 h 4210712"/>
              <a:gd name="connsiteX3" fmla="*/ 5551158 w 8221786"/>
              <a:gd name="connsiteY3" fmla="*/ 2510970 h 4210712"/>
              <a:gd name="connsiteX4" fmla="*/ 1997332 w 8221786"/>
              <a:gd name="connsiteY4" fmla="*/ 2510970 h 4210712"/>
              <a:gd name="connsiteX5" fmla="*/ 1145518 w 8221786"/>
              <a:gd name="connsiteY5" fmla="*/ 3362784 h 4210712"/>
              <a:gd name="connsiteX6" fmla="*/ 1145518 w 8221786"/>
              <a:gd name="connsiteY6" fmla="*/ 3516984 h 4210712"/>
              <a:gd name="connsiteX7" fmla="*/ 1395009 w 8221786"/>
              <a:gd name="connsiteY7" fmla="*/ 4119308 h 4210712"/>
              <a:gd name="connsiteX8" fmla="*/ 1505792 w 8221786"/>
              <a:gd name="connsiteY8" fmla="*/ 4210712 h 4210712"/>
              <a:gd name="connsiteX9" fmla="*/ 1505546 w 8221786"/>
              <a:gd name="connsiteY9" fmla="*/ 4210700 h 4210712"/>
              <a:gd name="connsiteX10" fmla="*/ 0 w 8221786"/>
              <a:gd name="connsiteY10" fmla="*/ 2542348 h 4210712"/>
              <a:gd name="connsiteX11" fmla="*/ 0 w 8221786"/>
              <a:gd name="connsiteY11" fmla="*/ 2238768 h 4210712"/>
              <a:gd name="connsiteX12" fmla="*/ 1677010 w 8221786"/>
              <a:gd name="connsiteY12" fmla="*/ 561758 h 4210712"/>
              <a:gd name="connsiteX13" fmla="*/ 5551158 w 8221786"/>
              <a:gd name="connsiteY13" fmla="*/ 561758 h 4210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221786" h="4210712">
                <a:moveTo>
                  <a:pt x="5551158" y="0"/>
                </a:moveTo>
                <a:lnTo>
                  <a:pt x="8221786" y="1473200"/>
                </a:lnTo>
                <a:lnTo>
                  <a:pt x="5551158" y="2946400"/>
                </a:lnTo>
                <a:lnTo>
                  <a:pt x="5551158" y="2510970"/>
                </a:lnTo>
                <a:lnTo>
                  <a:pt x="1997332" y="2510970"/>
                </a:lnTo>
                <a:cubicBezTo>
                  <a:pt x="1526888" y="2510970"/>
                  <a:pt x="1145518" y="2892340"/>
                  <a:pt x="1145518" y="3362784"/>
                </a:cubicBezTo>
                <a:lnTo>
                  <a:pt x="1145518" y="3516984"/>
                </a:lnTo>
                <a:cubicBezTo>
                  <a:pt x="1145518" y="3752206"/>
                  <a:pt x="1240861" y="3965160"/>
                  <a:pt x="1395009" y="4119308"/>
                </a:cubicBezTo>
                <a:lnTo>
                  <a:pt x="1505792" y="4210712"/>
                </a:lnTo>
                <a:lnTo>
                  <a:pt x="1505546" y="4210700"/>
                </a:lnTo>
                <a:cubicBezTo>
                  <a:pt x="659903" y="4124820"/>
                  <a:pt x="0" y="3410649"/>
                  <a:pt x="0" y="2542348"/>
                </a:cubicBezTo>
                <a:lnTo>
                  <a:pt x="0" y="2238768"/>
                </a:lnTo>
                <a:cubicBezTo>
                  <a:pt x="0" y="1312581"/>
                  <a:pt x="750823" y="561758"/>
                  <a:pt x="1677010" y="561758"/>
                </a:cubicBezTo>
                <a:lnTo>
                  <a:pt x="5551158" y="561758"/>
                </a:lnTo>
                <a:close/>
              </a:path>
            </a:pathLst>
          </a:custGeom>
          <a:gradFill flip="none" rotWithShape="1">
            <a:gsLst>
              <a:gs pos="0">
                <a:srgbClr val="00CCFF"/>
              </a:gs>
              <a:gs pos="100000">
                <a:srgbClr val="0033CC"/>
              </a:gs>
            </a:gsLst>
            <a:lin ang="10800000" scaled="1"/>
            <a:tileRect/>
          </a:gradFill>
          <a:ln>
            <a:noFill/>
          </a:ln>
          <a:effectLst>
            <a:innerShdw blurRad="2286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1" name="Freeform: Shape 13">
            <a:extLst>
              <a:ext uri="{FF2B5EF4-FFF2-40B4-BE49-F238E27FC236}">
                <a16:creationId xmlns:a16="http://schemas.microsoft.com/office/drawing/2014/main" xmlns="" id="{D2922E7D-05B2-4196-B387-C88EDA7D7FE0}"/>
              </a:ext>
            </a:extLst>
          </p:cNvPr>
          <p:cNvSpPr/>
          <p:nvPr/>
        </p:nvSpPr>
        <p:spPr>
          <a:xfrm flipH="1" flipV="1">
            <a:off x="6473935" y="1674568"/>
            <a:ext cx="5363168" cy="2906072"/>
          </a:xfrm>
          <a:custGeom>
            <a:avLst/>
            <a:gdLst>
              <a:gd name="connsiteX0" fmla="*/ 5551158 w 8221786"/>
              <a:gd name="connsiteY0" fmla="*/ 0 h 4210712"/>
              <a:gd name="connsiteX1" fmla="*/ 8221786 w 8221786"/>
              <a:gd name="connsiteY1" fmla="*/ 1473200 h 4210712"/>
              <a:gd name="connsiteX2" fmla="*/ 5551158 w 8221786"/>
              <a:gd name="connsiteY2" fmla="*/ 2946400 h 4210712"/>
              <a:gd name="connsiteX3" fmla="*/ 5551158 w 8221786"/>
              <a:gd name="connsiteY3" fmla="*/ 2510970 h 4210712"/>
              <a:gd name="connsiteX4" fmla="*/ 1997332 w 8221786"/>
              <a:gd name="connsiteY4" fmla="*/ 2510970 h 4210712"/>
              <a:gd name="connsiteX5" fmla="*/ 1145518 w 8221786"/>
              <a:gd name="connsiteY5" fmla="*/ 3362784 h 4210712"/>
              <a:gd name="connsiteX6" fmla="*/ 1145518 w 8221786"/>
              <a:gd name="connsiteY6" fmla="*/ 3516984 h 4210712"/>
              <a:gd name="connsiteX7" fmla="*/ 1395009 w 8221786"/>
              <a:gd name="connsiteY7" fmla="*/ 4119308 h 4210712"/>
              <a:gd name="connsiteX8" fmla="*/ 1505792 w 8221786"/>
              <a:gd name="connsiteY8" fmla="*/ 4210712 h 4210712"/>
              <a:gd name="connsiteX9" fmla="*/ 1505546 w 8221786"/>
              <a:gd name="connsiteY9" fmla="*/ 4210700 h 4210712"/>
              <a:gd name="connsiteX10" fmla="*/ 0 w 8221786"/>
              <a:gd name="connsiteY10" fmla="*/ 2542348 h 4210712"/>
              <a:gd name="connsiteX11" fmla="*/ 0 w 8221786"/>
              <a:gd name="connsiteY11" fmla="*/ 2238768 h 4210712"/>
              <a:gd name="connsiteX12" fmla="*/ 1677010 w 8221786"/>
              <a:gd name="connsiteY12" fmla="*/ 561758 h 4210712"/>
              <a:gd name="connsiteX13" fmla="*/ 5551158 w 8221786"/>
              <a:gd name="connsiteY13" fmla="*/ 561758 h 4210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221786" h="4210712">
                <a:moveTo>
                  <a:pt x="5551158" y="0"/>
                </a:moveTo>
                <a:lnTo>
                  <a:pt x="8221786" y="1473200"/>
                </a:lnTo>
                <a:lnTo>
                  <a:pt x="5551158" y="2946400"/>
                </a:lnTo>
                <a:lnTo>
                  <a:pt x="5551158" y="2510970"/>
                </a:lnTo>
                <a:lnTo>
                  <a:pt x="1997332" y="2510970"/>
                </a:lnTo>
                <a:cubicBezTo>
                  <a:pt x="1526888" y="2510970"/>
                  <a:pt x="1145518" y="2892340"/>
                  <a:pt x="1145518" y="3362784"/>
                </a:cubicBezTo>
                <a:lnTo>
                  <a:pt x="1145518" y="3516984"/>
                </a:lnTo>
                <a:cubicBezTo>
                  <a:pt x="1145518" y="3752206"/>
                  <a:pt x="1240861" y="3965160"/>
                  <a:pt x="1395009" y="4119308"/>
                </a:cubicBezTo>
                <a:lnTo>
                  <a:pt x="1505792" y="4210712"/>
                </a:lnTo>
                <a:lnTo>
                  <a:pt x="1505546" y="4210700"/>
                </a:lnTo>
                <a:cubicBezTo>
                  <a:pt x="659903" y="4124820"/>
                  <a:pt x="0" y="3410649"/>
                  <a:pt x="0" y="2542348"/>
                </a:cubicBezTo>
                <a:lnTo>
                  <a:pt x="0" y="2238768"/>
                </a:lnTo>
                <a:cubicBezTo>
                  <a:pt x="0" y="1312581"/>
                  <a:pt x="750823" y="561758"/>
                  <a:pt x="1677010" y="561758"/>
                </a:cubicBezTo>
                <a:lnTo>
                  <a:pt x="5551158" y="561758"/>
                </a:lnTo>
                <a:close/>
              </a:path>
            </a:pathLst>
          </a:custGeom>
          <a:gradFill>
            <a:gsLst>
              <a:gs pos="47000">
                <a:schemeClr val="bg1"/>
              </a:gs>
              <a:gs pos="0">
                <a:schemeClr val="bg1">
                  <a:lumMod val="9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47" name="Group 2">
            <a:extLst>
              <a:ext uri="{FF2B5EF4-FFF2-40B4-BE49-F238E27FC236}">
                <a16:creationId xmlns:a16="http://schemas.microsoft.com/office/drawing/2014/main" xmlns="" id="{DE6A379F-7BDE-447D-BA19-E77AE351583C}"/>
              </a:ext>
            </a:extLst>
          </p:cNvPr>
          <p:cNvGrpSpPr/>
          <p:nvPr/>
        </p:nvGrpSpPr>
        <p:grpSpPr>
          <a:xfrm>
            <a:off x="7214565" y="3293674"/>
            <a:ext cx="4209143" cy="693541"/>
            <a:chOff x="5797937" y="4361295"/>
            <a:chExt cx="3603068" cy="693541"/>
          </a:xfrm>
        </p:grpSpPr>
        <p:sp>
          <p:nvSpPr>
            <p:cNvPr id="48" name="TextBox 22">
              <a:extLst>
                <a:ext uri="{FF2B5EF4-FFF2-40B4-BE49-F238E27FC236}">
                  <a16:creationId xmlns:a16="http://schemas.microsoft.com/office/drawing/2014/main" xmlns="" id="{3656659C-DE48-4A4A-8918-D6B6FE244D42}"/>
                </a:ext>
              </a:extLst>
            </p:cNvPr>
            <p:cNvSpPr txBox="1"/>
            <p:nvPr/>
          </p:nvSpPr>
          <p:spPr>
            <a:xfrm>
              <a:off x="5797937" y="4361295"/>
              <a:ext cx="36030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2400" b="1" dirty="0" smtClean="0">
                  <a:solidFill>
                    <a:srgbClr val="0033CC"/>
                  </a:solidFill>
                  <a:latin typeface="Century Gothic" panose="020B0502020202020204" pitchFamily="34" charset="0"/>
                </a:rPr>
                <a:t>يأكل العشب , يساعده على ذلك أسنانه</a:t>
              </a:r>
              <a:endParaRPr lang="en-US" sz="2400" b="1" dirty="0">
                <a:solidFill>
                  <a:srgbClr val="0033CC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9" name="TextBox 23">
              <a:extLst>
                <a:ext uri="{FF2B5EF4-FFF2-40B4-BE49-F238E27FC236}">
                  <a16:creationId xmlns:a16="http://schemas.microsoft.com/office/drawing/2014/main" xmlns="" id="{C2363FE4-D677-4806-9FF1-D3FD9513713E}"/>
                </a:ext>
              </a:extLst>
            </p:cNvPr>
            <p:cNvSpPr txBox="1"/>
            <p:nvPr/>
          </p:nvSpPr>
          <p:spPr>
            <a:xfrm>
              <a:off x="6566706" y="4654726"/>
              <a:ext cx="28342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endParaRPr lang="en-US" sz="2000" b="1" dirty="0"/>
            </a:p>
          </p:txBody>
        </p:sp>
      </p:grpSp>
      <p:sp>
        <p:nvSpPr>
          <p:cNvPr id="56" name="TextBox 37">
            <a:extLst>
              <a:ext uri="{FF2B5EF4-FFF2-40B4-BE49-F238E27FC236}">
                <a16:creationId xmlns:a16="http://schemas.microsoft.com/office/drawing/2014/main" xmlns="" id="{E0673B62-28E7-435F-81AC-2973E74EB7D7}"/>
              </a:ext>
            </a:extLst>
          </p:cNvPr>
          <p:cNvSpPr txBox="1"/>
          <p:nvPr/>
        </p:nvSpPr>
        <p:spPr>
          <a:xfrm>
            <a:off x="4489692" y="87715"/>
            <a:ext cx="4665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الحيوانات و حاجاتها</a:t>
            </a:r>
            <a:endParaRPr lang="ar-SY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7" name="Graphic 206">
            <a:extLst>
              <a:ext uri="{FF2B5EF4-FFF2-40B4-BE49-F238E27FC236}">
                <a16:creationId xmlns:a16="http://schemas.microsoft.com/office/drawing/2014/main" xmlns="" id="{6E006741-4755-427C-898D-9339BED681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952" y="2725955"/>
            <a:ext cx="2989983" cy="27118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8554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2" grpId="0" animBg="1"/>
      <p:bldP spid="32" grpId="0"/>
      <p:bldP spid="37" grpId="0"/>
      <p:bldP spid="40" grpId="0" animBg="1"/>
      <p:bldP spid="4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E48F32E-39F9-4D07-96EA-56D7DA65915B}"/>
              </a:ext>
            </a:extLst>
          </p:cNvPr>
          <p:cNvSpPr/>
          <p:nvPr/>
        </p:nvSpPr>
        <p:spPr>
          <a:xfrm>
            <a:off x="316732" y="3302112"/>
            <a:ext cx="2693337" cy="159657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D804484-BF19-4819-80CB-71AD9BAC07ED}"/>
              </a:ext>
            </a:extLst>
          </p:cNvPr>
          <p:cNvSpPr/>
          <p:nvPr/>
        </p:nvSpPr>
        <p:spPr>
          <a:xfrm>
            <a:off x="253062" y="4379742"/>
            <a:ext cx="2693337" cy="159657"/>
          </a:xfrm>
          <a:prstGeom prst="rect">
            <a:avLst/>
          </a:prstGeom>
          <a:solidFill>
            <a:srgbClr val="00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1515C3B-8D30-495A-8FC4-AC42D18DE61A}"/>
              </a:ext>
            </a:extLst>
          </p:cNvPr>
          <p:cNvSpPr/>
          <p:nvPr/>
        </p:nvSpPr>
        <p:spPr>
          <a:xfrm>
            <a:off x="809374" y="5437804"/>
            <a:ext cx="1708052" cy="159657"/>
          </a:xfrm>
          <a:prstGeom prst="rect">
            <a:avLst/>
          </a:prstGeom>
          <a:solidFill>
            <a:srgbClr val="00CC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C9CBE63-972B-48F2-A7EE-4C709BAEDB0D}"/>
              </a:ext>
            </a:extLst>
          </p:cNvPr>
          <p:cNvSpPr/>
          <p:nvPr/>
        </p:nvSpPr>
        <p:spPr>
          <a:xfrm>
            <a:off x="253062" y="2220798"/>
            <a:ext cx="2693337" cy="1596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61E8F48-9F58-4FBB-A4B7-53B54DBACA35}"/>
              </a:ext>
            </a:extLst>
          </p:cNvPr>
          <p:cNvGrpSpPr/>
          <p:nvPr/>
        </p:nvGrpSpPr>
        <p:grpSpPr>
          <a:xfrm>
            <a:off x="256967" y="2471499"/>
            <a:ext cx="3099380" cy="830613"/>
            <a:chOff x="4387914" y="2547019"/>
            <a:chExt cx="3099380" cy="830613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xmlns="" id="{AA39F4FA-BA9A-4E43-961E-030BF1C8A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7914" y="2547019"/>
              <a:ext cx="1028975" cy="74993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E9A3F2A4-523A-43EC-AC42-26A0A704049B}"/>
                </a:ext>
              </a:extLst>
            </p:cNvPr>
            <p:cNvSpPr txBox="1"/>
            <p:nvPr/>
          </p:nvSpPr>
          <p:spPr>
            <a:xfrm>
              <a:off x="5456707" y="2669746"/>
              <a:ext cx="20305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20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الفصل الثالث</a:t>
              </a:r>
            </a:p>
            <a:p>
              <a:pPr algn="ctr"/>
              <a:r>
                <a:rPr lang="ar-SY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الحيوانات و مساكنها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F303D07-23DA-4876-B2A3-A06F7DC65C2B}"/>
              </a:ext>
            </a:extLst>
          </p:cNvPr>
          <p:cNvGrpSpPr/>
          <p:nvPr/>
        </p:nvGrpSpPr>
        <p:grpSpPr>
          <a:xfrm>
            <a:off x="316732" y="3607482"/>
            <a:ext cx="3121888" cy="615855"/>
            <a:chOff x="4409760" y="3607482"/>
            <a:chExt cx="3121888" cy="615855"/>
          </a:xfrm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xmlns="" id="{EDCBF742-B6EE-479B-AF49-1AD6A0D78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9760" y="3607482"/>
              <a:ext cx="1092645" cy="61585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0C37B15B-FA09-41D5-A480-D1B298E85BDB}"/>
                </a:ext>
              </a:extLst>
            </p:cNvPr>
            <p:cNvSpPr txBox="1"/>
            <p:nvPr/>
          </p:nvSpPr>
          <p:spPr>
            <a:xfrm>
              <a:off x="5399716" y="3794676"/>
              <a:ext cx="21319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الحيوانات و حاجاتها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21E03BA-7738-4C4C-89EB-8D002A8F37C3}"/>
              </a:ext>
            </a:extLst>
          </p:cNvPr>
          <p:cNvGrpSpPr/>
          <p:nvPr/>
        </p:nvGrpSpPr>
        <p:grpSpPr>
          <a:xfrm>
            <a:off x="549438" y="4539399"/>
            <a:ext cx="2155793" cy="846142"/>
            <a:chOff x="4616752" y="4591662"/>
            <a:chExt cx="2155793" cy="846142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xmlns="" id="{6922EC8F-53CB-4616-AB79-9EC000C37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6752" y="4591662"/>
              <a:ext cx="861809" cy="84614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D422625F-6678-4DD5-97FA-758F4C6B6913}"/>
                </a:ext>
              </a:extLst>
            </p:cNvPr>
            <p:cNvSpPr txBox="1"/>
            <p:nvPr/>
          </p:nvSpPr>
          <p:spPr>
            <a:xfrm>
              <a:off x="5476691" y="5047022"/>
              <a:ext cx="12958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الدرس الثاني</a:t>
              </a:r>
              <a:endParaRPr lang="en-US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2A1F8F9-6D07-4783-AA05-2B10C255BCC9}"/>
              </a:ext>
            </a:extLst>
          </p:cNvPr>
          <p:cNvSpPr txBox="1"/>
          <p:nvPr/>
        </p:nvSpPr>
        <p:spPr>
          <a:xfrm>
            <a:off x="863054" y="1885575"/>
            <a:ext cx="1712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الوحدة الثانية</a:t>
            </a:r>
            <a:endParaRPr lang="en-US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TextBox 34">
            <a:extLst>
              <a:ext uri="{FF2B5EF4-FFF2-40B4-BE49-F238E27FC236}">
                <a16:creationId xmlns="" xmlns:a16="http://schemas.microsoft.com/office/drawing/2014/main" id="{73C4F4A6-C756-4101-A3F0-248D63C16A03}"/>
              </a:ext>
            </a:extLst>
          </p:cNvPr>
          <p:cNvSpPr txBox="1"/>
          <p:nvPr/>
        </p:nvSpPr>
        <p:spPr>
          <a:xfrm>
            <a:off x="8117071" y="222490"/>
            <a:ext cx="3664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Y" sz="2400" b="1" dirty="0" smtClean="0">
                <a:solidFill>
                  <a:schemeClr val="bg1"/>
                </a:solidFill>
              </a:rPr>
              <a:t>ما حاجات الحيوانات ؟</a:t>
            </a:r>
            <a:endParaRPr lang="ar-SY" sz="2400" b="1" dirty="0">
              <a:solidFill>
                <a:schemeClr val="bg1"/>
              </a:solidFill>
            </a:endParaRPr>
          </a:p>
        </p:txBody>
      </p:sp>
      <p:sp>
        <p:nvSpPr>
          <p:cNvPr id="51" name="Oval 12">
            <a:extLst>
              <a:ext uri="{FF2B5EF4-FFF2-40B4-BE49-F238E27FC236}">
                <a16:creationId xmlns:a16="http://schemas.microsoft.com/office/drawing/2014/main" xmlns="" id="{259160B0-F5EE-4D33-83DB-85DD427D34B6}"/>
              </a:ext>
            </a:extLst>
          </p:cNvPr>
          <p:cNvSpPr/>
          <p:nvPr/>
        </p:nvSpPr>
        <p:spPr>
          <a:xfrm>
            <a:off x="4951165" y="4257294"/>
            <a:ext cx="3336492" cy="11541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13">
            <a:extLst>
              <a:ext uri="{FF2B5EF4-FFF2-40B4-BE49-F238E27FC236}">
                <a16:creationId xmlns:a16="http://schemas.microsoft.com/office/drawing/2014/main" xmlns="" id="{1CE2429F-59A9-49F0-8A2B-FD11822D9495}"/>
              </a:ext>
            </a:extLst>
          </p:cNvPr>
          <p:cNvSpPr/>
          <p:nvPr/>
        </p:nvSpPr>
        <p:spPr>
          <a:xfrm>
            <a:off x="7622689" y="493677"/>
            <a:ext cx="380957" cy="3809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rapezoid 6">
            <a:extLst>
              <a:ext uri="{FF2B5EF4-FFF2-40B4-BE49-F238E27FC236}">
                <a16:creationId xmlns:a16="http://schemas.microsoft.com/office/drawing/2014/main" xmlns="" id="{AC3F29F7-669B-419E-89A0-EE2485AD4DE4}"/>
              </a:ext>
            </a:extLst>
          </p:cNvPr>
          <p:cNvSpPr/>
          <p:nvPr/>
        </p:nvSpPr>
        <p:spPr>
          <a:xfrm>
            <a:off x="4983494" y="718675"/>
            <a:ext cx="3271834" cy="4115686"/>
          </a:xfrm>
          <a:custGeom>
            <a:avLst/>
            <a:gdLst>
              <a:gd name="connsiteX0" fmla="*/ 0 w 2598057"/>
              <a:gd name="connsiteY0" fmla="*/ 2540000 h 2540000"/>
              <a:gd name="connsiteX1" fmla="*/ 1012368 w 2598057"/>
              <a:gd name="connsiteY1" fmla="*/ 0 h 2540000"/>
              <a:gd name="connsiteX2" fmla="*/ 1585689 w 2598057"/>
              <a:gd name="connsiteY2" fmla="*/ 0 h 2540000"/>
              <a:gd name="connsiteX3" fmla="*/ 2598057 w 2598057"/>
              <a:gd name="connsiteY3" fmla="*/ 2540000 h 2540000"/>
              <a:gd name="connsiteX4" fmla="*/ 0 w 2598057"/>
              <a:gd name="connsiteY4" fmla="*/ 2540000 h 2540000"/>
              <a:gd name="connsiteX0" fmla="*/ 0 w 2598057"/>
              <a:gd name="connsiteY0" fmla="*/ 2540000 h 2540000"/>
              <a:gd name="connsiteX1" fmla="*/ 1012368 w 2598057"/>
              <a:gd name="connsiteY1" fmla="*/ 0 h 2540000"/>
              <a:gd name="connsiteX2" fmla="*/ 2398489 w 2598057"/>
              <a:gd name="connsiteY2" fmla="*/ 145143 h 2540000"/>
              <a:gd name="connsiteX3" fmla="*/ 2598057 w 2598057"/>
              <a:gd name="connsiteY3" fmla="*/ 2540000 h 2540000"/>
              <a:gd name="connsiteX4" fmla="*/ 0 w 2598057"/>
              <a:gd name="connsiteY4" fmla="*/ 2540000 h 2540000"/>
              <a:gd name="connsiteX0" fmla="*/ 0 w 2598057"/>
              <a:gd name="connsiteY0" fmla="*/ 2423886 h 2423886"/>
              <a:gd name="connsiteX1" fmla="*/ 2071911 w 2598057"/>
              <a:gd name="connsiteY1" fmla="*/ 0 h 2423886"/>
              <a:gd name="connsiteX2" fmla="*/ 2398489 w 2598057"/>
              <a:gd name="connsiteY2" fmla="*/ 29029 h 2423886"/>
              <a:gd name="connsiteX3" fmla="*/ 2598057 w 2598057"/>
              <a:gd name="connsiteY3" fmla="*/ 2423886 h 2423886"/>
              <a:gd name="connsiteX4" fmla="*/ 0 w 2598057"/>
              <a:gd name="connsiteY4" fmla="*/ 2423886 h 2423886"/>
              <a:gd name="connsiteX0" fmla="*/ 0 w 2598057"/>
              <a:gd name="connsiteY0" fmla="*/ 2823131 h 2823131"/>
              <a:gd name="connsiteX1" fmla="*/ 2116987 w 2598057"/>
              <a:gd name="connsiteY1" fmla="*/ 0 h 2823131"/>
              <a:gd name="connsiteX2" fmla="*/ 2398489 w 2598057"/>
              <a:gd name="connsiteY2" fmla="*/ 428274 h 2823131"/>
              <a:gd name="connsiteX3" fmla="*/ 2598057 w 2598057"/>
              <a:gd name="connsiteY3" fmla="*/ 2823131 h 2823131"/>
              <a:gd name="connsiteX4" fmla="*/ 0 w 2598057"/>
              <a:gd name="connsiteY4" fmla="*/ 2823131 h 2823131"/>
              <a:gd name="connsiteX0" fmla="*/ 0 w 2598057"/>
              <a:gd name="connsiteY0" fmla="*/ 2823131 h 2823131"/>
              <a:gd name="connsiteX1" fmla="*/ 2116987 w 2598057"/>
              <a:gd name="connsiteY1" fmla="*/ 0 h 2823131"/>
              <a:gd name="connsiteX2" fmla="*/ 2372731 w 2598057"/>
              <a:gd name="connsiteY2" fmla="*/ 41908 h 2823131"/>
              <a:gd name="connsiteX3" fmla="*/ 2598057 w 2598057"/>
              <a:gd name="connsiteY3" fmla="*/ 2823131 h 2823131"/>
              <a:gd name="connsiteX4" fmla="*/ 0 w 2598057"/>
              <a:gd name="connsiteY4" fmla="*/ 2823131 h 2823131"/>
              <a:gd name="connsiteX0" fmla="*/ 0 w 2598057"/>
              <a:gd name="connsiteY0" fmla="*/ 3341060 h 3341060"/>
              <a:gd name="connsiteX1" fmla="*/ 2116987 w 2598057"/>
              <a:gd name="connsiteY1" fmla="*/ 517929 h 3341060"/>
              <a:gd name="connsiteX2" fmla="*/ 2376463 w 2598057"/>
              <a:gd name="connsiteY2" fmla="*/ 0 h 3341060"/>
              <a:gd name="connsiteX3" fmla="*/ 2598057 w 2598057"/>
              <a:gd name="connsiteY3" fmla="*/ 3341060 h 3341060"/>
              <a:gd name="connsiteX4" fmla="*/ 0 w 2598057"/>
              <a:gd name="connsiteY4" fmla="*/ 3341060 h 3341060"/>
              <a:gd name="connsiteX0" fmla="*/ 0 w 2598057"/>
              <a:gd name="connsiteY0" fmla="*/ 3371771 h 3371771"/>
              <a:gd name="connsiteX1" fmla="*/ 2087129 w 2598057"/>
              <a:gd name="connsiteY1" fmla="*/ 0 h 3371771"/>
              <a:gd name="connsiteX2" fmla="*/ 2376463 w 2598057"/>
              <a:gd name="connsiteY2" fmla="*/ 30711 h 3371771"/>
              <a:gd name="connsiteX3" fmla="*/ 2598057 w 2598057"/>
              <a:gd name="connsiteY3" fmla="*/ 3371771 h 3371771"/>
              <a:gd name="connsiteX4" fmla="*/ 0 w 2598057"/>
              <a:gd name="connsiteY4" fmla="*/ 3371771 h 337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8057" h="3371771">
                <a:moveTo>
                  <a:pt x="0" y="3371771"/>
                </a:moveTo>
                <a:lnTo>
                  <a:pt x="2087129" y="0"/>
                </a:lnTo>
                <a:lnTo>
                  <a:pt x="2376463" y="30711"/>
                </a:lnTo>
                <a:lnTo>
                  <a:pt x="2598057" y="3371771"/>
                </a:lnTo>
                <a:lnTo>
                  <a:pt x="0" y="3371771"/>
                </a:lnTo>
                <a:close/>
              </a:path>
            </a:pathLst>
          </a:cu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23">
            <a:extLst>
              <a:ext uri="{FF2B5EF4-FFF2-40B4-BE49-F238E27FC236}">
                <a16:creationId xmlns:a16="http://schemas.microsoft.com/office/drawing/2014/main" xmlns="" id="{C575320E-D4E8-47F0-A5BE-580A36F5EE20}"/>
              </a:ext>
            </a:extLst>
          </p:cNvPr>
          <p:cNvSpPr txBox="1"/>
          <p:nvPr/>
        </p:nvSpPr>
        <p:spPr>
          <a:xfrm>
            <a:off x="4151086" y="5411427"/>
            <a:ext cx="50509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sz="2400" b="1" dirty="0" smtClean="0">
                <a:solidFill>
                  <a:schemeClr val="bg1"/>
                </a:solidFill>
              </a:rPr>
              <a:t>الحيوانات مخلوقات حيّة , تحتاج إلى الطعام , و الماء و الهواء , و المأوى لكي تعيش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54" name="Graphic 18">
            <a:extLst>
              <a:ext uri="{FF2B5EF4-FFF2-40B4-BE49-F238E27FC236}">
                <a16:creationId xmlns:a16="http://schemas.microsoft.com/office/drawing/2014/main" xmlns="" id="{6C7C30C0-CCD4-4403-95A4-28EB50C91B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830" y="3345385"/>
            <a:ext cx="2254938" cy="2006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2738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2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2" grpId="0" animBg="1"/>
      <p:bldP spid="32" grpId="0"/>
      <p:bldP spid="37" grpId="0"/>
      <p:bldP spid="51" grpId="0" animBg="1"/>
      <p:bldP spid="52" grpId="0" animBg="1"/>
      <p:bldP spid="53" grpId="0" animBg="1"/>
      <p:bldP spid="5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E48F32E-39F9-4D07-96EA-56D7DA65915B}"/>
              </a:ext>
            </a:extLst>
          </p:cNvPr>
          <p:cNvSpPr/>
          <p:nvPr/>
        </p:nvSpPr>
        <p:spPr>
          <a:xfrm>
            <a:off x="316732" y="3302112"/>
            <a:ext cx="2693337" cy="159657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D804484-BF19-4819-80CB-71AD9BAC07ED}"/>
              </a:ext>
            </a:extLst>
          </p:cNvPr>
          <p:cNvSpPr/>
          <p:nvPr/>
        </p:nvSpPr>
        <p:spPr>
          <a:xfrm>
            <a:off x="253062" y="4379742"/>
            <a:ext cx="2693337" cy="159657"/>
          </a:xfrm>
          <a:prstGeom prst="rect">
            <a:avLst/>
          </a:prstGeom>
          <a:solidFill>
            <a:srgbClr val="00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1515C3B-8D30-495A-8FC4-AC42D18DE61A}"/>
              </a:ext>
            </a:extLst>
          </p:cNvPr>
          <p:cNvSpPr/>
          <p:nvPr/>
        </p:nvSpPr>
        <p:spPr>
          <a:xfrm>
            <a:off x="809374" y="5437804"/>
            <a:ext cx="1708052" cy="159657"/>
          </a:xfrm>
          <a:prstGeom prst="rect">
            <a:avLst/>
          </a:prstGeom>
          <a:solidFill>
            <a:srgbClr val="00CC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C9CBE63-972B-48F2-A7EE-4C709BAEDB0D}"/>
              </a:ext>
            </a:extLst>
          </p:cNvPr>
          <p:cNvSpPr/>
          <p:nvPr/>
        </p:nvSpPr>
        <p:spPr>
          <a:xfrm>
            <a:off x="253062" y="2220798"/>
            <a:ext cx="2693337" cy="1596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61E8F48-9F58-4FBB-A4B7-53B54DBACA35}"/>
              </a:ext>
            </a:extLst>
          </p:cNvPr>
          <p:cNvGrpSpPr/>
          <p:nvPr/>
        </p:nvGrpSpPr>
        <p:grpSpPr>
          <a:xfrm>
            <a:off x="253062" y="2526338"/>
            <a:ext cx="2957132" cy="715055"/>
            <a:chOff x="4472520" y="2526338"/>
            <a:chExt cx="2957132" cy="715055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xmlns="" id="{AA39F4FA-BA9A-4E43-961E-030BF1C8A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2520" y="2602770"/>
              <a:ext cx="876250" cy="63862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E9A3F2A4-523A-43EC-AC42-26A0A704049B}"/>
                </a:ext>
              </a:extLst>
            </p:cNvPr>
            <p:cNvSpPr txBox="1"/>
            <p:nvPr/>
          </p:nvSpPr>
          <p:spPr>
            <a:xfrm>
              <a:off x="5501351" y="2526338"/>
              <a:ext cx="19283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20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الفصل الثالث</a:t>
              </a:r>
            </a:p>
            <a:p>
              <a:pPr algn="ctr"/>
              <a:r>
                <a:rPr lang="ar-SY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الحيوانات و مساكنها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F303D07-23DA-4876-B2A3-A06F7DC65C2B}"/>
              </a:ext>
            </a:extLst>
          </p:cNvPr>
          <p:cNvGrpSpPr/>
          <p:nvPr/>
        </p:nvGrpSpPr>
        <p:grpSpPr>
          <a:xfrm>
            <a:off x="253062" y="3585029"/>
            <a:ext cx="3109433" cy="673283"/>
            <a:chOff x="4346090" y="3585029"/>
            <a:chExt cx="3109433" cy="673283"/>
          </a:xfrm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xmlns="" id="{EDCBF742-B6EE-479B-AF49-1AD6A0D78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6090" y="3585029"/>
              <a:ext cx="1194534" cy="67328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0C37B15B-FA09-41D5-A480-D1B298E85BDB}"/>
                </a:ext>
              </a:extLst>
            </p:cNvPr>
            <p:cNvSpPr txBox="1"/>
            <p:nvPr/>
          </p:nvSpPr>
          <p:spPr>
            <a:xfrm>
              <a:off x="5400791" y="3820108"/>
              <a:ext cx="20547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الحيوانات و حاجاتها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21E03BA-7738-4C4C-89EB-8D002A8F37C3}"/>
              </a:ext>
            </a:extLst>
          </p:cNvPr>
          <p:cNvGrpSpPr/>
          <p:nvPr/>
        </p:nvGrpSpPr>
        <p:grpSpPr>
          <a:xfrm>
            <a:off x="640195" y="4575249"/>
            <a:ext cx="1963422" cy="815454"/>
            <a:chOff x="4733223" y="4575249"/>
            <a:chExt cx="1963422" cy="815454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xmlns="" id="{6922EC8F-53CB-4616-AB79-9EC000C37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3223" y="4575249"/>
              <a:ext cx="830554" cy="81545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D422625F-6678-4DD5-97FA-758F4C6B6913}"/>
                </a:ext>
              </a:extLst>
            </p:cNvPr>
            <p:cNvSpPr txBox="1"/>
            <p:nvPr/>
          </p:nvSpPr>
          <p:spPr>
            <a:xfrm>
              <a:off x="5400791" y="4936695"/>
              <a:ext cx="12958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الدرس الثاني</a:t>
              </a:r>
              <a:endParaRPr lang="en-US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2A1F8F9-6D07-4783-AA05-2B10C255BCC9}"/>
              </a:ext>
            </a:extLst>
          </p:cNvPr>
          <p:cNvSpPr txBox="1"/>
          <p:nvPr/>
        </p:nvSpPr>
        <p:spPr>
          <a:xfrm>
            <a:off x="804517" y="1885575"/>
            <a:ext cx="1712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الوحدة الثانية</a:t>
            </a:r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TextBox 34">
            <a:extLst>
              <a:ext uri="{FF2B5EF4-FFF2-40B4-BE49-F238E27FC236}">
                <a16:creationId xmlns="" xmlns:a16="http://schemas.microsoft.com/office/drawing/2014/main" id="{73C4F4A6-C756-4101-A3F0-248D63C16A03}"/>
              </a:ext>
            </a:extLst>
          </p:cNvPr>
          <p:cNvSpPr txBox="1"/>
          <p:nvPr/>
        </p:nvSpPr>
        <p:spPr>
          <a:xfrm>
            <a:off x="5923331" y="123859"/>
            <a:ext cx="1668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Y" sz="2800" b="1" dirty="0" smtClean="0">
                <a:solidFill>
                  <a:schemeClr val="bg1"/>
                </a:solidFill>
              </a:rPr>
              <a:t>المأوى</a:t>
            </a:r>
            <a:endParaRPr lang="ar-SY" sz="2400" b="1" dirty="0">
              <a:solidFill>
                <a:schemeClr val="bg1"/>
              </a:solidFill>
            </a:endParaRPr>
          </a:p>
        </p:txBody>
      </p:sp>
      <p:sp>
        <p:nvSpPr>
          <p:cNvPr id="51" name="Oval 12">
            <a:extLst>
              <a:ext uri="{FF2B5EF4-FFF2-40B4-BE49-F238E27FC236}">
                <a16:creationId xmlns:a16="http://schemas.microsoft.com/office/drawing/2014/main" xmlns="" id="{259160B0-F5EE-4D33-83DB-85DD427D34B6}"/>
              </a:ext>
            </a:extLst>
          </p:cNvPr>
          <p:cNvSpPr/>
          <p:nvPr/>
        </p:nvSpPr>
        <p:spPr>
          <a:xfrm>
            <a:off x="7971317" y="4220218"/>
            <a:ext cx="3336492" cy="11541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13">
            <a:extLst>
              <a:ext uri="{FF2B5EF4-FFF2-40B4-BE49-F238E27FC236}">
                <a16:creationId xmlns:a16="http://schemas.microsoft.com/office/drawing/2014/main" xmlns="" id="{1CE2429F-59A9-49F0-8A2B-FD11822D9495}"/>
              </a:ext>
            </a:extLst>
          </p:cNvPr>
          <p:cNvSpPr/>
          <p:nvPr/>
        </p:nvSpPr>
        <p:spPr>
          <a:xfrm>
            <a:off x="10642841" y="456601"/>
            <a:ext cx="380957" cy="3809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rapezoid 6">
            <a:extLst>
              <a:ext uri="{FF2B5EF4-FFF2-40B4-BE49-F238E27FC236}">
                <a16:creationId xmlns:a16="http://schemas.microsoft.com/office/drawing/2014/main" xmlns="" id="{AC3F29F7-669B-419E-89A0-EE2485AD4DE4}"/>
              </a:ext>
            </a:extLst>
          </p:cNvPr>
          <p:cNvSpPr/>
          <p:nvPr/>
        </p:nvSpPr>
        <p:spPr>
          <a:xfrm>
            <a:off x="8003646" y="681599"/>
            <a:ext cx="3271834" cy="4115686"/>
          </a:xfrm>
          <a:custGeom>
            <a:avLst/>
            <a:gdLst>
              <a:gd name="connsiteX0" fmla="*/ 0 w 2598057"/>
              <a:gd name="connsiteY0" fmla="*/ 2540000 h 2540000"/>
              <a:gd name="connsiteX1" fmla="*/ 1012368 w 2598057"/>
              <a:gd name="connsiteY1" fmla="*/ 0 h 2540000"/>
              <a:gd name="connsiteX2" fmla="*/ 1585689 w 2598057"/>
              <a:gd name="connsiteY2" fmla="*/ 0 h 2540000"/>
              <a:gd name="connsiteX3" fmla="*/ 2598057 w 2598057"/>
              <a:gd name="connsiteY3" fmla="*/ 2540000 h 2540000"/>
              <a:gd name="connsiteX4" fmla="*/ 0 w 2598057"/>
              <a:gd name="connsiteY4" fmla="*/ 2540000 h 2540000"/>
              <a:gd name="connsiteX0" fmla="*/ 0 w 2598057"/>
              <a:gd name="connsiteY0" fmla="*/ 2540000 h 2540000"/>
              <a:gd name="connsiteX1" fmla="*/ 1012368 w 2598057"/>
              <a:gd name="connsiteY1" fmla="*/ 0 h 2540000"/>
              <a:gd name="connsiteX2" fmla="*/ 2398489 w 2598057"/>
              <a:gd name="connsiteY2" fmla="*/ 145143 h 2540000"/>
              <a:gd name="connsiteX3" fmla="*/ 2598057 w 2598057"/>
              <a:gd name="connsiteY3" fmla="*/ 2540000 h 2540000"/>
              <a:gd name="connsiteX4" fmla="*/ 0 w 2598057"/>
              <a:gd name="connsiteY4" fmla="*/ 2540000 h 2540000"/>
              <a:gd name="connsiteX0" fmla="*/ 0 w 2598057"/>
              <a:gd name="connsiteY0" fmla="*/ 2423886 h 2423886"/>
              <a:gd name="connsiteX1" fmla="*/ 2071911 w 2598057"/>
              <a:gd name="connsiteY1" fmla="*/ 0 h 2423886"/>
              <a:gd name="connsiteX2" fmla="*/ 2398489 w 2598057"/>
              <a:gd name="connsiteY2" fmla="*/ 29029 h 2423886"/>
              <a:gd name="connsiteX3" fmla="*/ 2598057 w 2598057"/>
              <a:gd name="connsiteY3" fmla="*/ 2423886 h 2423886"/>
              <a:gd name="connsiteX4" fmla="*/ 0 w 2598057"/>
              <a:gd name="connsiteY4" fmla="*/ 2423886 h 2423886"/>
              <a:gd name="connsiteX0" fmla="*/ 0 w 2598057"/>
              <a:gd name="connsiteY0" fmla="*/ 2823131 h 2823131"/>
              <a:gd name="connsiteX1" fmla="*/ 2116987 w 2598057"/>
              <a:gd name="connsiteY1" fmla="*/ 0 h 2823131"/>
              <a:gd name="connsiteX2" fmla="*/ 2398489 w 2598057"/>
              <a:gd name="connsiteY2" fmla="*/ 428274 h 2823131"/>
              <a:gd name="connsiteX3" fmla="*/ 2598057 w 2598057"/>
              <a:gd name="connsiteY3" fmla="*/ 2823131 h 2823131"/>
              <a:gd name="connsiteX4" fmla="*/ 0 w 2598057"/>
              <a:gd name="connsiteY4" fmla="*/ 2823131 h 2823131"/>
              <a:gd name="connsiteX0" fmla="*/ 0 w 2598057"/>
              <a:gd name="connsiteY0" fmla="*/ 2823131 h 2823131"/>
              <a:gd name="connsiteX1" fmla="*/ 2116987 w 2598057"/>
              <a:gd name="connsiteY1" fmla="*/ 0 h 2823131"/>
              <a:gd name="connsiteX2" fmla="*/ 2372731 w 2598057"/>
              <a:gd name="connsiteY2" fmla="*/ 41908 h 2823131"/>
              <a:gd name="connsiteX3" fmla="*/ 2598057 w 2598057"/>
              <a:gd name="connsiteY3" fmla="*/ 2823131 h 2823131"/>
              <a:gd name="connsiteX4" fmla="*/ 0 w 2598057"/>
              <a:gd name="connsiteY4" fmla="*/ 2823131 h 2823131"/>
              <a:gd name="connsiteX0" fmla="*/ 0 w 2598057"/>
              <a:gd name="connsiteY0" fmla="*/ 3341060 h 3341060"/>
              <a:gd name="connsiteX1" fmla="*/ 2116987 w 2598057"/>
              <a:gd name="connsiteY1" fmla="*/ 517929 h 3341060"/>
              <a:gd name="connsiteX2" fmla="*/ 2376463 w 2598057"/>
              <a:gd name="connsiteY2" fmla="*/ 0 h 3341060"/>
              <a:gd name="connsiteX3" fmla="*/ 2598057 w 2598057"/>
              <a:gd name="connsiteY3" fmla="*/ 3341060 h 3341060"/>
              <a:gd name="connsiteX4" fmla="*/ 0 w 2598057"/>
              <a:gd name="connsiteY4" fmla="*/ 3341060 h 3341060"/>
              <a:gd name="connsiteX0" fmla="*/ 0 w 2598057"/>
              <a:gd name="connsiteY0" fmla="*/ 3371771 h 3371771"/>
              <a:gd name="connsiteX1" fmla="*/ 2087129 w 2598057"/>
              <a:gd name="connsiteY1" fmla="*/ 0 h 3371771"/>
              <a:gd name="connsiteX2" fmla="*/ 2376463 w 2598057"/>
              <a:gd name="connsiteY2" fmla="*/ 30711 h 3371771"/>
              <a:gd name="connsiteX3" fmla="*/ 2598057 w 2598057"/>
              <a:gd name="connsiteY3" fmla="*/ 3371771 h 3371771"/>
              <a:gd name="connsiteX4" fmla="*/ 0 w 2598057"/>
              <a:gd name="connsiteY4" fmla="*/ 3371771 h 337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8057" h="3371771">
                <a:moveTo>
                  <a:pt x="0" y="3371771"/>
                </a:moveTo>
                <a:lnTo>
                  <a:pt x="2087129" y="0"/>
                </a:lnTo>
                <a:lnTo>
                  <a:pt x="2376463" y="30711"/>
                </a:lnTo>
                <a:lnTo>
                  <a:pt x="2598057" y="3371771"/>
                </a:lnTo>
                <a:lnTo>
                  <a:pt x="0" y="3371771"/>
                </a:lnTo>
                <a:close/>
              </a:path>
            </a:pathLst>
          </a:cu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23">
            <a:extLst>
              <a:ext uri="{FF2B5EF4-FFF2-40B4-BE49-F238E27FC236}">
                <a16:creationId xmlns:a16="http://schemas.microsoft.com/office/drawing/2014/main" xmlns="" id="{C575320E-D4E8-47F0-A5BE-580A36F5EE20}"/>
              </a:ext>
            </a:extLst>
          </p:cNvPr>
          <p:cNvSpPr txBox="1"/>
          <p:nvPr/>
        </p:nvSpPr>
        <p:spPr>
          <a:xfrm>
            <a:off x="6824688" y="5437804"/>
            <a:ext cx="49858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sz="2400" b="1" dirty="0">
                <a:solidFill>
                  <a:srgbClr val="FFFF00"/>
                </a:solidFill>
              </a:rPr>
              <a:t>المأوى</a:t>
            </a:r>
            <a:r>
              <a:rPr lang="ar-SY" sz="2400" b="1" dirty="0">
                <a:solidFill>
                  <a:schemeClr val="bg1"/>
                </a:solidFill>
              </a:rPr>
              <a:t> : مكان آمن يعيش فيه الحيوان . تعيش الحيوانات في أماكن مختلفة , فبعضها يعيش على اليابسة , و بعضها الآخر يعيش في الماء </a:t>
            </a:r>
          </a:p>
        </p:txBody>
      </p:sp>
      <p:pic>
        <p:nvPicPr>
          <p:cNvPr id="54" name="Graphic 18">
            <a:extLst>
              <a:ext uri="{FF2B5EF4-FFF2-40B4-BE49-F238E27FC236}">
                <a16:creationId xmlns:a16="http://schemas.microsoft.com/office/drawing/2014/main" xmlns="" id="{6C7C30C0-CCD4-4403-95A4-28EB50C91B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982" y="3308309"/>
            <a:ext cx="2254938" cy="2006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Graphic 18">
            <a:extLst>
              <a:ext uri="{FF2B5EF4-FFF2-40B4-BE49-F238E27FC236}">
                <a16:creationId xmlns:a16="http://schemas.microsoft.com/office/drawing/2014/main" xmlns="" id="{6C7C30C0-CCD4-4403-95A4-28EB50C91B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751" y="955311"/>
            <a:ext cx="2254938" cy="1720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Graphic 18">
            <a:extLst>
              <a:ext uri="{FF2B5EF4-FFF2-40B4-BE49-F238E27FC236}">
                <a16:creationId xmlns:a16="http://schemas.microsoft.com/office/drawing/2014/main" xmlns="" id="{6C7C30C0-CCD4-4403-95A4-28EB50C91B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759" y="1067207"/>
            <a:ext cx="2496598" cy="1524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Graphic 18">
            <a:extLst>
              <a:ext uri="{FF2B5EF4-FFF2-40B4-BE49-F238E27FC236}">
                <a16:creationId xmlns:a16="http://schemas.microsoft.com/office/drawing/2014/main" xmlns="" id="{6C7C30C0-CCD4-4403-95A4-28EB50C91B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659" y="2660939"/>
            <a:ext cx="2235573" cy="1260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Graphic 18">
            <a:extLst>
              <a:ext uri="{FF2B5EF4-FFF2-40B4-BE49-F238E27FC236}">
                <a16:creationId xmlns:a16="http://schemas.microsoft.com/office/drawing/2014/main" xmlns="" id="{6C7C30C0-CCD4-4403-95A4-28EB50C91B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182" y="2660939"/>
            <a:ext cx="1118652" cy="14812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" name="Graphic 18">
            <a:extLst>
              <a:ext uri="{FF2B5EF4-FFF2-40B4-BE49-F238E27FC236}">
                <a16:creationId xmlns:a16="http://schemas.microsoft.com/office/drawing/2014/main" xmlns="" id="{6C7C30C0-CCD4-4403-95A4-28EB50C91BA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497" y="2651023"/>
            <a:ext cx="1497192" cy="11807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" name="Graphic 18">
            <a:extLst>
              <a:ext uri="{FF2B5EF4-FFF2-40B4-BE49-F238E27FC236}">
                <a16:creationId xmlns:a16="http://schemas.microsoft.com/office/drawing/2014/main" xmlns="" id="{6C7C30C0-CCD4-4403-95A4-28EB50C91BA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012" y="4289178"/>
            <a:ext cx="1497192" cy="10461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4" name="Graphic 18">
            <a:extLst>
              <a:ext uri="{FF2B5EF4-FFF2-40B4-BE49-F238E27FC236}">
                <a16:creationId xmlns:a16="http://schemas.microsoft.com/office/drawing/2014/main" xmlns="" id="{6C7C30C0-CCD4-4403-95A4-28EB50C91BA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7" y="4165410"/>
            <a:ext cx="1357957" cy="10461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5" name="Graphic 18">
            <a:extLst>
              <a:ext uri="{FF2B5EF4-FFF2-40B4-BE49-F238E27FC236}">
                <a16:creationId xmlns:a16="http://schemas.microsoft.com/office/drawing/2014/main" xmlns="" id="{6C7C30C0-CCD4-4403-95A4-28EB50C91B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7" y="5428906"/>
            <a:ext cx="1046114" cy="10461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3" name="Graphic 18">
            <a:extLst>
              <a:ext uri="{FF2B5EF4-FFF2-40B4-BE49-F238E27FC236}">
                <a16:creationId xmlns:a16="http://schemas.microsoft.com/office/drawing/2014/main" xmlns="" id="{6C7C30C0-CCD4-4403-95A4-28EB50C91B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011" y="5517633"/>
            <a:ext cx="1522485" cy="1041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6912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2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2" grpId="0" animBg="1"/>
      <p:bldP spid="32" grpId="0"/>
      <p:bldP spid="37" grpId="0"/>
      <p:bldP spid="51" grpId="0" animBg="1"/>
      <p:bldP spid="52" grpId="0" animBg="1"/>
      <p:bldP spid="53" grpId="0" animBg="1"/>
      <p:bldP spid="5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E48F32E-39F9-4D07-96EA-56D7DA65915B}"/>
              </a:ext>
            </a:extLst>
          </p:cNvPr>
          <p:cNvSpPr/>
          <p:nvPr/>
        </p:nvSpPr>
        <p:spPr>
          <a:xfrm>
            <a:off x="316732" y="3302112"/>
            <a:ext cx="2693337" cy="159657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D804484-BF19-4819-80CB-71AD9BAC07ED}"/>
              </a:ext>
            </a:extLst>
          </p:cNvPr>
          <p:cNvSpPr/>
          <p:nvPr/>
        </p:nvSpPr>
        <p:spPr>
          <a:xfrm>
            <a:off x="253062" y="4379742"/>
            <a:ext cx="2693337" cy="159657"/>
          </a:xfrm>
          <a:prstGeom prst="rect">
            <a:avLst/>
          </a:prstGeom>
          <a:solidFill>
            <a:srgbClr val="00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1515C3B-8D30-495A-8FC4-AC42D18DE61A}"/>
              </a:ext>
            </a:extLst>
          </p:cNvPr>
          <p:cNvSpPr/>
          <p:nvPr/>
        </p:nvSpPr>
        <p:spPr>
          <a:xfrm>
            <a:off x="809374" y="5437804"/>
            <a:ext cx="1708052" cy="159657"/>
          </a:xfrm>
          <a:prstGeom prst="rect">
            <a:avLst/>
          </a:prstGeom>
          <a:solidFill>
            <a:srgbClr val="00CC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C9CBE63-972B-48F2-A7EE-4C709BAEDB0D}"/>
              </a:ext>
            </a:extLst>
          </p:cNvPr>
          <p:cNvSpPr/>
          <p:nvPr/>
        </p:nvSpPr>
        <p:spPr>
          <a:xfrm>
            <a:off x="253062" y="2220798"/>
            <a:ext cx="2693337" cy="1596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61E8F48-9F58-4FBB-A4B7-53B54DBACA35}"/>
              </a:ext>
            </a:extLst>
          </p:cNvPr>
          <p:cNvGrpSpPr/>
          <p:nvPr/>
        </p:nvGrpSpPr>
        <p:grpSpPr>
          <a:xfrm>
            <a:off x="316732" y="2478088"/>
            <a:ext cx="2948812" cy="763305"/>
            <a:chOff x="4409760" y="2478088"/>
            <a:chExt cx="2948812" cy="763305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xmlns="" id="{AA39F4FA-BA9A-4E43-961E-030BF1C8A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9760" y="2602770"/>
              <a:ext cx="876250" cy="63862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E9A3F2A4-523A-43EC-AC42-26A0A704049B}"/>
                </a:ext>
              </a:extLst>
            </p:cNvPr>
            <p:cNvSpPr txBox="1"/>
            <p:nvPr/>
          </p:nvSpPr>
          <p:spPr>
            <a:xfrm>
              <a:off x="5276186" y="2478088"/>
              <a:ext cx="20823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20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الفصل الثالث</a:t>
              </a:r>
            </a:p>
            <a:p>
              <a:pPr algn="ctr"/>
              <a:r>
                <a:rPr lang="ar-SY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الحيوانات و مساكنها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F303D07-23DA-4876-B2A3-A06F7DC65C2B}"/>
              </a:ext>
            </a:extLst>
          </p:cNvPr>
          <p:cNvGrpSpPr/>
          <p:nvPr/>
        </p:nvGrpSpPr>
        <p:grpSpPr>
          <a:xfrm>
            <a:off x="316732" y="3640085"/>
            <a:ext cx="3166697" cy="616936"/>
            <a:chOff x="4409760" y="3640085"/>
            <a:chExt cx="3166697" cy="616936"/>
          </a:xfrm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xmlns="" id="{EDCBF742-B6EE-479B-AF49-1AD6A0D78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9760" y="3640085"/>
              <a:ext cx="1094563" cy="61693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0C37B15B-FA09-41D5-A480-D1B298E85BDB}"/>
                </a:ext>
              </a:extLst>
            </p:cNvPr>
            <p:cNvSpPr txBox="1"/>
            <p:nvPr/>
          </p:nvSpPr>
          <p:spPr>
            <a:xfrm>
              <a:off x="5438735" y="3748498"/>
              <a:ext cx="21377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الحيوانات و حاجاتها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21E03BA-7738-4C4C-89EB-8D002A8F37C3}"/>
              </a:ext>
            </a:extLst>
          </p:cNvPr>
          <p:cNvGrpSpPr/>
          <p:nvPr/>
        </p:nvGrpSpPr>
        <p:grpSpPr>
          <a:xfrm>
            <a:off x="549390" y="4635036"/>
            <a:ext cx="2024329" cy="724351"/>
            <a:chOff x="4642418" y="4635036"/>
            <a:chExt cx="2024329" cy="724351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xmlns="" id="{6922EC8F-53CB-4616-AB79-9EC000C37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2418" y="4635036"/>
              <a:ext cx="737763" cy="72435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D422625F-6678-4DD5-97FA-758F4C6B6913}"/>
                </a:ext>
              </a:extLst>
            </p:cNvPr>
            <p:cNvSpPr txBox="1"/>
            <p:nvPr/>
          </p:nvSpPr>
          <p:spPr>
            <a:xfrm>
              <a:off x="5370893" y="4954316"/>
              <a:ext cx="12958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الدرس الثاني</a:t>
              </a:r>
              <a:endParaRPr lang="en-US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2A1F8F9-6D07-4783-AA05-2B10C255BCC9}"/>
              </a:ext>
            </a:extLst>
          </p:cNvPr>
          <p:cNvSpPr txBox="1"/>
          <p:nvPr/>
        </p:nvSpPr>
        <p:spPr>
          <a:xfrm>
            <a:off x="804517" y="1885575"/>
            <a:ext cx="1712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الوحدة الثانية</a:t>
            </a:r>
            <a:endParaRPr lang="en-US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TextBox 34">
            <a:extLst>
              <a:ext uri="{FF2B5EF4-FFF2-40B4-BE49-F238E27FC236}">
                <a16:creationId xmlns="" xmlns:a16="http://schemas.microsoft.com/office/drawing/2014/main" id="{73C4F4A6-C756-4101-A3F0-248D63C16A03}"/>
              </a:ext>
            </a:extLst>
          </p:cNvPr>
          <p:cNvSpPr txBox="1"/>
          <p:nvPr/>
        </p:nvSpPr>
        <p:spPr>
          <a:xfrm>
            <a:off x="6787299" y="433152"/>
            <a:ext cx="4893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Y" sz="2400" b="1" dirty="0" smtClean="0">
                <a:solidFill>
                  <a:schemeClr val="bg1"/>
                </a:solidFill>
              </a:rPr>
              <a:t>ما الذي تحتاج إليه الحيوانات لكي تعيش ؟</a:t>
            </a:r>
            <a:endParaRPr lang="ar-SY" sz="2400" b="1" dirty="0">
              <a:solidFill>
                <a:schemeClr val="bg1"/>
              </a:solidFill>
            </a:endParaRPr>
          </a:p>
        </p:txBody>
      </p:sp>
      <p:sp>
        <p:nvSpPr>
          <p:cNvPr id="51" name="Oval 12">
            <a:extLst>
              <a:ext uri="{FF2B5EF4-FFF2-40B4-BE49-F238E27FC236}">
                <a16:creationId xmlns:a16="http://schemas.microsoft.com/office/drawing/2014/main" xmlns="" id="{259160B0-F5EE-4D33-83DB-85DD427D34B6}"/>
              </a:ext>
            </a:extLst>
          </p:cNvPr>
          <p:cNvSpPr/>
          <p:nvPr/>
        </p:nvSpPr>
        <p:spPr>
          <a:xfrm>
            <a:off x="6795377" y="4795319"/>
            <a:ext cx="3336492" cy="11541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13">
            <a:extLst>
              <a:ext uri="{FF2B5EF4-FFF2-40B4-BE49-F238E27FC236}">
                <a16:creationId xmlns:a16="http://schemas.microsoft.com/office/drawing/2014/main" xmlns="" id="{1CE2429F-59A9-49F0-8A2B-FD11822D9495}"/>
              </a:ext>
            </a:extLst>
          </p:cNvPr>
          <p:cNvSpPr/>
          <p:nvPr/>
        </p:nvSpPr>
        <p:spPr>
          <a:xfrm>
            <a:off x="9466901" y="1031702"/>
            <a:ext cx="380957" cy="3809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rapezoid 6">
            <a:extLst>
              <a:ext uri="{FF2B5EF4-FFF2-40B4-BE49-F238E27FC236}">
                <a16:creationId xmlns:a16="http://schemas.microsoft.com/office/drawing/2014/main" xmlns="" id="{AC3F29F7-669B-419E-89A0-EE2485AD4DE4}"/>
              </a:ext>
            </a:extLst>
          </p:cNvPr>
          <p:cNvSpPr/>
          <p:nvPr/>
        </p:nvSpPr>
        <p:spPr>
          <a:xfrm>
            <a:off x="6827706" y="1256700"/>
            <a:ext cx="3271834" cy="4115686"/>
          </a:xfrm>
          <a:custGeom>
            <a:avLst/>
            <a:gdLst>
              <a:gd name="connsiteX0" fmla="*/ 0 w 2598057"/>
              <a:gd name="connsiteY0" fmla="*/ 2540000 h 2540000"/>
              <a:gd name="connsiteX1" fmla="*/ 1012368 w 2598057"/>
              <a:gd name="connsiteY1" fmla="*/ 0 h 2540000"/>
              <a:gd name="connsiteX2" fmla="*/ 1585689 w 2598057"/>
              <a:gd name="connsiteY2" fmla="*/ 0 h 2540000"/>
              <a:gd name="connsiteX3" fmla="*/ 2598057 w 2598057"/>
              <a:gd name="connsiteY3" fmla="*/ 2540000 h 2540000"/>
              <a:gd name="connsiteX4" fmla="*/ 0 w 2598057"/>
              <a:gd name="connsiteY4" fmla="*/ 2540000 h 2540000"/>
              <a:gd name="connsiteX0" fmla="*/ 0 w 2598057"/>
              <a:gd name="connsiteY0" fmla="*/ 2540000 h 2540000"/>
              <a:gd name="connsiteX1" fmla="*/ 1012368 w 2598057"/>
              <a:gd name="connsiteY1" fmla="*/ 0 h 2540000"/>
              <a:gd name="connsiteX2" fmla="*/ 2398489 w 2598057"/>
              <a:gd name="connsiteY2" fmla="*/ 145143 h 2540000"/>
              <a:gd name="connsiteX3" fmla="*/ 2598057 w 2598057"/>
              <a:gd name="connsiteY3" fmla="*/ 2540000 h 2540000"/>
              <a:gd name="connsiteX4" fmla="*/ 0 w 2598057"/>
              <a:gd name="connsiteY4" fmla="*/ 2540000 h 2540000"/>
              <a:gd name="connsiteX0" fmla="*/ 0 w 2598057"/>
              <a:gd name="connsiteY0" fmla="*/ 2423886 h 2423886"/>
              <a:gd name="connsiteX1" fmla="*/ 2071911 w 2598057"/>
              <a:gd name="connsiteY1" fmla="*/ 0 h 2423886"/>
              <a:gd name="connsiteX2" fmla="*/ 2398489 w 2598057"/>
              <a:gd name="connsiteY2" fmla="*/ 29029 h 2423886"/>
              <a:gd name="connsiteX3" fmla="*/ 2598057 w 2598057"/>
              <a:gd name="connsiteY3" fmla="*/ 2423886 h 2423886"/>
              <a:gd name="connsiteX4" fmla="*/ 0 w 2598057"/>
              <a:gd name="connsiteY4" fmla="*/ 2423886 h 2423886"/>
              <a:gd name="connsiteX0" fmla="*/ 0 w 2598057"/>
              <a:gd name="connsiteY0" fmla="*/ 2823131 h 2823131"/>
              <a:gd name="connsiteX1" fmla="*/ 2116987 w 2598057"/>
              <a:gd name="connsiteY1" fmla="*/ 0 h 2823131"/>
              <a:gd name="connsiteX2" fmla="*/ 2398489 w 2598057"/>
              <a:gd name="connsiteY2" fmla="*/ 428274 h 2823131"/>
              <a:gd name="connsiteX3" fmla="*/ 2598057 w 2598057"/>
              <a:gd name="connsiteY3" fmla="*/ 2823131 h 2823131"/>
              <a:gd name="connsiteX4" fmla="*/ 0 w 2598057"/>
              <a:gd name="connsiteY4" fmla="*/ 2823131 h 2823131"/>
              <a:gd name="connsiteX0" fmla="*/ 0 w 2598057"/>
              <a:gd name="connsiteY0" fmla="*/ 2823131 h 2823131"/>
              <a:gd name="connsiteX1" fmla="*/ 2116987 w 2598057"/>
              <a:gd name="connsiteY1" fmla="*/ 0 h 2823131"/>
              <a:gd name="connsiteX2" fmla="*/ 2372731 w 2598057"/>
              <a:gd name="connsiteY2" fmla="*/ 41908 h 2823131"/>
              <a:gd name="connsiteX3" fmla="*/ 2598057 w 2598057"/>
              <a:gd name="connsiteY3" fmla="*/ 2823131 h 2823131"/>
              <a:gd name="connsiteX4" fmla="*/ 0 w 2598057"/>
              <a:gd name="connsiteY4" fmla="*/ 2823131 h 2823131"/>
              <a:gd name="connsiteX0" fmla="*/ 0 w 2598057"/>
              <a:gd name="connsiteY0" fmla="*/ 3341060 h 3341060"/>
              <a:gd name="connsiteX1" fmla="*/ 2116987 w 2598057"/>
              <a:gd name="connsiteY1" fmla="*/ 517929 h 3341060"/>
              <a:gd name="connsiteX2" fmla="*/ 2376463 w 2598057"/>
              <a:gd name="connsiteY2" fmla="*/ 0 h 3341060"/>
              <a:gd name="connsiteX3" fmla="*/ 2598057 w 2598057"/>
              <a:gd name="connsiteY3" fmla="*/ 3341060 h 3341060"/>
              <a:gd name="connsiteX4" fmla="*/ 0 w 2598057"/>
              <a:gd name="connsiteY4" fmla="*/ 3341060 h 3341060"/>
              <a:gd name="connsiteX0" fmla="*/ 0 w 2598057"/>
              <a:gd name="connsiteY0" fmla="*/ 3371771 h 3371771"/>
              <a:gd name="connsiteX1" fmla="*/ 2087129 w 2598057"/>
              <a:gd name="connsiteY1" fmla="*/ 0 h 3371771"/>
              <a:gd name="connsiteX2" fmla="*/ 2376463 w 2598057"/>
              <a:gd name="connsiteY2" fmla="*/ 30711 h 3371771"/>
              <a:gd name="connsiteX3" fmla="*/ 2598057 w 2598057"/>
              <a:gd name="connsiteY3" fmla="*/ 3371771 h 3371771"/>
              <a:gd name="connsiteX4" fmla="*/ 0 w 2598057"/>
              <a:gd name="connsiteY4" fmla="*/ 3371771 h 337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8057" h="3371771">
                <a:moveTo>
                  <a:pt x="0" y="3371771"/>
                </a:moveTo>
                <a:lnTo>
                  <a:pt x="2087129" y="0"/>
                </a:lnTo>
                <a:lnTo>
                  <a:pt x="2376463" y="30711"/>
                </a:lnTo>
                <a:lnTo>
                  <a:pt x="2598057" y="3371771"/>
                </a:lnTo>
                <a:lnTo>
                  <a:pt x="0" y="3371771"/>
                </a:lnTo>
                <a:close/>
              </a:path>
            </a:pathLst>
          </a:cu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23">
            <a:extLst>
              <a:ext uri="{FF2B5EF4-FFF2-40B4-BE49-F238E27FC236}">
                <a16:creationId xmlns:a16="http://schemas.microsoft.com/office/drawing/2014/main" xmlns="" id="{C575320E-D4E8-47F0-A5BE-580A36F5EE20}"/>
              </a:ext>
            </a:extLst>
          </p:cNvPr>
          <p:cNvSpPr txBox="1"/>
          <p:nvPr/>
        </p:nvSpPr>
        <p:spPr>
          <a:xfrm>
            <a:off x="6390768" y="5974283"/>
            <a:ext cx="3886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sz="2400" b="1" dirty="0" smtClean="0">
                <a:solidFill>
                  <a:schemeClr val="bg1"/>
                </a:solidFill>
              </a:rPr>
              <a:t>الغذاء – الماء - المأوى  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54" name="Graphic 18">
            <a:extLst>
              <a:ext uri="{FF2B5EF4-FFF2-40B4-BE49-F238E27FC236}">
                <a16:creationId xmlns:a16="http://schemas.microsoft.com/office/drawing/2014/main" xmlns="" id="{6C7C30C0-CCD4-4403-95A4-28EB50C91B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993" y="4209430"/>
            <a:ext cx="1997834" cy="1575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Graphic 18">
            <a:extLst>
              <a:ext uri="{FF2B5EF4-FFF2-40B4-BE49-F238E27FC236}">
                <a16:creationId xmlns:a16="http://schemas.microsoft.com/office/drawing/2014/main" xmlns="" id="{6C7C30C0-CCD4-4403-95A4-28EB50C91B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700" y="1345356"/>
            <a:ext cx="3170671" cy="3289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6160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2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2" grpId="0" animBg="1"/>
      <p:bldP spid="32" grpId="0"/>
      <p:bldP spid="37" grpId="0"/>
      <p:bldP spid="51" grpId="0" animBg="1"/>
      <p:bldP spid="52" grpId="0" animBg="1"/>
      <p:bldP spid="53" grpId="0" animBg="1"/>
      <p:bldP spid="5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E48F32E-39F9-4D07-96EA-56D7DA65915B}"/>
              </a:ext>
            </a:extLst>
          </p:cNvPr>
          <p:cNvSpPr/>
          <p:nvPr/>
        </p:nvSpPr>
        <p:spPr>
          <a:xfrm>
            <a:off x="316732" y="3302112"/>
            <a:ext cx="2693337" cy="159657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D804484-BF19-4819-80CB-71AD9BAC07ED}"/>
              </a:ext>
            </a:extLst>
          </p:cNvPr>
          <p:cNvSpPr/>
          <p:nvPr/>
        </p:nvSpPr>
        <p:spPr>
          <a:xfrm>
            <a:off x="253062" y="4379742"/>
            <a:ext cx="2693337" cy="159657"/>
          </a:xfrm>
          <a:prstGeom prst="rect">
            <a:avLst/>
          </a:prstGeom>
          <a:solidFill>
            <a:srgbClr val="00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1515C3B-8D30-495A-8FC4-AC42D18DE61A}"/>
              </a:ext>
            </a:extLst>
          </p:cNvPr>
          <p:cNvSpPr/>
          <p:nvPr/>
        </p:nvSpPr>
        <p:spPr>
          <a:xfrm>
            <a:off x="809374" y="5437804"/>
            <a:ext cx="1708052" cy="159657"/>
          </a:xfrm>
          <a:prstGeom prst="rect">
            <a:avLst/>
          </a:prstGeom>
          <a:solidFill>
            <a:srgbClr val="00CC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C9CBE63-972B-48F2-A7EE-4C709BAEDB0D}"/>
              </a:ext>
            </a:extLst>
          </p:cNvPr>
          <p:cNvSpPr/>
          <p:nvPr/>
        </p:nvSpPr>
        <p:spPr>
          <a:xfrm>
            <a:off x="253062" y="2220798"/>
            <a:ext cx="2693337" cy="1596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61E8F48-9F58-4FBB-A4B7-53B54DBACA35}"/>
              </a:ext>
            </a:extLst>
          </p:cNvPr>
          <p:cNvGrpSpPr/>
          <p:nvPr/>
        </p:nvGrpSpPr>
        <p:grpSpPr>
          <a:xfrm>
            <a:off x="253062" y="2478088"/>
            <a:ext cx="2897629" cy="763305"/>
            <a:chOff x="4562485" y="2478088"/>
            <a:chExt cx="2897629" cy="763305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xmlns="" id="{AA39F4FA-BA9A-4E43-961E-030BF1C8A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2485" y="2602770"/>
              <a:ext cx="876250" cy="63862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E9A3F2A4-523A-43EC-AC42-26A0A704049B}"/>
                </a:ext>
              </a:extLst>
            </p:cNvPr>
            <p:cNvSpPr txBox="1"/>
            <p:nvPr/>
          </p:nvSpPr>
          <p:spPr>
            <a:xfrm>
              <a:off x="5374935" y="2478088"/>
              <a:ext cx="208517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20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الفصل الثالث</a:t>
              </a:r>
            </a:p>
            <a:p>
              <a:pPr algn="ctr"/>
              <a:r>
                <a:rPr lang="ar-SY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الحيوانات و مساكنها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F303D07-23DA-4876-B2A3-A06F7DC65C2B}"/>
              </a:ext>
            </a:extLst>
          </p:cNvPr>
          <p:cNvGrpSpPr/>
          <p:nvPr/>
        </p:nvGrpSpPr>
        <p:grpSpPr>
          <a:xfrm>
            <a:off x="289761" y="3632433"/>
            <a:ext cx="3095507" cy="615291"/>
            <a:chOff x="4537955" y="3581198"/>
            <a:chExt cx="3095507" cy="615291"/>
          </a:xfrm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xmlns="" id="{EDCBF742-B6EE-479B-AF49-1AD6A0D78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7955" y="3581198"/>
              <a:ext cx="1091135" cy="61500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0C37B15B-FA09-41D5-A480-D1B298E85BDB}"/>
                </a:ext>
              </a:extLst>
            </p:cNvPr>
            <p:cNvSpPr txBox="1"/>
            <p:nvPr/>
          </p:nvSpPr>
          <p:spPr>
            <a:xfrm>
              <a:off x="5629091" y="3796379"/>
              <a:ext cx="20043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الحيوانات و حاجاتها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21E03BA-7738-4C4C-89EB-8D002A8F37C3}"/>
              </a:ext>
            </a:extLst>
          </p:cNvPr>
          <p:cNvGrpSpPr/>
          <p:nvPr/>
        </p:nvGrpSpPr>
        <p:grpSpPr>
          <a:xfrm>
            <a:off x="669723" y="4638394"/>
            <a:ext cx="1933894" cy="717636"/>
            <a:chOff x="4762751" y="4638394"/>
            <a:chExt cx="1933894" cy="717636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xmlns="" id="{6922EC8F-53CB-4616-AB79-9EC000C37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2751" y="4638394"/>
              <a:ext cx="730924" cy="71763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D422625F-6678-4DD5-97FA-758F4C6B6913}"/>
                </a:ext>
              </a:extLst>
            </p:cNvPr>
            <p:cNvSpPr txBox="1"/>
            <p:nvPr/>
          </p:nvSpPr>
          <p:spPr>
            <a:xfrm>
              <a:off x="5400791" y="4892428"/>
              <a:ext cx="12958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الدرس الثاني</a:t>
              </a:r>
              <a:endParaRPr lang="en-US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2A1F8F9-6D07-4783-AA05-2B10C255BCC9}"/>
              </a:ext>
            </a:extLst>
          </p:cNvPr>
          <p:cNvSpPr txBox="1"/>
          <p:nvPr/>
        </p:nvSpPr>
        <p:spPr>
          <a:xfrm>
            <a:off x="804517" y="1885575"/>
            <a:ext cx="1712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الوحدة الثانية</a:t>
            </a:r>
            <a:endParaRPr lang="en-US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TextBox 34">
            <a:extLst>
              <a:ext uri="{FF2B5EF4-FFF2-40B4-BE49-F238E27FC236}">
                <a16:creationId xmlns="" xmlns:a16="http://schemas.microsoft.com/office/drawing/2014/main" id="{73C4F4A6-C756-4101-A3F0-248D63C16A03}"/>
              </a:ext>
            </a:extLst>
          </p:cNvPr>
          <p:cNvSpPr txBox="1"/>
          <p:nvPr/>
        </p:nvSpPr>
        <p:spPr>
          <a:xfrm>
            <a:off x="6787299" y="433152"/>
            <a:ext cx="4893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Y" sz="2400" b="1" dirty="0" smtClean="0">
                <a:solidFill>
                  <a:schemeClr val="bg1"/>
                </a:solidFill>
              </a:rPr>
              <a:t>كيف </a:t>
            </a:r>
            <a:r>
              <a:rPr lang="ar-SY" sz="2400" b="1" dirty="0" smtClean="0">
                <a:solidFill>
                  <a:schemeClr val="bg1"/>
                </a:solidFill>
              </a:rPr>
              <a:t>تحصل الحيوانات على حاجاتها ؟</a:t>
            </a:r>
            <a:endParaRPr lang="ar-SY" sz="2400" b="1" dirty="0">
              <a:solidFill>
                <a:schemeClr val="bg1"/>
              </a:solidFill>
            </a:endParaRPr>
          </a:p>
        </p:txBody>
      </p:sp>
      <p:sp>
        <p:nvSpPr>
          <p:cNvPr id="51" name="Oval 12">
            <a:extLst>
              <a:ext uri="{FF2B5EF4-FFF2-40B4-BE49-F238E27FC236}">
                <a16:creationId xmlns:a16="http://schemas.microsoft.com/office/drawing/2014/main" xmlns="" id="{259160B0-F5EE-4D33-83DB-85DD427D34B6}"/>
              </a:ext>
            </a:extLst>
          </p:cNvPr>
          <p:cNvSpPr/>
          <p:nvPr/>
        </p:nvSpPr>
        <p:spPr>
          <a:xfrm>
            <a:off x="6929753" y="4795319"/>
            <a:ext cx="3336492" cy="11541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13">
            <a:extLst>
              <a:ext uri="{FF2B5EF4-FFF2-40B4-BE49-F238E27FC236}">
                <a16:creationId xmlns:a16="http://schemas.microsoft.com/office/drawing/2014/main" xmlns="" id="{1CE2429F-59A9-49F0-8A2B-FD11822D9495}"/>
              </a:ext>
            </a:extLst>
          </p:cNvPr>
          <p:cNvSpPr/>
          <p:nvPr/>
        </p:nvSpPr>
        <p:spPr>
          <a:xfrm>
            <a:off x="9601277" y="1031702"/>
            <a:ext cx="380957" cy="3809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rapezoid 6">
            <a:extLst>
              <a:ext uri="{FF2B5EF4-FFF2-40B4-BE49-F238E27FC236}">
                <a16:creationId xmlns:a16="http://schemas.microsoft.com/office/drawing/2014/main" xmlns="" id="{AC3F29F7-669B-419E-89A0-EE2485AD4DE4}"/>
              </a:ext>
            </a:extLst>
          </p:cNvPr>
          <p:cNvSpPr/>
          <p:nvPr/>
        </p:nvSpPr>
        <p:spPr>
          <a:xfrm>
            <a:off x="6962082" y="1256700"/>
            <a:ext cx="3271834" cy="4115686"/>
          </a:xfrm>
          <a:custGeom>
            <a:avLst/>
            <a:gdLst>
              <a:gd name="connsiteX0" fmla="*/ 0 w 2598057"/>
              <a:gd name="connsiteY0" fmla="*/ 2540000 h 2540000"/>
              <a:gd name="connsiteX1" fmla="*/ 1012368 w 2598057"/>
              <a:gd name="connsiteY1" fmla="*/ 0 h 2540000"/>
              <a:gd name="connsiteX2" fmla="*/ 1585689 w 2598057"/>
              <a:gd name="connsiteY2" fmla="*/ 0 h 2540000"/>
              <a:gd name="connsiteX3" fmla="*/ 2598057 w 2598057"/>
              <a:gd name="connsiteY3" fmla="*/ 2540000 h 2540000"/>
              <a:gd name="connsiteX4" fmla="*/ 0 w 2598057"/>
              <a:gd name="connsiteY4" fmla="*/ 2540000 h 2540000"/>
              <a:gd name="connsiteX0" fmla="*/ 0 w 2598057"/>
              <a:gd name="connsiteY0" fmla="*/ 2540000 h 2540000"/>
              <a:gd name="connsiteX1" fmla="*/ 1012368 w 2598057"/>
              <a:gd name="connsiteY1" fmla="*/ 0 h 2540000"/>
              <a:gd name="connsiteX2" fmla="*/ 2398489 w 2598057"/>
              <a:gd name="connsiteY2" fmla="*/ 145143 h 2540000"/>
              <a:gd name="connsiteX3" fmla="*/ 2598057 w 2598057"/>
              <a:gd name="connsiteY3" fmla="*/ 2540000 h 2540000"/>
              <a:gd name="connsiteX4" fmla="*/ 0 w 2598057"/>
              <a:gd name="connsiteY4" fmla="*/ 2540000 h 2540000"/>
              <a:gd name="connsiteX0" fmla="*/ 0 w 2598057"/>
              <a:gd name="connsiteY0" fmla="*/ 2423886 h 2423886"/>
              <a:gd name="connsiteX1" fmla="*/ 2071911 w 2598057"/>
              <a:gd name="connsiteY1" fmla="*/ 0 h 2423886"/>
              <a:gd name="connsiteX2" fmla="*/ 2398489 w 2598057"/>
              <a:gd name="connsiteY2" fmla="*/ 29029 h 2423886"/>
              <a:gd name="connsiteX3" fmla="*/ 2598057 w 2598057"/>
              <a:gd name="connsiteY3" fmla="*/ 2423886 h 2423886"/>
              <a:gd name="connsiteX4" fmla="*/ 0 w 2598057"/>
              <a:gd name="connsiteY4" fmla="*/ 2423886 h 2423886"/>
              <a:gd name="connsiteX0" fmla="*/ 0 w 2598057"/>
              <a:gd name="connsiteY0" fmla="*/ 2823131 h 2823131"/>
              <a:gd name="connsiteX1" fmla="*/ 2116987 w 2598057"/>
              <a:gd name="connsiteY1" fmla="*/ 0 h 2823131"/>
              <a:gd name="connsiteX2" fmla="*/ 2398489 w 2598057"/>
              <a:gd name="connsiteY2" fmla="*/ 428274 h 2823131"/>
              <a:gd name="connsiteX3" fmla="*/ 2598057 w 2598057"/>
              <a:gd name="connsiteY3" fmla="*/ 2823131 h 2823131"/>
              <a:gd name="connsiteX4" fmla="*/ 0 w 2598057"/>
              <a:gd name="connsiteY4" fmla="*/ 2823131 h 2823131"/>
              <a:gd name="connsiteX0" fmla="*/ 0 w 2598057"/>
              <a:gd name="connsiteY0" fmla="*/ 2823131 h 2823131"/>
              <a:gd name="connsiteX1" fmla="*/ 2116987 w 2598057"/>
              <a:gd name="connsiteY1" fmla="*/ 0 h 2823131"/>
              <a:gd name="connsiteX2" fmla="*/ 2372731 w 2598057"/>
              <a:gd name="connsiteY2" fmla="*/ 41908 h 2823131"/>
              <a:gd name="connsiteX3" fmla="*/ 2598057 w 2598057"/>
              <a:gd name="connsiteY3" fmla="*/ 2823131 h 2823131"/>
              <a:gd name="connsiteX4" fmla="*/ 0 w 2598057"/>
              <a:gd name="connsiteY4" fmla="*/ 2823131 h 2823131"/>
              <a:gd name="connsiteX0" fmla="*/ 0 w 2598057"/>
              <a:gd name="connsiteY0" fmla="*/ 3341060 h 3341060"/>
              <a:gd name="connsiteX1" fmla="*/ 2116987 w 2598057"/>
              <a:gd name="connsiteY1" fmla="*/ 517929 h 3341060"/>
              <a:gd name="connsiteX2" fmla="*/ 2376463 w 2598057"/>
              <a:gd name="connsiteY2" fmla="*/ 0 h 3341060"/>
              <a:gd name="connsiteX3" fmla="*/ 2598057 w 2598057"/>
              <a:gd name="connsiteY3" fmla="*/ 3341060 h 3341060"/>
              <a:gd name="connsiteX4" fmla="*/ 0 w 2598057"/>
              <a:gd name="connsiteY4" fmla="*/ 3341060 h 3341060"/>
              <a:gd name="connsiteX0" fmla="*/ 0 w 2598057"/>
              <a:gd name="connsiteY0" fmla="*/ 3371771 h 3371771"/>
              <a:gd name="connsiteX1" fmla="*/ 2087129 w 2598057"/>
              <a:gd name="connsiteY1" fmla="*/ 0 h 3371771"/>
              <a:gd name="connsiteX2" fmla="*/ 2376463 w 2598057"/>
              <a:gd name="connsiteY2" fmla="*/ 30711 h 3371771"/>
              <a:gd name="connsiteX3" fmla="*/ 2598057 w 2598057"/>
              <a:gd name="connsiteY3" fmla="*/ 3371771 h 3371771"/>
              <a:gd name="connsiteX4" fmla="*/ 0 w 2598057"/>
              <a:gd name="connsiteY4" fmla="*/ 3371771 h 337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8057" h="3371771">
                <a:moveTo>
                  <a:pt x="0" y="3371771"/>
                </a:moveTo>
                <a:lnTo>
                  <a:pt x="2087129" y="0"/>
                </a:lnTo>
                <a:lnTo>
                  <a:pt x="2376463" y="30711"/>
                </a:lnTo>
                <a:lnTo>
                  <a:pt x="2598057" y="3371771"/>
                </a:lnTo>
                <a:lnTo>
                  <a:pt x="0" y="3371771"/>
                </a:lnTo>
                <a:close/>
              </a:path>
            </a:pathLst>
          </a:cu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23">
            <a:extLst>
              <a:ext uri="{FF2B5EF4-FFF2-40B4-BE49-F238E27FC236}">
                <a16:creationId xmlns:a16="http://schemas.microsoft.com/office/drawing/2014/main" xmlns="" id="{C575320E-D4E8-47F0-A5BE-580A36F5EE20}"/>
              </a:ext>
            </a:extLst>
          </p:cNvPr>
          <p:cNvSpPr txBox="1"/>
          <p:nvPr/>
        </p:nvSpPr>
        <p:spPr>
          <a:xfrm>
            <a:off x="6555967" y="5974283"/>
            <a:ext cx="38862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sz="2400" b="1" dirty="0" smtClean="0">
                <a:solidFill>
                  <a:schemeClr val="bg1"/>
                </a:solidFill>
              </a:rPr>
              <a:t>أجزاء جسم الحيوان تُساعده على تلبية حاجاته لكي يعيش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54" name="Graphic 18">
            <a:extLst>
              <a:ext uri="{FF2B5EF4-FFF2-40B4-BE49-F238E27FC236}">
                <a16:creationId xmlns:a16="http://schemas.microsoft.com/office/drawing/2014/main" xmlns="" id="{6C7C30C0-CCD4-4403-95A4-28EB50C91B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763" y="4209430"/>
            <a:ext cx="2145046" cy="1575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Graphic 18">
            <a:extLst>
              <a:ext uri="{FF2B5EF4-FFF2-40B4-BE49-F238E27FC236}">
                <a16:creationId xmlns:a16="http://schemas.microsoft.com/office/drawing/2014/main" xmlns="" id="{6C7C30C0-CCD4-4403-95A4-28EB50C91B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524" y="1222180"/>
            <a:ext cx="3868435" cy="3333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TextBox 34">
            <a:extLst>
              <a:ext uri="{FF2B5EF4-FFF2-40B4-BE49-F238E27FC236}">
                <a16:creationId xmlns="" xmlns:a16="http://schemas.microsoft.com/office/drawing/2014/main" id="{73C4F4A6-C756-4101-A3F0-248D63C16A03}"/>
              </a:ext>
            </a:extLst>
          </p:cNvPr>
          <p:cNvSpPr txBox="1"/>
          <p:nvPr/>
        </p:nvSpPr>
        <p:spPr>
          <a:xfrm>
            <a:off x="3385268" y="3251075"/>
            <a:ext cx="36649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Y" sz="2400" b="1" dirty="0" smtClean="0">
                <a:solidFill>
                  <a:schemeClr val="bg1"/>
                </a:solidFill>
              </a:rPr>
              <a:t>الأجنحة تساعد الطيور على الطيران للبحث عن طعامها</a:t>
            </a:r>
            <a:endParaRPr lang="ar-SY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88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2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2" grpId="0" animBg="1"/>
      <p:bldP spid="32" grpId="0"/>
      <p:bldP spid="37" grpId="0"/>
      <p:bldP spid="51" grpId="0" animBg="1"/>
      <p:bldP spid="52" grpId="0" animBg="1"/>
      <p:bldP spid="53" grpId="0" animBg="1"/>
      <p:bldP spid="55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E48F32E-39F9-4D07-96EA-56D7DA65915B}"/>
              </a:ext>
            </a:extLst>
          </p:cNvPr>
          <p:cNvSpPr/>
          <p:nvPr/>
        </p:nvSpPr>
        <p:spPr>
          <a:xfrm>
            <a:off x="316732" y="3302112"/>
            <a:ext cx="2693337" cy="159657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D804484-BF19-4819-80CB-71AD9BAC07ED}"/>
              </a:ext>
            </a:extLst>
          </p:cNvPr>
          <p:cNvSpPr/>
          <p:nvPr/>
        </p:nvSpPr>
        <p:spPr>
          <a:xfrm>
            <a:off x="253062" y="4379742"/>
            <a:ext cx="2693337" cy="159657"/>
          </a:xfrm>
          <a:prstGeom prst="rect">
            <a:avLst/>
          </a:prstGeom>
          <a:solidFill>
            <a:srgbClr val="00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1515C3B-8D30-495A-8FC4-AC42D18DE61A}"/>
              </a:ext>
            </a:extLst>
          </p:cNvPr>
          <p:cNvSpPr/>
          <p:nvPr/>
        </p:nvSpPr>
        <p:spPr>
          <a:xfrm>
            <a:off x="809374" y="5437804"/>
            <a:ext cx="1708052" cy="159657"/>
          </a:xfrm>
          <a:prstGeom prst="rect">
            <a:avLst/>
          </a:prstGeom>
          <a:solidFill>
            <a:srgbClr val="00CC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C9CBE63-972B-48F2-A7EE-4C709BAEDB0D}"/>
              </a:ext>
            </a:extLst>
          </p:cNvPr>
          <p:cNvSpPr/>
          <p:nvPr/>
        </p:nvSpPr>
        <p:spPr>
          <a:xfrm>
            <a:off x="253062" y="2220798"/>
            <a:ext cx="2693337" cy="1596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61E8F48-9F58-4FBB-A4B7-53B54DBACA35}"/>
              </a:ext>
            </a:extLst>
          </p:cNvPr>
          <p:cNvGrpSpPr/>
          <p:nvPr/>
        </p:nvGrpSpPr>
        <p:grpSpPr>
          <a:xfrm>
            <a:off x="343178" y="2478088"/>
            <a:ext cx="2733576" cy="763305"/>
            <a:chOff x="4562485" y="2478088"/>
            <a:chExt cx="2733576" cy="763305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xmlns="" id="{AA39F4FA-BA9A-4E43-961E-030BF1C8A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2485" y="2602770"/>
              <a:ext cx="876250" cy="63862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E9A3F2A4-523A-43EC-AC42-26A0A704049B}"/>
                </a:ext>
              </a:extLst>
            </p:cNvPr>
            <p:cNvSpPr txBox="1"/>
            <p:nvPr/>
          </p:nvSpPr>
          <p:spPr>
            <a:xfrm>
              <a:off x="5400791" y="2478088"/>
              <a:ext cx="18952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20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الفصل الثالث</a:t>
              </a:r>
            </a:p>
            <a:p>
              <a:pPr algn="ctr"/>
              <a:r>
                <a:rPr lang="ar-SY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الحيوانات و مساكنها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F303D07-23DA-4876-B2A3-A06F7DC65C2B}"/>
              </a:ext>
            </a:extLst>
          </p:cNvPr>
          <p:cNvGrpSpPr/>
          <p:nvPr/>
        </p:nvGrpSpPr>
        <p:grpSpPr>
          <a:xfrm>
            <a:off x="343178" y="3640595"/>
            <a:ext cx="3141159" cy="607075"/>
            <a:chOff x="4493408" y="3640595"/>
            <a:chExt cx="3141159" cy="607075"/>
          </a:xfrm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xmlns="" id="{EDCBF742-B6EE-479B-AF49-1AD6A0D78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3408" y="3640595"/>
              <a:ext cx="1077068" cy="60707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0C37B15B-FA09-41D5-A480-D1B298E85BDB}"/>
                </a:ext>
              </a:extLst>
            </p:cNvPr>
            <p:cNvSpPr txBox="1"/>
            <p:nvPr/>
          </p:nvSpPr>
          <p:spPr>
            <a:xfrm>
              <a:off x="5530142" y="3841238"/>
              <a:ext cx="21044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الحيوانات و حاجاتها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21E03BA-7738-4C4C-89EB-8D002A8F37C3}"/>
              </a:ext>
            </a:extLst>
          </p:cNvPr>
          <p:cNvGrpSpPr/>
          <p:nvPr/>
        </p:nvGrpSpPr>
        <p:grpSpPr>
          <a:xfrm>
            <a:off x="769259" y="4659484"/>
            <a:ext cx="1906507" cy="712517"/>
            <a:chOff x="4862287" y="4659484"/>
            <a:chExt cx="1906507" cy="712517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xmlns="" id="{6922EC8F-53CB-4616-AB79-9EC000C37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2287" y="4659484"/>
              <a:ext cx="725711" cy="71251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D422625F-6678-4DD5-97FA-758F4C6B6913}"/>
                </a:ext>
              </a:extLst>
            </p:cNvPr>
            <p:cNvSpPr txBox="1"/>
            <p:nvPr/>
          </p:nvSpPr>
          <p:spPr>
            <a:xfrm>
              <a:off x="5472940" y="4988503"/>
              <a:ext cx="12958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الدرس الثاني</a:t>
              </a:r>
              <a:endParaRPr lang="en-US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2A1F8F9-6D07-4783-AA05-2B10C255BCC9}"/>
              </a:ext>
            </a:extLst>
          </p:cNvPr>
          <p:cNvSpPr txBox="1"/>
          <p:nvPr/>
        </p:nvSpPr>
        <p:spPr>
          <a:xfrm>
            <a:off x="804517" y="1885575"/>
            <a:ext cx="1712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الوحدة الثانية</a:t>
            </a:r>
            <a:endParaRPr lang="en-US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TextBox 34">
            <a:extLst>
              <a:ext uri="{FF2B5EF4-FFF2-40B4-BE49-F238E27FC236}">
                <a16:creationId xmlns="" xmlns:a16="http://schemas.microsoft.com/office/drawing/2014/main" id="{73C4F4A6-C756-4101-A3F0-248D63C16A03}"/>
              </a:ext>
            </a:extLst>
          </p:cNvPr>
          <p:cNvSpPr txBox="1"/>
          <p:nvPr/>
        </p:nvSpPr>
        <p:spPr>
          <a:xfrm>
            <a:off x="9576225" y="404211"/>
            <a:ext cx="2090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Y" sz="2800" b="1" dirty="0" smtClean="0">
                <a:solidFill>
                  <a:srgbClr val="FFFF00"/>
                </a:solidFill>
              </a:rPr>
              <a:t>حقيقة</a:t>
            </a:r>
            <a:endParaRPr lang="ar-SY" sz="2400" b="1" dirty="0">
              <a:solidFill>
                <a:srgbClr val="FFFF00"/>
              </a:solidFill>
            </a:endParaRPr>
          </a:p>
        </p:txBody>
      </p:sp>
      <p:sp>
        <p:nvSpPr>
          <p:cNvPr id="21" name="TextBox 34">
            <a:extLst>
              <a:ext uri="{FF2B5EF4-FFF2-40B4-BE49-F238E27FC236}">
                <a16:creationId xmlns="" xmlns:a16="http://schemas.microsoft.com/office/drawing/2014/main" id="{73C4F4A6-C756-4101-A3F0-248D63C16A03}"/>
              </a:ext>
            </a:extLst>
          </p:cNvPr>
          <p:cNvSpPr txBox="1"/>
          <p:nvPr/>
        </p:nvSpPr>
        <p:spPr>
          <a:xfrm>
            <a:off x="4064000" y="1008411"/>
            <a:ext cx="79321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Y" sz="2400" b="1" dirty="0" smtClean="0">
                <a:solidFill>
                  <a:schemeClr val="bg1"/>
                </a:solidFill>
              </a:rPr>
              <a:t>الحيوانات يدلُّ بعضها بعضاً على مكان وجود الطعام , و ذلك بتحريك أجسامها , أو بإصدار أصوات و أو بترك روائح معيّنة</a:t>
            </a:r>
            <a:endParaRPr lang="ar-SY" sz="2400" b="1" dirty="0">
              <a:solidFill>
                <a:schemeClr val="bg1"/>
              </a:solidFill>
            </a:endParaRPr>
          </a:p>
        </p:txBody>
      </p:sp>
      <p:pic>
        <p:nvPicPr>
          <p:cNvPr id="27" name="Graphic 204">
            <a:extLst>
              <a:ext uri="{FF2B5EF4-FFF2-40B4-BE49-F238E27FC236}">
                <a16:creationId xmlns:a16="http://schemas.microsoft.com/office/drawing/2014/main" xmlns="" id="{12A15261-21FF-4C3F-BFF2-B647A658D2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315" y="1517370"/>
            <a:ext cx="3128967" cy="2964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Graphic 204">
            <a:extLst>
              <a:ext uri="{FF2B5EF4-FFF2-40B4-BE49-F238E27FC236}">
                <a16:creationId xmlns:a16="http://schemas.microsoft.com/office/drawing/2014/main" xmlns="" id="{12A15261-21FF-4C3F-BFF2-B647A658D2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771" y="2070241"/>
            <a:ext cx="2351315" cy="2037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Graphic 204">
            <a:extLst>
              <a:ext uri="{FF2B5EF4-FFF2-40B4-BE49-F238E27FC236}">
                <a16:creationId xmlns:a16="http://schemas.microsoft.com/office/drawing/2014/main" xmlns="" id="{12A15261-21FF-4C3F-BFF2-B647A658D2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659" y="4504914"/>
            <a:ext cx="2611188" cy="2185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Graphic 204">
            <a:extLst>
              <a:ext uri="{FF2B5EF4-FFF2-40B4-BE49-F238E27FC236}">
                <a16:creationId xmlns:a16="http://schemas.microsoft.com/office/drawing/2014/main" xmlns="" id="{12A15261-21FF-4C3F-BFF2-B647A658D2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077" y="4287369"/>
            <a:ext cx="2280437" cy="2280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Graphic 204">
            <a:extLst>
              <a:ext uri="{FF2B5EF4-FFF2-40B4-BE49-F238E27FC236}">
                <a16:creationId xmlns:a16="http://schemas.microsoft.com/office/drawing/2014/main" xmlns="" id="{12A15261-21FF-4C3F-BFF2-B647A658D2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020" y="4554472"/>
            <a:ext cx="2280437" cy="1285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3707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2" grpId="0" animBg="1"/>
      <p:bldP spid="32" grpId="0"/>
      <p:bldP spid="37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E48F32E-39F9-4D07-96EA-56D7DA65915B}"/>
              </a:ext>
            </a:extLst>
          </p:cNvPr>
          <p:cNvSpPr/>
          <p:nvPr/>
        </p:nvSpPr>
        <p:spPr>
          <a:xfrm>
            <a:off x="316732" y="3302112"/>
            <a:ext cx="2693337" cy="159657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D804484-BF19-4819-80CB-71AD9BAC07ED}"/>
              </a:ext>
            </a:extLst>
          </p:cNvPr>
          <p:cNvSpPr/>
          <p:nvPr/>
        </p:nvSpPr>
        <p:spPr>
          <a:xfrm>
            <a:off x="253062" y="4379742"/>
            <a:ext cx="2693337" cy="159657"/>
          </a:xfrm>
          <a:prstGeom prst="rect">
            <a:avLst/>
          </a:prstGeom>
          <a:solidFill>
            <a:srgbClr val="00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1515C3B-8D30-495A-8FC4-AC42D18DE61A}"/>
              </a:ext>
            </a:extLst>
          </p:cNvPr>
          <p:cNvSpPr/>
          <p:nvPr/>
        </p:nvSpPr>
        <p:spPr>
          <a:xfrm>
            <a:off x="809374" y="5437804"/>
            <a:ext cx="1708052" cy="159657"/>
          </a:xfrm>
          <a:prstGeom prst="rect">
            <a:avLst/>
          </a:prstGeom>
          <a:solidFill>
            <a:srgbClr val="00CC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C9CBE63-972B-48F2-A7EE-4C709BAEDB0D}"/>
              </a:ext>
            </a:extLst>
          </p:cNvPr>
          <p:cNvSpPr/>
          <p:nvPr/>
        </p:nvSpPr>
        <p:spPr>
          <a:xfrm>
            <a:off x="253062" y="2220798"/>
            <a:ext cx="2693337" cy="1596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61E8F48-9F58-4FBB-A4B7-53B54DBACA35}"/>
              </a:ext>
            </a:extLst>
          </p:cNvPr>
          <p:cNvGrpSpPr/>
          <p:nvPr/>
        </p:nvGrpSpPr>
        <p:grpSpPr>
          <a:xfrm>
            <a:off x="253062" y="2602770"/>
            <a:ext cx="3005844" cy="707886"/>
            <a:chOff x="4562485" y="2602770"/>
            <a:chExt cx="3005844" cy="707886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xmlns="" id="{AA39F4FA-BA9A-4E43-961E-030BF1C8A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2485" y="2602770"/>
              <a:ext cx="876250" cy="63862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E9A3F2A4-523A-43EC-AC42-26A0A704049B}"/>
                </a:ext>
              </a:extLst>
            </p:cNvPr>
            <p:cNvSpPr txBox="1"/>
            <p:nvPr/>
          </p:nvSpPr>
          <p:spPr>
            <a:xfrm>
              <a:off x="5354429" y="2602770"/>
              <a:ext cx="22139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20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الفصل الثالث</a:t>
              </a:r>
            </a:p>
            <a:p>
              <a:pPr algn="ctr"/>
              <a:r>
                <a:rPr lang="ar-SY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الحيوانات و مساكنها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F303D07-23DA-4876-B2A3-A06F7DC65C2B}"/>
              </a:ext>
            </a:extLst>
          </p:cNvPr>
          <p:cNvGrpSpPr/>
          <p:nvPr/>
        </p:nvGrpSpPr>
        <p:grpSpPr>
          <a:xfrm>
            <a:off x="253062" y="3636151"/>
            <a:ext cx="3005844" cy="653901"/>
            <a:chOff x="4409259" y="3690620"/>
            <a:chExt cx="3005844" cy="653901"/>
          </a:xfrm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xmlns="" id="{EDCBF742-B6EE-479B-AF49-1AD6A0D78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9259" y="3690620"/>
              <a:ext cx="1160146" cy="65390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0C37B15B-FA09-41D5-A480-D1B298E85BDB}"/>
                </a:ext>
              </a:extLst>
            </p:cNvPr>
            <p:cNvSpPr txBox="1"/>
            <p:nvPr/>
          </p:nvSpPr>
          <p:spPr>
            <a:xfrm>
              <a:off x="5201203" y="3944411"/>
              <a:ext cx="22139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الحيوانات و حاجاتها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21E03BA-7738-4C4C-89EB-8D002A8F37C3}"/>
              </a:ext>
            </a:extLst>
          </p:cNvPr>
          <p:cNvGrpSpPr/>
          <p:nvPr/>
        </p:nvGrpSpPr>
        <p:grpSpPr>
          <a:xfrm>
            <a:off x="714820" y="4696116"/>
            <a:ext cx="1994242" cy="685691"/>
            <a:chOff x="4910913" y="4511450"/>
            <a:chExt cx="1994242" cy="685691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xmlns="" id="{6922EC8F-53CB-4616-AB79-9EC000C37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0913" y="4511450"/>
              <a:ext cx="698388" cy="68569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D422625F-6678-4DD5-97FA-758F4C6B6913}"/>
                </a:ext>
              </a:extLst>
            </p:cNvPr>
            <p:cNvSpPr txBox="1"/>
            <p:nvPr/>
          </p:nvSpPr>
          <p:spPr>
            <a:xfrm>
              <a:off x="5609301" y="4797285"/>
              <a:ext cx="12958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الدرس الثاني</a:t>
              </a:r>
              <a:endParaRPr lang="en-US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2A1F8F9-6D07-4783-AA05-2B10C255BCC9}"/>
              </a:ext>
            </a:extLst>
          </p:cNvPr>
          <p:cNvSpPr txBox="1"/>
          <p:nvPr/>
        </p:nvSpPr>
        <p:spPr>
          <a:xfrm>
            <a:off x="833135" y="1885575"/>
            <a:ext cx="1712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الوحدة </a:t>
            </a:r>
            <a:r>
              <a:rPr lang="ar-SY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الثانية</a:t>
            </a:r>
            <a:endParaRPr lang="en-US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TextBox 34">
            <a:extLst>
              <a:ext uri="{FF2B5EF4-FFF2-40B4-BE49-F238E27FC236}">
                <a16:creationId xmlns="" xmlns:a16="http://schemas.microsoft.com/office/drawing/2014/main" id="{73C4F4A6-C756-4101-A3F0-248D63C16A03}"/>
              </a:ext>
            </a:extLst>
          </p:cNvPr>
          <p:cNvSpPr txBox="1"/>
          <p:nvPr/>
        </p:nvSpPr>
        <p:spPr>
          <a:xfrm>
            <a:off x="7050213" y="166389"/>
            <a:ext cx="4893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Y" sz="2400" b="1" dirty="0">
                <a:solidFill>
                  <a:srgbClr val="FFFF00"/>
                </a:solidFill>
              </a:rPr>
              <a:t>حقيقة</a:t>
            </a:r>
          </a:p>
        </p:txBody>
      </p:sp>
      <p:sp>
        <p:nvSpPr>
          <p:cNvPr id="51" name="Oval 12">
            <a:extLst>
              <a:ext uri="{FF2B5EF4-FFF2-40B4-BE49-F238E27FC236}">
                <a16:creationId xmlns:a16="http://schemas.microsoft.com/office/drawing/2014/main" xmlns="" id="{259160B0-F5EE-4D33-83DB-85DD427D34B6}"/>
              </a:ext>
            </a:extLst>
          </p:cNvPr>
          <p:cNvSpPr/>
          <p:nvPr/>
        </p:nvSpPr>
        <p:spPr>
          <a:xfrm>
            <a:off x="6469776" y="4494223"/>
            <a:ext cx="3336492" cy="11541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13">
            <a:extLst>
              <a:ext uri="{FF2B5EF4-FFF2-40B4-BE49-F238E27FC236}">
                <a16:creationId xmlns:a16="http://schemas.microsoft.com/office/drawing/2014/main" xmlns="" id="{1CE2429F-59A9-49F0-8A2B-FD11822D9495}"/>
              </a:ext>
            </a:extLst>
          </p:cNvPr>
          <p:cNvSpPr/>
          <p:nvPr/>
        </p:nvSpPr>
        <p:spPr>
          <a:xfrm>
            <a:off x="9141300" y="730606"/>
            <a:ext cx="380957" cy="3809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rapezoid 6">
            <a:extLst>
              <a:ext uri="{FF2B5EF4-FFF2-40B4-BE49-F238E27FC236}">
                <a16:creationId xmlns:a16="http://schemas.microsoft.com/office/drawing/2014/main" xmlns="" id="{AC3F29F7-669B-419E-89A0-EE2485AD4DE4}"/>
              </a:ext>
            </a:extLst>
          </p:cNvPr>
          <p:cNvSpPr/>
          <p:nvPr/>
        </p:nvSpPr>
        <p:spPr>
          <a:xfrm>
            <a:off x="6502105" y="955604"/>
            <a:ext cx="3271834" cy="4115686"/>
          </a:xfrm>
          <a:custGeom>
            <a:avLst/>
            <a:gdLst>
              <a:gd name="connsiteX0" fmla="*/ 0 w 2598057"/>
              <a:gd name="connsiteY0" fmla="*/ 2540000 h 2540000"/>
              <a:gd name="connsiteX1" fmla="*/ 1012368 w 2598057"/>
              <a:gd name="connsiteY1" fmla="*/ 0 h 2540000"/>
              <a:gd name="connsiteX2" fmla="*/ 1585689 w 2598057"/>
              <a:gd name="connsiteY2" fmla="*/ 0 h 2540000"/>
              <a:gd name="connsiteX3" fmla="*/ 2598057 w 2598057"/>
              <a:gd name="connsiteY3" fmla="*/ 2540000 h 2540000"/>
              <a:gd name="connsiteX4" fmla="*/ 0 w 2598057"/>
              <a:gd name="connsiteY4" fmla="*/ 2540000 h 2540000"/>
              <a:gd name="connsiteX0" fmla="*/ 0 w 2598057"/>
              <a:gd name="connsiteY0" fmla="*/ 2540000 h 2540000"/>
              <a:gd name="connsiteX1" fmla="*/ 1012368 w 2598057"/>
              <a:gd name="connsiteY1" fmla="*/ 0 h 2540000"/>
              <a:gd name="connsiteX2" fmla="*/ 2398489 w 2598057"/>
              <a:gd name="connsiteY2" fmla="*/ 145143 h 2540000"/>
              <a:gd name="connsiteX3" fmla="*/ 2598057 w 2598057"/>
              <a:gd name="connsiteY3" fmla="*/ 2540000 h 2540000"/>
              <a:gd name="connsiteX4" fmla="*/ 0 w 2598057"/>
              <a:gd name="connsiteY4" fmla="*/ 2540000 h 2540000"/>
              <a:gd name="connsiteX0" fmla="*/ 0 w 2598057"/>
              <a:gd name="connsiteY0" fmla="*/ 2423886 h 2423886"/>
              <a:gd name="connsiteX1" fmla="*/ 2071911 w 2598057"/>
              <a:gd name="connsiteY1" fmla="*/ 0 h 2423886"/>
              <a:gd name="connsiteX2" fmla="*/ 2398489 w 2598057"/>
              <a:gd name="connsiteY2" fmla="*/ 29029 h 2423886"/>
              <a:gd name="connsiteX3" fmla="*/ 2598057 w 2598057"/>
              <a:gd name="connsiteY3" fmla="*/ 2423886 h 2423886"/>
              <a:gd name="connsiteX4" fmla="*/ 0 w 2598057"/>
              <a:gd name="connsiteY4" fmla="*/ 2423886 h 2423886"/>
              <a:gd name="connsiteX0" fmla="*/ 0 w 2598057"/>
              <a:gd name="connsiteY0" fmla="*/ 2823131 h 2823131"/>
              <a:gd name="connsiteX1" fmla="*/ 2116987 w 2598057"/>
              <a:gd name="connsiteY1" fmla="*/ 0 h 2823131"/>
              <a:gd name="connsiteX2" fmla="*/ 2398489 w 2598057"/>
              <a:gd name="connsiteY2" fmla="*/ 428274 h 2823131"/>
              <a:gd name="connsiteX3" fmla="*/ 2598057 w 2598057"/>
              <a:gd name="connsiteY3" fmla="*/ 2823131 h 2823131"/>
              <a:gd name="connsiteX4" fmla="*/ 0 w 2598057"/>
              <a:gd name="connsiteY4" fmla="*/ 2823131 h 2823131"/>
              <a:gd name="connsiteX0" fmla="*/ 0 w 2598057"/>
              <a:gd name="connsiteY0" fmla="*/ 2823131 h 2823131"/>
              <a:gd name="connsiteX1" fmla="*/ 2116987 w 2598057"/>
              <a:gd name="connsiteY1" fmla="*/ 0 h 2823131"/>
              <a:gd name="connsiteX2" fmla="*/ 2372731 w 2598057"/>
              <a:gd name="connsiteY2" fmla="*/ 41908 h 2823131"/>
              <a:gd name="connsiteX3" fmla="*/ 2598057 w 2598057"/>
              <a:gd name="connsiteY3" fmla="*/ 2823131 h 2823131"/>
              <a:gd name="connsiteX4" fmla="*/ 0 w 2598057"/>
              <a:gd name="connsiteY4" fmla="*/ 2823131 h 2823131"/>
              <a:gd name="connsiteX0" fmla="*/ 0 w 2598057"/>
              <a:gd name="connsiteY0" fmla="*/ 3341060 h 3341060"/>
              <a:gd name="connsiteX1" fmla="*/ 2116987 w 2598057"/>
              <a:gd name="connsiteY1" fmla="*/ 517929 h 3341060"/>
              <a:gd name="connsiteX2" fmla="*/ 2376463 w 2598057"/>
              <a:gd name="connsiteY2" fmla="*/ 0 h 3341060"/>
              <a:gd name="connsiteX3" fmla="*/ 2598057 w 2598057"/>
              <a:gd name="connsiteY3" fmla="*/ 3341060 h 3341060"/>
              <a:gd name="connsiteX4" fmla="*/ 0 w 2598057"/>
              <a:gd name="connsiteY4" fmla="*/ 3341060 h 3341060"/>
              <a:gd name="connsiteX0" fmla="*/ 0 w 2598057"/>
              <a:gd name="connsiteY0" fmla="*/ 3371771 h 3371771"/>
              <a:gd name="connsiteX1" fmla="*/ 2087129 w 2598057"/>
              <a:gd name="connsiteY1" fmla="*/ 0 h 3371771"/>
              <a:gd name="connsiteX2" fmla="*/ 2376463 w 2598057"/>
              <a:gd name="connsiteY2" fmla="*/ 30711 h 3371771"/>
              <a:gd name="connsiteX3" fmla="*/ 2598057 w 2598057"/>
              <a:gd name="connsiteY3" fmla="*/ 3371771 h 3371771"/>
              <a:gd name="connsiteX4" fmla="*/ 0 w 2598057"/>
              <a:gd name="connsiteY4" fmla="*/ 3371771 h 337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8057" h="3371771">
                <a:moveTo>
                  <a:pt x="0" y="3371771"/>
                </a:moveTo>
                <a:lnTo>
                  <a:pt x="2087129" y="0"/>
                </a:lnTo>
                <a:lnTo>
                  <a:pt x="2376463" y="30711"/>
                </a:lnTo>
                <a:lnTo>
                  <a:pt x="2598057" y="3371771"/>
                </a:lnTo>
                <a:lnTo>
                  <a:pt x="0" y="3371771"/>
                </a:lnTo>
                <a:close/>
              </a:path>
            </a:pathLst>
          </a:cu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23">
            <a:extLst>
              <a:ext uri="{FF2B5EF4-FFF2-40B4-BE49-F238E27FC236}">
                <a16:creationId xmlns:a16="http://schemas.microsoft.com/office/drawing/2014/main" xmlns="" id="{C575320E-D4E8-47F0-A5BE-580A36F5EE20}"/>
              </a:ext>
            </a:extLst>
          </p:cNvPr>
          <p:cNvSpPr txBox="1"/>
          <p:nvPr/>
        </p:nvSpPr>
        <p:spPr>
          <a:xfrm>
            <a:off x="6095990" y="5648356"/>
            <a:ext cx="38862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sz="2400" b="1" dirty="0">
                <a:solidFill>
                  <a:schemeClr val="bg1"/>
                </a:solidFill>
              </a:rPr>
              <a:t>الأرجل القوية تساعد الحيوانات على الرَّكض للحصول على طعامها</a:t>
            </a:r>
          </a:p>
        </p:txBody>
      </p:sp>
      <p:pic>
        <p:nvPicPr>
          <p:cNvPr id="54" name="Graphic 18">
            <a:extLst>
              <a:ext uri="{FF2B5EF4-FFF2-40B4-BE49-F238E27FC236}">
                <a16:creationId xmlns:a16="http://schemas.microsoft.com/office/drawing/2014/main" xmlns="" id="{6C7C30C0-CCD4-4403-95A4-28EB50C91B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829" y="3908334"/>
            <a:ext cx="1580960" cy="1575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4643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2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2" grpId="0" animBg="1"/>
      <p:bldP spid="32" grpId="0"/>
      <p:bldP spid="37" grpId="0"/>
      <p:bldP spid="51" grpId="0" animBg="1"/>
      <p:bldP spid="52" grpId="0" animBg="1"/>
      <p:bldP spid="53" grpId="0" animBg="1"/>
      <p:bldP spid="5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E48F32E-39F9-4D07-96EA-56D7DA65915B}"/>
              </a:ext>
            </a:extLst>
          </p:cNvPr>
          <p:cNvSpPr/>
          <p:nvPr/>
        </p:nvSpPr>
        <p:spPr>
          <a:xfrm>
            <a:off x="316732" y="3302112"/>
            <a:ext cx="2693337" cy="159657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D804484-BF19-4819-80CB-71AD9BAC07ED}"/>
              </a:ext>
            </a:extLst>
          </p:cNvPr>
          <p:cNvSpPr/>
          <p:nvPr/>
        </p:nvSpPr>
        <p:spPr>
          <a:xfrm>
            <a:off x="253062" y="4379742"/>
            <a:ext cx="2693337" cy="159657"/>
          </a:xfrm>
          <a:prstGeom prst="rect">
            <a:avLst/>
          </a:prstGeom>
          <a:solidFill>
            <a:srgbClr val="00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1515C3B-8D30-495A-8FC4-AC42D18DE61A}"/>
              </a:ext>
            </a:extLst>
          </p:cNvPr>
          <p:cNvSpPr/>
          <p:nvPr/>
        </p:nvSpPr>
        <p:spPr>
          <a:xfrm>
            <a:off x="809374" y="5437804"/>
            <a:ext cx="1708052" cy="159657"/>
          </a:xfrm>
          <a:prstGeom prst="rect">
            <a:avLst/>
          </a:prstGeom>
          <a:solidFill>
            <a:srgbClr val="00CC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C9CBE63-972B-48F2-A7EE-4C709BAEDB0D}"/>
              </a:ext>
            </a:extLst>
          </p:cNvPr>
          <p:cNvSpPr/>
          <p:nvPr/>
        </p:nvSpPr>
        <p:spPr>
          <a:xfrm>
            <a:off x="253062" y="2220798"/>
            <a:ext cx="2693337" cy="1596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61E8F48-9F58-4FBB-A4B7-53B54DBACA35}"/>
              </a:ext>
            </a:extLst>
          </p:cNvPr>
          <p:cNvGrpSpPr/>
          <p:nvPr/>
        </p:nvGrpSpPr>
        <p:grpSpPr>
          <a:xfrm>
            <a:off x="233703" y="2594226"/>
            <a:ext cx="2854314" cy="707886"/>
            <a:chOff x="4562485" y="2594226"/>
            <a:chExt cx="2854314" cy="707886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xmlns="" id="{AA39F4FA-BA9A-4E43-961E-030BF1C8A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2485" y="2602770"/>
              <a:ext cx="876250" cy="638623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E9A3F2A4-523A-43EC-AC42-26A0A704049B}"/>
                </a:ext>
              </a:extLst>
            </p:cNvPr>
            <p:cNvSpPr txBox="1"/>
            <p:nvPr/>
          </p:nvSpPr>
          <p:spPr>
            <a:xfrm>
              <a:off x="5354429" y="2594226"/>
              <a:ext cx="20623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20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الفصل الثالث</a:t>
              </a:r>
            </a:p>
            <a:p>
              <a:pPr algn="ctr"/>
              <a:r>
                <a:rPr lang="ar-SY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الحيوانات و مساكنها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F303D07-23DA-4876-B2A3-A06F7DC65C2B}"/>
              </a:ext>
            </a:extLst>
          </p:cNvPr>
          <p:cNvGrpSpPr/>
          <p:nvPr/>
        </p:nvGrpSpPr>
        <p:grpSpPr>
          <a:xfrm>
            <a:off x="233703" y="3661856"/>
            <a:ext cx="2989468" cy="597191"/>
            <a:chOff x="4513710" y="3661856"/>
            <a:chExt cx="2989468" cy="597191"/>
          </a:xfrm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xmlns="" id="{EDCBF742-B6EE-479B-AF49-1AD6A0D78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3710" y="3661856"/>
              <a:ext cx="1017309" cy="57339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0C37B15B-FA09-41D5-A480-D1B298E85BDB}"/>
                </a:ext>
              </a:extLst>
            </p:cNvPr>
            <p:cNvSpPr txBox="1"/>
            <p:nvPr/>
          </p:nvSpPr>
          <p:spPr>
            <a:xfrm>
              <a:off x="5468763" y="3858937"/>
              <a:ext cx="20344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الحيوانات و حاجاتها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21E03BA-7738-4C4C-89EB-8D002A8F37C3}"/>
              </a:ext>
            </a:extLst>
          </p:cNvPr>
          <p:cNvGrpSpPr/>
          <p:nvPr/>
        </p:nvGrpSpPr>
        <p:grpSpPr>
          <a:xfrm>
            <a:off x="610934" y="4570630"/>
            <a:ext cx="2019279" cy="814347"/>
            <a:chOff x="4703962" y="4570630"/>
            <a:chExt cx="2019279" cy="814347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xmlns="" id="{6922EC8F-53CB-4616-AB79-9EC000C37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3962" y="4570630"/>
              <a:ext cx="829426" cy="81434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D422625F-6678-4DD5-97FA-758F4C6B6913}"/>
                </a:ext>
              </a:extLst>
            </p:cNvPr>
            <p:cNvSpPr txBox="1"/>
            <p:nvPr/>
          </p:nvSpPr>
          <p:spPr>
            <a:xfrm>
              <a:off x="5427387" y="4906943"/>
              <a:ext cx="12958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الدرس الثاني</a:t>
              </a:r>
              <a:endParaRPr lang="en-US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2A1F8F9-6D07-4783-AA05-2B10C255BCC9}"/>
              </a:ext>
            </a:extLst>
          </p:cNvPr>
          <p:cNvSpPr txBox="1"/>
          <p:nvPr/>
        </p:nvSpPr>
        <p:spPr>
          <a:xfrm>
            <a:off x="804517" y="1885575"/>
            <a:ext cx="1712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الوحدة الثانية</a:t>
            </a:r>
            <a:endParaRPr lang="en-US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TextBox 34">
            <a:extLst>
              <a:ext uri="{FF2B5EF4-FFF2-40B4-BE49-F238E27FC236}">
                <a16:creationId xmlns="" xmlns:a16="http://schemas.microsoft.com/office/drawing/2014/main" id="{73C4F4A6-C756-4101-A3F0-248D63C16A03}"/>
              </a:ext>
            </a:extLst>
          </p:cNvPr>
          <p:cNvSpPr txBox="1"/>
          <p:nvPr/>
        </p:nvSpPr>
        <p:spPr>
          <a:xfrm>
            <a:off x="6691086" y="665821"/>
            <a:ext cx="5058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Y" sz="2400" b="1" dirty="0" smtClean="0">
                <a:solidFill>
                  <a:schemeClr val="bg1"/>
                </a:solidFill>
              </a:rPr>
              <a:t>للحيوانات أجزاء تساعدها على التنفُّس</a:t>
            </a:r>
            <a:endParaRPr lang="ar-SY" sz="2400" b="1" dirty="0">
              <a:solidFill>
                <a:schemeClr val="bg1"/>
              </a:solidFill>
            </a:endParaRPr>
          </a:p>
        </p:txBody>
      </p:sp>
      <p:sp>
        <p:nvSpPr>
          <p:cNvPr id="21" name="TextBox 34">
            <a:extLst>
              <a:ext uri="{FF2B5EF4-FFF2-40B4-BE49-F238E27FC236}">
                <a16:creationId xmlns="" xmlns:a16="http://schemas.microsoft.com/office/drawing/2014/main" id="{73C4F4A6-C756-4101-A3F0-248D63C16A03}"/>
              </a:ext>
            </a:extLst>
          </p:cNvPr>
          <p:cNvSpPr txBox="1"/>
          <p:nvPr/>
        </p:nvSpPr>
        <p:spPr>
          <a:xfrm>
            <a:off x="6574971" y="1193077"/>
            <a:ext cx="5174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Y" sz="2400" b="1" dirty="0" smtClean="0">
                <a:solidFill>
                  <a:schemeClr val="bg1"/>
                </a:solidFill>
              </a:rPr>
              <a:t>فالخياشيم تساعد الأسماك عل التنفُّس في الماء</a:t>
            </a:r>
            <a:endParaRPr lang="ar-SY" sz="2400" b="1" dirty="0">
              <a:solidFill>
                <a:schemeClr val="bg1"/>
              </a:solidFill>
            </a:endParaRPr>
          </a:p>
        </p:txBody>
      </p:sp>
      <p:pic>
        <p:nvPicPr>
          <p:cNvPr id="27" name="Graphic 204">
            <a:extLst>
              <a:ext uri="{FF2B5EF4-FFF2-40B4-BE49-F238E27FC236}">
                <a16:creationId xmlns:a16="http://schemas.microsoft.com/office/drawing/2014/main" xmlns="" id="{12A15261-21FF-4C3F-BFF2-B647A658D2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590" y="2859801"/>
            <a:ext cx="2820625" cy="1768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Graphic 204">
            <a:extLst>
              <a:ext uri="{FF2B5EF4-FFF2-40B4-BE49-F238E27FC236}">
                <a16:creationId xmlns:a16="http://schemas.microsoft.com/office/drawing/2014/main" xmlns="" id="{12A15261-21FF-4C3F-BFF2-B647A658D2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714" y="2702916"/>
            <a:ext cx="3481452" cy="1925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Graphic 204">
            <a:extLst>
              <a:ext uri="{FF2B5EF4-FFF2-40B4-BE49-F238E27FC236}">
                <a16:creationId xmlns:a16="http://schemas.microsoft.com/office/drawing/2014/main" xmlns="" id="{12A15261-21FF-4C3F-BFF2-B647A658D2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719" y="4921729"/>
            <a:ext cx="1414955" cy="13514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مربع نص 29"/>
          <p:cNvSpPr txBox="1"/>
          <p:nvPr/>
        </p:nvSpPr>
        <p:spPr>
          <a:xfrm>
            <a:off x="7335935" y="4439375"/>
            <a:ext cx="152873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Y" sz="28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خياشيم</a:t>
            </a:r>
            <a:endParaRPr lang="ar-SY" sz="28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59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2" grpId="0" animBg="1"/>
      <p:bldP spid="32" grpId="0"/>
      <p:bldP spid="37" grpId="0"/>
      <p:bldP spid="21" grpId="0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7756</TotalTime>
  <Words>478</Words>
  <Application>Microsoft Office PowerPoint</Application>
  <PresentationFormat>مخصص</PresentationFormat>
  <Paragraphs>111</Paragraphs>
  <Slides>17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17</vt:i4>
      </vt:variant>
    </vt:vector>
  </HeadingPairs>
  <TitlesOfParts>
    <vt:vector size="18" baseType="lpstr"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duha omar</dc:creator>
  <cp:lastModifiedBy>Win7</cp:lastModifiedBy>
  <cp:revision>5442</cp:revision>
  <dcterms:created xsi:type="dcterms:W3CDTF">2020-10-10T04:32:51Z</dcterms:created>
  <dcterms:modified xsi:type="dcterms:W3CDTF">2021-05-03T06:43:22Z</dcterms:modified>
</cp:coreProperties>
</file>