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331" r:id="rId4"/>
    <p:sldId id="343" r:id="rId5"/>
    <p:sldId id="327" r:id="rId6"/>
    <p:sldId id="335" r:id="rId7"/>
    <p:sldId id="341" r:id="rId8"/>
    <p:sldId id="326" r:id="rId9"/>
    <p:sldId id="342" r:id="rId10"/>
    <p:sldId id="336" r:id="rId11"/>
    <p:sldId id="324" r:id="rId12"/>
    <p:sldId id="340" r:id="rId13"/>
    <p:sldId id="334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2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.svg"/><Relationship Id="rId4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ملابسي</a:t>
              </a:r>
              <a:endParaRPr lang="en-US" sz="3200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C8FEEAE2-5248-4481-894E-D5387200493D}"/>
              </a:ext>
            </a:extLst>
          </p:cNvPr>
          <p:cNvSpPr/>
          <p:nvPr/>
        </p:nvSpPr>
        <p:spPr>
          <a:xfrm rot="233751">
            <a:off x="7155321" y="2739228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EB36B45-5AF6-4BCE-9F6F-6B748C9D262B}"/>
              </a:ext>
            </a:extLst>
          </p:cNvPr>
          <p:cNvSpPr/>
          <p:nvPr/>
        </p:nvSpPr>
        <p:spPr>
          <a:xfrm rot="233751">
            <a:off x="7188582" y="4304741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81D36E25-6F65-48D0-9D03-0DE12BB2F51F}"/>
              </a:ext>
            </a:extLst>
          </p:cNvPr>
          <p:cNvSpPr/>
          <p:nvPr/>
        </p:nvSpPr>
        <p:spPr>
          <a:xfrm rot="21353261">
            <a:off x="1291587" y="2747246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9C41C9B-A1B9-49B4-BD3E-E8455EC6B74A}"/>
              </a:ext>
            </a:extLst>
          </p:cNvPr>
          <p:cNvSpPr/>
          <p:nvPr/>
        </p:nvSpPr>
        <p:spPr>
          <a:xfrm rot="21353261">
            <a:off x="1244660" y="4249367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D4FF5019-536D-4840-83D2-432FC2022CB3}"/>
              </a:ext>
            </a:extLst>
          </p:cNvPr>
          <p:cNvSpPr/>
          <p:nvPr/>
        </p:nvSpPr>
        <p:spPr>
          <a:xfrm rot="21353261">
            <a:off x="1197733" y="5735990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2FD44B08-3CDA-4353-A872-D2931D15D70F}"/>
              </a:ext>
            </a:extLst>
          </p:cNvPr>
          <p:cNvSpPr/>
          <p:nvPr/>
        </p:nvSpPr>
        <p:spPr>
          <a:xfrm rot="233751">
            <a:off x="7224792" y="1238071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67D9CC8C-F451-410B-8BC6-4110B788DF5D}"/>
              </a:ext>
            </a:extLst>
          </p:cNvPr>
          <p:cNvSpPr/>
          <p:nvPr/>
        </p:nvSpPr>
        <p:spPr>
          <a:xfrm rot="21353261">
            <a:off x="1332689" y="1213713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46AC816D-2665-40B1-8897-E6C454AED8A1}"/>
              </a:ext>
            </a:extLst>
          </p:cNvPr>
          <p:cNvSpPr/>
          <p:nvPr/>
        </p:nvSpPr>
        <p:spPr>
          <a:xfrm>
            <a:off x="6487887" y="611949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009999"/>
              </a:gs>
              <a:gs pos="100000">
                <a:srgbClr val="00666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9143678D-7475-4C80-9889-24410B96DAEA}"/>
              </a:ext>
            </a:extLst>
          </p:cNvPr>
          <p:cNvSpPr/>
          <p:nvPr/>
        </p:nvSpPr>
        <p:spPr>
          <a:xfrm>
            <a:off x="943429" y="2096700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CC66FF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B0CE8032-EBDB-46F8-B9E3-ACBAEE71FB39}"/>
              </a:ext>
            </a:extLst>
          </p:cNvPr>
          <p:cNvSpPr/>
          <p:nvPr/>
        </p:nvSpPr>
        <p:spPr>
          <a:xfrm>
            <a:off x="6487887" y="2113560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DDF17C0B-F8FC-41E4-97B2-9C325BB5C9B4}"/>
              </a:ext>
            </a:extLst>
          </p:cNvPr>
          <p:cNvSpPr/>
          <p:nvPr/>
        </p:nvSpPr>
        <p:spPr>
          <a:xfrm>
            <a:off x="943429" y="3627342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9966FF"/>
              </a:gs>
              <a:gs pos="100000">
                <a:srgbClr val="6666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3F60D400-0EBF-40F1-8D86-EA582E88330E}"/>
              </a:ext>
            </a:extLst>
          </p:cNvPr>
          <p:cNvSpPr/>
          <p:nvPr/>
        </p:nvSpPr>
        <p:spPr>
          <a:xfrm>
            <a:off x="6487887" y="3644202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77EE00"/>
              </a:gs>
              <a:gs pos="100000">
                <a:srgbClr val="00CC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C233FAFA-8F5A-4D2A-BC3A-C4C8C32CA32A}"/>
              </a:ext>
            </a:extLst>
          </p:cNvPr>
          <p:cNvSpPr/>
          <p:nvPr/>
        </p:nvSpPr>
        <p:spPr>
          <a:xfrm>
            <a:off x="943429" y="5085413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00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9143CAE1-01CF-4B38-B2A1-986184D02174}"/>
              </a:ext>
            </a:extLst>
          </p:cNvPr>
          <p:cNvSpPr/>
          <p:nvPr/>
        </p:nvSpPr>
        <p:spPr>
          <a:xfrm>
            <a:off x="943429" y="595089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FFBA00"/>
              </a:gs>
              <a:gs pos="100000">
                <a:srgbClr val="CC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80DBCD8-F1D7-4AEC-89CA-8CB206FA2545}"/>
              </a:ext>
            </a:extLst>
          </p:cNvPr>
          <p:cNvGrpSpPr/>
          <p:nvPr/>
        </p:nvGrpSpPr>
        <p:grpSpPr>
          <a:xfrm>
            <a:off x="1161144" y="694343"/>
            <a:ext cx="4254917" cy="846520"/>
            <a:chOff x="1161144" y="694343"/>
            <a:chExt cx="4254917" cy="846520"/>
          </a:xfrm>
        </p:grpSpPr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73B7B50C-6C03-45F1-9536-7F116E38F453}"/>
                </a:ext>
              </a:extLst>
            </p:cNvPr>
            <p:cNvSpPr/>
            <p:nvPr/>
          </p:nvSpPr>
          <p:spPr>
            <a:xfrm>
              <a:off x="1202173" y="694343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2AB2206-1519-499E-A249-635CA0BECB48}"/>
                </a:ext>
              </a:extLst>
            </p:cNvPr>
            <p:cNvGrpSpPr/>
            <p:nvPr/>
          </p:nvGrpSpPr>
          <p:grpSpPr>
            <a:xfrm>
              <a:off x="1161144" y="762003"/>
              <a:ext cx="3928584" cy="724932"/>
              <a:chOff x="1161144" y="762003"/>
              <a:chExt cx="3928584" cy="724932"/>
            </a:xfrm>
          </p:grpSpPr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E2A338E-A3DB-4471-91D4-B851E72C538F}"/>
                  </a:ext>
                </a:extLst>
              </p:cNvPr>
              <p:cNvCxnSpPr/>
              <p:nvPr/>
            </p:nvCxnSpPr>
            <p:spPr>
              <a:xfrm>
                <a:off x="2075544" y="762003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2E20FFFE-FB0D-4302-8E9B-10C5877275FC}"/>
                  </a:ext>
                </a:extLst>
              </p:cNvPr>
              <p:cNvSpPr txBox="1"/>
              <p:nvPr/>
            </p:nvSpPr>
            <p:spPr>
              <a:xfrm>
                <a:off x="1327153" y="762003"/>
                <a:ext cx="56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5958110E-AA7D-4EC5-BCE6-0A7FA1C94DF1}"/>
                  </a:ext>
                </a:extLst>
              </p:cNvPr>
              <p:cNvSpPr txBox="1"/>
              <p:nvPr/>
            </p:nvSpPr>
            <p:spPr>
              <a:xfrm>
                <a:off x="1161144" y="1117603"/>
                <a:ext cx="87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ED1AAE7-0970-4AD1-8F02-BD997EA17863}"/>
                  </a:ext>
                </a:extLst>
              </p:cNvPr>
              <p:cNvSpPr txBox="1"/>
              <p:nvPr/>
            </p:nvSpPr>
            <p:spPr>
              <a:xfrm>
                <a:off x="2117974" y="762003"/>
                <a:ext cx="2556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CC3300"/>
                    </a:solidFill>
                    <a:latin typeface="Century Gothic" panose="020B0502020202020204" pitchFamily="34" charset="0"/>
                  </a:rPr>
                  <a:t>لا تنس  قول دعاء لبس الثوب الجديد </a:t>
                </a:r>
              </a:p>
            </p:txBody>
          </p:sp>
          <p:pic>
            <p:nvPicPr>
              <p:cNvPr id="207" name="Graphic 206" descr="Bullseye">
                <a:extLst>
                  <a:ext uri="{FF2B5EF4-FFF2-40B4-BE49-F238E27FC236}">
                    <a16:creationId xmlns:a16="http://schemas.microsoft.com/office/drawing/2014/main" id="{E8128F04-576E-4E26-9A22-B4552817B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632528" y="879872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A35DDD3F-A6B5-4C8E-8D8C-B5921A2D4D2F}"/>
              </a:ext>
            </a:extLst>
          </p:cNvPr>
          <p:cNvSpPr/>
          <p:nvPr/>
        </p:nvSpPr>
        <p:spPr>
          <a:xfrm>
            <a:off x="5416061" y="268689"/>
            <a:ext cx="1359877" cy="6146454"/>
          </a:xfrm>
          <a:prstGeom prst="roundRect">
            <a:avLst>
              <a:gd name="adj" fmla="val 19869"/>
            </a:avLst>
          </a:prstGeom>
          <a:noFill/>
          <a:ln w="142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65000">
                  <a:schemeClr val="bg1"/>
                </a:gs>
              </a:gsLst>
              <a:lin ang="16200000" scaled="1"/>
              <a:tileRect/>
            </a:gradFill>
          </a:ln>
          <a:effectLst>
            <a:outerShdw blurRad="50800" dist="177800" dir="5400000" algn="t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9AFA60EB-E9D4-45DF-A914-65EF9207F7A5}"/>
              </a:ext>
            </a:extLst>
          </p:cNvPr>
          <p:cNvGrpSpPr/>
          <p:nvPr/>
        </p:nvGrpSpPr>
        <p:grpSpPr>
          <a:xfrm>
            <a:off x="6781662" y="710675"/>
            <a:ext cx="4213888" cy="846520"/>
            <a:chOff x="6781662" y="710675"/>
            <a:chExt cx="4213888" cy="846520"/>
          </a:xfrm>
        </p:grpSpPr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AB4FBDA7-AC1D-4B50-A5B9-C0165DB3C158}"/>
                </a:ext>
              </a:extLst>
            </p:cNvPr>
            <p:cNvSpPr/>
            <p:nvPr/>
          </p:nvSpPr>
          <p:spPr>
            <a:xfrm>
              <a:off x="6781662" y="710675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5D8FBD30-DF41-4564-9C2D-C33B662B8818}"/>
                </a:ext>
              </a:extLst>
            </p:cNvPr>
            <p:cNvGrpSpPr/>
            <p:nvPr/>
          </p:nvGrpSpPr>
          <p:grpSpPr>
            <a:xfrm>
              <a:off x="6968838" y="762002"/>
              <a:ext cx="3864477" cy="780408"/>
              <a:chOff x="6968838" y="762002"/>
              <a:chExt cx="3864477" cy="780408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F462F370-8B69-40A3-962C-D09186DA4E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3179" y="885879"/>
                <a:ext cx="0" cy="5991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FE9FA3D1-86E9-4640-B3A5-68298450E75B}"/>
                  </a:ext>
                </a:extLst>
              </p:cNvPr>
              <p:cNvSpPr txBox="1"/>
              <p:nvPr/>
            </p:nvSpPr>
            <p:spPr>
              <a:xfrm>
                <a:off x="7113971" y="832023"/>
                <a:ext cx="4897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2</a:t>
                </a: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B77068B2-6C21-4C9E-A3C9-58F287BBA540}"/>
                  </a:ext>
                </a:extLst>
              </p:cNvPr>
              <p:cNvSpPr txBox="1"/>
              <p:nvPr/>
            </p:nvSpPr>
            <p:spPr>
              <a:xfrm>
                <a:off x="6968838" y="1173078"/>
                <a:ext cx="750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6956014-953B-402A-BDB5-FB4FEAE462C5}"/>
                  </a:ext>
                </a:extLst>
              </p:cNvPr>
              <p:cNvSpPr txBox="1"/>
              <p:nvPr/>
            </p:nvSpPr>
            <p:spPr>
              <a:xfrm>
                <a:off x="7895251" y="762002"/>
                <a:ext cx="22814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005B5B"/>
                    </a:solidFill>
                    <a:latin typeface="Century Gothic" panose="020B0502020202020204" pitchFamily="34" charset="0"/>
                  </a:rPr>
                  <a:t>لا تضع الأطعمة في جيوب الملابس لأن ذلك يتلفها </a:t>
                </a:r>
              </a:p>
            </p:txBody>
          </p:sp>
          <p:pic>
            <p:nvPicPr>
              <p:cNvPr id="217" name="Graphic 216" descr="Presentation with bar chart">
                <a:extLst>
                  <a:ext uri="{FF2B5EF4-FFF2-40B4-BE49-F238E27FC236}">
                    <a16:creationId xmlns:a16="http://schemas.microsoft.com/office/drawing/2014/main" id="{395B2467-0D41-43DC-8EA6-7DF1F4C66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439177" y="935898"/>
                <a:ext cx="394138" cy="394138"/>
              </a:xfrm>
              <a:prstGeom prst="rect">
                <a:avLst/>
              </a:prstGeom>
            </p:spPr>
          </p:pic>
        </p:grpSp>
      </p:grpSp>
      <p:sp>
        <p:nvSpPr>
          <p:cNvPr id="218" name="Rectangle: Top Corners Rounded 217">
            <a:extLst>
              <a:ext uri="{FF2B5EF4-FFF2-40B4-BE49-F238E27FC236}">
                <a16:creationId xmlns:a16="http://schemas.microsoft.com/office/drawing/2014/main" id="{1D1A5E54-D12A-4EAF-BC7C-7D2E0039EAB5}"/>
              </a:ext>
            </a:extLst>
          </p:cNvPr>
          <p:cNvSpPr/>
          <p:nvPr/>
        </p:nvSpPr>
        <p:spPr>
          <a:xfrm rot="5400000">
            <a:off x="5009660" y="943432"/>
            <a:ext cx="812800" cy="348343"/>
          </a:xfrm>
          <a:prstGeom prst="round2SameRect">
            <a:avLst/>
          </a:prstGeom>
          <a:gradFill>
            <a:gsLst>
              <a:gs pos="81400">
                <a:srgbClr val="D64700"/>
              </a:gs>
              <a:gs pos="7000">
                <a:srgbClr val="FF9900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: Top Corners Rounded 218">
            <a:extLst>
              <a:ext uri="{FF2B5EF4-FFF2-40B4-BE49-F238E27FC236}">
                <a16:creationId xmlns:a16="http://schemas.microsoft.com/office/drawing/2014/main" id="{2567D625-F34F-44B9-8A85-6B685DB86E2A}"/>
              </a:ext>
            </a:extLst>
          </p:cNvPr>
          <p:cNvSpPr/>
          <p:nvPr/>
        </p:nvSpPr>
        <p:spPr>
          <a:xfrm rot="5400000">
            <a:off x="6369537" y="943433"/>
            <a:ext cx="812800" cy="348343"/>
          </a:xfrm>
          <a:prstGeom prst="round2SameRect">
            <a:avLst/>
          </a:prstGeom>
          <a:gradFill flip="none" rotWithShape="1">
            <a:gsLst>
              <a:gs pos="10000">
                <a:srgbClr val="009999"/>
              </a:gs>
              <a:gs pos="80560">
                <a:srgbClr val="007171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DAC4B2A-3D36-40EE-B74A-B59130078263}"/>
              </a:ext>
            </a:extLst>
          </p:cNvPr>
          <p:cNvGrpSpPr/>
          <p:nvPr/>
        </p:nvGrpSpPr>
        <p:grpSpPr>
          <a:xfrm>
            <a:off x="1161144" y="2195954"/>
            <a:ext cx="4254917" cy="846520"/>
            <a:chOff x="1161144" y="2195954"/>
            <a:chExt cx="4254917" cy="846520"/>
          </a:xfrm>
        </p:grpSpPr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id="{D806A266-63CA-4889-B8B2-10AB0529CC91}"/>
                </a:ext>
              </a:extLst>
            </p:cNvPr>
            <p:cNvSpPr/>
            <p:nvPr/>
          </p:nvSpPr>
          <p:spPr>
            <a:xfrm>
              <a:off x="1202173" y="2195954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761F67E7-4729-4C37-88B8-CCA5D5D4AB63}"/>
                </a:ext>
              </a:extLst>
            </p:cNvPr>
            <p:cNvGrpSpPr/>
            <p:nvPr/>
          </p:nvGrpSpPr>
          <p:grpSpPr>
            <a:xfrm>
              <a:off x="1161144" y="2263614"/>
              <a:ext cx="3896945" cy="724932"/>
              <a:chOff x="1161144" y="2263614"/>
              <a:chExt cx="3896945" cy="724932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D9B6AC3B-F1FE-45D4-B233-BC1A04F4DB7C}"/>
                  </a:ext>
                </a:extLst>
              </p:cNvPr>
              <p:cNvCxnSpPr/>
              <p:nvPr/>
            </p:nvCxnSpPr>
            <p:spPr>
              <a:xfrm>
                <a:off x="2075544" y="2263614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794368F3-96E7-48A0-8B2C-9E736D2D36F0}"/>
                  </a:ext>
                </a:extLst>
              </p:cNvPr>
              <p:cNvSpPr txBox="1"/>
              <p:nvPr/>
            </p:nvSpPr>
            <p:spPr>
              <a:xfrm>
                <a:off x="1327153" y="2263614"/>
                <a:ext cx="56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3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25F0C43F-75D9-4474-9F2D-537363862C34}"/>
                  </a:ext>
                </a:extLst>
              </p:cNvPr>
              <p:cNvSpPr txBox="1"/>
              <p:nvPr/>
            </p:nvSpPr>
            <p:spPr>
              <a:xfrm>
                <a:off x="1161144" y="2619214"/>
                <a:ext cx="87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8B82774D-A6FD-4567-852A-3B6E45B301A9}"/>
                  </a:ext>
                </a:extLst>
              </p:cNvPr>
              <p:cNvSpPr txBox="1"/>
              <p:nvPr/>
            </p:nvSpPr>
            <p:spPr>
              <a:xfrm>
                <a:off x="2117974" y="2263614"/>
                <a:ext cx="2556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A102A2"/>
                    </a:solidFill>
                    <a:latin typeface="Century Gothic" panose="020B0502020202020204" pitchFamily="34" charset="0"/>
                  </a:rPr>
                  <a:t>احرص على ارتداء الملابس المحتشمة في جميع الأوقات </a:t>
                </a:r>
              </a:p>
            </p:txBody>
          </p:sp>
          <p:pic>
            <p:nvPicPr>
              <p:cNvPr id="228" name="Graphic 227" descr="Venn diagram">
                <a:extLst>
                  <a:ext uri="{FF2B5EF4-FFF2-40B4-BE49-F238E27FC236}">
                    <a16:creationId xmlns:a16="http://schemas.microsoft.com/office/drawing/2014/main" id="{49298BF0-2344-44C6-9710-EC3363888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600889" y="2348377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7C084B4-C7DB-4E82-93A3-97BBC4FA8187}"/>
              </a:ext>
            </a:extLst>
          </p:cNvPr>
          <p:cNvGrpSpPr/>
          <p:nvPr/>
        </p:nvGrpSpPr>
        <p:grpSpPr>
          <a:xfrm>
            <a:off x="6746631" y="2212814"/>
            <a:ext cx="4213888" cy="846520"/>
            <a:chOff x="6746631" y="2212814"/>
            <a:chExt cx="4213888" cy="846520"/>
          </a:xfrm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73DADB22-8B00-4506-9A8B-F9549E9C1C35}"/>
                </a:ext>
              </a:extLst>
            </p:cNvPr>
            <p:cNvSpPr/>
            <p:nvPr/>
          </p:nvSpPr>
          <p:spPr>
            <a:xfrm>
              <a:off x="6746631" y="2212814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63FFAA68-718B-4E5E-922E-CE746551502B}"/>
                </a:ext>
              </a:extLst>
            </p:cNvPr>
            <p:cNvGrpSpPr/>
            <p:nvPr/>
          </p:nvGrpSpPr>
          <p:grpSpPr>
            <a:xfrm>
              <a:off x="6908779" y="2275450"/>
              <a:ext cx="3936721" cy="724932"/>
              <a:chOff x="6908779" y="2275450"/>
              <a:chExt cx="3936721" cy="724932"/>
            </a:xfrm>
          </p:grpSpPr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3DF2579B-3141-40A1-B684-4ACE666D85B6}"/>
                  </a:ext>
                </a:extLst>
              </p:cNvPr>
              <p:cNvCxnSpPr/>
              <p:nvPr/>
            </p:nvCxnSpPr>
            <p:spPr>
              <a:xfrm>
                <a:off x="7823179" y="2275450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5EBE9764-6F3C-48ED-B2A6-00C9B03EBB65}"/>
                  </a:ext>
                </a:extLst>
              </p:cNvPr>
              <p:cNvSpPr txBox="1"/>
              <p:nvPr/>
            </p:nvSpPr>
            <p:spPr>
              <a:xfrm>
                <a:off x="7074788" y="2275450"/>
                <a:ext cx="56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674CF034-635B-41C5-8CE4-67DE98CFEA3A}"/>
                  </a:ext>
                </a:extLst>
              </p:cNvPr>
              <p:cNvSpPr txBox="1"/>
              <p:nvPr/>
            </p:nvSpPr>
            <p:spPr>
              <a:xfrm>
                <a:off x="6908779" y="2631050"/>
                <a:ext cx="87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FC6A2BF0-2463-4724-85F7-35F2A8F9EE40}"/>
                  </a:ext>
                </a:extLst>
              </p:cNvPr>
              <p:cNvSpPr txBox="1"/>
              <p:nvPr/>
            </p:nvSpPr>
            <p:spPr>
              <a:xfrm>
                <a:off x="7865609" y="2275450"/>
                <a:ext cx="2556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C90200"/>
                    </a:solidFill>
                    <a:latin typeface="Century Gothic" panose="020B0502020202020204" pitchFamily="34" charset="0"/>
                  </a:rPr>
                  <a:t>اعتمد على نفسك في ارتداء  ملابسك </a:t>
                </a:r>
              </a:p>
            </p:txBody>
          </p:sp>
          <p:pic>
            <p:nvPicPr>
              <p:cNvPr id="237" name="Graphic 236" descr="Briefcase">
                <a:extLst>
                  <a:ext uri="{FF2B5EF4-FFF2-40B4-BE49-F238E27FC236}">
                    <a16:creationId xmlns:a16="http://schemas.microsoft.com/office/drawing/2014/main" id="{949F5AE7-4A63-48CE-970A-76B895757B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388300" y="2402350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238" name="Rectangle: Top Corners Rounded 237">
            <a:extLst>
              <a:ext uri="{FF2B5EF4-FFF2-40B4-BE49-F238E27FC236}">
                <a16:creationId xmlns:a16="http://schemas.microsoft.com/office/drawing/2014/main" id="{7FC99375-FF6F-4BBF-AB6B-3BBA3CD6F789}"/>
              </a:ext>
            </a:extLst>
          </p:cNvPr>
          <p:cNvSpPr/>
          <p:nvPr/>
        </p:nvSpPr>
        <p:spPr>
          <a:xfrm rot="5400000">
            <a:off x="5009660" y="2445043"/>
            <a:ext cx="812800" cy="348343"/>
          </a:xfrm>
          <a:prstGeom prst="round2SameRect">
            <a:avLst/>
          </a:prstGeom>
          <a:gradFill>
            <a:gsLst>
              <a:gs pos="81000">
                <a:srgbClr val="CC11D4"/>
              </a:gs>
              <a:gs pos="7000">
                <a:srgbClr val="CC66FF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9" name="Rectangle: Top Corners Rounded 238">
            <a:extLst>
              <a:ext uri="{FF2B5EF4-FFF2-40B4-BE49-F238E27FC236}">
                <a16:creationId xmlns:a16="http://schemas.microsoft.com/office/drawing/2014/main" id="{2E144357-137D-49AC-A401-25072A83F4F4}"/>
              </a:ext>
            </a:extLst>
          </p:cNvPr>
          <p:cNvSpPr/>
          <p:nvPr/>
        </p:nvSpPr>
        <p:spPr>
          <a:xfrm rot="5400000">
            <a:off x="6369537" y="2445044"/>
            <a:ext cx="812800" cy="348343"/>
          </a:xfrm>
          <a:prstGeom prst="round2SameRect">
            <a:avLst/>
          </a:prstGeom>
          <a:gradFill flip="none" rotWithShape="1">
            <a:gsLst>
              <a:gs pos="10000">
                <a:srgbClr val="FF6600"/>
              </a:gs>
              <a:gs pos="81460">
                <a:srgbClr val="FF1500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A142D23-EDAD-40B5-957E-30683ABEC567}"/>
              </a:ext>
            </a:extLst>
          </p:cNvPr>
          <p:cNvGrpSpPr/>
          <p:nvPr/>
        </p:nvGrpSpPr>
        <p:grpSpPr>
          <a:xfrm>
            <a:off x="1161144" y="3726596"/>
            <a:ext cx="4254917" cy="846520"/>
            <a:chOff x="1161144" y="3726596"/>
            <a:chExt cx="4254917" cy="846520"/>
          </a:xfrm>
        </p:grpSpPr>
        <p:sp>
          <p:nvSpPr>
            <p:cNvPr id="241" name="Rectangle: Rounded Corners 240">
              <a:extLst>
                <a:ext uri="{FF2B5EF4-FFF2-40B4-BE49-F238E27FC236}">
                  <a16:creationId xmlns:a16="http://schemas.microsoft.com/office/drawing/2014/main" id="{E5B3CF78-DEBE-4E04-BDB4-AD93F924672D}"/>
                </a:ext>
              </a:extLst>
            </p:cNvPr>
            <p:cNvSpPr/>
            <p:nvPr/>
          </p:nvSpPr>
          <p:spPr>
            <a:xfrm>
              <a:off x="1202173" y="3726596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27F3E1E-095D-442A-8D7D-59067A105D9B}"/>
                </a:ext>
              </a:extLst>
            </p:cNvPr>
            <p:cNvGrpSpPr/>
            <p:nvPr/>
          </p:nvGrpSpPr>
          <p:grpSpPr>
            <a:xfrm>
              <a:off x="1161144" y="3794256"/>
              <a:ext cx="3892615" cy="724932"/>
              <a:chOff x="1161144" y="3794256"/>
              <a:chExt cx="3892615" cy="724932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0592FE5B-0218-4A61-84EB-DA2B091B12B9}"/>
                  </a:ext>
                </a:extLst>
              </p:cNvPr>
              <p:cNvCxnSpPr/>
              <p:nvPr/>
            </p:nvCxnSpPr>
            <p:spPr>
              <a:xfrm>
                <a:off x="2075544" y="3794256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B5B79F70-136C-4F83-9D20-A509578820E6}"/>
                  </a:ext>
                </a:extLst>
              </p:cNvPr>
              <p:cNvSpPr txBox="1"/>
              <p:nvPr/>
            </p:nvSpPr>
            <p:spPr>
              <a:xfrm>
                <a:off x="1327153" y="3794256"/>
                <a:ext cx="56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5</a:t>
                </a: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CD7A7827-466D-477F-B732-B8130CC639B6}"/>
                  </a:ext>
                </a:extLst>
              </p:cNvPr>
              <p:cNvSpPr txBox="1"/>
              <p:nvPr/>
            </p:nvSpPr>
            <p:spPr>
              <a:xfrm>
                <a:off x="1161144" y="4149856"/>
                <a:ext cx="87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D6C458A4-359F-49F1-AB11-7593AC9F1E73}"/>
                  </a:ext>
                </a:extLst>
              </p:cNvPr>
              <p:cNvSpPr txBox="1"/>
              <p:nvPr/>
            </p:nvSpPr>
            <p:spPr>
              <a:xfrm>
                <a:off x="1769647" y="3794256"/>
                <a:ext cx="29050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5B5A8A"/>
                    </a:solidFill>
                    <a:latin typeface="Century Gothic" panose="020B0502020202020204" pitchFamily="34" charset="0"/>
                  </a:rPr>
                  <a:t>اهتم  بنظافة ملابسك فالملابس النظيفة تدل على نظافة صاحبها </a:t>
                </a:r>
              </a:p>
            </p:txBody>
          </p:sp>
          <p:pic>
            <p:nvPicPr>
              <p:cNvPr id="248" name="Graphic 247" descr="Bank">
                <a:extLst>
                  <a:ext uri="{FF2B5EF4-FFF2-40B4-BE49-F238E27FC236}">
                    <a16:creationId xmlns:a16="http://schemas.microsoft.com/office/drawing/2014/main" id="{6B726135-2C7F-4F0B-B43B-335312077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596559" y="3947796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249" name="Rectangle: Top Corners Rounded 248">
            <a:extLst>
              <a:ext uri="{FF2B5EF4-FFF2-40B4-BE49-F238E27FC236}">
                <a16:creationId xmlns:a16="http://schemas.microsoft.com/office/drawing/2014/main" id="{6938E5AB-A722-4A8C-B279-0D8DBBE5541D}"/>
              </a:ext>
            </a:extLst>
          </p:cNvPr>
          <p:cNvSpPr/>
          <p:nvPr/>
        </p:nvSpPr>
        <p:spPr>
          <a:xfrm rot="5400000">
            <a:off x="5009660" y="3975685"/>
            <a:ext cx="812800" cy="348343"/>
          </a:xfrm>
          <a:prstGeom prst="round2SameRect">
            <a:avLst/>
          </a:prstGeom>
          <a:gradFill>
            <a:gsLst>
              <a:gs pos="7000">
                <a:srgbClr val="9966FF"/>
              </a:gs>
              <a:gs pos="78796">
                <a:srgbClr val="7266B0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0F405B5B-11A1-4167-907C-904423A2F053}"/>
              </a:ext>
            </a:extLst>
          </p:cNvPr>
          <p:cNvGrpSpPr/>
          <p:nvPr/>
        </p:nvGrpSpPr>
        <p:grpSpPr>
          <a:xfrm>
            <a:off x="6746631" y="3743456"/>
            <a:ext cx="4213888" cy="846520"/>
            <a:chOff x="6746631" y="3743456"/>
            <a:chExt cx="4213888" cy="846520"/>
          </a:xfrm>
        </p:grpSpPr>
        <p:sp>
          <p:nvSpPr>
            <p:cNvPr id="251" name="Rectangle: Rounded Corners 250">
              <a:extLst>
                <a:ext uri="{FF2B5EF4-FFF2-40B4-BE49-F238E27FC236}">
                  <a16:creationId xmlns:a16="http://schemas.microsoft.com/office/drawing/2014/main" id="{4DCC56D7-F74C-4079-A98A-407313E457E4}"/>
                </a:ext>
              </a:extLst>
            </p:cNvPr>
            <p:cNvSpPr/>
            <p:nvPr/>
          </p:nvSpPr>
          <p:spPr>
            <a:xfrm>
              <a:off x="6746631" y="3743456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BB5649D-5B47-46BF-96F3-009259BF1F28}"/>
                </a:ext>
              </a:extLst>
            </p:cNvPr>
            <p:cNvCxnSpPr/>
            <p:nvPr/>
          </p:nvCxnSpPr>
          <p:spPr>
            <a:xfrm>
              <a:off x="7823179" y="3806092"/>
              <a:ext cx="0" cy="711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0A5920A9-4B60-47E4-A6BC-A06922A773EB}"/>
                </a:ext>
              </a:extLst>
            </p:cNvPr>
            <p:cNvSpPr txBox="1"/>
            <p:nvPr/>
          </p:nvSpPr>
          <p:spPr>
            <a:xfrm>
              <a:off x="7074788" y="3806092"/>
              <a:ext cx="56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74534481-8D55-437B-9ED7-4E9B81862E42}"/>
                </a:ext>
              </a:extLst>
            </p:cNvPr>
            <p:cNvSpPr txBox="1"/>
            <p:nvPr/>
          </p:nvSpPr>
          <p:spPr>
            <a:xfrm>
              <a:off x="6908779" y="4161692"/>
              <a:ext cx="87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latin typeface="Century Gothic" panose="020B050202020202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725FD6FC-2AAD-41A3-A9F4-BF1F8C596B0F}"/>
                </a:ext>
              </a:extLst>
            </p:cNvPr>
            <p:cNvSpPr txBox="1"/>
            <p:nvPr/>
          </p:nvSpPr>
          <p:spPr>
            <a:xfrm>
              <a:off x="7865609" y="3806092"/>
              <a:ext cx="25567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2CA00"/>
                  </a:solidFill>
                  <a:latin typeface="Century Gothic" panose="020B0502020202020204" pitchFamily="34" charset="0"/>
                </a:rPr>
                <a:t>التزم بارتداء الزي المدرسي أثناء حضورك إلى المدرسة </a:t>
              </a:r>
            </a:p>
          </p:txBody>
        </p:sp>
        <p:pic>
          <p:nvPicPr>
            <p:cNvPr id="257" name="Graphic 256" descr="Boardroom">
              <a:extLst>
                <a:ext uri="{FF2B5EF4-FFF2-40B4-BE49-F238E27FC236}">
                  <a16:creationId xmlns:a16="http://schemas.microsoft.com/office/drawing/2014/main" id="{847F35FD-F940-45D8-9FAB-862716165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77009" y="3923582"/>
              <a:ext cx="457200" cy="457200"/>
            </a:xfrm>
            <a:prstGeom prst="rect">
              <a:avLst/>
            </a:prstGeom>
          </p:spPr>
        </p:pic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6D5C65D4-6ABD-49BE-AE02-5B2583960261}"/>
              </a:ext>
            </a:extLst>
          </p:cNvPr>
          <p:cNvGrpSpPr/>
          <p:nvPr/>
        </p:nvGrpSpPr>
        <p:grpSpPr>
          <a:xfrm>
            <a:off x="1161144" y="5184667"/>
            <a:ext cx="4254917" cy="846520"/>
            <a:chOff x="1161144" y="5184667"/>
            <a:chExt cx="4254917" cy="846520"/>
          </a:xfrm>
        </p:grpSpPr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id="{7C9AB5AE-605E-4349-8C62-9022988D7B1E}"/>
                </a:ext>
              </a:extLst>
            </p:cNvPr>
            <p:cNvSpPr/>
            <p:nvPr/>
          </p:nvSpPr>
          <p:spPr>
            <a:xfrm>
              <a:off x="1202173" y="5184667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EA3C698E-C99B-4256-896B-74EB2F251B22}"/>
                </a:ext>
              </a:extLst>
            </p:cNvPr>
            <p:cNvGrpSpPr/>
            <p:nvPr/>
          </p:nvGrpSpPr>
          <p:grpSpPr>
            <a:xfrm>
              <a:off x="1161144" y="5252327"/>
              <a:ext cx="3905460" cy="724932"/>
              <a:chOff x="1161144" y="5252327"/>
              <a:chExt cx="3905460" cy="724932"/>
            </a:xfrm>
          </p:grpSpPr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2DC3BBBB-AA78-4380-8042-6B8A17D1B135}"/>
                  </a:ext>
                </a:extLst>
              </p:cNvPr>
              <p:cNvCxnSpPr/>
              <p:nvPr/>
            </p:nvCxnSpPr>
            <p:spPr>
              <a:xfrm>
                <a:off x="2075544" y="5252327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B0E6BF78-5BD8-4C56-A209-19F989F11A85}"/>
                  </a:ext>
                </a:extLst>
              </p:cNvPr>
              <p:cNvSpPr txBox="1"/>
              <p:nvPr/>
            </p:nvSpPr>
            <p:spPr>
              <a:xfrm>
                <a:off x="1327153" y="5252327"/>
                <a:ext cx="56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7</a:t>
                </a:r>
              </a:p>
            </p:txBody>
          </p: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B461E28E-7344-431F-A677-51E7303FF0B1}"/>
                  </a:ext>
                </a:extLst>
              </p:cNvPr>
              <p:cNvSpPr txBox="1"/>
              <p:nvPr/>
            </p:nvSpPr>
            <p:spPr>
              <a:xfrm>
                <a:off x="1161144" y="5607927"/>
                <a:ext cx="87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0C6C927A-C5FD-4224-A818-B6B9FC6080E3}"/>
                  </a:ext>
                </a:extLst>
              </p:cNvPr>
              <p:cNvSpPr txBox="1"/>
              <p:nvPr/>
            </p:nvSpPr>
            <p:spPr>
              <a:xfrm>
                <a:off x="2117974" y="5252327"/>
                <a:ext cx="2556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0005C9"/>
                    </a:solidFill>
                    <a:latin typeface="Century Gothic" panose="020B0502020202020204" pitchFamily="34" charset="0"/>
                  </a:rPr>
                  <a:t>اختار  الملابس المناسبة للوقت و المكان </a:t>
                </a:r>
              </a:p>
            </p:txBody>
          </p:sp>
          <p:pic>
            <p:nvPicPr>
              <p:cNvPr id="266" name="Graphic 265" descr="Single gear">
                <a:extLst>
                  <a:ext uri="{FF2B5EF4-FFF2-40B4-BE49-F238E27FC236}">
                    <a16:creationId xmlns:a16="http://schemas.microsoft.com/office/drawing/2014/main" id="{20BAB798-A8ED-4448-93EC-926F501FD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609404" y="5390826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267" name="Rectangle: Top Corners Rounded 266">
            <a:extLst>
              <a:ext uri="{FF2B5EF4-FFF2-40B4-BE49-F238E27FC236}">
                <a16:creationId xmlns:a16="http://schemas.microsoft.com/office/drawing/2014/main" id="{B224A5AB-6296-47FD-A1B9-0C200F940B6E}"/>
              </a:ext>
            </a:extLst>
          </p:cNvPr>
          <p:cNvSpPr/>
          <p:nvPr/>
        </p:nvSpPr>
        <p:spPr>
          <a:xfrm rot="5400000">
            <a:off x="6369537" y="3975686"/>
            <a:ext cx="812800" cy="348343"/>
          </a:xfrm>
          <a:prstGeom prst="round2SameRect">
            <a:avLst/>
          </a:prstGeom>
          <a:gradFill flip="none" rotWithShape="1">
            <a:gsLst>
              <a:gs pos="10000">
                <a:srgbClr val="77EE00"/>
              </a:gs>
              <a:gs pos="80000">
                <a:srgbClr val="19D300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: Top Corners Rounded 267">
            <a:extLst>
              <a:ext uri="{FF2B5EF4-FFF2-40B4-BE49-F238E27FC236}">
                <a16:creationId xmlns:a16="http://schemas.microsoft.com/office/drawing/2014/main" id="{371EA2A1-CAB1-4BCE-AB76-57EAA74610C2}"/>
              </a:ext>
            </a:extLst>
          </p:cNvPr>
          <p:cNvSpPr/>
          <p:nvPr/>
        </p:nvSpPr>
        <p:spPr>
          <a:xfrm rot="5400000">
            <a:off x="5009660" y="5433756"/>
            <a:ext cx="812800" cy="348343"/>
          </a:xfrm>
          <a:prstGeom prst="round2SameRect">
            <a:avLst/>
          </a:prstGeom>
          <a:gradFill>
            <a:gsLst>
              <a:gs pos="7000">
                <a:srgbClr val="00CCFF"/>
              </a:gs>
              <a:gs pos="75262">
                <a:srgbClr val="0036FF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7" grpId="0" animBg="1"/>
      <p:bldP spid="198" grpId="0" animBg="1"/>
      <p:bldP spid="218" grpId="0" animBg="1"/>
      <p:bldP spid="219" grpId="0" animBg="1"/>
      <p:bldP spid="238" grpId="0" animBg="1"/>
      <p:bldP spid="239" grpId="0" animBg="1"/>
      <p:bldP spid="249" grpId="0" animBg="1"/>
      <p:bldP spid="267" grpId="0" animBg="1"/>
      <p:bldP spid="2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4C1D2-737D-483C-902C-E1A19583A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644" y="1154300"/>
            <a:ext cx="4800600" cy="5505450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1252981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F09DD2D-BCE5-4741-AE6F-7991591F449A}"/>
              </a:ext>
            </a:extLst>
          </p:cNvPr>
          <p:cNvSpPr txBox="1"/>
          <p:nvPr/>
        </p:nvSpPr>
        <p:spPr>
          <a:xfrm>
            <a:off x="6557397" y="1482254"/>
            <a:ext cx="448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Open Sans" panose="020B0606030504020204" pitchFamily="34" charset="0"/>
                <a:ea typeface="Open Sans" panose="020B0606030504020204" pitchFamily="34" charset="0"/>
              </a:rPr>
              <a:t>ألون الدائرة التي تشير إلى ملابس البنات باللون</a:t>
            </a:r>
          </a:p>
          <a:p>
            <a:pPr algn="r"/>
            <a:r>
              <a:rPr lang="ar-SY" sz="1600" dirty="0">
                <a:latin typeface="Open Sans" panose="020B0606030504020204" pitchFamily="34" charset="0"/>
                <a:ea typeface="Open Sans" panose="020B0606030504020204" pitchFamily="34" charset="0"/>
              </a:rPr>
              <a:t> الأحمر و ألون الدائرة التي تشير إلى ملابس الأولاد</a:t>
            </a:r>
          </a:p>
          <a:p>
            <a:pPr algn="r"/>
            <a:r>
              <a:rPr lang="ar-SY" sz="1600" dirty="0">
                <a:latin typeface="Open Sans" panose="020B0606030504020204" pitchFamily="34" charset="0"/>
                <a:ea typeface="Open Sans" panose="020B0606030504020204" pitchFamily="34" charset="0"/>
              </a:rPr>
              <a:t> باللون الأزرق 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93532F8-9A1E-4370-85F7-84714F4199AE}"/>
              </a:ext>
            </a:extLst>
          </p:cNvPr>
          <p:cNvSpPr/>
          <p:nvPr/>
        </p:nvSpPr>
        <p:spPr>
          <a:xfrm>
            <a:off x="5923812" y="6273123"/>
            <a:ext cx="170224" cy="170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9DD5E76-7A21-4D76-9ED3-E2B8AE4B660B}"/>
              </a:ext>
            </a:extLst>
          </p:cNvPr>
          <p:cNvSpPr/>
          <p:nvPr/>
        </p:nvSpPr>
        <p:spPr>
          <a:xfrm>
            <a:off x="3472441" y="4430240"/>
            <a:ext cx="170224" cy="1702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D295824-C7FA-4B7D-98D1-65DB4DD16620}"/>
              </a:ext>
            </a:extLst>
          </p:cNvPr>
          <p:cNvSpPr/>
          <p:nvPr/>
        </p:nvSpPr>
        <p:spPr>
          <a:xfrm>
            <a:off x="4405644" y="6273123"/>
            <a:ext cx="170224" cy="1702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19AEC80-2313-481C-991A-20EF6420B6BF}"/>
              </a:ext>
            </a:extLst>
          </p:cNvPr>
          <p:cNvSpPr/>
          <p:nvPr/>
        </p:nvSpPr>
        <p:spPr>
          <a:xfrm>
            <a:off x="6662651" y="4430240"/>
            <a:ext cx="170224" cy="1702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CC044F6-53F6-46CE-A4BB-26595174B97C}"/>
              </a:ext>
            </a:extLst>
          </p:cNvPr>
          <p:cNvSpPr/>
          <p:nvPr/>
        </p:nvSpPr>
        <p:spPr>
          <a:xfrm>
            <a:off x="6661620" y="2691607"/>
            <a:ext cx="170224" cy="170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3F9EB0E-557B-4B3E-8657-786AE8B23C78}"/>
              </a:ext>
            </a:extLst>
          </p:cNvPr>
          <p:cNvSpPr/>
          <p:nvPr/>
        </p:nvSpPr>
        <p:spPr>
          <a:xfrm>
            <a:off x="5162915" y="4473804"/>
            <a:ext cx="170224" cy="170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0C276B5-0203-4ED9-BC53-28F6E633BF74}"/>
              </a:ext>
            </a:extLst>
          </p:cNvPr>
          <p:cNvSpPr/>
          <p:nvPr/>
        </p:nvSpPr>
        <p:spPr>
          <a:xfrm>
            <a:off x="5158564" y="2697211"/>
            <a:ext cx="170224" cy="1702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94D7815-B3E1-4327-8DD6-95327751CCB1}"/>
              </a:ext>
            </a:extLst>
          </p:cNvPr>
          <p:cNvSpPr/>
          <p:nvPr/>
        </p:nvSpPr>
        <p:spPr>
          <a:xfrm>
            <a:off x="3460867" y="2688629"/>
            <a:ext cx="170224" cy="170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CA7117-1059-4D43-A477-47C0557F5D4C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43BC955-168E-430A-A9BA-0CD41AB4AED0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1027433-F4BD-43FA-BF89-C2C395076711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E1127F8-1D05-4601-BEDD-064BE6781C5B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ملابسي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96BBB2C-46A6-43BF-9B36-B2E3C45FF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932861"/>
              <a:ext cx="1214203" cy="899614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512B454-72F7-4828-A121-4CB9B214E72F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C23A991-9233-4046-82C7-B824B9D2FE33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E54ABA8-C207-4166-B278-3485C011CD83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Top Corners One Rounded and One Snipped 64">
                <a:extLst>
                  <a:ext uri="{FF2B5EF4-FFF2-40B4-BE49-F238E27FC236}">
                    <a16:creationId xmlns:a16="http://schemas.microsoft.com/office/drawing/2014/main" id="{79931B7D-09CB-4D7D-B3ED-0D91D60EA3F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Triangle 19">
                <a:extLst>
                  <a:ext uri="{FF2B5EF4-FFF2-40B4-BE49-F238E27FC236}">
                    <a16:creationId xmlns:a16="http://schemas.microsoft.com/office/drawing/2014/main" id="{7673BFDA-2E2B-4F6C-A2F1-953ED973D991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43E06A7-0E97-46DD-8736-5240C7190C9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0D69F9CF-9F47-4070-BE80-195888423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E81BB22-ACCD-4DDE-B7E9-40E72BA877AC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5E5074A-26FC-45E3-BF4A-CE6CFCE3FC30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8CB50C8-8EE8-4440-A7DC-D17BED6336B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10">
              <a:extLst>
                <a:ext uri="{FF2B5EF4-FFF2-40B4-BE49-F238E27FC236}">
                  <a16:creationId xmlns:a16="http://schemas.microsoft.com/office/drawing/2014/main" id="{1882D3F6-A99B-430D-85D3-3935823A2790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78D2C78-1ACE-4D0E-9704-E2600663B0F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21">
            <a:extLst>
              <a:ext uri="{FF2B5EF4-FFF2-40B4-BE49-F238E27FC236}">
                <a16:creationId xmlns:a16="http://schemas.microsoft.com/office/drawing/2014/main" id="{0A749673-33E9-4CA8-A816-8D0AB2EC1D4D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0" grpId="0"/>
      <p:bldP spid="47" grpId="0" animBg="1"/>
      <p:bldP spid="48" grpId="0" animBg="1"/>
      <p:bldP spid="49" grpId="0" animBg="1"/>
      <p:bldP spid="59" grpId="0" animBg="1"/>
      <p:bldP spid="60" grpId="0" animBg="1"/>
      <p:bldP spid="62" grpId="0" animBg="1"/>
      <p:bldP spid="42" grpId="0" animBg="1"/>
      <p:bldP spid="43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حلول اون لاين 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4623A0D-06DD-497D-94B4-F1E3206566F8}"/>
              </a:ext>
            </a:extLst>
          </p:cNvPr>
          <p:cNvSpPr/>
          <p:nvPr/>
        </p:nvSpPr>
        <p:spPr>
          <a:xfrm>
            <a:off x="4521200" y="620837"/>
            <a:ext cx="3149600" cy="858981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37965E-FF72-4EC6-8E47-0B373DB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2" y="652533"/>
            <a:ext cx="2932055" cy="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578755" y="1174704"/>
            <a:ext cx="5081129" cy="678028"/>
            <a:chOff x="1437352" y="1240020"/>
            <a:chExt cx="5081129" cy="6780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46910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لم نرتدي الملابس ؟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ملابسي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932861"/>
              <a:ext cx="1214203" cy="899614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088E41-695E-4768-AA2E-DC1A3660149D}"/>
              </a:ext>
            </a:extLst>
          </p:cNvPr>
          <p:cNvGrpSpPr/>
          <p:nvPr/>
        </p:nvGrpSpPr>
        <p:grpSpPr>
          <a:xfrm>
            <a:off x="3534219" y="2688996"/>
            <a:ext cx="6504996" cy="3130375"/>
            <a:chOff x="2754793" y="2498751"/>
            <a:chExt cx="6504996" cy="313037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AF2F9AB-5F26-4DFA-B696-4C414BEEC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49461"/>
            <a:stretch/>
          </p:blipFill>
          <p:spPr>
            <a:xfrm>
              <a:off x="2754793" y="2498751"/>
              <a:ext cx="6504996" cy="31303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5A1073-39CD-4D44-8B82-E7FAFC67CBB2}"/>
                </a:ext>
              </a:extLst>
            </p:cNvPr>
            <p:cNvSpPr txBox="1"/>
            <p:nvPr/>
          </p:nvSpPr>
          <p:spPr>
            <a:xfrm>
              <a:off x="2900036" y="2807654"/>
              <a:ext cx="1656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3DBC71-37A3-4936-8769-2B6FB63D9621}"/>
                </a:ext>
              </a:extLst>
            </p:cNvPr>
            <p:cNvSpPr txBox="1"/>
            <p:nvPr/>
          </p:nvSpPr>
          <p:spPr>
            <a:xfrm>
              <a:off x="7558131" y="4385293"/>
              <a:ext cx="1656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DE096CD-08B1-401B-9777-A1C6A2EFCFE1}"/>
              </a:ext>
            </a:extLst>
          </p:cNvPr>
          <p:cNvGrpSpPr/>
          <p:nvPr/>
        </p:nvGrpSpPr>
        <p:grpSpPr>
          <a:xfrm>
            <a:off x="7309179" y="2955704"/>
            <a:ext cx="1805186" cy="766108"/>
            <a:chOff x="6583069" y="655508"/>
            <a:chExt cx="1405645" cy="71615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D21150-F761-4DE8-8E11-7886DA278D26}"/>
                </a:ext>
              </a:extLst>
            </p:cNvPr>
            <p:cNvSpPr txBox="1"/>
            <p:nvPr/>
          </p:nvSpPr>
          <p:spPr>
            <a:xfrm>
              <a:off x="6583069" y="655508"/>
              <a:ext cx="1209822" cy="31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C0012B-5972-4397-B20C-F8245E019782}"/>
                </a:ext>
              </a:extLst>
            </p:cNvPr>
            <p:cNvSpPr txBox="1"/>
            <p:nvPr/>
          </p:nvSpPr>
          <p:spPr>
            <a:xfrm>
              <a:off x="6583069" y="940102"/>
              <a:ext cx="1405645" cy="43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400" dirty="0"/>
                <a:t>لنستر أجسادنا </a:t>
              </a:r>
              <a:endParaRPr lang="en-US" sz="2400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3992D0E-AFC3-458C-80CF-13D8DA5DA7A4}"/>
              </a:ext>
            </a:extLst>
          </p:cNvPr>
          <p:cNvSpPr txBox="1"/>
          <p:nvPr/>
        </p:nvSpPr>
        <p:spPr>
          <a:xfrm>
            <a:off x="2643135" y="4494485"/>
            <a:ext cx="3016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dirty="0"/>
              <a:t>لنحمي أجسادنا من البرد  أو حرارة الشمس </a:t>
            </a:r>
          </a:p>
        </p:txBody>
      </p:sp>
    </p:spTree>
    <p:extLst>
      <p:ext uri="{BB962C8B-B14F-4D97-AF65-F5344CB8AC3E}">
        <p14:creationId xmlns:p14="http://schemas.microsoft.com/office/powerpoint/2010/main" val="19602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ملابسي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932861"/>
              <a:ext cx="1214203" cy="899614"/>
            </a:xfrm>
            <a:prstGeom prst="rect">
              <a:avLst/>
            </a:prstGeom>
          </p:spPr>
        </p:pic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797205" y="1044265"/>
            <a:ext cx="3897299" cy="688625"/>
            <a:chOff x="1437352" y="1240019"/>
            <a:chExt cx="3897299" cy="68862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2" y="1240019"/>
              <a:ext cx="319185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05394" y="1528534"/>
              <a:ext cx="3329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 :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13811" y="2262738"/>
            <a:ext cx="393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</a:rPr>
              <a:t>اذكري فائدة أخرى للملابس 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9D4FB32E-0A9D-4381-A8F1-C1DBE3CC5F4E}"/>
              </a:ext>
            </a:extLst>
          </p:cNvPr>
          <p:cNvSpPr/>
          <p:nvPr/>
        </p:nvSpPr>
        <p:spPr>
          <a:xfrm>
            <a:off x="5288235" y="2455486"/>
            <a:ext cx="2033038" cy="19926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rgbClr val="FF0000"/>
                </a:solidFill>
              </a:rPr>
              <a:t>نتزين بها</a:t>
            </a:r>
          </a:p>
        </p:txBody>
      </p:sp>
    </p:spTree>
    <p:extLst>
      <p:ext uri="{BB962C8B-B14F-4D97-AF65-F5344CB8AC3E}">
        <p14:creationId xmlns:p14="http://schemas.microsoft.com/office/powerpoint/2010/main" val="10376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140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4912363" y="1214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/>
              <a:t>تجدنا  في جوجل</a:t>
            </a:r>
            <a:endParaRPr lang="en-US" sz="72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FD50A2-38F7-4395-81AF-DD99793CB3DB}"/>
              </a:ext>
            </a:extLst>
          </p:cNvPr>
          <p:cNvGrpSpPr/>
          <p:nvPr/>
        </p:nvGrpSpPr>
        <p:grpSpPr>
          <a:xfrm>
            <a:off x="1940676" y="391708"/>
            <a:ext cx="3149600" cy="858981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091E8F4-D2A9-4FE8-89B1-96C0D0B8E53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A69CCEA-85C2-4E55-A8CC-F4E7691A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6" y="238846"/>
              <a:ext cx="2932055" cy="79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أنظر و ألاحظ 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8626760" y="2173992"/>
            <a:ext cx="3033121" cy="672816"/>
            <a:chOff x="1437354" y="1240018"/>
            <a:chExt cx="6311996" cy="67281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54" y="1240018"/>
              <a:ext cx="63119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5122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تصنع الملابس من الأقمشة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ملابسي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932861"/>
              <a:ext cx="1214203" cy="89961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137023" y="1166239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207281" y="122082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2902B6D-C109-4EAC-94F8-1B2B1E29481F}"/>
              </a:ext>
            </a:extLst>
          </p:cNvPr>
          <p:cNvGrpSpPr/>
          <p:nvPr/>
        </p:nvGrpSpPr>
        <p:grpSpPr>
          <a:xfrm flipH="1">
            <a:off x="6527065" y="3337126"/>
            <a:ext cx="5120620" cy="980593"/>
            <a:chOff x="1437354" y="1240017"/>
            <a:chExt cx="10656130" cy="98059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EACF4B2-E104-492A-B30D-45A3215CE608}"/>
                </a:ext>
              </a:extLst>
            </p:cNvPr>
            <p:cNvSpPr/>
            <p:nvPr/>
          </p:nvSpPr>
          <p:spPr>
            <a:xfrm flipV="1">
              <a:off x="1437354" y="1240017"/>
              <a:ext cx="1065613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39C9002-EAF5-44BC-B222-938E1847AAAE}"/>
                </a:ext>
              </a:extLst>
            </p:cNvPr>
            <p:cNvSpPr txBox="1"/>
            <p:nvPr/>
          </p:nvSpPr>
          <p:spPr>
            <a:xfrm>
              <a:off x="2371086" y="1512724"/>
              <a:ext cx="9722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ماذا لو كانت  ملابسنا مصنوعة من الورق ؟</a:t>
              </a:r>
            </a:p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</p:grpSp>
      <p:sp>
        <p:nvSpPr>
          <p:cNvPr id="81" name="Cloud 80">
            <a:extLst>
              <a:ext uri="{FF2B5EF4-FFF2-40B4-BE49-F238E27FC236}">
                <a16:creationId xmlns:a16="http://schemas.microsoft.com/office/drawing/2014/main" id="{600CF6B1-FA44-48CB-BE28-7D8182B9D1B8}"/>
              </a:ext>
            </a:extLst>
          </p:cNvPr>
          <p:cNvSpPr/>
          <p:nvPr/>
        </p:nvSpPr>
        <p:spPr>
          <a:xfrm>
            <a:off x="3663333" y="4151069"/>
            <a:ext cx="2808853" cy="26176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rgbClr val="FF0000"/>
                </a:solidFill>
              </a:rPr>
              <a:t>ستتمزق عند الحركة أو عند تعرضها للماء</a:t>
            </a:r>
          </a:p>
        </p:txBody>
      </p:sp>
    </p:spTree>
    <p:extLst>
      <p:ext uri="{BB962C8B-B14F-4D97-AF65-F5344CB8AC3E}">
        <p14:creationId xmlns:p14="http://schemas.microsoft.com/office/powerpoint/2010/main" val="35851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72" grpId="0" animBg="1"/>
      <p:bldP spid="72" grpId="1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أنظر و ألاحظ :</a:t>
              </a: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196DCC71-1055-4CB3-AEF6-B6B6C5DA2117}"/>
              </a:ext>
            </a:extLst>
          </p:cNvPr>
          <p:cNvSpPr/>
          <p:nvPr/>
        </p:nvSpPr>
        <p:spPr>
          <a:xfrm rot="5400000">
            <a:off x="3184215" y="358289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C4F0B4D0-EAC6-4A49-A73D-C4F26CBF3B01}"/>
              </a:ext>
            </a:extLst>
          </p:cNvPr>
          <p:cNvSpPr/>
          <p:nvPr/>
        </p:nvSpPr>
        <p:spPr>
          <a:xfrm rot="5400000">
            <a:off x="6527601" y="388304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AE3A85D8-E3ED-47EC-A7E8-2D9CAC4E3DBD}"/>
              </a:ext>
            </a:extLst>
          </p:cNvPr>
          <p:cNvSpPr/>
          <p:nvPr/>
        </p:nvSpPr>
        <p:spPr>
          <a:xfrm rot="5400000">
            <a:off x="4782255" y="103447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65866D-BD3B-4590-946A-EA451603369F}"/>
              </a:ext>
            </a:extLst>
          </p:cNvPr>
          <p:cNvGrpSpPr/>
          <p:nvPr/>
        </p:nvGrpSpPr>
        <p:grpSpPr>
          <a:xfrm>
            <a:off x="5852513" y="108906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04B4300-DA13-464F-B487-56AA634218E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4BB9BE94-ADB0-4182-8FE5-52BE0E14BCF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A49F82-6E75-4692-997D-1102B43D363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1A9D55-9E83-4698-815F-20E570624691}"/>
              </a:ext>
            </a:extLst>
          </p:cNvPr>
          <p:cNvGrpSpPr/>
          <p:nvPr/>
        </p:nvGrpSpPr>
        <p:grpSpPr>
          <a:xfrm>
            <a:off x="7568347" y="395304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46EB6C4-85AC-4562-8670-452A2DD4B2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0">
              <a:extLst>
                <a:ext uri="{FF2B5EF4-FFF2-40B4-BE49-F238E27FC236}">
                  <a16:creationId xmlns:a16="http://schemas.microsoft.com/office/drawing/2014/main" id="{C42B3581-6116-4F55-BA1C-9E1CFB3CBC4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6EDCD0-2296-48C2-8BED-8A058CCAD01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DDEF2A-A08C-4D50-A2B3-E6A49C3A8177}"/>
              </a:ext>
            </a:extLst>
          </p:cNvPr>
          <p:cNvGrpSpPr/>
          <p:nvPr/>
        </p:nvGrpSpPr>
        <p:grpSpPr>
          <a:xfrm>
            <a:off x="4224961" y="363738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0FB2A0D-A7C4-4236-9521-EEC65CC77A6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apezoid 10">
              <a:extLst>
                <a:ext uri="{FF2B5EF4-FFF2-40B4-BE49-F238E27FC236}">
                  <a16:creationId xmlns:a16="http://schemas.microsoft.com/office/drawing/2014/main" id="{98614D6B-6D21-4633-B763-06DEDC10FD6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749242A-016F-430F-94A1-163BF4C4787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8626760" y="2173992"/>
            <a:ext cx="3033121" cy="672816"/>
            <a:chOff x="1437354" y="1240018"/>
            <a:chExt cx="6311996" cy="67281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54" y="1240018"/>
              <a:ext cx="63119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5122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لكل مهنة زي خاص بها 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E8469AE-A9FB-4CBE-AE72-9FFF12F19C13}"/>
              </a:ext>
            </a:extLst>
          </p:cNvPr>
          <p:cNvSpPr txBox="1"/>
          <p:nvPr/>
        </p:nvSpPr>
        <p:spPr>
          <a:xfrm>
            <a:off x="5298939" y="3101396"/>
            <a:ext cx="1423323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الطبيب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99559AA-F838-45C3-A63C-4AB04035C4AD}"/>
              </a:ext>
            </a:extLst>
          </p:cNvPr>
          <p:cNvSpPr txBox="1"/>
          <p:nvPr/>
        </p:nvSpPr>
        <p:spPr>
          <a:xfrm>
            <a:off x="7016600" y="5817709"/>
            <a:ext cx="1423323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الطباخ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615598" y="5535393"/>
            <a:ext cx="1423323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المهندس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C5FF89D-02FA-484C-B9D7-8934405799B3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8F1E92A-E4B3-4247-978C-EBB1B35C39D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546C726-D90A-4CA4-929D-006E4B881E7B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3A8DD12-3F29-4651-9187-AA6D2A698C76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ملابسي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B4D3009-45C0-4800-9BBE-3FA62569C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932861"/>
              <a:ext cx="1214203" cy="899614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9FEDB66-F006-4779-B3D2-44B316A17786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FDAA941-4C1B-4CB9-9E95-BDDA145C07FD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E54C917-0CFC-44A4-BD49-AF4423DA2D02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Top Corners One Rounded and One Snipped 80">
                <a:extLst>
                  <a:ext uri="{FF2B5EF4-FFF2-40B4-BE49-F238E27FC236}">
                    <a16:creationId xmlns:a16="http://schemas.microsoft.com/office/drawing/2014/main" id="{5691A9CD-2A6E-4D3D-9BFC-5618ED331181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ight Triangle 19">
                <a:extLst>
                  <a:ext uri="{FF2B5EF4-FFF2-40B4-BE49-F238E27FC236}">
                    <a16:creationId xmlns:a16="http://schemas.microsoft.com/office/drawing/2014/main" id="{1783303E-008F-4016-93A9-8BDC4119E96C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F890528-A2C2-43C2-937A-9FDC89FC5C5A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9" name="Graphic 78" descr="Target Audience">
              <a:extLst>
                <a:ext uri="{FF2B5EF4-FFF2-40B4-BE49-F238E27FC236}">
                  <a16:creationId xmlns:a16="http://schemas.microsoft.com/office/drawing/2014/main" id="{25FBF9FF-A536-4D8B-8E80-2E71A5A2E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F994E89-3AFD-4932-88BA-0F41FFE60123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38329F-6975-4E1A-B80C-943812149A17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94501D9-FF1A-4627-85E1-7A81E590877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rapezoid 10">
              <a:extLst>
                <a:ext uri="{FF2B5EF4-FFF2-40B4-BE49-F238E27FC236}">
                  <a16:creationId xmlns:a16="http://schemas.microsoft.com/office/drawing/2014/main" id="{3773C1AC-99BD-4917-AB56-E62A28B4EAD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34A314B-4D16-4A7F-A049-7D7CF4FEB82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21">
            <a:extLst>
              <a:ext uri="{FF2B5EF4-FFF2-40B4-BE49-F238E27FC236}">
                <a16:creationId xmlns:a16="http://schemas.microsoft.com/office/drawing/2014/main" id="{2C0BF8BA-9D59-4C36-B1F6-360406386429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5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1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3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6" dur="200" fill="hold"/>
                                        <p:tgtEl>
                                          <p:spTgt spid="1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3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6" dur="200" fill="hold"/>
                                        <p:tgtEl>
                                          <p:spTgt spid="1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3" dur="2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797205" y="1044265"/>
            <a:ext cx="3897299" cy="688625"/>
            <a:chOff x="1437352" y="1240019"/>
            <a:chExt cx="3897299" cy="68862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2" y="1240019"/>
              <a:ext cx="319185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05394" y="1528534"/>
              <a:ext cx="3329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 :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13811" y="2262738"/>
            <a:ext cx="393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</a:rPr>
              <a:t> صل الأشياء بأصحابها 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96048-AFB2-43C2-88E3-A0275B5B9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349" y="291534"/>
            <a:ext cx="2039230" cy="192446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AA3390-BDA8-433F-AC66-44CB90B49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r="13417"/>
          <a:stretch/>
        </p:blipFill>
        <p:spPr>
          <a:xfrm>
            <a:off x="3249483" y="119578"/>
            <a:ext cx="2126114" cy="218288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F5280-6135-4620-A406-B2E5476F93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9" t="-8681" r="-6499" b="-8681"/>
          <a:stretch/>
        </p:blipFill>
        <p:spPr>
          <a:xfrm>
            <a:off x="5779088" y="4630312"/>
            <a:ext cx="2074635" cy="207025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81C2B-33EB-41D5-A011-87600DA16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 r="14671"/>
          <a:stretch/>
        </p:blipFill>
        <p:spPr>
          <a:xfrm>
            <a:off x="3287535" y="2462793"/>
            <a:ext cx="2126114" cy="212329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9DAC3F-F71E-4513-BFB6-D2EC2DA8E8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r="15496"/>
          <a:stretch/>
        </p:blipFill>
        <p:spPr>
          <a:xfrm>
            <a:off x="3287535" y="4701554"/>
            <a:ext cx="2074634" cy="210448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DC5EF-DA32-4DE8-94CA-3EF9E1F7BE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r="10402"/>
          <a:stretch/>
        </p:blipFill>
        <p:spPr>
          <a:xfrm>
            <a:off x="5729465" y="2438438"/>
            <a:ext cx="2126114" cy="205677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>
            <a:off x="4963193" y="1627129"/>
            <a:ext cx="1682118" cy="149563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flipV="1">
            <a:off x="4494693" y="1662438"/>
            <a:ext cx="1900754" cy="1319408"/>
          </a:xfrm>
          <a:custGeom>
            <a:avLst/>
            <a:gdLst>
              <a:gd name="connsiteX0" fmla="*/ 1900754 w 1900754"/>
              <a:gd name="connsiteY0" fmla="*/ 39248 h 1319408"/>
              <a:gd name="connsiteX1" fmla="*/ 1246189 w 1900754"/>
              <a:gd name="connsiteY1" fmla="*/ 95519 h 1319408"/>
              <a:gd name="connsiteX2" fmla="*/ 1032197 w 1900754"/>
              <a:gd name="connsiteY2" fmla="*/ 869242 h 1319408"/>
              <a:gd name="connsiteX3" fmla="*/ 289518 w 1900754"/>
              <a:gd name="connsiteY3" fmla="*/ 1122461 h 1319408"/>
              <a:gd name="connsiteX4" fmla="*/ 0 w 1900754"/>
              <a:gd name="connsiteY4" fmla="*/ 1319408 h 131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754" h="1319408" extrusionOk="0">
                <a:moveTo>
                  <a:pt x="1900754" y="39248"/>
                </a:moveTo>
                <a:cubicBezTo>
                  <a:pt x="1695984" y="60202"/>
                  <a:pt x="1387123" y="73340"/>
                  <a:pt x="1246189" y="95519"/>
                </a:cubicBezTo>
                <a:cubicBezTo>
                  <a:pt x="1016787" y="304049"/>
                  <a:pt x="1149908" y="773747"/>
                  <a:pt x="1032197" y="869242"/>
                </a:cubicBezTo>
                <a:cubicBezTo>
                  <a:pt x="777847" y="1121613"/>
                  <a:pt x="535370" y="926310"/>
                  <a:pt x="289518" y="1122461"/>
                </a:cubicBezTo>
                <a:cubicBezTo>
                  <a:pt x="59849" y="1190106"/>
                  <a:pt x="65810" y="1292341"/>
                  <a:pt x="0" y="131940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A2C4B15-4960-4DE6-A311-0C1E7F249FCF}"/>
              </a:ext>
            </a:extLst>
          </p:cNvPr>
          <p:cNvSpPr/>
          <p:nvPr/>
        </p:nvSpPr>
        <p:spPr>
          <a:xfrm>
            <a:off x="4658906" y="5374023"/>
            <a:ext cx="1509486" cy="530661"/>
          </a:xfrm>
          <a:custGeom>
            <a:avLst/>
            <a:gdLst>
              <a:gd name="connsiteX0" fmla="*/ 1509486 w 1509486"/>
              <a:gd name="connsiteY0" fmla="*/ 421833 h 530661"/>
              <a:gd name="connsiteX1" fmla="*/ 827314 w 1509486"/>
              <a:gd name="connsiteY1" fmla="*/ 506580 h 530661"/>
              <a:gd name="connsiteX2" fmla="*/ 464457 w 1509486"/>
              <a:gd name="connsiteY2" fmla="*/ 40474 h 530661"/>
              <a:gd name="connsiteX3" fmla="*/ 0 w 1509486"/>
              <a:gd name="connsiteY3" fmla="*/ 54599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30661" extrusionOk="0">
                <a:moveTo>
                  <a:pt x="1509486" y="421833"/>
                </a:moveTo>
                <a:cubicBezTo>
                  <a:pt x="1253445" y="504370"/>
                  <a:pt x="1015188" y="570857"/>
                  <a:pt x="827314" y="506580"/>
                </a:cubicBezTo>
                <a:cubicBezTo>
                  <a:pt x="600287" y="434248"/>
                  <a:pt x="641110" y="179287"/>
                  <a:pt x="464457" y="40474"/>
                </a:cubicBezTo>
                <a:cubicBezTo>
                  <a:pt x="272107" y="-86057"/>
                  <a:pt x="191508" y="47314"/>
                  <a:pt x="0" y="5459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ملابسي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932861"/>
              <a:ext cx="1214203" cy="89961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54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4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2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35" grpId="0" animBg="1"/>
      <p:bldP spid="36" grpId="0" animBg="1"/>
      <p:bldP spid="37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6C4DBFA-89AB-47B4-BE13-95B9AE1B9FE9}"/>
              </a:ext>
            </a:extLst>
          </p:cNvPr>
          <p:cNvSpPr/>
          <p:nvPr/>
        </p:nvSpPr>
        <p:spPr>
          <a:xfrm flipH="1">
            <a:off x="4827242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9B8381-5E9B-4F44-BBAA-C3ECEC1E8A2C}"/>
              </a:ext>
            </a:extLst>
          </p:cNvPr>
          <p:cNvGrpSpPr/>
          <p:nvPr/>
        </p:nvGrpSpPr>
        <p:grpSpPr>
          <a:xfrm flipH="1">
            <a:off x="4163158" y="1060323"/>
            <a:ext cx="2564306" cy="651148"/>
            <a:chOff x="1437352" y="1240020"/>
            <a:chExt cx="2564306" cy="651148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7B36CFB-0AD6-489A-9C0C-9B1AE30334E5}"/>
                </a:ext>
              </a:extLst>
            </p:cNvPr>
            <p:cNvSpPr/>
            <p:nvPr/>
          </p:nvSpPr>
          <p:spPr>
            <a:xfrm flipV="1">
              <a:off x="1437352" y="1240020"/>
              <a:ext cx="256430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854D41D-50C4-46E3-9A89-D0DCD112F586}"/>
                </a:ext>
              </a:extLst>
            </p:cNvPr>
            <p:cNvSpPr txBox="1"/>
            <p:nvPr/>
          </p:nvSpPr>
          <p:spPr>
            <a:xfrm>
              <a:off x="1615266" y="1552614"/>
              <a:ext cx="23863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 :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E8B8FB9-2F71-474A-BFA4-CB89FFC7102F}"/>
              </a:ext>
            </a:extLst>
          </p:cNvPr>
          <p:cNvGrpSpPr/>
          <p:nvPr/>
        </p:nvGrpSpPr>
        <p:grpSpPr>
          <a:xfrm flipH="1" flipV="1">
            <a:off x="4896157" y="2051749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7DB7ACB-EB3F-4866-9D63-6C60A54D71A8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8E151CD-9A54-4CE6-83AE-6F9515D720CF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9130198" y="1044266"/>
            <a:ext cx="2564306" cy="651148"/>
            <a:chOff x="1437352" y="1240020"/>
            <a:chExt cx="2564306" cy="651148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2" y="1240020"/>
              <a:ext cx="256430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615266" y="1552614"/>
              <a:ext cx="23863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 :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17C60F8-AF7F-403B-ADC1-38F6B0EB7638}"/>
              </a:ext>
            </a:extLst>
          </p:cNvPr>
          <p:cNvSpPr txBox="1"/>
          <p:nvPr/>
        </p:nvSpPr>
        <p:spPr>
          <a:xfrm>
            <a:off x="1658789" y="2245608"/>
            <a:ext cx="4489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Open Sans" panose="020B0606030504020204" pitchFamily="34" charset="0"/>
                <a:ea typeface="Open Sans" panose="020B0606030504020204" pitchFamily="34" charset="0"/>
              </a:rPr>
              <a:t>أرتديها و أضعها في مكانها المخصص</a:t>
            </a:r>
          </a:p>
        </p:txBody>
      </p:sp>
      <p:sp>
        <p:nvSpPr>
          <p:cNvPr id="47" name="مستطيل 17">
            <a:extLst>
              <a:ext uri="{FF2B5EF4-FFF2-40B4-BE49-F238E27FC236}">
                <a16:creationId xmlns:a16="http://schemas.microsoft.com/office/drawing/2014/main" id="{69E03053-515A-48C3-A5C5-2AC269078830}"/>
              </a:ext>
            </a:extLst>
          </p:cNvPr>
          <p:cNvSpPr/>
          <p:nvPr/>
        </p:nvSpPr>
        <p:spPr>
          <a:xfrm>
            <a:off x="7572543" y="2305626"/>
            <a:ext cx="3546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</a:rPr>
              <a:t> أين تضعي ملابس المدرسة بعد خلعها ؟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5D1A52B-77AF-4BB9-B438-26C01D4B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958" y="4482046"/>
            <a:ext cx="1314537" cy="2273793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62EECC36-3641-4562-8A45-8B5EF9E53606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CC4066-C4A1-450F-82FA-212418827FBF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BA51D86-C165-4DF4-9DA8-1B236DC24077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41B3954-9F5C-48D8-B6DC-69C23D9566E2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ملابسي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F045876-00E9-4CA7-A0DE-8BE3834C7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932861"/>
              <a:ext cx="1214203" cy="899614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9C3B38D-05F9-42D1-9CCF-8778609B3B7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3C4EDC0-A5F3-4B5A-8B9F-5E89FCAB2E54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4EEA8ED-4DF5-446E-BA37-6E0B426E063B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Top Corners One Rounded and One Snipped 69">
                <a:extLst>
                  <a:ext uri="{FF2B5EF4-FFF2-40B4-BE49-F238E27FC236}">
                    <a16:creationId xmlns:a16="http://schemas.microsoft.com/office/drawing/2014/main" id="{03B3ADE5-5B9E-4D24-8607-7F29B17F5BA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ight Triangle 19">
                <a:extLst>
                  <a:ext uri="{FF2B5EF4-FFF2-40B4-BE49-F238E27FC236}">
                    <a16:creationId xmlns:a16="http://schemas.microsoft.com/office/drawing/2014/main" id="{CB83F40A-D433-4BCA-94CC-CAD6AAA379C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025503B-EB42-42E1-8CB5-5437F515D7C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8" name="Graphic 67" descr="Target Audience">
              <a:extLst>
                <a:ext uri="{FF2B5EF4-FFF2-40B4-BE49-F238E27FC236}">
                  <a16:creationId xmlns:a16="http://schemas.microsoft.com/office/drawing/2014/main" id="{3D0FC3A6-FC4E-4B9A-8720-2E8615622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3A1AAAC-CAC7-4815-A887-E9D9FC8A47DF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0CB4AC3-F9C6-406E-A68C-121350E894A7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7EDB15A-6A12-4104-AD01-945E14F1253F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10">
              <a:extLst>
                <a:ext uri="{FF2B5EF4-FFF2-40B4-BE49-F238E27FC236}">
                  <a16:creationId xmlns:a16="http://schemas.microsoft.com/office/drawing/2014/main" id="{0B979DB8-58F6-456D-8862-881F05F33010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773E6E9-D4C9-4965-A3C4-986CFBC5C71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21">
            <a:extLst>
              <a:ext uri="{FF2B5EF4-FFF2-40B4-BE49-F238E27FC236}">
                <a16:creationId xmlns:a16="http://schemas.microsoft.com/office/drawing/2014/main" id="{FCCE367D-CA95-41A8-9323-518F3F0E1433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1188C21-9949-4489-8199-7BB13CF33D90}"/>
              </a:ext>
            </a:extLst>
          </p:cNvPr>
          <p:cNvGrpSpPr/>
          <p:nvPr/>
        </p:nvGrpSpPr>
        <p:grpSpPr>
          <a:xfrm flipH="1" flipV="1">
            <a:off x="9842796" y="2872396"/>
            <a:ext cx="1834212" cy="635091"/>
            <a:chOff x="1431941" y="2643418"/>
            <a:chExt cx="1834212" cy="635091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19E7BB9-6978-4B09-B38D-92700F88060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5F97391-9513-4C13-A21D-2E1961F94A1B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5" name="مستطيل 17">
            <a:extLst>
              <a:ext uri="{FF2B5EF4-FFF2-40B4-BE49-F238E27FC236}">
                <a16:creationId xmlns:a16="http://schemas.microsoft.com/office/drawing/2014/main" id="{C3AFDFB0-532F-457D-8337-F3EBB1557F3D}"/>
              </a:ext>
            </a:extLst>
          </p:cNvPr>
          <p:cNvSpPr/>
          <p:nvPr/>
        </p:nvSpPr>
        <p:spPr>
          <a:xfrm>
            <a:off x="7787730" y="3160544"/>
            <a:ext cx="3288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</a:rPr>
              <a:t>ماذا ترتدي بعد عودتك من المدرسة ؟ 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77D3DE5-EBBD-46E2-AFAB-E9E98F775B8B}"/>
              </a:ext>
            </a:extLst>
          </p:cNvPr>
          <p:cNvGrpSpPr/>
          <p:nvPr/>
        </p:nvGrpSpPr>
        <p:grpSpPr>
          <a:xfrm flipH="1" flipV="1">
            <a:off x="9838000" y="3727314"/>
            <a:ext cx="1834212" cy="635091"/>
            <a:chOff x="1431941" y="2643418"/>
            <a:chExt cx="1834212" cy="635091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C59F088-AE41-44FF-9FC2-BC5281BE2A8C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5AFAD1F-F1E4-4ACF-A586-22ADB62D03D7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9" name="مستطيل 17">
            <a:extLst>
              <a:ext uri="{FF2B5EF4-FFF2-40B4-BE49-F238E27FC236}">
                <a16:creationId xmlns:a16="http://schemas.microsoft.com/office/drawing/2014/main" id="{B8F16E07-08DC-4BB4-970E-8910B7EE6EC0}"/>
              </a:ext>
            </a:extLst>
          </p:cNvPr>
          <p:cNvSpPr/>
          <p:nvPr/>
        </p:nvSpPr>
        <p:spPr>
          <a:xfrm>
            <a:off x="7496370" y="4015462"/>
            <a:ext cx="3536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</a:rPr>
              <a:t>لم تختار ملابس تناسب الوقت و المكان ؟ 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010449E-0591-4EB5-999A-774913FD57B9}"/>
              </a:ext>
            </a:extLst>
          </p:cNvPr>
          <p:cNvGrpSpPr/>
          <p:nvPr/>
        </p:nvGrpSpPr>
        <p:grpSpPr>
          <a:xfrm flipH="1" flipV="1">
            <a:off x="4896157" y="2927442"/>
            <a:ext cx="1834212" cy="635091"/>
            <a:chOff x="1431941" y="2643418"/>
            <a:chExt cx="1834212" cy="635091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AB6866B-8AA1-4F71-91C2-0EF1CEEB2C9C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5C90634-832C-466F-A741-FC230682B42F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E313C2C-2149-4562-914F-E939CBB65871}"/>
              </a:ext>
            </a:extLst>
          </p:cNvPr>
          <p:cNvSpPr txBox="1"/>
          <p:nvPr/>
        </p:nvSpPr>
        <p:spPr>
          <a:xfrm>
            <a:off x="1658789" y="3225632"/>
            <a:ext cx="4489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Open Sans" panose="020B0606030504020204" pitchFamily="34" charset="0"/>
                <a:ea typeface="Open Sans" panose="020B0606030504020204" pitchFamily="34" charset="0"/>
              </a:rPr>
              <a:t>أرتدي ملابس المنزل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5ACC82E-9C02-49A7-AAF1-9D5BE18A25B8}"/>
              </a:ext>
            </a:extLst>
          </p:cNvPr>
          <p:cNvGrpSpPr/>
          <p:nvPr/>
        </p:nvGrpSpPr>
        <p:grpSpPr>
          <a:xfrm flipH="1" flipV="1">
            <a:off x="4896157" y="3917435"/>
            <a:ext cx="1834212" cy="635091"/>
            <a:chOff x="1431941" y="2643418"/>
            <a:chExt cx="1834212" cy="635091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F96B4EF-98F0-484D-B3F9-972322584ADF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6EBAB29-5FAB-4B40-B492-7F7834BCB18F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0A5E61FD-732A-458C-AEC1-740BE87F4D00}"/>
              </a:ext>
            </a:extLst>
          </p:cNvPr>
          <p:cNvSpPr txBox="1"/>
          <p:nvPr/>
        </p:nvSpPr>
        <p:spPr>
          <a:xfrm>
            <a:off x="1658789" y="4198378"/>
            <a:ext cx="4489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Open Sans" panose="020B0606030504020204" pitchFamily="34" charset="0"/>
                <a:ea typeface="Open Sans" panose="020B0606030504020204" pitchFamily="34" charset="0"/>
              </a:rPr>
              <a:t>لأن لكل وقت و مكان ملابس مخصصة</a:t>
            </a:r>
          </a:p>
        </p:txBody>
      </p:sp>
    </p:spTree>
    <p:extLst>
      <p:ext uri="{BB962C8B-B14F-4D97-AF65-F5344CB8AC3E}">
        <p14:creationId xmlns:p14="http://schemas.microsoft.com/office/powerpoint/2010/main" val="39072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5" grpId="0" animBg="1"/>
      <p:bldP spid="74" grpId="0"/>
      <p:bldP spid="47" grpId="0"/>
      <p:bldP spid="81" grpId="0" animBg="1"/>
      <p:bldP spid="85" grpId="0"/>
      <p:bldP spid="89" grpId="0"/>
      <p:bldP spid="93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59C16C6-107D-4A98-9C80-6B29F731516D}"/>
              </a:ext>
            </a:extLst>
          </p:cNvPr>
          <p:cNvGrpSpPr/>
          <p:nvPr/>
        </p:nvGrpSpPr>
        <p:grpSpPr>
          <a:xfrm>
            <a:off x="6606359" y="14897"/>
            <a:ext cx="1756229" cy="2186479"/>
            <a:chOff x="6606359" y="14897"/>
            <a:chExt cx="1756229" cy="218647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837C8D3-F0FA-45DD-85D2-CD020188D9CF}"/>
                </a:ext>
              </a:extLst>
            </p:cNvPr>
            <p:cNvSpPr/>
            <p:nvPr/>
          </p:nvSpPr>
          <p:spPr>
            <a:xfrm>
              <a:off x="6707674" y="647773"/>
              <a:ext cx="1553603" cy="1553603"/>
            </a:xfrm>
            <a:prstGeom prst="ellipse">
              <a:avLst/>
            </a:prstGeom>
            <a:gradFill>
              <a:gsLst>
                <a:gs pos="0">
                  <a:srgbClr val="FF00FF"/>
                </a:gs>
                <a:gs pos="79000">
                  <a:srgbClr val="FF00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B59A257-F3AA-4A60-B87E-F00689382F59}"/>
                </a:ext>
              </a:extLst>
            </p:cNvPr>
            <p:cNvSpPr txBox="1"/>
            <p:nvPr/>
          </p:nvSpPr>
          <p:spPr>
            <a:xfrm>
              <a:off x="6606359" y="14897"/>
              <a:ext cx="1756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عند النوم أرتدي الملابس المريحة</a:t>
              </a:r>
              <a:endParaRPr lang="ar-S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0720129-8C11-46E2-9753-106C7EB40D13}"/>
                </a:ext>
              </a:extLst>
            </p:cNvPr>
            <p:cNvGrpSpPr/>
            <p:nvPr/>
          </p:nvGrpSpPr>
          <p:grpSpPr>
            <a:xfrm>
              <a:off x="6824273" y="312111"/>
              <a:ext cx="1341598" cy="1409572"/>
              <a:chOff x="5467488" y="353730"/>
              <a:chExt cx="1341598" cy="1409572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8BD0DA2-4B77-4D54-BF4C-BED3F9F650CC}"/>
                  </a:ext>
                </a:extLst>
              </p:cNvPr>
              <p:cNvSpPr/>
              <p:nvPr/>
            </p:nvSpPr>
            <p:spPr>
              <a:xfrm rot="18636019">
                <a:off x="5051606" y="848453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81EB2AF-6288-4DB6-8552-E61739223F07}"/>
                  </a:ext>
                </a:extLst>
              </p:cNvPr>
              <p:cNvSpPr/>
              <p:nvPr/>
            </p:nvSpPr>
            <p:spPr>
              <a:xfrm>
                <a:off x="5467488" y="652375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0C00698-70F1-48B8-A0B0-7539BED99E7F}"/>
                  </a:ext>
                </a:extLst>
              </p:cNvPr>
              <p:cNvSpPr/>
              <p:nvPr/>
            </p:nvSpPr>
            <p:spPr>
              <a:xfrm rot="2776460">
                <a:off x="5858705" y="780479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7EF17-2EF1-4F48-A541-576DD054DFAD}"/>
              </a:ext>
            </a:extLst>
          </p:cNvPr>
          <p:cNvGrpSpPr/>
          <p:nvPr/>
        </p:nvGrpSpPr>
        <p:grpSpPr>
          <a:xfrm>
            <a:off x="8701336" y="1561131"/>
            <a:ext cx="3471614" cy="1971379"/>
            <a:chOff x="8701336" y="1561131"/>
            <a:chExt cx="3471614" cy="197137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9FDE3D7-C0E8-4D3A-A3DC-71E5B7A81C65}"/>
                </a:ext>
              </a:extLst>
            </p:cNvPr>
            <p:cNvSpPr/>
            <p:nvPr/>
          </p:nvSpPr>
          <p:spPr>
            <a:xfrm>
              <a:off x="8701336" y="1585722"/>
              <a:ext cx="1553603" cy="1553603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79000">
                  <a:srgbClr val="0066CC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448BF81-8B92-44FD-B128-39A87FCE581E}"/>
                </a:ext>
              </a:extLst>
            </p:cNvPr>
            <p:cNvSpPr txBox="1"/>
            <p:nvPr/>
          </p:nvSpPr>
          <p:spPr>
            <a:xfrm>
              <a:off x="9977826" y="1901294"/>
              <a:ext cx="219512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لابد من الاعتناء بالملابس حتى لا تتلف </a:t>
              </a:r>
            </a:p>
            <a:p>
              <a:pPr algn="r"/>
              <a:r>
                <a:rPr lang="ar-SY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كلما كبرت تتغير ملابسي </a:t>
              </a:r>
            </a:p>
            <a:p>
              <a:pPr algn="ctr"/>
              <a:endParaRPr lang="ar-S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4D65975-A59B-49C4-9B16-1D67AE2CC847}"/>
                </a:ext>
              </a:extLst>
            </p:cNvPr>
            <p:cNvGrpSpPr/>
            <p:nvPr/>
          </p:nvGrpSpPr>
          <p:grpSpPr>
            <a:xfrm rot="4318574">
              <a:off x="9151114" y="1527144"/>
              <a:ext cx="1341598" cy="1409572"/>
              <a:chOff x="5467488" y="353730"/>
              <a:chExt cx="1341598" cy="1409572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6C68F0D-0696-4B21-B026-724D16B40D90}"/>
                  </a:ext>
                </a:extLst>
              </p:cNvPr>
              <p:cNvSpPr/>
              <p:nvPr/>
            </p:nvSpPr>
            <p:spPr>
              <a:xfrm rot="18636019">
                <a:off x="5051606" y="848453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EFA1B4B-C884-4BBF-A6E4-EE26904B1DBB}"/>
                  </a:ext>
                </a:extLst>
              </p:cNvPr>
              <p:cNvSpPr/>
              <p:nvPr/>
            </p:nvSpPr>
            <p:spPr>
              <a:xfrm>
                <a:off x="5467488" y="652375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4E2D96C-AC44-46FE-BB0F-A402408F4440}"/>
                  </a:ext>
                </a:extLst>
              </p:cNvPr>
              <p:cNvSpPr/>
              <p:nvPr/>
            </p:nvSpPr>
            <p:spPr>
              <a:xfrm rot="2776460">
                <a:off x="5858705" y="780479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577EDF-1A93-46BB-AD8E-3DEBBE11D70C}"/>
              </a:ext>
            </a:extLst>
          </p:cNvPr>
          <p:cNvGrpSpPr/>
          <p:nvPr/>
        </p:nvGrpSpPr>
        <p:grpSpPr>
          <a:xfrm>
            <a:off x="8701336" y="3635436"/>
            <a:ext cx="3204169" cy="1625175"/>
            <a:chOff x="8701336" y="3635436"/>
            <a:chExt cx="3204169" cy="1625175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5791C8E-EC5F-422C-A2EE-6546015863AB}"/>
                </a:ext>
              </a:extLst>
            </p:cNvPr>
            <p:cNvSpPr/>
            <p:nvPr/>
          </p:nvSpPr>
          <p:spPr>
            <a:xfrm>
              <a:off x="8701336" y="3635436"/>
              <a:ext cx="1553603" cy="1553603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79000">
                  <a:srgbClr val="FF9900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508F7C1-F10E-4D66-A9E7-A30599E639C8}"/>
                </a:ext>
              </a:extLst>
            </p:cNvPr>
            <p:cNvSpPr txBox="1"/>
            <p:nvPr/>
          </p:nvSpPr>
          <p:spPr>
            <a:xfrm>
              <a:off x="10149276" y="4412237"/>
              <a:ext cx="1756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/>
                <a:t>أحفظ</a:t>
              </a:r>
              <a:r>
                <a:rPr lang="en-GB" sz="2000" dirty="0"/>
                <a:t> </a:t>
              </a:r>
              <a:r>
                <a:rPr lang="en-GB" sz="2000" dirty="0" err="1"/>
                <a:t>ملابسي</a:t>
              </a:r>
              <a:r>
                <a:rPr lang="en-GB" sz="2000" dirty="0"/>
                <a:t>  </a:t>
              </a:r>
              <a:r>
                <a:rPr lang="en-GB" sz="2000" dirty="0" err="1"/>
                <a:t>في</a:t>
              </a:r>
              <a:r>
                <a:rPr lang="en-GB" sz="2000" dirty="0"/>
                <a:t> </a:t>
              </a:r>
              <a:r>
                <a:rPr lang="en-GB" sz="2000" dirty="0" err="1"/>
                <a:t>خزانة</a:t>
              </a:r>
              <a:r>
                <a:rPr lang="en-GB" sz="2000" dirty="0"/>
                <a:t> </a:t>
              </a:r>
              <a:r>
                <a:rPr lang="en-GB" sz="2000" dirty="0" err="1"/>
                <a:t>الملابس</a:t>
              </a:r>
              <a:r>
                <a:rPr lang="en-GB" sz="2000" dirty="0"/>
                <a:t> </a:t>
              </a: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11F4EF09-1B62-423E-BD3A-78EDCFC5D960}"/>
                </a:ext>
              </a:extLst>
            </p:cNvPr>
            <p:cNvGrpSpPr/>
            <p:nvPr/>
          </p:nvGrpSpPr>
          <p:grpSpPr>
            <a:xfrm rot="7061852">
              <a:off x="9134702" y="3885026"/>
              <a:ext cx="1341598" cy="1409572"/>
              <a:chOff x="5467488" y="353730"/>
              <a:chExt cx="1341598" cy="1409572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05C9B4CC-3690-467E-97E3-1C48EEF04603}"/>
                  </a:ext>
                </a:extLst>
              </p:cNvPr>
              <p:cNvSpPr/>
              <p:nvPr/>
            </p:nvSpPr>
            <p:spPr>
              <a:xfrm rot="18636019">
                <a:off x="5051606" y="848453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EBEB939-4513-4DA3-8C36-2CBACCDBBD1E}"/>
                  </a:ext>
                </a:extLst>
              </p:cNvPr>
              <p:cNvSpPr/>
              <p:nvPr/>
            </p:nvSpPr>
            <p:spPr>
              <a:xfrm>
                <a:off x="5467488" y="652375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FE92C1F-F4FC-486E-AC45-C4FD6F8FB441}"/>
                  </a:ext>
                </a:extLst>
              </p:cNvPr>
              <p:cNvSpPr/>
              <p:nvPr/>
            </p:nvSpPr>
            <p:spPr>
              <a:xfrm rot="2776460">
                <a:off x="5858705" y="780479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09605E-521A-4175-9716-04FF5A67D088}"/>
              </a:ext>
            </a:extLst>
          </p:cNvPr>
          <p:cNvGrpSpPr/>
          <p:nvPr/>
        </p:nvGrpSpPr>
        <p:grpSpPr>
          <a:xfrm>
            <a:off x="5976730" y="4573385"/>
            <a:ext cx="2871779" cy="2361681"/>
            <a:chOff x="5976730" y="4573385"/>
            <a:chExt cx="2871779" cy="2361681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CC08DD1-F690-49DE-A9B7-3568B487C5D2}"/>
                </a:ext>
              </a:extLst>
            </p:cNvPr>
            <p:cNvSpPr/>
            <p:nvPr/>
          </p:nvSpPr>
          <p:spPr>
            <a:xfrm>
              <a:off x="6707674" y="4573385"/>
              <a:ext cx="1553603" cy="1553603"/>
            </a:xfrm>
            <a:prstGeom prst="ellipse">
              <a:avLst/>
            </a:prstGeom>
            <a:gradFill flip="none" rotWithShape="1">
              <a:gsLst>
                <a:gs pos="0">
                  <a:srgbClr val="00CC99"/>
                </a:gs>
                <a:gs pos="79000">
                  <a:srgbClr val="008080"/>
                </a:gs>
              </a:gsLst>
              <a:lin ang="15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BA45DE0-3A0F-4BBC-A189-EC87F62041A7}"/>
                </a:ext>
              </a:extLst>
            </p:cNvPr>
            <p:cNvSpPr txBox="1"/>
            <p:nvPr/>
          </p:nvSpPr>
          <p:spPr>
            <a:xfrm>
              <a:off x="5976730" y="6227180"/>
              <a:ext cx="28717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ar-SY"/>
              </a:defPPr>
              <a:lvl1pPr algn="ctr">
                <a:defRPr sz="2000"/>
              </a:lvl1pPr>
            </a:lstStyle>
            <a:p>
              <a:r>
                <a:rPr lang="ar-SY" dirty="0"/>
                <a:t>أضع ملابسي المتسخة في سلة الغسيل </a:t>
              </a: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A17E2F3-7F6D-441E-85C2-1EA6FD754C90}"/>
                </a:ext>
              </a:extLst>
            </p:cNvPr>
            <p:cNvGrpSpPr/>
            <p:nvPr/>
          </p:nvGrpSpPr>
          <p:grpSpPr>
            <a:xfrm rot="10321634">
              <a:off x="6862879" y="5027944"/>
              <a:ext cx="1341598" cy="1409572"/>
              <a:chOff x="5467488" y="353730"/>
              <a:chExt cx="1341598" cy="1409572"/>
            </a:xfrm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175F1BB-1A3B-49DC-BB45-CDCFB0CCDE95}"/>
                  </a:ext>
                </a:extLst>
              </p:cNvPr>
              <p:cNvSpPr/>
              <p:nvPr/>
            </p:nvSpPr>
            <p:spPr>
              <a:xfrm rot="18636019">
                <a:off x="5051606" y="848453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101DDC8-F34F-4CDB-8531-CC2057A78981}"/>
                  </a:ext>
                </a:extLst>
              </p:cNvPr>
              <p:cNvSpPr/>
              <p:nvPr/>
            </p:nvSpPr>
            <p:spPr>
              <a:xfrm>
                <a:off x="5467488" y="652375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65D9120-1FD6-4E94-A726-2B9955D15AAD}"/>
                  </a:ext>
                </a:extLst>
              </p:cNvPr>
              <p:cNvSpPr/>
              <p:nvPr/>
            </p:nvSpPr>
            <p:spPr>
              <a:xfrm rot="2776460">
                <a:off x="5858705" y="780479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B79FCB-50A5-4EC9-8D0F-CED63AEC4B9E}"/>
              </a:ext>
            </a:extLst>
          </p:cNvPr>
          <p:cNvGrpSpPr/>
          <p:nvPr/>
        </p:nvGrpSpPr>
        <p:grpSpPr>
          <a:xfrm>
            <a:off x="2835625" y="1543914"/>
            <a:ext cx="3368608" cy="1595411"/>
            <a:chOff x="2835625" y="1543914"/>
            <a:chExt cx="3368608" cy="1595411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7899B5F-4416-4E17-B68D-886E3F95AED7}"/>
                </a:ext>
              </a:extLst>
            </p:cNvPr>
            <p:cNvSpPr/>
            <p:nvPr/>
          </p:nvSpPr>
          <p:spPr>
            <a:xfrm>
              <a:off x="4650630" y="1585722"/>
              <a:ext cx="1553603" cy="1553603"/>
            </a:xfrm>
            <a:prstGeom prst="ellipse">
              <a:avLst/>
            </a:prstGeom>
            <a:gradFill flip="none" rotWithShape="1">
              <a:gsLst>
                <a:gs pos="11000">
                  <a:srgbClr val="0099CC"/>
                </a:gs>
                <a:gs pos="80000">
                  <a:srgbClr val="003366"/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7B5B4DB-129E-4928-AE4D-E3624C2998F6}"/>
                </a:ext>
              </a:extLst>
            </p:cNvPr>
            <p:cNvSpPr txBox="1"/>
            <p:nvPr/>
          </p:nvSpPr>
          <p:spPr>
            <a:xfrm>
              <a:off x="2835625" y="1901294"/>
              <a:ext cx="17562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أرتدي الزي المدرسي عند ذهابي للمدرسة </a:t>
              </a: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6705F452-6BC8-4B9E-B1BF-902A88D5BB85}"/>
                </a:ext>
              </a:extLst>
            </p:cNvPr>
            <p:cNvGrpSpPr/>
            <p:nvPr/>
          </p:nvGrpSpPr>
          <p:grpSpPr>
            <a:xfrm rot="17599361">
              <a:off x="4400612" y="1509927"/>
              <a:ext cx="1341598" cy="1409572"/>
              <a:chOff x="5467488" y="353730"/>
              <a:chExt cx="1341598" cy="1409572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923E8B82-F6F7-44BD-A585-0E1510C8787B}"/>
                  </a:ext>
                </a:extLst>
              </p:cNvPr>
              <p:cNvSpPr/>
              <p:nvPr/>
            </p:nvSpPr>
            <p:spPr>
              <a:xfrm rot="18636019">
                <a:off x="5051606" y="848453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D9487D2-9C6E-4453-A2D3-A3E53918D3DE}"/>
                  </a:ext>
                </a:extLst>
              </p:cNvPr>
              <p:cNvSpPr/>
              <p:nvPr/>
            </p:nvSpPr>
            <p:spPr>
              <a:xfrm>
                <a:off x="5467488" y="652375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06F03FD-9A53-46F2-A0E0-2491DAF3D52B}"/>
                  </a:ext>
                </a:extLst>
              </p:cNvPr>
              <p:cNvSpPr/>
              <p:nvPr/>
            </p:nvSpPr>
            <p:spPr>
              <a:xfrm rot="2776460">
                <a:off x="5858705" y="780479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765E6E-CD0E-4076-BF2E-8CD57279ADB9}"/>
              </a:ext>
            </a:extLst>
          </p:cNvPr>
          <p:cNvGrpSpPr/>
          <p:nvPr/>
        </p:nvGrpSpPr>
        <p:grpSpPr>
          <a:xfrm>
            <a:off x="2267176" y="3635436"/>
            <a:ext cx="3937057" cy="1755741"/>
            <a:chOff x="2267176" y="3635436"/>
            <a:chExt cx="3937057" cy="1755741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1F2AE53-17FF-43E1-83A6-FF2B5D8D96FB}"/>
                </a:ext>
              </a:extLst>
            </p:cNvPr>
            <p:cNvSpPr/>
            <p:nvPr/>
          </p:nvSpPr>
          <p:spPr>
            <a:xfrm>
              <a:off x="4650630" y="3635436"/>
              <a:ext cx="1553603" cy="1553603"/>
            </a:xfrm>
            <a:prstGeom prst="ellipse">
              <a:avLst/>
            </a:prstGeom>
            <a:gradFill flip="none" rotWithShape="1">
              <a:gsLst>
                <a:gs pos="5000">
                  <a:srgbClr val="FF6600"/>
                </a:gs>
                <a:gs pos="79000">
                  <a:srgbClr val="FF0000"/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BB6337E-E74B-4F5B-BFA7-D06C03B62AF8}"/>
                </a:ext>
              </a:extLst>
            </p:cNvPr>
            <p:cNvSpPr txBox="1"/>
            <p:nvPr/>
          </p:nvSpPr>
          <p:spPr>
            <a:xfrm>
              <a:off x="2267176" y="4334130"/>
              <a:ext cx="24772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أجمع </a:t>
              </a:r>
              <a:r>
                <a:rPr lang="en-GB" sz="2000" dirty="0" err="1"/>
                <a:t>الفائض</a:t>
              </a:r>
              <a:r>
                <a:rPr lang="en-GB" sz="2000" dirty="0"/>
                <a:t> </a:t>
              </a:r>
              <a:r>
                <a:rPr lang="en-GB" sz="2000" dirty="0" err="1"/>
                <a:t>من</a:t>
              </a:r>
              <a:r>
                <a:rPr lang="en-GB" sz="2000" dirty="0"/>
                <a:t> </a:t>
              </a:r>
              <a:r>
                <a:rPr lang="en-GB" sz="2000" dirty="0" err="1"/>
                <a:t>ملابسي</a:t>
              </a:r>
              <a:endParaRPr lang="ar-SY" sz="2000" dirty="0"/>
            </a:p>
            <a:p>
              <a:pPr algn="ctr"/>
              <a:r>
                <a:rPr lang="en-GB" sz="2000" dirty="0"/>
                <a:t> </a:t>
              </a:r>
              <a:r>
                <a:rPr lang="en-GB" sz="2000" dirty="0" err="1"/>
                <a:t>مع</a:t>
              </a:r>
              <a:r>
                <a:rPr lang="en-GB" sz="2000" dirty="0"/>
                <a:t> </a:t>
              </a:r>
              <a:r>
                <a:rPr lang="en-GB" sz="2000" dirty="0" err="1"/>
                <a:t>والدتي</a:t>
              </a:r>
              <a:r>
                <a:rPr lang="en-GB" sz="2000" dirty="0"/>
                <a:t> و </a:t>
              </a:r>
              <a:r>
                <a:rPr lang="en-GB" sz="2000" dirty="0" err="1"/>
                <a:t>أتبرع</a:t>
              </a:r>
              <a:r>
                <a:rPr lang="ar-SY" sz="2000" dirty="0"/>
                <a:t> </a:t>
              </a:r>
              <a:r>
                <a:rPr lang="en-GB" sz="2000" dirty="0"/>
                <a:t> </a:t>
              </a:r>
              <a:r>
                <a:rPr lang="en-GB" sz="2000" dirty="0" err="1"/>
                <a:t>بها</a:t>
              </a:r>
              <a:r>
                <a:rPr lang="en-GB" sz="2000" dirty="0"/>
                <a:t> </a:t>
              </a:r>
              <a:r>
                <a:rPr lang="en-GB" sz="2000" dirty="0" err="1"/>
                <a:t>للمحتاجين</a:t>
              </a:r>
              <a:r>
                <a:rPr lang="en-GB" sz="2000" dirty="0"/>
                <a:t> </a:t>
              </a:r>
              <a:endParaRPr lang="ar-SY" sz="2000" dirty="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AF8092AF-BA42-4E0A-A0B0-8D131594BCBA}"/>
                </a:ext>
              </a:extLst>
            </p:cNvPr>
            <p:cNvGrpSpPr/>
            <p:nvPr/>
          </p:nvGrpSpPr>
          <p:grpSpPr>
            <a:xfrm rot="13374909">
              <a:off x="4493415" y="3981605"/>
              <a:ext cx="1341598" cy="1409572"/>
              <a:chOff x="5467488" y="353730"/>
              <a:chExt cx="1341598" cy="1409572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8976077-B0CF-4A72-9C05-2C755723F7AA}"/>
                  </a:ext>
                </a:extLst>
              </p:cNvPr>
              <p:cNvSpPr/>
              <p:nvPr/>
            </p:nvSpPr>
            <p:spPr>
              <a:xfrm rot="18636019">
                <a:off x="5051606" y="848453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1CEC2481-F51A-4E5E-9341-E53725DCB3CA}"/>
                  </a:ext>
                </a:extLst>
              </p:cNvPr>
              <p:cNvSpPr/>
              <p:nvPr/>
            </p:nvSpPr>
            <p:spPr>
              <a:xfrm>
                <a:off x="5467488" y="652375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F052BC84-BC28-4734-86A8-04E1D5DE54E3}"/>
                  </a:ext>
                </a:extLst>
              </p:cNvPr>
              <p:cNvSpPr/>
              <p:nvPr/>
            </p:nvSpPr>
            <p:spPr>
              <a:xfrm rot="2776460">
                <a:off x="5858705" y="780479"/>
                <a:ext cx="1341598" cy="488100"/>
              </a:xfrm>
              <a:custGeom>
                <a:avLst/>
                <a:gdLst>
                  <a:gd name="connsiteX0" fmla="*/ 670799 w 1341598"/>
                  <a:gd name="connsiteY0" fmla="*/ 0 h 488100"/>
                  <a:gd name="connsiteX1" fmla="*/ 1314935 w 1341598"/>
                  <a:gd name="connsiteY1" fmla="*/ 342485 h 488100"/>
                  <a:gd name="connsiteX2" fmla="*/ 1341598 w 1341598"/>
                  <a:gd name="connsiteY2" fmla="*/ 391607 h 488100"/>
                  <a:gd name="connsiteX3" fmla="*/ 1173209 w 1341598"/>
                  <a:gd name="connsiteY3" fmla="*/ 437343 h 488100"/>
                  <a:gd name="connsiteX4" fmla="*/ 670798 w 1341598"/>
                  <a:gd name="connsiteY4" fmla="*/ 488100 h 488100"/>
                  <a:gd name="connsiteX5" fmla="*/ 168387 w 1341598"/>
                  <a:gd name="connsiteY5" fmla="*/ 437343 h 488100"/>
                  <a:gd name="connsiteX6" fmla="*/ 0 w 1341598"/>
                  <a:gd name="connsiteY6" fmla="*/ 391608 h 488100"/>
                  <a:gd name="connsiteX7" fmla="*/ 26663 w 1341598"/>
                  <a:gd name="connsiteY7" fmla="*/ 342485 h 488100"/>
                  <a:gd name="connsiteX8" fmla="*/ 670799 w 1341598"/>
                  <a:gd name="connsiteY8" fmla="*/ 0 h 48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598" h="488100">
                    <a:moveTo>
                      <a:pt x="670799" y="0"/>
                    </a:moveTo>
                    <a:cubicBezTo>
                      <a:pt x="938934" y="0"/>
                      <a:pt x="1175339" y="135854"/>
                      <a:pt x="1314935" y="342485"/>
                    </a:cubicBezTo>
                    <a:lnTo>
                      <a:pt x="1341598" y="391607"/>
                    </a:lnTo>
                    <a:lnTo>
                      <a:pt x="1173209" y="437343"/>
                    </a:lnTo>
                    <a:cubicBezTo>
                      <a:pt x="1018788" y="470027"/>
                      <a:pt x="849011" y="488100"/>
                      <a:pt x="670798" y="488100"/>
                    </a:cubicBezTo>
                    <a:cubicBezTo>
                      <a:pt x="492585" y="488100"/>
                      <a:pt x="322808" y="470027"/>
                      <a:pt x="168387" y="437343"/>
                    </a:cubicBezTo>
                    <a:lnTo>
                      <a:pt x="0" y="391608"/>
                    </a:lnTo>
                    <a:lnTo>
                      <a:pt x="26663" y="342485"/>
                    </a:lnTo>
                    <a:cubicBezTo>
                      <a:pt x="166259" y="135854"/>
                      <a:pt x="402664" y="0"/>
                      <a:pt x="670799" y="0"/>
                    </a:cubicBezTo>
                    <a:close/>
                  </a:path>
                </a:pathLst>
              </a:cu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EECC36-3641-4562-8A45-8B5EF9E53606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CC4066-C4A1-450F-82FA-212418827FBF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BA51D86-C165-4DF4-9DA8-1B236DC24077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41B3954-9F5C-48D8-B6DC-69C23D9566E2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ملابسي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F045876-00E9-4CA7-A0DE-8BE3834C7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932861"/>
              <a:ext cx="1214203" cy="899614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9C3B38D-05F9-42D1-9CCF-8778609B3B7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3C4EDC0-A5F3-4B5A-8B9F-5E89FCAB2E54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4EEA8ED-4DF5-446E-BA37-6E0B426E063B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Top Corners One Rounded and One Snipped 69">
                <a:extLst>
                  <a:ext uri="{FF2B5EF4-FFF2-40B4-BE49-F238E27FC236}">
                    <a16:creationId xmlns:a16="http://schemas.microsoft.com/office/drawing/2014/main" id="{03B3ADE5-5B9E-4D24-8607-7F29B17F5BA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ight Triangle 19">
                <a:extLst>
                  <a:ext uri="{FF2B5EF4-FFF2-40B4-BE49-F238E27FC236}">
                    <a16:creationId xmlns:a16="http://schemas.microsoft.com/office/drawing/2014/main" id="{CB83F40A-D433-4BCA-94CC-CAD6AAA379C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025503B-EB42-42E1-8CB5-5437F515D7C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8" name="Graphic 67" descr="Target Audience">
              <a:extLst>
                <a:ext uri="{FF2B5EF4-FFF2-40B4-BE49-F238E27FC236}">
                  <a16:creationId xmlns:a16="http://schemas.microsoft.com/office/drawing/2014/main" id="{3D0FC3A6-FC4E-4B9A-8720-2E8615622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3A1AAAC-CAC7-4815-A887-E9D9FC8A47DF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0CB4AC3-F9C6-406E-A68C-121350E894A7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7EDB15A-6A12-4104-AD01-945E14F1253F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10">
              <a:extLst>
                <a:ext uri="{FF2B5EF4-FFF2-40B4-BE49-F238E27FC236}">
                  <a16:creationId xmlns:a16="http://schemas.microsoft.com/office/drawing/2014/main" id="{0B979DB8-58F6-456D-8862-881F05F33010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773E6E9-D4C9-4965-A3C4-986CFBC5C71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21">
            <a:extLst>
              <a:ext uri="{FF2B5EF4-FFF2-40B4-BE49-F238E27FC236}">
                <a16:creationId xmlns:a16="http://schemas.microsoft.com/office/drawing/2014/main" id="{FCCE367D-CA95-41A8-9323-518F3F0E1433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Star: 6 Points 3">
            <a:extLst>
              <a:ext uri="{FF2B5EF4-FFF2-40B4-BE49-F238E27FC236}">
                <a16:creationId xmlns:a16="http://schemas.microsoft.com/office/drawing/2014/main" id="{F7CEB64D-1C58-44B8-8797-CC2FFEBC12CF}"/>
              </a:ext>
            </a:extLst>
          </p:cNvPr>
          <p:cNvSpPr/>
          <p:nvPr/>
        </p:nvSpPr>
        <p:spPr>
          <a:xfrm>
            <a:off x="5490814" y="1424575"/>
            <a:ext cx="3987324" cy="3925612"/>
          </a:xfrm>
          <a:custGeom>
            <a:avLst/>
            <a:gdLst>
              <a:gd name="connsiteX0" fmla="*/ 1 w 3404381"/>
              <a:gd name="connsiteY0" fmla="*/ 851095 h 3404381"/>
              <a:gd name="connsiteX1" fmla="*/ 1134784 w 3404381"/>
              <a:gd name="connsiteY1" fmla="*/ 851081 h 3404381"/>
              <a:gd name="connsiteX2" fmla="*/ 1702191 w 3404381"/>
              <a:gd name="connsiteY2" fmla="*/ 0 h 3404381"/>
              <a:gd name="connsiteX3" fmla="*/ 2269597 w 3404381"/>
              <a:gd name="connsiteY3" fmla="*/ 851081 h 3404381"/>
              <a:gd name="connsiteX4" fmla="*/ 3404380 w 3404381"/>
              <a:gd name="connsiteY4" fmla="*/ 851095 h 3404381"/>
              <a:gd name="connsiteX5" fmla="*/ 2837003 w 3404381"/>
              <a:gd name="connsiteY5" fmla="*/ 1702191 h 3404381"/>
              <a:gd name="connsiteX6" fmla="*/ 3404380 w 3404381"/>
              <a:gd name="connsiteY6" fmla="*/ 2553286 h 3404381"/>
              <a:gd name="connsiteX7" fmla="*/ 2269597 w 3404381"/>
              <a:gd name="connsiteY7" fmla="*/ 2553300 h 3404381"/>
              <a:gd name="connsiteX8" fmla="*/ 1702191 w 3404381"/>
              <a:gd name="connsiteY8" fmla="*/ 3404381 h 3404381"/>
              <a:gd name="connsiteX9" fmla="*/ 1134784 w 3404381"/>
              <a:gd name="connsiteY9" fmla="*/ 2553300 h 3404381"/>
              <a:gd name="connsiteX10" fmla="*/ 1 w 3404381"/>
              <a:gd name="connsiteY10" fmla="*/ 2553286 h 3404381"/>
              <a:gd name="connsiteX11" fmla="*/ 567378 w 3404381"/>
              <a:gd name="connsiteY11" fmla="*/ 1702191 h 3404381"/>
              <a:gd name="connsiteX12" fmla="*/ 1 w 3404381"/>
              <a:gd name="connsiteY12" fmla="*/ 851095 h 3404381"/>
              <a:gd name="connsiteX0" fmla="*/ 0 w 3404379"/>
              <a:gd name="connsiteY0" fmla="*/ 851095 h 3404381"/>
              <a:gd name="connsiteX1" fmla="*/ 1134783 w 3404379"/>
              <a:gd name="connsiteY1" fmla="*/ 851081 h 3404381"/>
              <a:gd name="connsiteX2" fmla="*/ 1702190 w 3404379"/>
              <a:gd name="connsiteY2" fmla="*/ 0 h 3404381"/>
              <a:gd name="connsiteX3" fmla="*/ 2269596 w 3404379"/>
              <a:gd name="connsiteY3" fmla="*/ 851081 h 3404381"/>
              <a:gd name="connsiteX4" fmla="*/ 3404379 w 3404379"/>
              <a:gd name="connsiteY4" fmla="*/ 851095 h 3404381"/>
              <a:gd name="connsiteX5" fmla="*/ 2837002 w 3404379"/>
              <a:gd name="connsiteY5" fmla="*/ 1702191 h 3404381"/>
              <a:gd name="connsiteX6" fmla="*/ 3404379 w 3404379"/>
              <a:gd name="connsiteY6" fmla="*/ 2553286 h 3404381"/>
              <a:gd name="connsiteX7" fmla="*/ 2269596 w 3404379"/>
              <a:gd name="connsiteY7" fmla="*/ 2553300 h 3404381"/>
              <a:gd name="connsiteX8" fmla="*/ 1702190 w 3404379"/>
              <a:gd name="connsiteY8" fmla="*/ 3404381 h 3404381"/>
              <a:gd name="connsiteX9" fmla="*/ 1134783 w 3404379"/>
              <a:gd name="connsiteY9" fmla="*/ 2553300 h 3404381"/>
              <a:gd name="connsiteX10" fmla="*/ 0 w 3404379"/>
              <a:gd name="connsiteY10" fmla="*/ 2553286 h 3404381"/>
              <a:gd name="connsiteX11" fmla="*/ 567377 w 3404379"/>
              <a:gd name="connsiteY11" fmla="*/ 1702191 h 3404381"/>
              <a:gd name="connsiteX12" fmla="*/ 0 w 3404379"/>
              <a:gd name="connsiteY12" fmla="*/ 851095 h 3404381"/>
              <a:gd name="connsiteX0" fmla="*/ 0 w 3493691"/>
              <a:gd name="connsiteY0" fmla="*/ 851095 h 3404381"/>
              <a:gd name="connsiteX1" fmla="*/ 1134783 w 3493691"/>
              <a:gd name="connsiteY1" fmla="*/ 851081 h 3404381"/>
              <a:gd name="connsiteX2" fmla="*/ 1702190 w 3493691"/>
              <a:gd name="connsiteY2" fmla="*/ 0 h 3404381"/>
              <a:gd name="connsiteX3" fmla="*/ 2269596 w 3493691"/>
              <a:gd name="connsiteY3" fmla="*/ 851081 h 3404381"/>
              <a:gd name="connsiteX4" fmla="*/ 3404379 w 3493691"/>
              <a:gd name="connsiteY4" fmla="*/ 851095 h 3404381"/>
              <a:gd name="connsiteX5" fmla="*/ 2837002 w 3493691"/>
              <a:gd name="connsiteY5" fmla="*/ 1702191 h 3404381"/>
              <a:gd name="connsiteX6" fmla="*/ 3404379 w 3493691"/>
              <a:gd name="connsiteY6" fmla="*/ 2553286 h 3404381"/>
              <a:gd name="connsiteX7" fmla="*/ 2269596 w 3493691"/>
              <a:gd name="connsiteY7" fmla="*/ 2553300 h 3404381"/>
              <a:gd name="connsiteX8" fmla="*/ 1702190 w 3493691"/>
              <a:gd name="connsiteY8" fmla="*/ 3404381 h 3404381"/>
              <a:gd name="connsiteX9" fmla="*/ 1134783 w 3493691"/>
              <a:gd name="connsiteY9" fmla="*/ 2553300 h 3404381"/>
              <a:gd name="connsiteX10" fmla="*/ 0 w 3493691"/>
              <a:gd name="connsiteY10" fmla="*/ 2553286 h 3404381"/>
              <a:gd name="connsiteX11" fmla="*/ 567377 w 3493691"/>
              <a:gd name="connsiteY11" fmla="*/ 1702191 h 3404381"/>
              <a:gd name="connsiteX12" fmla="*/ 0 w 3493691"/>
              <a:gd name="connsiteY12" fmla="*/ 851095 h 3404381"/>
              <a:gd name="connsiteX0" fmla="*/ 0 w 3493691"/>
              <a:gd name="connsiteY0" fmla="*/ 851095 h 3404381"/>
              <a:gd name="connsiteX1" fmla="*/ 1134783 w 3493691"/>
              <a:gd name="connsiteY1" fmla="*/ 851081 h 3404381"/>
              <a:gd name="connsiteX2" fmla="*/ 1702190 w 3493691"/>
              <a:gd name="connsiteY2" fmla="*/ 0 h 3404381"/>
              <a:gd name="connsiteX3" fmla="*/ 2269596 w 3493691"/>
              <a:gd name="connsiteY3" fmla="*/ 851081 h 3404381"/>
              <a:gd name="connsiteX4" fmla="*/ 3404379 w 3493691"/>
              <a:gd name="connsiteY4" fmla="*/ 851095 h 3404381"/>
              <a:gd name="connsiteX5" fmla="*/ 2837002 w 3493691"/>
              <a:gd name="connsiteY5" fmla="*/ 1702191 h 3404381"/>
              <a:gd name="connsiteX6" fmla="*/ 3404379 w 3493691"/>
              <a:gd name="connsiteY6" fmla="*/ 2553286 h 3404381"/>
              <a:gd name="connsiteX7" fmla="*/ 2269596 w 3493691"/>
              <a:gd name="connsiteY7" fmla="*/ 2553300 h 3404381"/>
              <a:gd name="connsiteX8" fmla="*/ 1702190 w 3493691"/>
              <a:gd name="connsiteY8" fmla="*/ 3404381 h 3404381"/>
              <a:gd name="connsiteX9" fmla="*/ 1134783 w 3493691"/>
              <a:gd name="connsiteY9" fmla="*/ 2553300 h 3404381"/>
              <a:gd name="connsiteX10" fmla="*/ 0 w 3493691"/>
              <a:gd name="connsiteY10" fmla="*/ 2553286 h 3404381"/>
              <a:gd name="connsiteX11" fmla="*/ 567377 w 3493691"/>
              <a:gd name="connsiteY11" fmla="*/ 1702191 h 3404381"/>
              <a:gd name="connsiteX12" fmla="*/ 0 w 3493691"/>
              <a:gd name="connsiteY12" fmla="*/ 851095 h 3404381"/>
              <a:gd name="connsiteX0" fmla="*/ 0 w 3493691"/>
              <a:gd name="connsiteY0" fmla="*/ 851095 h 3455083"/>
              <a:gd name="connsiteX1" fmla="*/ 1134783 w 3493691"/>
              <a:gd name="connsiteY1" fmla="*/ 851081 h 3455083"/>
              <a:gd name="connsiteX2" fmla="*/ 1702190 w 3493691"/>
              <a:gd name="connsiteY2" fmla="*/ 0 h 3455083"/>
              <a:gd name="connsiteX3" fmla="*/ 2269596 w 3493691"/>
              <a:gd name="connsiteY3" fmla="*/ 851081 h 3455083"/>
              <a:gd name="connsiteX4" fmla="*/ 3404379 w 3493691"/>
              <a:gd name="connsiteY4" fmla="*/ 851095 h 3455083"/>
              <a:gd name="connsiteX5" fmla="*/ 2837002 w 3493691"/>
              <a:gd name="connsiteY5" fmla="*/ 1702191 h 3455083"/>
              <a:gd name="connsiteX6" fmla="*/ 3404379 w 3493691"/>
              <a:gd name="connsiteY6" fmla="*/ 2553286 h 3455083"/>
              <a:gd name="connsiteX7" fmla="*/ 2269596 w 3493691"/>
              <a:gd name="connsiteY7" fmla="*/ 2553300 h 3455083"/>
              <a:gd name="connsiteX8" fmla="*/ 1702190 w 3493691"/>
              <a:gd name="connsiteY8" fmla="*/ 3404381 h 3455083"/>
              <a:gd name="connsiteX9" fmla="*/ 1134783 w 3493691"/>
              <a:gd name="connsiteY9" fmla="*/ 2553300 h 3455083"/>
              <a:gd name="connsiteX10" fmla="*/ 0 w 3493691"/>
              <a:gd name="connsiteY10" fmla="*/ 2553286 h 3455083"/>
              <a:gd name="connsiteX11" fmla="*/ 567377 w 3493691"/>
              <a:gd name="connsiteY11" fmla="*/ 1702191 h 3455083"/>
              <a:gd name="connsiteX12" fmla="*/ 0 w 3493691"/>
              <a:gd name="connsiteY12" fmla="*/ 851095 h 3455083"/>
              <a:gd name="connsiteX0" fmla="*/ 89312 w 3583003"/>
              <a:gd name="connsiteY0" fmla="*/ 851095 h 3455083"/>
              <a:gd name="connsiteX1" fmla="*/ 1224095 w 3583003"/>
              <a:gd name="connsiteY1" fmla="*/ 851081 h 3455083"/>
              <a:gd name="connsiteX2" fmla="*/ 1791502 w 3583003"/>
              <a:gd name="connsiteY2" fmla="*/ 0 h 3455083"/>
              <a:gd name="connsiteX3" fmla="*/ 2358908 w 3583003"/>
              <a:gd name="connsiteY3" fmla="*/ 851081 h 3455083"/>
              <a:gd name="connsiteX4" fmla="*/ 3493691 w 3583003"/>
              <a:gd name="connsiteY4" fmla="*/ 851095 h 3455083"/>
              <a:gd name="connsiteX5" fmla="*/ 2926314 w 3583003"/>
              <a:gd name="connsiteY5" fmla="*/ 1702191 h 3455083"/>
              <a:gd name="connsiteX6" fmla="*/ 3493691 w 3583003"/>
              <a:gd name="connsiteY6" fmla="*/ 2553286 h 3455083"/>
              <a:gd name="connsiteX7" fmla="*/ 2358908 w 3583003"/>
              <a:gd name="connsiteY7" fmla="*/ 2553300 h 3455083"/>
              <a:gd name="connsiteX8" fmla="*/ 1791502 w 3583003"/>
              <a:gd name="connsiteY8" fmla="*/ 3404381 h 3455083"/>
              <a:gd name="connsiteX9" fmla="*/ 1224095 w 3583003"/>
              <a:gd name="connsiteY9" fmla="*/ 2553300 h 3455083"/>
              <a:gd name="connsiteX10" fmla="*/ 89312 w 3583003"/>
              <a:gd name="connsiteY10" fmla="*/ 2553286 h 3455083"/>
              <a:gd name="connsiteX11" fmla="*/ 656689 w 3583003"/>
              <a:gd name="connsiteY11" fmla="*/ 1702191 h 3455083"/>
              <a:gd name="connsiteX12" fmla="*/ 89312 w 3583003"/>
              <a:gd name="connsiteY12" fmla="*/ 851095 h 3455083"/>
              <a:gd name="connsiteX0" fmla="*/ 89312 w 3583003"/>
              <a:gd name="connsiteY0" fmla="*/ 851095 h 3455083"/>
              <a:gd name="connsiteX1" fmla="*/ 1224095 w 3583003"/>
              <a:gd name="connsiteY1" fmla="*/ 851081 h 3455083"/>
              <a:gd name="connsiteX2" fmla="*/ 1791502 w 3583003"/>
              <a:gd name="connsiteY2" fmla="*/ 0 h 3455083"/>
              <a:gd name="connsiteX3" fmla="*/ 2358908 w 3583003"/>
              <a:gd name="connsiteY3" fmla="*/ 851081 h 3455083"/>
              <a:gd name="connsiteX4" fmla="*/ 3493691 w 3583003"/>
              <a:gd name="connsiteY4" fmla="*/ 851095 h 3455083"/>
              <a:gd name="connsiteX5" fmla="*/ 2926314 w 3583003"/>
              <a:gd name="connsiteY5" fmla="*/ 1702191 h 3455083"/>
              <a:gd name="connsiteX6" fmla="*/ 3493691 w 3583003"/>
              <a:gd name="connsiteY6" fmla="*/ 2553286 h 3455083"/>
              <a:gd name="connsiteX7" fmla="*/ 2358908 w 3583003"/>
              <a:gd name="connsiteY7" fmla="*/ 2553300 h 3455083"/>
              <a:gd name="connsiteX8" fmla="*/ 1791502 w 3583003"/>
              <a:gd name="connsiteY8" fmla="*/ 3404381 h 3455083"/>
              <a:gd name="connsiteX9" fmla="*/ 1224095 w 3583003"/>
              <a:gd name="connsiteY9" fmla="*/ 2553300 h 3455083"/>
              <a:gd name="connsiteX10" fmla="*/ 89312 w 3583003"/>
              <a:gd name="connsiteY10" fmla="*/ 2553286 h 3455083"/>
              <a:gd name="connsiteX11" fmla="*/ 656689 w 3583003"/>
              <a:gd name="connsiteY11" fmla="*/ 1702191 h 3455083"/>
              <a:gd name="connsiteX12" fmla="*/ 89312 w 3583003"/>
              <a:gd name="connsiteY12" fmla="*/ 851095 h 3455083"/>
              <a:gd name="connsiteX0" fmla="*/ 89312 w 3516513"/>
              <a:gd name="connsiteY0" fmla="*/ 851095 h 3455083"/>
              <a:gd name="connsiteX1" fmla="*/ 1224095 w 3516513"/>
              <a:gd name="connsiteY1" fmla="*/ 851081 h 3455083"/>
              <a:gd name="connsiteX2" fmla="*/ 1791502 w 3516513"/>
              <a:gd name="connsiteY2" fmla="*/ 0 h 3455083"/>
              <a:gd name="connsiteX3" fmla="*/ 2358908 w 3516513"/>
              <a:gd name="connsiteY3" fmla="*/ 851081 h 3455083"/>
              <a:gd name="connsiteX4" fmla="*/ 3493691 w 3516513"/>
              <a:gd name="connsiteY4" fmla="*/ 851095 h 3455083"/>
              <a:gd name="connsiteX5" fmla="*/ 2926314 w 3516513"/>
              <a:gd name="connsiteY5" fmla="*/ 1702191 h 3455083"/>
              <a:gd name="connsiteX6" fmla="*/ 3493691 w 3516513"/>
              <a:gd name="connsiteY6" fmla="*/ 2553286 h 3455083"/>
              <a:gd name="connsiteX7" fmla="*/ 2358908 w 3516513"/>
              <a:gd name="connsiteY7" fmla="*/ 2553300 h 3455083"/>
              <a:gd name="connsiteX8" fmla="*/ 1791502 w 3516513"/>
              <a:gd name="connsiteY8" fmla="*/ 3404381 h 3455083"/>
              <a:gd name="connsiteX9" fmla="*/ 1224095 w 3516513"/>
              <a:gd name="connsiteY9" fmla="*/ 2553300 h 3455083"/>
              <a:gd name="connsiteX10" fmla="*/ 89312 w 3516513"/>
              <a:gd name="connsiteY10" fmla="*/ 2553286 h 3455083"/>
              <a:gd name="connsiteX11" fmla="*/ 656689 w 3516513"/>
              <a:gd name="connsiteY11" fmla="*/ 1702191 h 3455083"/>
              <a:gd name="connsiteX12" fmla="*/ 89312 w 3516513"/>
              <a:gd name="connsiteY12" fmla="*/ 851095 h 3455083"/>
              <a:gd name="connsiteX0" fmla="*/ 89312 w 3516513"/>
              <a:gd name="connsiteY0" fmla="*/ 851095 h 3455083"/>
              <a:gd name="connsiteX1" fmla="*/ 1224095 w 3516513"/>
              <a:gd name="connsiteY1" fmla="*/ 851081 h 3455083"/>
              <a:gd name="connsiteX2" fmla="*/ 1791502 w 3516513"/>
              <a:gd name="connsiteY2" fmla="*/ 0 h 3455083"/>
              <a:gd name="connsiteX3" fmla="*/ 2358908 w 3516513"/>
              <a:gd name="connsiteY3" fmla="*/ 851081 h 3455083"/>
              <a:gd name="connsiteX4" fmla="*/ 3493691 w 3516513"/>
              <a:gd name="connsiteY4" fmla="*/ 851095 h 3455083"/>
              <a:gd name="connsiteX5" fmla="*/ 2926314 w 3516513"/>
              <a:gd name="connsiteY5" fmla="*/ 1702191 h 3455083"/>
              <a:gd name="connsiteX6" fmla="*/ 3493691 w 3516513"/>
              <a:gd name="connsiteY6" fmla="*/ 2553286 h 3455083"/>
              <a:gd name="connsiteX7" fmla="*/ 2358908 w 3516513"/>
              <a:gd name="connsiteY7" fmla="*/ 2553300 h 3455083"/>
              <a:gd name="connsiteX8" fmla="*/ 1791502 w 3516513"/>
              <a:gd name="connsiteY8" fmla="*/ 3404381 h 3455083"/>
              <a:gd name="connsiteX9" fmla="*/ 1224095 w 3516513"/>
              <a:gd name="connsiteY9" fmla="*/ 2553300 h 3455083"/>
              <a:gd name="connsiteX10" fmla="*/ 89312 w 3516513"/>
              <a:gd name="connsiteY10" fmla="*/ 2553286 h 3455083"/>
              <a:gd name="connsiteX11" fmla="*/ 656689 w 3516513"/>
              <a:gd name="connsiteY11" fmla="*/ 1702191 h 3455083"/>
              <a:gd name="connsiteX12" fmla="*/ 89312 w 3516513"/>
              <a:gd name="connsiteY12" fmla="*/ 851095 h 3455083"/>
              <a:gd name="connsiteX0" fmla="*/ 89312 w 3519731"/>
              <a:gd name="connsiteY0" fmla="*/ 851095 h 3455083"/>
              <a:gd name="connsiteX1" fmla="*/ 1224095 w 3519731"/>
              <a:gd name="connsiteY1" fmla="*/ 851081 h 3455083"/>
              <a:gd name="connsiteX2" fmla="*/ 1791502 w 3519731"/>
              <a:gd name="connsiteY2" fmla="*/ 0 h 3455083"/>
              <a:gd name="connsiteX3" fmla="*/ 2358908 w 3519731"/>
              <a:gd name="connsiteY3" fmla="*/ 851081 h 3455083"/>
              <a:gd name="connsiteX4" fmla="*/ 3493691 w 3519731"/>
              <a:gd name="connsiteY4" fmla="*/ 851095 h 3455083"/>
              <a:gd name="connsiteX5" fmla="*/ 2926314 w 3519731"/>
              <a:gd name="connsiteY5" fmla="*/ 1702191 h 3455083"/>
              <a:gd name="connsiteX6" fmla="*/ 3493691 w 3519731"/>
              <a:gd name="connsiteY6" fmla="*/ 2553286 h 3455083"/>
              <a:gd name="connsiteX7" fmla="*/ 2358908 w 3519731"/>
              <a:gd name="connsiteY7" fmla="*/ 2553300 h 3455083"/>
              <a:gd name="connsiteX8" fmla="*/ 1791502 w 3519731"/>
              <a:gd name="connsiteY8" fmla="*/ 3404381 h 3455083"/>
              <a:gd name="connsiteX9" fmla="*/ 1224095 w 3519731"/>
              <a:gd name="connsiteY9" fmla="*/ 2553300 h 3455083"/>
              <a:gd name="connsiteX10" fmla="*/ 89312 w 3519731"/>
              <a:gd name="connsiteY10" fmla="*/ 2553286 h 3455083"/>
              <a:gd name="connsiteX11" fmla="*/ 656689 w 3519731"/>
              <a:gd name="connsiteY11" fmla="*/ 1702191 h 3455083"/>
              <a:gd name="connsiteX12" fmla="*/ 89312 w 3519731"/>
              <a:gd name="connsiteY12" fmla="*/ 851095 h 3455083"/>
              <a:gd name="connsiteX0" fmla="*/ 89312 w 3519731"/>
              <a:gd name="connsiteY0" fmla="*/ 851095 h 3404386"/>
              <a:gd name="connsiteX1" fmla="*/ 1224095 w 3519731"/>
              <a:gd name="connsiteY1" fmla="*/ 851081 h 3404386"/>
              <a:gd name="connsiteX2" fmla="*/ 1791502 w 3519731"/>
              <a:gd name="connsiteY2" fmla="*/ 0 h 3404386"/>
              <a:gd name="connsiteX3" fmla="*/ 2358908 w 3519731"/>
              <a:gd name="connsiteY3" fmla="*/ 851081 h 3404386"/>
              <a:gd name="connsiteX4" fmla="*/ 3493691 w 3519731"/>
              <a:gd name="connsiteY4" fmla="*/ 851095 h 3404386"/>
              <a:gd name="connsiteX5" fmla="*/ 2926314 w 3519731"/>
              <a:gd name="connsiteY5" fmla="*/ 1702191 h 3404386"/>
              <a:gd name="connsiteX6" fmla="*/ 3493691 w 3519731"/>
              <a:gd name="connsiteY6" fmla="*/ 2553286 h 3404386"/>
              <a:gd name="connsiteX7" fmla="*/ 2358908 w 3519731"/>
              <a:gd name="connsiteY7" fmla="*/ 2553300 h 3404386"/>
              <a:gd name="connsiteX8" fmla="*/ 1791502 w 3519731"/>
              <a:gd name="connsiteY8" fmla="*/ 3404381 h 3404386"/>
              <a:gd name="connsiteX9" fmla="*/ 1224095 w 3519731"/>
              <a:gd name="connsiteY9" fmla="*/ 2553300 h 3404386"/>
              <a:gd name="connsiteX10" fmla="*/ 89312 w 3519731"/>
              <a:gd name="connsiteY10" fmla="*/ 2553286 h 3404386"/>
              <a:gd name="connsiteX11" fmla="*/ 656689 w 3519731"/>
              <a:gd name="connsiteY11" fmla="*/ 1702191 h 3404386"/>
              <a:gd name="connsiteX12" fmla="*/ 89312 w 3519731"/>
              <a:gd name="connsiteY12" fmla="*/ 851095 h 3404386"/>
              <a:gd name="connsiteX0" fmla="*/ 22823 w 3453242"/>
              <a:gd name="connsiteY0" fmla="*/ 851095 h 3404386"/>
              <a:gd name="connsiteX1" fmla="*/ 1157606 w 3453242"/>
              <a:gd name="connsiteY1" fmla="*/ 851081 h 3404386"/>
              <a:gd name="connsiteX2" fmla="*/ 1725013 w 3453242"/>
              <a:gd name="connsiteY2" fmla="*/ 0 h 3404386"/>
              <a:gd name="connsiteX3" fmla="*/ 2292419 w 3453242"/>
              <a:gd name="connsiteY3" fmla="*/ 851081 h 3404386"/>
              <a:gd name="connsiteX4" fmla="*/ 3427202 w 3453242"/>
              <a:gd name="connsiteY4" fmla="*/ 851095 h 3404386"/>
              <a:gd name="connsiteX5" fmla="*/ 2859825 w 3453242"/>
              <a:gd name="connsiteY5" fmla="*/ 1702191 h 3404386"/>
              <a:gd name="connsiteX6" fmla="*/ 3427202 w 3453242"/>
              <a:gd name="connsiteY6" fmla="*/ 2553286 h 3404386"/>
              <a:gd name="connsiteX7" fmla="*/ 2292419 w 3453242"/>
              <a:gd name="connsiteY7" fmla="*/ 2553300 h 3404386"/>
              <a:gd name="connsiteX8" fmla="*/ 1725013 w 3453242"/>
              <a:gd name="connsiteY8" fmla="*/ 3404381 h 3404386"/>
              <a:gd name="connsiteX9" fmla="*/ 1157606 w 3453242"/>
              <a:gd name="connsiteY9" fmla="*/ 2553300 h 3404386"/>
              <a:gd name="connsiteX10" fmla="*/ 22823 w 3453242"/>
              <a:gd name="connsiteY10" fmla="*/ 2553286 h 3404386"/>
              <a:gd name="connsiteX11" fmla="*/ 590200 w 3453242"/>
              <a:gd name="connsiteY11" fmla="*/ 1702191 h 3404386"/>
              <a:gd name="connsiteX12" fmla="*/ 22823 w 3453242"/>
              <a:gd name="connsiteY12" fmla="*/ 851095 h 3404386"/>
              <a:gd name="connsiteX0" fmla="*/ 18518 w 3448937"/>
              <a:gd name="connsiteY0" fmla="*/ 851095 h 3404386"/>
              <a:gd name="connsiteX1" fmla="*/ 1153301 w 3448937"/>
              <a:gd name="connsiteY1" fmla="*/ 851081 h 3404386"/>
              <a:gd name="connsiteX2" fmla="*/ 1720708 w 3448937"/>
              <a:gd name="connsiteY2" fmla="*/ 0 h 3404386"/>
              <a:gd name="connsiteX3" fmla="*/ 2288114 w 3448937"/>
              <a:gd name="connsiteY3" fmla="*/ 851081 h 3404386"/>
              <a:gd name="connsiteX4" fmla="*/ 3422897 w 3448937"/>
              <a:gd name="connsiteY4" fmla="*/ 851095 h 3404386"/>
              <a:gd name="connsiteX5" fmla="*/ 2855520 w 3448937"/>
              <a:gd name="connsiteY5" fmla="*/ 1702191 h 3404386"/>
              <a:gd name="connsiteX6" fmla="*/ 3422897 w 3448937"/>
              <a:gd name="connsiteY6" fmla="*/ 2553286 h 3404386"/>
              <a:gd name="connsiteX7" fmla="*/ 2288114 w 3448937"/>
              <a:gd name="connsiteY7" fmla="*/ 2553300 h 3404386"/>
              <a:gd name="connsiteX8" fmla="*/ 1720708 w 3448937"/>
              <a:gd name="connsiteY8" fmla="*/ 3404381 h 3404386"/>
              <a:gd name="connsiteX9" fmla="*/ 1153301 w 3448937"/>
              <a:gd name="connsiteY9" fmla="*/ 2553300 h 3404386"/>
              <a:gd name="connsiteX10" fmla="*/ 18518 w 3448937"/>
              <a:gd name="connsiteY10" fmla="*/ 2553286 h 3404386"/>
              <a:gd name="connsiteX11" fmla="*/ 585895 w 3448937"/>
              <a:gd name="connsiteY11" fmla="*/ 1702191 h 3404386"/>
              <a:gd name="connsiteX12" fmla="*/ 18518 w 3448937"/>
              <a:gd name="connsiteY12" fmla="*/ 851095 h 3404386"/>
              <a:gd name="connsiteX0" fmla="*/ 18518 w 3448937"/>
              <a:gd name="connsiteY0" fmla="*/ 851095 h 3404386"/>
              <a:gd name="connsiteX1" fmla="*/ 1153301 w 3448937"/>
              <a:gd name="connsiteY1" fmla="*/ 851081 h 3404386"/>
              <a:gd name="connsiteX2" fmla="*/ 1720708 w 3448937"/>
              <a:gd name="connsiteY2" fmla="*/ 0 h 3404386"/>
              <a:gd name="connsiteX3" fmla="*/ 2288114 w 3448937"/>
              <a:gd name="connsiteY3" fmla="*/ 851081 h 3404386"/>
              <a:gd name="connsiteX4" fmla="*/ 3422897 w 3448937"/>
              <a:gd name="connsiteY4" fmla="*/ 851095 h 3404386"/>
              <a:gd name="connsiteX5" fmla="*/ 2855520 w 3448937"/>
              <a:gd name="connsiteY5" fmla="*/ 1702191 h 3404386"/>
              <a:gd name="connsiteX6" fmla="*/ 3422897 w 3448937"/>
              <a:gd name="connsiteY6" fmla="*/ 2553286 h 3404386"/>
              <a:gd name="connsiteX7" fmla="*/ 2288114 w 3448937"/>
              <a:gd name="connsiteY7" fmla="*/ 2553300 h 3404386"/>
              <a:gd name="connsiteX8" fmla="*/ 1720708 w 3448937"/>
              <a:gd name="connsiteY8" fmla="*/ 3404381 h 3404386"/>
              <a:gd name="connsiteX9" fmla="*/ 1153301 w 3448937"/>
              <a:gd name="connsiteY9" fmla="*/ 2553300 h 3404386"/>
              <a:gd name="connsiteX10" fmla="*/ 18518 w 3448937"/>
              <a:gd name="connsiteY10" fmla="*/ 2553286 h 3404386"/>
              <a:gd name="connsiteX11" fmla="*/ 585895 w 3448937"/>
              <a:gd name="connsiteY11" fmla="*/ 1702191 h 3404386"/>
              <a:gd name="connsiteX12" fmla="*/ 18518 w 3448937"/>
              <a:gd name="connsiteY12" fmla="*/ 851095 h 3404386"/>
              <a:gd name="connsiteX0" fmla="*/ 18518 w 3451179"/>
              <a:gd name="connsiteY0" fmla="*/ 851095 h 3404386"/>
              <a:gd name="connsiteX1" fmla="*/ 1153301 w 3451179"/>
              <a:gd name="connsiteY1" fmla="*/ 851081 h 3404386"/>
              <a:gd name="connsiteX2" fmla="*/ 1720708 w 3451179"/>
              <a:gd name="connsiteY2" fmla="*/ 0 h 3404386"/>
              <a:gd name="connsiteX3" fmla="*/ 2288114 w 3451179"/>
              <a:gd name="connsiteY3" fmla="*/ 851081 h 3404386"/>
              <a:gd name="connsiteX4" fmla="*/ 3422897 w 3451179"/>
              <a:gd name="connsiteY4" fmla="*/ 851095 h 3404386"/>
              <a:gd name="connsiteX5" fmla="*/ 2855520 w 3451179"/>
              <a:gd name="connsiteY5" fmla="*/ 1702191 h 3404386"/>
              <a:gd name="connsiteX6" fmla="*/ 3422897 w 3451179"/>
              <a:gd name="connsiteY6" fmla="*/ 2553286 h 3404386"/>
              <a:gd name="connsiteX7" fmla="*/ 2288114 w 3451179"/>
              <a:gd name="connsiteY7" fmla="*/ 2553300 h 3404386"/>
              <a:gd name="connsiteX8" fmla="*/ 1720708 w 3451179"/>
              <a:gd name="connsiteY8" fmla="*/ 3404381 h 3404386"/>
              <a:gd name="connsiteX9" fmla="*/ 1153301 w 3451179"/>
              <a:gd name="connsiteY9" fmla="*/ 2553300 h 3404386"/>
              <a:gd name="connsiteX10" fmla="*/ 18518 w 3451179"/>
              <a:gd name="connsiteY10" fmla="*/ 2553286 h 3404386"/>
              <a:gd name="connsiteX11" fmla="*/ 585895 w 3451179"/>
              <a:gd name="connsiteY11" fmla="*/ 1702191 h 3404386"/>
              <a:gd name="connsiteX12" fmla="*/ 18518 w 3451179"/>
              <a:gd name="connsiteY12" fmla="*/ 851095 h 3404386"/>
              <a:gd name="connsiteX0" fmla="*/ 18518 w 3471506"/>
              <a:gd name="connsiteY0" fmla="*/ 851095 h 3404386"/>
              <a:gd name="connsiteX1" fmla="*/ 1153301 w 3471506"/>
              <a:gd name="connsiteY1" fmla="*/ 851081 h 3404386"/>
              <a:gd name="connsiteX2" fmla="*/ 1720708 w 3471506"/>
              <a:gd name="connsiteY2" fmla="*/ 0 h 3404386"/>
              <a:gd name="connsiteX3" fmla="*/ 2288114 w 3471506"/>
              <a:gd name="connsiteY3" fmla="*/ 851081 h 3404386"/>
              <a:gd name="connsiteX4" fmla="*/ 3422897 w 3471506"/>
              <a:gd name="connsiteY4" fmla="*/ 851095 h 3404386"/>
              <a:gd name="connsiteX5" fmla="*/ 2855520 w 3471506"/>
              <a:gd name="connsiteY5" fmla="*/ 1702191 h 3404386"/>
              <a:gd name="connsiteX6" fmla="*/ 3422897 w 3471506"/>
              <a:gd name="connsiteY6" fmla="*/ 2553286 h 3404386"/>
              <a:gd name="connsiteX7" fmla="*/ 2288114 w 3471506"/>
              <a:gd name="connsiteY7" fmla="*/ 2553300 h 3404386"/>
              <a:gd name="connsiteX8" fmla="*/ 1720708 w 3471506"/>
              <a:gd name="connsiteY8" fmla="*/ 3404381 h 3404386"/>
              <a:gd name="connsiteX9" fmla="*/ 1153301 w 3471506"/>
              <a:gd name="connsiteY9" fmla="*/ 2553300 h 3404386"/>
              <a:gd name="connsiteX10" fmla="*/ 18518 w 3471506"/>
              <a:gd name="connsiteY10" fmla="*/ 2553286 h 3404386"/>
              <a:gd name="connsiteX11" fmla="*/ 585895 w 3471506"/>
              <a:gd name="connsiteY11" fmla="*/ 1702191 h 3404386"/>
              <a:gd name="connsiteX12" fmla="*/ 18518 w 3471506"/>
              <a:gd name="connsiteY12" fmla="*/ 851095 h 3404386"/>
              <a:gd name="connsiteX0" fmla="*/ 18518 w 3471506"/>
              <a:gd name="connsiteY0" fmla="*/ 851095 h 3404386"/>
              <a:gd name="connsiteX1" fmla="*/ 1153301 w 3471506"/>
              <a:gd name="connsiteY1" fmla="*/ 851081 h 3404386"/>
              <a:gd name="connsiteX2" fmla="*/ 1720708 w 3471506"/>
              <a:gd name="connsiteY2" fmla="*/ 0 h 3404386"/>
              <a:gd name="connsiteX3" fmla="*/ 2288114 w 3471506"/>
              <a:gd name="connsiteY3" fmla="*/ 851081 h 3404386"/>
              <a:gd name="connsiteX4" fmla="*/ 3422897 w 3471506"/>
              <a:gd name="connsiteY4" fmla="*/ 851095 h 3404386"/>
              <a:gd name="connsiteX5" fmla="*/ 2855520 w 3471506"/>
              <a:gd name="connsiteY5" fmla="*/ 1702191 h 3404386"/>
              <a:gd name="connsiteX6" fmla="*/ 3422897 w 3471506"/>
              <a:gd name="connsiteY6" fmla="*/ 2553286 h 3404386"/>
              <a:gd name="connsiteX7" fmla="*/ 2288114 w 3471506"/>
              <a:gd name="connsiteY7" fmla="*/ 2553300 h 3404386"/>
              <a:gd name="connsiteX8" fmla="*/ 1720708 w 3471506"/>
              <a:gd name="connsiteY8" fmla="*/ 3404381 h 3404386"/>
              <a:gd name="connsiteX9" fmla="*/ 1153301 w 3471506"/>
              <a:gd name="connsiteY9" fmla="*/ 2553300 h 3404386"/>
              <a:gd name="connsiteX10" fmla="*/ 18518 w 3471506"/>
              <a:gd name="connsiteY10" fmla="*/ 2553286 h 3404386"/>
              <a:gd name="connsiteX11" fmla="*/ 585895 w 3471506"/>
              <a:gd name="connsiteY11" fmla="*/ 1702191 h 3404386"/>
              <a:gd name="connsiteX12" fmla="*/ 18518 w 3471506"/>
              <a:gd name="connsiteY12" fmla="*/ 851095 h 3404386"/>
              <a:gd name="connsiteX0" fmla="*/ 18518 w 3471506"/>
              <a:gd name="connsiteY0" fmla="*/ 851095 h 3404546"/>
              <a:gd name="connsiteX1" fmla="*/ 1153301 w 3471506"/>
              <a:gd name="connsiteY1" fmla="*/ 851081 h 3404546"/>
              <a:gd name="connsiteX2" fmla="*/ 1720708 w 3471506"/>
              <a:gd name="connsiteY2" fmla="*/ 0 h 3404546"/>
              <a:gd name="connsiteX3" fmla="*/ 2288114 w 3471506"/>
              <a:gd name="connsiteY3" fmla="*/ 851081 h 3404546"/>
              <a:gd name="connsiteX4" fmla="*/ 3422897 w 3471506"/>
              <a:gd name="connsiteY4" fmla="*/ 851095 h 3404546"/>
              <a:gd name="connsiteX5" fmla="*/ 2855520 w 3471506"/>
              <a:gd name="connsiteY5" fmla="*/ 1702191 h 3404546"/>
              <a:gd name="connsiteX6" fmla="*/ 3422897 w 3471506"/>
              <a:gd name="connsiteY6" fmla="*/ 2553286 h 3404546"/>
              <a:gd name="connsiteX7" fmla="*/ 2288114 w 3471506"/>
              <a:gd name="connsiteY7" fmla="*/ 2553300 h 3404546"/>
              <a:gd name="connsiteX8" fmla="*/ 1720708 w 3471506"/>
              <a:gd name="connsiteY8" fmla="*/ 3404381 h 3404546"/>
              <a:gd name="connsiteX9" fmla="*/ 1153301 w 3471506"/>
              <a:gd name="connsiteY9" fmla="*/ 2553300 h 3404546"/>
              <a:gd name="connsiteX10" fmla="*/ 18518 w 3471506"/>
              <a:gd name="connsiteY10" fmla="*/ 2553286 h 3404546"/>
              <a:gd name="connsiteX11" fmla="*/ 585895 w 3471506"/>
              <a:gd name="connsiteY11" fmla="*/ 1702191 h 3404546"/>
              <a:gd name="connsiteX12" fmla="*/ 18518 w 3471506"/>
              <a:gd name="connsiteY12" fmla="*/ 851095 h 3404546"/>
              <a:gd name="connsiteX0" fmla="*/ 25579 w 3478567"/>
              <a:gd name="connsiteY0" fmla="*/ 851095 h 3404546"/>
              <a:gd name="connsiteX1" fmla="*/ 1160362 w 3478567"/>
              <a:gd name="connsiteY1" fmla="*/ 851081 h 3404546"/>
              <a:gd name="connsiteX2" fmla="*/ 1727769 w 3478567"/>
              <a:gd name="connsiteY2" fmla="*/ 0 h 3404546"/>
              <a:gd name="connsiteX3" fmla="*/ 2295175 w 3478567"/>
              <a:gd name="connsiteY3" fmla="*/ 851081 h 3404546"/>
              <a:gd name="connsiteX4" fmla="*/ 3429958 w 3478567"/>
              <a:gd name="connsiteY4" fmla="*/ 851095 h 3404546"/>
              <a:gd name="connsiteX5" fmla="*/ 2862581 w 3478567"/>
              <a:gd name="connsiteY5" fmla="*/ 1702191 h 3404546"/>
              <a:gd name="connsiteX6" fmla="*/ 3429958 w 3478567"/>
              <a:gd name="connsiteY6" fmla="*/ 2553286 h 3404546"/>
              <a:gd name="connsiteX7" fmla="*/ 2295175 w 3478567"/>
              <a:gd name="connsiteY7" fmla="*/ 2553300 h 3404546"/>
              <a:gd name="connsiteX8" fmla="*/ 1727769 w 3478567"/>
              <a:gd name="connsiteY8" fmla="*/ 3404381 h 3404546"/>
              <a:gd name="connsiteX9" fmla="*/ 1160362 w 3478567"/>
              <a:gd name="connsiteY9" fmla="*/ 2553300 h 3404546"/>
              <a:gd name="connsiteX10" fmla="*/ 25579 w 3478567"/>
              <a:gd name="connsiteY10" fmla="*/ 2553286 h 3404546"/>
              <a:gd name="connsiteX11" fmla="*/ 592956 w 3478567"/>
              <a:gd name="connsiteY11" fmla="*/ 1702191 h 3404546"/>
              <a:gd name="connsiteX12" fmla="*/ 25579 w 3478567"/>
              <a:gd name="connsiteY12" fmla="*/ 851095 h 3404546"/>
              <a:gd name="connsiteX0" fmla="*/ 28247 w 3481235"/>
              <a:gd name="connsiteY0" fmla="*/ 851095 h 3404546"/>
              <a:gd name="connsiteX1" fmla="*/ 1163030 w 3481235"/>
              <a:gd name="connsiteY1" fmla="*/ 851081 h 3404546"/>
              <a:gd name="connsiteX2" fmla="*/ 1730437 w 3481235"/>
              <a:gd name="connsiteY2" fmla="*/ 0 h 3404546"/>
              <a:gd name="connsiteX3" fmla="*/ 2297843 w 3481235"/>
              <a:gd name="connsiteY3" fmla="*/ 851081 h 3404546"/>
              <a:gd name="connsiteX4" fmla="*/ 3432626 w 3481235"/>
              <a:gd name="connsiteY4" fmla="*/ 851095 h 3404546"/>
              <a:gd name="connsiteX5" fmla="*/ 2865249 w 3481235"/>
              <a:gd name="connsiteY5" fmla="*/ 1702191 h 3404546"/>
              <a:gd name="connsiteX6" fmla="*/ 3432626 w 3481235"/>
              <a:gd name="connsiteY6" fmla="*/ 2553286 h 3404546"/>
              <a:gd name="connsiteX7" fmla="*/ 2297843 w 3481235"/>
              <a:gd name="connsiteY7" fmla="*/ 2553300 h 3404546"/>
              <a:gd name="connsiteX8" fmla="*/ 1730437 w 3481235"/>
              <a:gd name="connsiteY8" fmla="*/ 3404381 h 3404546"/>
              <a:gd name="connsiteX9" fmla="*/ 1163030 w 3481235"/>
              <a:gd name="connsiteY9" fmla="*/ 2553300 h 3404546"/>
              <a:gd name="connsiteX10" fmla="*/ 28247 w 3481235"/>
              <a:gd name="connsiteY10" fmla="*/ 2553286 h 3404546"/>
              <a:gd name="connsiteX11" fmla="*/ 595624 w 3481235"/>
              <a:gd name="connsiteY11" fmla="*/ 1702191 h 3404546"/>
              <a:gd name="connsiteX12" fmla="*/ 28247 w 3481235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222" h="3404546">
                <a:moveTo>
                  <a:pt x="53234" y="851095"/>
                </a:moveTo>
                <a:cubicBezTo>
                  <a:pt x="289283" y="481436"/>
                  <a:pt x="904319" y="992930"/>
                  <a:pt x="1188017" y="851081"/>
                </a:cubicBezTo>
                <a:cubicBezTo>
                  <a:pt x="1471715" y="709232"/>
                  <a:pt x="1260893" y="0"/>
                  <a:pt x="1755424" y="0"/>
                </a:cubicBezTo>
                <a:cubicBezTo>
                  <a:pt x="2249955" y="0"/>
                  <a:pt x="2039132" y="709232"/>
                  <a:pt x="2322830" y="851081"/>
                </a:cubicBezTo>
                <a:cubicBezTo>
                  <a:pt x="2701091" y="851086"/>
                  <a:pt x="3276435" y="477097"/>
                  <a:pt x="3457613" y="851095"/>
                </a:cubicBezTo>
                <a:cubicBezTo>
                  <a:pt x="3638791" y="1225093"/>
                  <a:pt x="2890236" y="1418493"/>
                  <a:pt x="2890236" y="1702191"/>
                </a:cubicBezTo>
                <a:cubicBezTo>
                  <a:pt x="3079362" y="1985889"/>
                  <a:pt x="3679729" y="2159187"/>
                  <a:pt x="3457613" y="2553286"/>
                </a:cubicBezTo>
                <a:cubicBezTo>
                  <a:pt x="3235497" y="2947385"/>
                  <a:pt x="2606528" y="2411451"/>
                  <a:pt x="2322830" y="2553300"/>
                </a:cubicBezTo>
                <a:cubicBezTo>
                  <a:pt x="2133695" y="2836994"/>
                  <a:pt x="2249955" y="3391669"/>
                  <a:pt x="1755424" y="3404381"/>
                </a:cubicBezTo>
                <a:cubicBezTo>
                  <a:pt x="1260893" y="3417093"/>
                  <a:pt x="1471715" y="2695149"/>
                  <a:pt x="1188017" y="2553300"/>
                </a:cubicBezTo>
                <a:cubicBezTo>
                  <a:pt x="809756" y="2553295"/>
                  <a:pt x="234275" y="2954705"/>
                  <a:pt x="53234" y="2553286"/>
                </a:cubicBezTo>
                <a:cubicBezTo>
                  <a:pt x="-127807" y="2151867"/>
                  <a:pt x="620611" y="1985889"/>
                  <a:pt x="620611" y="1702191"/>
                </a:cubicBezTo>
                <a:cubicBezTo>
                  <a:pt x="431485" y="1418492"/>
                  <a:pt x="-182815" y="1220754"/>
                  <a:pt x="53234" y="8510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tar: 6 Points 3">
            <a:extLst>
              <a:ext uri="{FF2B5EF4-FFF2-40B4-BE49-F238E27FC236}">
                <a16:creationId xmlns:a16="http://schemas.microsoft.com/office/drawing/2014/main" id="{A4B0F4AE-7F1C-4100-BFAB-D3D51768AB9B}"/>
              </a:ext>
            </a:extLst>
          </p:cNvPr>
          <p:cNvSpPr/>
          <p:nvPr/>
        </p:nvSpPr>
        <p:spPr>
          <a:xfrm>
            <a:off x="5818177" y="1746871"/>
            <a:ext cx="3332599" cy="3281020"/>
          </a:xfrm>
          <a:custGeom>
            <a:avLst/>
            <a:gdLst>
              <a:gd name="connsiteX0" fmla="*/ 1 w 3404381"/>
              <a:gd name="connsiteY0" fmla="*/ 851095 h 3404381"/>
              <a:gd name="connsiteX1" fmla="*/ 1134784 w 3404381"/>
              <a:gd name="connsiteY1" fmla="*/ 851081 h 3404381"/>
              <a:gd name="connsiteX2" fmla="*/ 1702191 w 3404381"/>
              <a:gd name="connsiteY2" fmla="*/ 0 h 3404381"/>
              <a:gd name="connsiteX3" fmla="*/ 2269597 w 3404381"/>
              <a:gd name="connsiteY3" fmla="*/ 851081 h 3404381"/>
              <a:gd name="connsiteX4" fmla="*/ 3404380 w 3404381"/>
              <a:gd name="connsiteY4" fmla="*/ 851095 h 3404381"/>
              <a:gd name="connsiteX5" fmla="*/ 2837003 w 3404381"/>
              <a:gd name="connsiteY5" fmla="*/ 1702191 h 3404381"/>
              <a:gd name="connsiteX6" fmla="*/ 3404380 w 3404381"/>
              <a:gd name="connsiteY6" fmla="*/ 2553286 h 3404381"/>
              <a:gd name="connsiteX7" fmla="*/ 2269597 w 3404381"/>
              <a:gd name="connsiteY7" fmla="*/ 2553300 h 3404381"/>
              <a:gd name="connsiteX8" fmla="*/ 1702191 w 3404381"/>
              <a:gd name="connsiteY8" fmla="*/ 3404381 h 3404381"/>
              <a:gd name="connsiteX9" fmla="*/ 1134784 w 3404381"/>
              <a:gd name="connsiteY9" fmla="*/ 2553300 h 3404381"/>
              <a:gd name="connsiteX10" fmla="*/ 1 w 3404381"/>
              <a:gd name="connsiteY10" fmla="*/ 2553286 h 3404381"/>
              <a:gd name="connsiteX11" fmla="*/ 567378 w 3404381"/>
              <a:gd name="connsiteY11" fmla="*/ 1702191 h 3404381"/>
              <a:gd name="connsiteX12" fmla="*/ 1 w 3404381"/>
              <a:gd name="connsiteY12" fmla="*/ 851095 h 3404381"/>
              <a:gd name="connsiteX0" fmla="*/ 0 w 3404379"/>
              <a:gd name="connsiteY0" fmla="*/ 851095 h 3404381"/>
              <a:gd name="connsiteX1" fmla="*/ 1134783 w 3404379"/>
              <a:gd name="connsiteY1" fmla="*/ 851081 h 3404381"/>
              <a:gd name="connsiteX2" fmla="*/ 1702190 w 3404379"/>
              <a:gd name="connsiteY2" fmla="*/ 0 h 3404381"/>
              <a:gd name="connsiteX3" fmla="*/ 2269596 w 3404379"/>
              <a:gd name="connsiteY3" fmla="*/ 851081 h 3404381"/>
              <a:gd name="connsiteX4" fmla="*/ 3404379 w 3404379"/>
              <a:gd name="connsiteY4" fmla="*/ 851095 h 3404381"/>
              <a:gd name="connsiteX5" fmla="*/ 2837002 w 3404379"/>
              <a:gd name="connsiteY5" fmla="*/ 1702191 h 3404381"/>
              <a:gd name="connsiteX6" fmla="*/ 3404379 w 3404379"/>
              <a:gd name="connsiteY6" fmla="*/ 2553286 h 3404381"/>
              <a:gd name="connsiteX7" fmla="*/ 2269596 w 3404379"/>
              <a:gd name="connsiteY7" fmla="*/ 2553300 h 3404381"/>
              <a:gd name="connsiteX8" fmla="*/ 1702190 w 3404379"/>
              <a:gd name="connsiteY8" fmla="*/ 3404381 h 3404381"/>
              <a:gd name="connsiteX9" fmla="*/ 1134783 w 3404379"/>
              <a:gd name="connsiteY9" fmla="*/ 2553300 h 3404381"/>
              <a:gd name="connsiteX10" fmla="*/ 0 w 3404379"/>
              <a:gd name="connsiteY10" fmla="*/ 2553286 h 3404381"/>
              <a:gd name="connsiteX11" fmla="*/ 567377 w 3404379"/>
              <a:gd name="connsiteY11" fmla="*/ 1702191 h 3404381"/>
              <a:gd name="connsiteX12" fmla="*/ 0 w 3404379"/>
              <a:gd name="connsiteY12" fmla="*/ 851095 h 3404381"/>
              <a:gd name="connsiteX0" fmla="*/ 0 w 3493691"/>
              <a:gd name="connsiteY0" fmla="*/ 851095 h 3404381"/>
              <a:gd name="connsiteX1" fmla="*/ 1134783 w 3493691"/>
              <a:gd name="connsiteY1" fmla="*/ 851081 h 3404381"/>
              <a:gd name="connsiteX2" fmla="*/ 1702190 w 3493691"/>
              <a:gd name="connsiteY2" fmla="*/ 0 h 3404381"/>
              <a:gd name="connsiteX3" fmla="*/ 2269596 w 3493691"/>
              <a:gd name="connsiteY3" fmla="*/ 851081 h 3404381"/>
              <a:gd name="connsiteX4" fmla="*/ 3404379 w 3493691"/>
              <a:gd name="connsiteY4" fmla="*/ 851095 h 3404381"/>
              <a:gd name="connsiteX5" fmla="*/ 2837002 w 3493691"/>
              <a:gd name="connsiteY5" fmla="*/ 1702191 h 3404381"/>
              <a:gd name="connsiteX6" fmla="*/ 3404379 w 3493691"/>
              <a:gd name="connsiteY6" fmla="*/ 2553286 h 3404381"/>
              <a:gd name="connsiteX7" fmla="*/ 2269596 w 3493691"/>
              <a:gd name="connsiteY7" fmla="*/ 2553300 h 3404381"/>
              <a:gd name="connsiteX8" fmla="*/ 1702190 w 3493691"/>
              <a:gd name="connsiteY8" fmla="*/ 3404381 h 3404381"/>
              <a:gd name="connsiteX9" fmla="*/ 1134783 w 3493691"/>
              <a:gd name="connsiteY9" fmla="*/ 2553300 h 3404381"/>
              <a:gd name="connsiteX10" fmla="*/ 0 w 3493691"/>
              <a:gd name="connsiteY10" fmla="*/ 2553286 h 3404381"/>
              <a:gd name="connsiteX11" fmla="*/ 567377 w 3493691"/>
              <a:gd name="connsiteY11" fmla="*/ 1702191 h 3404381"/>
              <a:gd name="connsiteX12" fmla="*/ 0 w 3493691"/>
              <a:gd name="connsiteY12" fmla="*/ 851095 h 3404381"/>
              <a:gd name="connsiteX0" fmla="*/ 0 w 3493691"/>
              <a:gd name="connsiteY0" fmla="*/ 851095 h 3404381"/>
              <a:gd name="connsiteX1" fmla="*/ 1134783 w 3493691"/>
              <a:gd name="connsiteY1" fmla="*/ 851081 h 3404381"/>
              <a:gd name="connsiteX2" fmla="*/ 1702190 w 3493691"/>
              <a:gd name="connsiteY2" fmla="*/ 0 h 3404381"/>
              <a:gd name="connsiteX3" fmla="*/ 2269596 w 3493691"/>
              <a:gd name="connsiteY3" fmla="*/ 851081 h 3404381"/>
              <a:gd name="connsiteX4" fmla="*/ 3404379 w 3493691"/>
              <a:gd name="connsiteY4" fmla="*/ 851095 h 3404381"/>
              <a:gd name="connsiteX5" fmla="*/ 2837002 w 3493691"/>
              <a:gd name="connsiteY5" fmla="*/ 1702191 h 3404381"/>
              <a:gd name="connsiteX6" fmla="*/ 3404379 w 3493691"/>
              <a:gd name="connsiteY6" fmla="*/ 2553286 h 3404381"/>
              <a:gd name="connsiteX7" fmla="*/ 2269596 w 3493691"/>
              <a:gd name="connsiteY7" fmla="*/ 2553300 h 3404381"/>
              <a:gd name="connsiteX8" fmla="*/ 1702190 w 3493691"/>
              <a:gd name="connsiteY8" fmla="*/ 3404381 h 3404381"/>
              <a:gd name="connsiteX9" fmla="*/ 1134783 w 3493691"/>
              <a:gd name="connsiteY9" fmla="*/ 2553300 h 3404381"/>
              <a:gd name="connsiteX10" fmla="*/ 0 w 3493691"/>
              <a:gd name="connsiteY10" fmla="*/ 2553286 h 3404381"/>
              <a:gd name="connsiteX11" fmla="*/ 567377 w 3493691"/>
              <a:gd name="connsiteY11" fmla="*/ 1702191 h 3404381"/>
              <a:gd name="connsiteX12" fmla="*/ 0 w 3493691"/>
              <a:gd name="connsiteY12" fmla="*/ 851095 h 3404381"/>
              <a:gd name="connsiteX0" fmla="*/ 0 w 3493691"/>
              <a:gd name="connsiteY0" fmla="*/ 851095 h 3455083"/>
              <a:gd name="connsiteX1" fmla="*/ 1134783 w 3493691"/>
              <a:gd name="connsiteY1" fmla="*/ 851081 h 3455083"/>
              <a:gd name="connsiteX2" fmla="*/ 1702190 w 3493691"/>
              <a:gd name="connsiteY2" fmla="*/ 0 h 3455083"/>
              <a:gd name="connsiteX3" fmla="*/ 2269596 w 3493691"/>
              <a:gd name="connsiteY3" fmla="*/ 851081 h 3455083"/>
              <a:gd name="connsiteX4" fmla="*/ 3404379 w 3493691"/>
              <a:gd name="connsiteY4" fmla="*/ 851095 h 3455083"/>
              <a:gd name="connsiteX5" fmla="*/ 2837002 w 3493691"/>
              <a:gd name="connsiteY5" fmla="*/ 1702191 h 3455083"/>
              <a:gd name="connsiteX6" fmla="*/ 3404379 w 3493691"/>
              <a:gd name="connsiteY6" fmla="*/ 2553286 h 3455083"/>
              <a:gd name="connsiteX7" fmla="*/ 2269596 w 3493691"/>
              <a:gd name="connsiteY7" fmla="*/ 2553300 h 3455083"/>
              <a:gd name="connsiteX8" fmla="*/ 1702190 w 3493691"/>
              <a:gd name="connsiteY8" fmla="*/ 3404381 h 3455083"/>
              <a:gd name="connsiteX9" fmla="*/ 1134783 w 3493691"/>
              <a:gd name="connsiteY9" fmla="*/ 2553300 h 3455083"/>
              <a:gd name="connsiteX10" fmla="*/ 0 w 3493691"/>
              <a:gd name="connsiteY10" fmla="*/ 2553286 h 3455083"/>
              <a:gd name="connsiteX11" fmla="*/ 567377 w 3493691"/>
              <a:gd name="connsiteY11" fmla="*/ 1702191 h 3455083"/>
              <a:gd name="connsiteX12" fmla="*/ 0 w 3493691"/>
              <a:gd name="connsiteY12" fmla="*/ 851095 h 3455083"/>
              <a:gd name="connsiteX0" fmla="*/ 89312 w 3583003"/>
              <a:gd name="connsiteY0" fmla="*/ 851095 h 3455083"/>
              <a:gd name="connsiteX1" fmla="*/ 1224095 w 3583003"/>
              <a:gd name="connsiteY1" fmla="*/ 851081 h 3455083"/>
              <a:gd name="connsiteX2" fmla="*/ 1791502 w 3583003"/>
              <a:gd name="connsiteY2" fmla="*/ 0 h 3455083"/>
              <a:gd name="connsiteX3" fmla="*/ 2358908 w 3583003"/>
              <a:gd name="connsiteY3" fmla="*/ 851081 h 3455083"/>
              <a:gd name="connsiteX4" fmla="*/ 3493691 w 3583003"/>
              <a:gd name="connsiteY4" fmla="*/ 851095 h 3455083"/>
              <a:gd name="connsiteX5" fmla="*/ 2926314 w 3583003"/>
              <a:gd name="connsiteY5" fmla="*/ 1702191 h 3455083"/>
              <a:gd name="connsiteX6" fmla="*/ 3493691 w 3583003"/>
              <a:gd name="connsiteY6" fmla="*/ 2553286 h 3455083"/>
              <a:gd name="connsiteX7" fmla="*/ 2358908 w 3583003"/>
              <a:gd name="connsiteY7" fmla="*/ 2553300 h 3455083"/>
              <a:gd name="connsiteX8" fmla="*/ 1791502 w 3583003"/>
              <a:gd name="connsiteY8" fmla="*/ 3404381 h 3455083"/>
              <a:gd name="connsiteX9" fmla="*/ 1224095 w 3583003"/>
              <a:gd name="connsiteY9" fmla="*/ 2553300 h 3455083"/>
              <a:gd name="connsiteX10" fmla="*/ 89312 w 3583003"/>
              <a:gd name="connsiteY10" fmla="*/ 2553286 h 3455083"/>
              <a:gd name="connsiteX11" fmla="*/ 656689 w 3583003"/>
              <a:gd name="connsiteY11" fmla="*/ 1702191 h 3455083"/>
              <a:gd name="connsiteX12" fmla="*/ 89312 w 3583003"/>
              <a:gd name="connsiteY12" fmla="*/ 851095 h 3455083"/>
              <a:gd name="connsiteX0" fmla="*/ 89312 w 3583003"/>
              <a:gd name="connsiteY0" fmla="*/ 851095 h 3455083"/>
              <a:gd name="connsiteX1" fmla="*/ 1224095 w 3583003"/>
              <a:gd name="connsiteY1" fmla="*/ 851081 h 3455083"/>
              <a:gd name="connsiteX2" fmla="*/ 1791502 w 3583003"/>
              <a:gd name="connsiteY2" fmla="*/ 0 h 3455083"/>
              <a:gd name="connsiteX3" fmla="*/ 2358908 w 3583003"/>
              <a:gd name="connsiteY3" fmla="*/ 851081 h 3455083"/>
              <a:gd name="connsiteX4" fmla="*/ 3493691 w 3583003"/>
              <a:gd name="connsiteY4" fmla="*/ 851095 h 3455083"/>
              <a:gd name="connsiteX5" fmla="*/ 2926314 w 3583003"/>
              <a:gd name="connsiteY5" fmla="*/ 1702191 h 3455083"/>
              <a:gd name="connsiteX6" fmla="*/ 3493691 w 3583003"/>
              <a:gd name="connsiteY6" fmla="*/ 2553286 h 3455083"/>
              <a:gd name="connsiteX7" fmla="*/ 2358908 w 3583003"/>
              <a:gd name="connsiteY7" fmla="*/ 2553300 h 3455083"/>
              <a:gd name="connsiteX8" fmla="*/ 1791502 w 3583003"/>
              <a:gd name="connsiteY8" fmla="*/ 3404381 h 3455083"/>
              <a:gd name="connsiteX9" fmla="*/ 1224095 w 3583003"/>
              <a:gd name="connsiteY9" fmla="*/ 2553300 h 3455083"/>
              <a:gd name="connsiteX10" fmla="*/ 89312 w 3583003"/>
              <a:gd name="connsiteY10" fmla="*/ 2553286 h 3455083"/>
              <a:gd name="connsiteX11" fmla="*/ 656689 w 3583003"/>
              <a:gd name="connsiteY11" fmla="*/ 1702191 h 3455083"/>
              <a:gd name="connsiteX12" fmla="*/ 89312 w 3583003"/>
              <a:gd name="connsiteY12" fmla="*/ 851095 h 3455083"/>
              <a:gd name="connsiteX0" fmla="*/ 89312 w 3516513"/>
              <a:gd name="connsiteY0" fmla="*/ 851095 h 3455083"/>
              <a:gd name="connsiteX1" fmla="*/ 1224095 w 3516513"/>
              <a:gd name="connsiteY1" fmla="*/ 851081 h 3455083"/>
              <a:gd name="connsiteX2" fmla="*/ 1791502 w 3516513"/>
              <a:gd name="connsiteY2" fmla="*/ 0 h 3455083"/>
              <a:gd name="connsiteX3" fmla="*/ 2358908 w 3516513"/>
              <a:gd name="connsiteY3" fmla="*/ 851081 h 3455083"/>
              <a:gd name="connsiteX4" fmla="*/ 3493691 w 3516513"/>
              <a:gd name="connsiteY4" fmla="*/ 851095 h 3455083"/>
              <a:gd name="connsiteX5" fmla="*/ 2926314 w 3516513"/>
              <a:gd name="connsiteY5" fmla="*/ 1702191 h 3455083"/>
              <a:gd name="connsiteX6" fmla="*/ 3493691 w 3516513"/>
              <a:gd name="connsiteY6" fmla="*/ 2553286 h 3455083"/>
              <a:gd name="connsiteX7" fmla="*/ 2358908 w 3516513"/>
              <a:gd name="connsiteY7" fmla="*/ 2553300 h 3455083"/>
              <a:gd name="connsiteX8" fmla="*/ 1791502 w 3516513"/>
              <a:gd name="connsiteY8" fmla="*/ 3404381 h 3455083"/>
              <a:gd name="connsiteX9" fmla="*/ 1224095 w 3516513"/>
              <a:gd name="connsiteY9" fmla="*/ 2553300 h 3455083"/>
              <a:gd name="connsiteX10" fmla="*/ 89312 w 3516513"/>
              <a:gd name="connsiteY10" fmla="*/ 2553286 h 3455083"/>
              <a:gd name="connsiteX11" fmla="*/ 656689 w 3516513"/>
              <a:gd name="connsiteY11" fmla="*/ 1702191 h 3455083"/>
              <a:gd name="connsiteX12" fmla="*/ 89312 w 3516513"/>
              <a:gd name="connsiteY12" fmla="*/ 851095 h 3455083"/>
              <a:gd name="connsiteX0" fmla="*/ 89312 w 3516513"/>
              <a:gd name="connsiteY0" fmla="*/ 851095 h 3455083"/>
              <a:gd name="connsiteX1" fmla="*/ 1224095 w 3516513"/>
              <a:gd name="connsiteY1" fmla="*/ 851081 h 3455083"/>
              <a:gd name="connsiteX2" fmla="*/ 1791502 w 3516513"/>
              <a:gd name="connsiteY2" fmla="*/ 0 h 3455083"/>
              <a:gd name="connsiteX3" fmla="*/ 2358908 w 3516513"/>
              <a:gd name="connsiteY3" fmla="*/ 851081 h 3455083"/>
              <a:gd name="connsiteX4" fmla="*/ 3493691 w 3516513"/>
              <a:gd name="connsiteY4" fmla="*/ 851095 h 3455083"/>
              <a:gd name="connsiteX5" fmla="*/ 2926314 w 3516513"/>
              <a:gd name="connsiteY5" fmla="*/ 1702191 h 3455083"/>
              <a:gd name="connsiteX6" fmla="*/ 3493691 w 3516513"/>
              <a:gd name="connsiteY6" fmla="*/ 2553286 h 3455083"/>
              <a:gd name="connsiteX7" fmla="*/ 2358908 w 3516513"/>
              <a:gd name="connsiteY7" fmla="*/ 2553300 h 3455083"/>
              <a:gd name="connsiteX8" fmla="*/ 1791502 w 3516513"/>
              <a:gd name="connsiteY8" fmla="*/ 3404381 h 3455083"/>
              <a:gd name="connsiteX9" fmla="*/ 1224095 w 3516513"/>
              <a:gd name="connsiteY9" fmla="*/ 2553300 h 3455083"/>
              <a:gd name="connsiteX10" fmla="*/ 89312 w 3516513"/>
              <a:gd name="connsiteY10" fmla="*/ 2553286 h 3455083"/>
              <a:gd name="connsiteX11" fmla="*/ 656689 w 3516513"/>
              <a:gd name="connsiteY11" fmla="*/ 1702191 h 3455083"/>
              <a:gd name="connsiteX12" fmla="*/ 89312 w 3516513"/>
              <a:gd name="connsiteY12" fmla="*/ 851095 h 3455083"/>
              <a:gd name="connsiteX0" fmla="*/ 89312 w 3519731"/>
              <a:gd name="connsiteY0" fmla="*/ 851095 h 3455083"/>
              <a:gd name="connsiteX1" fmla="*/ 1224095 w 3519731"/>
              <a:gd name="connsiteY1" fmla="*/ 851081 h 3455083"/>
              <a:gd name="connsiteX2" fmla="*/ 1791502 w 3519731"/>
              <a:gd name="connsiteY2" fmla="*/ 0 h 3455083"/>
              <a:gd name="connsiteX3" fmla="*/ 2358908 w 3519731"/>
              <a:gd name="connsiteY3" fmla="*/ 851081 h 3455083"/>
              <a:gd name="connsiteX4" fmla="*/ 3493691 w 3519731"/>
              <a:gd name="connsiteY4" fmla="*/ 851095 h 3455083"/>
              <a:gd name="connsiteX5" fmla="*/ 2926314 w 3519731"/>
              <a:gd name="connsiteY5" fmla="*/ 1702191 h 3455083"/>
              <a:gd name="connsiteX6" fmla="*/ 3493691 w 3519731"/>
              <a:gd name="connsiteY6" fmla="*/ 2553286 h 3455083"/>
              <a:gd name="connsiteX7" fmla="*/ 2358908 w 3519731"/>
              <a:gd name="connsiteY7" fmla="*/ 2553300 h 3455083"/>
              <a:gd name="connsiteX8" fmla="*/ 1791502 w 3519731"/>
              <a:gd name="connsiteY8" fmla="*/ 3404381 h 3455083"/>
              <a:gd name="connsiteX9" fmla="*/ 1224095 w 3519731"/>
              <a:gd name="connsiteY9" fmla="*/ 2553300 h 3455083"/>
              <a:gd name="connsiteX10" fmla="*/ 89312 w 3519731"/>
              <a:gd name="connsiteY10" fmla="*/ 2553286 h 3455083"/>
              <a:gd name="connsiteX11" fmla="*/ 656689 w 3519731"/>
              <a:gd name="connsiteY11" fmla="*/ 1702191 h 3455083"/>
              <a:gd name="connsiteX12" fmla="*/ 89312 w 3519731"/>
              <a:gd name="connsiteY12" fmla="*/ 851095 h 3455083"/>
              <a:gd name="connsiteX0" fmla="*/ 89312 w 3519731"/>
              <a:gd name="connsiteY0" fmla="*/ 851095 h 3404386"/>
              <a:gd name="connsiteX1" fmla="*/ 1224095 w 3519731"/>
              <a:gd name="connsiteY1" fmla="*/ 851081 h 3404386"/>
              <a:gd name="connsiteX2" fmla="*/ 1791502 w 3519731"/>
              <a:gd name="connsiteY2" fmla="*/ 0 h 3404386"/>
              <a:gd name="connsiteX3" fmla="*/ 2358908 w 3519731"/>
              <a:gd name="connsiteY3" fmla="*/ 851081 h 3404386"/>
              <a:gd name="connsiteX4" fmla="*/ 3493691 w 3519731"/>
              <a:gd name="connsiteY4" fmla="*/ 851095 h 3404386"/>
              <a:gd name="connsiteX5" fmla="*/ 2926314 w 3519731"/>
              <a:gd name="connsiteY5" fmla="*/ 1702191 h 3404386"/>
              <a:gd name="connsiteX6" fmla="*/ 3493691 w 3519731"/>
              <a:gd name="connsiteY6" fmla="*/ 2553286 h 3404386"/>
              <a:gd name="connsiteX7" fmla="*/ 2358908 w 3519731"/>
              <a:gd name="connsiteY7" fmla="*/ 2553300 h 3404386"/>
              <a:gd name="connsiteX8" fmla="*/ 1791502 w 3519731"/>
              <a:gd name="connsiteY8" fmla="*/ 3404381 h 3404386"/>
              <a:gd name="connsiteX9" fmla="*/ 1224095 w 3519731"/>
              <a:gd name="connsiteY9" fmla="*/ 2553300 h 3404386"/>
              <a:gd name="connsiteX10" fmla="*/ 89312 w 3519731"/>
              <a:gd name="connsiteY10" fmla="*/ 2553286 h 3404386"/>
              <a:gd name="connsiteX11" fmla="*/ 656689 w 3519731"/>
              <a:gd name="connsiteY11" fmla="*/ 1702191 h 3404386"/>
              <a:gd name="connsiteX12" fmla="*/ 89312 w 3519731"/>
              <a:gd name="connsiteY12" fmla="*/ 851095 h 3404386"/>
              <a:gd name="connsiteX0" fmla="*/ 22823 w 3453242"/>
              <a:gd name="connsiteY0" fmla="*/ 851095 h 3404386"/>
              <a:gd name="connsiteX1" fmla="*/ 1157606 w 3453242"/>
              <a:gd name="connsiteY1" fmla="*/ 851081 h 3404386"/>
              <a:gd name="connsiteX2" fmla="*/ 1725013 w 3453242"/>
              <a:gd name="connsiteY2" fmla="*/ 0 h 3404386"/>
              <a:gd name="connsiteX3" fmla="*/ 2292419 w 3453242"/>
              <a:gd name="connsiteY3" fmla="*/ 851081 h 3404386"/>
              <a:gd name="connsiteX4" fmla="*/ 3427202 w 3453242"/>
              <a:gd name="connsiteY4" fmla="*/ 851095 h 3404386"/>
              <a:gd name="connsiteX5" fmla="*/ 2859825 w 3453242"/>
              <a:gd name="connsiteY5" fmla="*/ 1702191 h 3404386"/>
              <a:gd name="connsiteX6" fmla="*/ 3427202 w 3453242"/>
              <a:gd name="connsiteY6" fmla="*/ 2553286 h 3404386"/>
              <a:gd name="connsiteX7" fmla="*/ 2292419 w 3453242"/>
              <a:gd name="connsiteY7" fmla="*/ 2553300 h 3404386"/>
              <a:gd name="connsiteX8" fmla="*/ 1725013 w 3453242"/>
              <a:gd name="connsiteY8" fmla="*/ 3404381 h 3404386"/>
              <a:gd name="connsiteX9" fmla="*/ 1157606 w 3453242"/>
              <a:gd name="connsiteY9" fmla="*/ 2553300 h 3404386"/>
              <a:gd name="connsiteX10" fmla="*/ 22823 w 3453242"/>
              <a:gd name="connsiteY10" fmla="*/ 2553286 h 3404386"/>
              <a:gd name="connsiteX11" fmla="*/ 590200 w 3453242"/>
              <a:gd name="connsiteY11" fmla="*/ 1702191 h 3404386"/>
              <a:gd name="connsiteX12" fmla="*/ 22823 w 3453242"/>
              <a:gd name="connsiteY12" fmla="*/ 851095 h 3404386"/>
              <a:gd name="connsiteX0" fmla="*/ 18518 w 3448937"/>
              <a:gd name="connsiteY0" fmla="*/ 851095 h 3404386"/>
              <a:gd name="connsiteX1" fmla="*/ 1153301 w 3448937"/>
              <a:gd name="connsiteY1" fmla="*/ 851081 h 3404386"/>
              <a:gd name="connsiteX2" fmla="*/ 1720708 w 3448937"/>
              <a:gd name="connsiteY2" fmla="*/ 0 h 3404386"/>
              <a:gd name="connsiteX3" fmla="*/ 2288114 w 3448937"/>
              <a:gd name="connsiteY3" fmla="*/ 851081 h 3404386"/>
              <a:gd name="connsiteX4" fmla="*/ 3422897 w 3448937"/>
              <a:gd name="connsiteY4" fmla="*/ 851095 h 3404386"/>
              <a:gd name="connsiteX5" fmla="*/ 2855520 w 3448937"/>
              <a:gd name="connsiteY5" fmla="*/ 1702191 h 3404386"/>
              <a:gd name="connsiteX6" fmla="*/ 3422897 w 3448937"/>
              <a:gd name="connsiteY6" fmla="*/ 2553286 h 3404386"/>
              <a:gd name="connsiteX7" fmla="*/ 2288114 w 3448937"/>
              <a:gd name="connsiteY7" fmla="*/ 2553300 h 3404386"/>
              <a:gd name="connsiteX8" fmla="*/ 1720708 w 3448937"/>
              <a:gd name="connsiteY8" fmla="*/ 3404381 h 3404386"/>
              <a:gd name="connsiteX9" fmla="*/ 1153301 w 3448937"/>
              <a:gd name="connsiteY9" fmla="*/ 2553300 h 3404386"/>
              <a:gd name="connsiteX10" fmla="*/ 18518 w 3448937"/>
              <a:gd name="connsiteY10" fmla="*/ 2553286 h 3404386"/>
              <a:gd name="connsiteX11" fmla="*/ 585895 w 3448937"/>
              <a:gd name="connsiteY11" fmla="*/ 1702191 h 3404386"/>
              <a:gd name="connsiteX12" fmla="*/ 18518 w 3448937"/>
              <a:gd name="connsiteY12" fmla="*/ 851095 h 3404386"/>
              <a:gd name="connsiteX0" fmla="*/ 18518 w 3448937"/>
              <a:gd name="connsiteY0" fmla="*/ 851095 h 3404386"/>
              <a:gd name="connsiteX1" fmla="*/ 1153301 w 3448937"/>
              <a:gd name="connsiteY1" fmla="*/ 851081 h 3404386"/>
              <a:gd name="connsiteX2" fmla="*/ 1720708 w 3448937"/>
              <a:gd name="connsiteY2" fmla="*/ 0 h 3404386"/>
              <a:gd name="connsiteX3" fmla="*/ 2288114 w 3448937"/>
              <a:gd name="connsiteY3" fmla="*/ 851081 h 3404386"/>
              <a:gd name="connsiteX4" fmla="*/ 3422897 w 3448937"/>
              <a:gd name="connsiteY4" fmla="*/ 851095 h 3404386"/>
              <a:gd name="connsiteX5" fmla="*/ 2855520 w 3448937"/>
              <a:gd name="connsiteY5" fmla="*/ 1702191 h 3404386"/>
              <a:gd name="connsiteX6" fmla="*/ 3422897 w 3448937"/>
              <a:gd name="connsiteY6" fmla="*/ 2553286 h 3404386"/>
              <a:gd name="connsiteX7" fmla="*/ 2288114 w 3448937"/>
              <a:gd name="connsiteY7" fmla="*/ 2553300 h 3404386"/>
              <a:gd name="connsiteX8" fmla="*/ 1720708 w 3448937"/>
              <a:gd name="connsiteY8" fmla="*/ 3404381 h 3404386"/>
              <a:gd name="connsiteX9" fmla="*/ 1153301 w 3448937"/>
              <a:gd name="connsiteY9" fmla="*/ 2553300 h 3404386"/>
              <a:gd name="connsiteX10" fmla="*/ 18518 w 3448937"/>
              <a:gd name="connsiteY10" fmla="*/ 2553286 h 3404386"/>
              <a:gd name="connsiteX11" fmla="*/ 585895 w 3448937"/>
              <a:gd name="connsiteY11" fmla="*/ 1702191 h 3404386"/>
              <a:gd name="connsiteX12" fmla="*/ 18518 w 3448937"/>
              <a:gd name="connsiteY12" fmla="*/ 851095 h 3404386"/>
              <a:gd name="connsiteX0" fmla="*/ 18518 w 3451179"/>
              <a:gd name="connsiteY0" fmla="*/ 851095 h 3404386"/>
              <a:gd name="connsiteX1" fmla="*/ 1153301 w 3451179"/>
              <a:gd name="connsiteY1" fmla="*/ 851081 h 3404386"/>
              <a:gd name="connsiteX2" fmla="*/ 1720708 w 3451179"/>
              <a:gd name="connsiteY2" fmla="*/ 0 h 3404386"/>
              <a:gd name="connsiteX3" fmla="*/ 2288114 w 3451179"/>
              <a:gd name="connsiteY3" fmla="*/ 851081 h 3404386"/>
              <a:gd name="connsiteX4" fmla="*/ 3422897 w 3451179"/>
              <a:gd name="connsiteY4" fmla="*/ 851095 h 3404386"/>
              <a:gd name="connsiteX5" fmla="*/ 2855520 w 3451179"/>
              <a:gd name="connsiteY5" fmla="*/ 1702191 h 3404386"/>
              <a:gd name="connsiteX6" fmla="*/ 3422897 w 3451179"/>
              <a:gd name="connsiteY6" fmla="*/ 2553286 h 3404386"/>
              <a:gd name="connsiteX7" fmla="*/ 2288114 w 3451179"/>
              <a:gd name="connsiteY7" fmla="*/ 2553300 h 3404386"/>
              <a:gd name="connsiteX8" fmla="*/ 1720708 w 3451179"/>
              <a:gd name="connsiteY8" fmla="*/ 3404381 h 3404386"/>
              <a:gd name="connsiteX9" fmla="*/ 1153301 w 3451179"/>
              <a:gd name="connsiteY9" fmla="*/ 2553300 h 3404386"/>
              <a:gd name="connsiteX10" fmla="*/ 18518 w 3451179"/>
              <a:gd name="connsiteY10" fmla="*/ 2553286 h 3404386"/>
              <a:gd name="connsiteX11" fmla="*/ 585895 w 3451179"/>
              <a:gd name="connsiteY11" fmla="*/ 1702191 h 3404386"/>
              <a:gd name="connsiteX12" fmla="*/ 18518 w 3451179"/>
              <a:gd name="connsiteY12" fmla="*/ 851095 h 3404386"/>
              <a:gd name="connsiteX0" fmla="*/ 18518 w 3471506"/>
              <a:gd name="connsiteY0" fmla="*/ 851095 h 3404386"/>
              <a:gd name="connsiteX1" fmla="*/ 1153301 w 3471506"/>
              <a:gd name="connsiteY1" fmla="*/ 851081 h 3404386"/>
              <a:gd name="connsiteX2" fmla="*/ 1720708 w 3471506"/>
              <a:gd name="connsiteY2" fmla="*/ 0 h 3404386"/>
              <a:gd name="connsiteX3" fmla="*/ 2288114 w 3471506"/>
              <a:gd name="connsiteY3" fmla="*/ 851081 h 3404386"/>
              <a:gd name="connsiteX4" fmla="*/ 3422897 w 3471506"/>
              <a:gd name="connsiteY4" fmla="*/ 851095 h 3404386"/>
              <a:gd name="connsiteX5" fmla="*/ 2855520 w 3471506"/>
              <a:gd name="connsiteY5" fmla="*/ 1702191 h 3404386"/>
              <a:gd name="connsiteX6" fmla="*/ 3422897 w 3471506"/>
              <a:gd name="connsiteY6" fmla="*/ 2553286 h 3404386"/>
              <a:gd name="connsiteX7" fmla="*/ 2288114 w 3471506"/>
              <a:gd name="connsiteY7" fmla="*/ 2553300 h 3404386"/>
              <a:gd name="connsiteX8" fmla="*/ 1720708 w 3471506"/>
              <a:gd name="connsiteY8" fmla="*/ 3404381 h 3404386"/>
              <a:gd name="connsiteX9" fmla="*/ 1153301 w 3471506"/>
              <a:gd name="connsiteY9" fmla="*/ 2553300 h 3404386"/>
              <a:gd name="connsiteX10" fmla="*/ 18518 w 3471506"/>
              <a:gd name="connsiteY10" fmla="*/ 2553286 h 3404386"/>
              <a:gd name="connsiteX11" fmla="*/ 585895 w 3471506"/>
              <a:gd name="connsiteY11" fmla="*/ 1702191 h 3404386"/>
              <a:gd name="connsiteX12" fmla="*/ 18518 w 3471506"/>
              <a:gd name="connsiteY12" fmla="*/ 851095 h 3404386"/>
              <a:gd name="connsiteX0" fmla="*/ 18518 w 3471506"/>
              <a:gd name="connsiteY0" fmla="*/ 851095 h 3404386"/>
              <a:gd name="connsiteX1" fmla="*/ 1153301 w 3471506"/>
              <a:gd name="connsiteY1" fmla="*/ 851081 h 3404386"/>
              <a:gd name="connsiteX2" fmla="*/ 1720708 w 3471506"/>
              <a:gd name="connsiteY2" fmla="*/ 0 h 3404386"/>
              <a:gd name="connsiteX3" fmla="*/ 2288114 w 3471506"/>
              <a:gd name="connsiteY3" fmla="*/ 851081 h 3404386"/>
              <a:gd name="connsiteX4" fmla="*/ 3422897 w 3471506"/>
              <a:gd name="connsiteY4" fmla="*/ 851095 h 3404386"/>
              <a:gd name="connsiteX5" fmla="*/ 2855520 w 3471506"/>
              <a:gd name="connsiteY5" fmla="*/ 1702191 h 3404386"/>
              <a:gd name="connsiteX6" fmla="*/ 3422897 w 3471506"/>
              <a:gd name="connsiteY6" fmla="*/ 2553286 h 3404386"/>
              <a:gd name="connsiteX7" fmla="*/ 2288114 w 3471506"/>
              <a:gd name="connsiteY7" fmla="*/ 2553300 h 3404386"/>
              <a:gd name="connsiteX8" fmla="*/ 1720708 w 3471506"/>
              <a:gd name="connsiteY8" fmla="*/ 3404381 h 3404386"/>
              <a:gd name="connsiteX9" fmla="*/ 1153301 w 3471506"/>
              <a:gd name="connsiteY9" fmla="*/ 2553300 h 3404386"/>
              <a:gd name="connsiteX10" fmla="*/ 18518 w 3471506"/>
              <a:gd name="connsiteY10" fmla="*/ 2553286 h 3404386"/>
              <a:gd name="connsiteX11" fmla="*/ 585895 w 3471506"/>
              <a:gd name="connsiteY11" fmla="*/ 1702191 h 3404386"/>
              <a:gd name="connsiteX12" fmla="*/ 18518 w 3471506"/>
              <a:gd name="connsiteY12" fmla="*/ 851095 h 3404386"/>
              <a:gd name="connsiteX0" fmla="*/ 18518 w 3471506"/>
              <a:gd name="connsiteY0" fmla="*/ 851095 h 3404546"/>
              <a:gd name="connsiteX1" fmla="*/ 1153301 w 3471506"/>
              <a:gd name="connsiteY1" fmla="*/ 851081 h 3404546"/>
              <a:gd name="connsiteX2" fmla="*/ 1720708 w 3471506"/>
              <a:gd name="connsiteY2" fmla="*/ 0 h 3404546"/>
              <a:gd name="connsiteX3" fmla="*/ 2288114 w 3471506"/>
              <a:gd name="connsiteY3" fmla="*/ 851081 h 3404546"/>
              <a:gd name="connsiteX4" fmla="*/ 3422897 w 3471506"/>
              <a:gd name="connsiteY4" fmla="*/ 851095 h 3404546"/>
              <a:gd name="connsiteX5" fmla="*/ 2855520 w 3471506"/>
              <a:gd name="connsiteY5" fmla="*/ 1702191 h 3404546"/>
              <a:gd name="connsiteX6" fmla="*/ 3422897 w 3471506"/>
              <a:gd name="connsiteY6" fmla="*/ 2553286 h 3404546"/>
              <a:gd name="connsiteX7" fmla="*/ 2288114 w 3471506"/>
              <a:gd name="connsiteY7" fmla="*/ 2553300 h 3404546"/>
              <a:gd name="connsiteX8" fmla="*/ 1720708 w 3471506"/>
              <a:gd name="connsiteY8" fmla="*/ 3404381 h 3404546"/>
              <a:gd name="connsiteX9" fmla="*/ 1153301 w 3471506"/>
              <a:gd name="connsiteY9" fmla="*/ 2553300 h 3404546"/>
              <a:gd name="connsiteX10" fmla="*/ 18518 w 3471506"/>
              <a:gd name="connsiteY10" fmla="*/ 2553286 h 3404546"/>
              <a:gd name="connsiteX11" fmla="*/ 585895 w 3471506"/>
              <a:gd name="connsiteY11" fmla="*/ 1702191 h 3404546"/>
              <a:gd name="connsiteX12" fmla="*/ 18518 w 3471506"/>
              <a:gd name="connsiteY12" fmla="*/ 851095 h 3404546"/>
              <a:gd name="connsiteX0" fmla="*/ 25579 w 3478567"/>
              <a:gd name="connsiteY0" fmla="*/ 851095 h 3404546"/>
              <a:gd name="connsiteX1" fmla="*/ 1160362 w 3478567"/>
              <a:gd name="connsiteY1" fmla="*/ 851081 h 3404546"/>
              <a:gd name="connsiteX2" fmla="*/ 1727769 w 3478567"/>
              <a:gd name="connsiteY2" fmla="*/ 0 h 3404546"/>
              <a:gd name="connsiteX3" fmla="*/ 2295175 w 3478567"/>
              <a:gd name="connsiteY3" fmla="*/ 851081 h 3404546"/>
              <a:gd name="connsiteX4" fmla="*/ 3429958 w 3478567"/>
              <a:gd name="connsiteY4" fmla="*/ 851095 h 3404546"/>
              <a:gd name="connsiteX5" fmla="*/ 2862581 w 3478567"/>
              <a:gd name="connsiteY5" fmla="*/ 1702191 h 3404546"/>
              <a:gd name="connsiteX6" fmla="*/ 3429958 w 3478567"/>
              <a:gd name="connsiteY6" fmla="*/ 2553286 h 3404546"/>
              <a:gd name="connsiteX7" fmla="*/ 2295175 w 3478567"/>
              <a:gd name="connsiteY7" fmla="*/ 2553300 h 3404546"/>
              <a:gd name="connsiteX8" fmla="*/ 1727769 w 3478567"/>
              <a:gd name="connsiteY8" fmla="*/ 3404381 h 3404546"/>
              <a:gd name="connsiteX9" fmla="*/ 1160362 w 3478567"/>
              <a:gd name="connsiteY9" fmla="*/ 2553300 h 3404546"/>
              <a:gd name="connsiteX10" fmla="*/ 25579 w 3478567"/>
              <a:gd name="connsiteY10" fmla="*/ 2553286 h 3404546"/>
              <a:gd name="connsiteX11" fmla="*/ 592956 w 3478567"/>
              <a:gd name="connsiteY11" fmla="*/ 1702191 h 3404546"/>
              <a:gd name="connsiteX12" fmla="*/ 25579 w 3478567"/>
              <a:gd name="connsiteY12" fmla="*/ 851095 h 3404546"/>
              <a:gd name="connsiteX0" fmla="*/ 28247 w 3481235"/>
              <a:gd name="connsiteY0" fmla="*/ 851095 h 3404546"/>
              <a:gd name="connsiteX1" fmla="*/ 1163030 w 3481235"/>
              <a:gd name="connsiteY1" fmla="*/ 851081 h 3404546"/>
              <a:gd name="connsiteX2" fmla="*/ 1730437 w 3481235"/>
              <a:gd name="connsiteY2" fmla="*/ 0 h 3404546"/>
              <a:gd name="connsiteX3" fmla="*/ 2297843 w 3481235"/>
              <a:gd name="connsiteY3" fmla="*/ 851081 h 3404546"/>
              <a:gd name="connsiteX4" fmla="*/ 3432626 w 3481235"/>
              <a:gd name="connsiteY4" fmla="*/ 851095 h 3404546"/>
              <a:gd name="connsiteX5" fmla="*/ 2865249 w 3481235"/>
              <a:gd name="connsiteY5" fmla="*/ 1702191 h 3404546"/>
              <a:gd name="connsiteX6" fmla="*/ 3432626 w 3481235"/>
              <a:gd name="connsiteY6" fmla="*/ 2553286 h 3404546"/>
              <a:gd name="connsiteX7" fmla="*/ 2297843 w 3481235"/>
              <a:gd name="connsiteY7" fmla="*/ 2553300 h 3404546"/>
              <a:gd name="connsiteX8" fmla="*/ 1730437 w 3481235"/>
              <a:gd name="connsiteY8" fmla="*/ 3404381 h 3404546"/>
              <a:gd name="connsiteX9" fmla="*/ 1163030 w 3481235"/>
              <a:gd name="connsiteY9" fmla="*/ 2553300 h 3404546"/>
              <a:gd name="connsiteX10" fmla="*/ 28247 w 3481235"/>
              <a:gd name="connsiteY10" fmla="*/ 2553286 h 3404546"/>
              <a:gd name="connsiteX11" fmla="*/ 595624 w 3481235"/>
              <a:gd name="connsiteY11" fmla="*/ 1702191 h 3404546"/>
              <a:gd name="connsiteX12" fmla="*/ 28247 w 3481235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222" h="3404546">
                <a:moveTo>
                  <a:pt x="53234" y="851095"/>
                </a:moveTo>
                <a:cubicBezTo>
                  <a:pt x="289283" y="481436"/>
                  <a:pt x="904319" y="992930"/>
                  <a:pt x="1188017" y="851081"/>
                </a:cubicBezTo>
                <a:cubicBezTo>
                  <a:pt x="1471715" y="709232"/>
                  <a:pt x="1260893" y="0"/>
                  <a:pt x="1755424" y="0"/>
                </a:cubicBezTo>
                <a:cubicBezTo>
                  <a:pt x="2249955" y="0"/>
                  <a:pt x="2039132" y="709232"/>
                  <a:pt x="2322830" y="851081"/>
                </a:cubicBezTo>
                <a:cubicBezTo>
                  <a:pt x="2701091" y="851086"/>
                  <a:pt x="3276435" y="477097"/>
                  <a:pt x="3457613" y="851095"/>
                </a:cubicBezTo>
                <a:cubicBezTo>
                  <a:pt x="3638791" y="1225093"/>
                  <a:pt x="2890236" y="1418493"/>
                  <a:pt x="2890236" y="1702191"/>
                </a:cubicBezTo>
                <a:cubicBezTo>
                  <a:pt x="3079362" y="1985889"/>
                  <a:pt x="3679729" y="2159187"/>
                  <a:pt x="3457613" y="2553286"/>
                </a:cubicBezTo>
                <a:cubicBezTo>
                  <a:pt x="3235497" y="2947385"/>
                  <a:pt x="2606528" y="2411451"/>
                  <a:pt x="2322830" y="2553300"/>
                </a:cubicBezTo>
                <a:cubicBezTo>
                  <a:pt x="2133695" y="2836994"/>
                  <a:pt x="2249955" y="3391669"/>
                  <a:pt x="1755424" y="3404381"/>
                </a:cubicBezTo>
                <a:cubicBezTo>
                  <a:pt x="1260893" y="3417093"/>
                  <a:pt x="1471715" y="2695149"/>
                  <a:pt x="1188017" y="2553300"/>
                </a:cubicBezTo>
                <a:cubicBezTo>
                  <a:pt x="809756" y="2553295"/>
                  <a:pt x="234275" y="2954705"/>
                  <a:pt x="53234" y="2553286"/>
                </a:cubicBezTo>
                <a:cubicBezTo>
                  <a:pt x="-127807" y="2151867"/>
                  <a:pt x="620611" y="1985889"/>
                  <a:pt x="620611" y="1702191"/>
                </a:cubicBezTo>
                <a:cubicBezTo>
                  <a:pt x="431485" y="1418492"/>
                  <a:pt x="-182815" y="1220754"/>
                  <a:pt x="53234" y="8510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7135D7B-7B59-49BA-AA72-06A4A6BDED66}"/>
              </a:ext>
            </a:extLst>
          </p:cNvPr>
          <p:cNvSpPr txBox="1"/>
          <p:nvPr/>
        </p:nvSpPr>
        <p:spPr>
          <a:xfrm>
            <a:off x="6619239" y="3156548"/>
            <a:ext cx="173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dirty="0">
                <a:solidFill>
                  <a:schemeClr val="tx2">
                    <a:lumMod val="50000"/>
                  </a:schemeClr>
                </a:solidFill>
                <a:latin typeface="Oswald" panose="02000503000000000000" pitchFamily="2" charset="0"/>
              </a:rPr>
              <a:t>ملابسي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Oswald" panose="02000503000000000000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EA0B618-2D65-4646-99AF-2E3A4D0C22F4}"/>
              </a:ext>
            </a:extLst>
          </p:cNvPr>
          <p:cNvSpPr txBox="1"/>
          <p:nvPr/>
        </p:nvSpPr>
        <p:spPr>
          <a:xfrm>
            <a:off x="7205695" y="1761682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Oswald" panose="02000503000000000000" pitchFamily="2" charset="0"/>
              </a:rPr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DFF38F5-09BC-43EC-BAE3-C22A6C395FD5}"/>
              </a:ext>
            </a:extLst>
          </p:cNvPr>
          <p:cNvSpPr txBox="1"/>
          <p:nvPr/>
        </p:nvSpPr>
        <p:spPr>
          <a:xfrm>
            <a:off x="8572020" y="2437742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8D5"/>
                </a:solidFill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1C7A8C4-89C6-43CF-AC6C-B3A88DABC039}"/>
              </a:ext>
            </a:extLst>
          </p:cNvPr>
          <p:cNvSpPr txBox="1"/>
          <p:nvPr/>
        </p:nvSpPr>
        <p:spPr>
          <a:xfrm>
            <a:off x="8470480" y="3783434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9900"/>
                </a:solidFill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C03B56B-B892-44A7-8CD6-46E9A05039D2}"/>
              </a:ext>
            </a:extLst>
          </p:cNvPr>
          <p:cNvSpPr txBox="1"/>
          <p:nvPr/>
        </p:nvSpPr>
        <p:spPr>
          <a:xfrm>
            <a:off x="7205695" y="4462474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983"/>
                </a:solidFill>
                <a:latin typeface="Oswald" panose="02000503000000000000" pitchFamily="2" charset="0"/>
              </a:rPr>
              <a:t>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4D512C1-8C83-4FCB-B22B-0F3341632551}"/>
              </a:ext>
            </a:extLst>
          </p:cNvPr>
          <p:cNvSpPr txBox="1"/>
          <p:nvPr/>
        </p:nvSpPr>
        <p:spPr>
          <a:xfrm>
            <a:off x="5878595" y="3830621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Oswald" panose="02000503000000000000" pitchFamily="2" charset="0"/>
              </a:rPr>
              <a:t>5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E346D27-8926-4D60-82E4-89070FC8D3D9}"/>
              </a:ext>
            </a:extLst>
          </p:cNvPr>
          <p:cNvSpPr txBox="1"/>
          <p:nvPr/>
        </p:nvSpPr>
        <p:spPr>
          <a:xfrm>
            <a:off x="5895221" y="2480630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66"/>
                </a:solidFill>
                <a:latin typeface="Oswald" panose="02000503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3588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"/>
                            </p:stCondLst>
                            <p:childTnLst>
                              <p:par>
                                <p:cTn id="37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" fill="hold"/>
                                        <p:tgtEl>
                                          <p:spTgt spid="10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2" dur="2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5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9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6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5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3" dur="2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0" dur="2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04" grpId="0" animBg="1"/>
      <p:bldP spid="104" grpId="1" animBg="1"/>
      <p:bldP spid="105" grpId="0" animBg="1"/>
      <p:bldP spid="10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315</Words>
  <Application>Microsoft Office PowerPoint</Application>
  <PresentationFormat>شاشة عريضة</PresentationFormat>
  <Paragraphs>161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116</cp:revision>
  <dcterms:created xsi:type="dcterms:W3CDTF">2020-10-10T04:32:51Z</dcterms:created>
  <dcterms:modified xsi:type="dcterms:W3CDTF">2021-01-17T10:25:19Z</dcterms:modified>
</cp:coreProperties>
</file>