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84" r:id="rId2"/>
  </p:sldMasterIdLst>
  <p:sldIdLst>
    <p:sldId id="309" r:id="rId3"/>
    <p:sldId id="270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2" r:id="rId13"/>
    <p:sldId id="303" r:id="rId14"/>
    <p:sldId id="304" r:id="rId15"/>
    <p:sldId id="305" r:id="rId16"/>
    <p:sldId id="306" r:id="rId17"/>
    <p:sldId id="307" r:id="rId18"/>
    <p:sldId id="308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4" d="100"/>
          <a:sy n="74" d="100"/>
        </p:scale>
        <p:origin x="-125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6208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7484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4211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0978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19247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8247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8841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6739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36321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41489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2241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6387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38080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3641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858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5544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1699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584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10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413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906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759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2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-27384"/>
            <a:ext cx="9144000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9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28/02/1441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9276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microsoft.com/office/2007/relationships/hdphoto" Target="../media/hdphoto17.wdp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8.png"/><Relationship Id="rId7" Type="http://schemas.openxmlformats.org/officeDocument/2006/relationships/image" Target="../media/image1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0.wdp"/><Relationship Id="rId5" Type="http://schemas.openxmlformats.org/officeDocument/2006/relationships/image" Target="../media/image39.png"/><Relationship Id="rId4" Type="http://schemas.microsoft.com/office/2007/relationships/hdphoto" Target="../media/hdphoto19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2.wdp"/><Relationship Id="rId5" Type="http://schemas.openxmlformats.org/officeDocument/2006/relationships/image" Target="../media/image42.png"/><Relationship Id="rId4" Type="http://schemas.microsoft.com/office/2007/relationships/hdphoto" Target="../media/hdphoto2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microsoft.com/office/2007/relationships/hdphoto" Target="../media/hdphoto23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24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7" Type="http://schemas.microsoft.com/office/2007/relationships/hdphoto" Target="../media/hdphoto6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microsoft.com/office/2007/relationships/hdphoto" Target="../media/hdphoto26.wdp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28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0.png"/><Relationship Id="rId5" Type="http://schemas.microsoft.com/office/2007/relationships/hdphoto" Target="../media/hdphoto27.wdp"/><Relationship Id="rId4" Type="http://schemas.openxmlformats.org/officeDocument/2006/relationships/image" Target="../media/image49.png"/><Relationship Id="rId9" Type="http://schemas.microsoft.com/office/2007/relationships/hdphoto" Target="../media/hdphoto11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52.png"/><Relationship Id="rId7" Type="http://schemas.openxmlformats.org/officeDocument/2006/relationships/image" Target="../media/image1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0.wdp"/><Relationship Id="rId5" Type="http://schemas.openxmlformats.org/officeDocument/2006/relationships/image" Target="../media/image53.png"/><Relationship Id="rId4" Type="http://schemas.microsoft.com/office/2007/relationships/hdphoto" Target="../media/hdphoto29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8.png"/><Relationship Id="rId7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8.wdp"/><Relationship Id="rId5" Type="http://schemas.openxmlformats.org/officeDocument/2006/relationships/image" Target="../media/image19.png"/><Relationship Id="rId4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9.wdp"/><Relationship Id="rId5" Type="http://schemas.openxmlformats.org/officeDocument/2006/relationships/image" Target="../media/image21.png"/><Relationship Id="rId10" Type="http://schemas.microsoft.com/office/2007/relationships/hdphoto" Target="../media/hdphoto11.wdp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5.png"/><Relationship Id="rId7" Type="http://schemas.openxmlformats.org/officeDocument/2006/relationships/image" Target="../media/image1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3.wdp"/><Relationship Id="rId5" Type="http://schemas.openxmlformats.org/officeDocument/2006/relationships/image" Target="../media/image26.png"/><Relationship Id="rId4" Type="http://schemas.microsoft.com/office/2007/relationships/hdphoto" Target="../media/hdphoto1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4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0.png"/><Relationship Id="rId7" Type="http://schemas.openxmlformats.org/officeDocument/2006/relationships/image" Target="../media/image1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6.wdp"/><Relationship Id="rId5" Type="http://schemas.openxmlformats.org/officeDocument/2006/relationships/image" Target="../media/image31.png"/><Relationship Id="rId4" Type="http://schemas.microsoft.com/office/2007/relationships/hdphoto" Target="../media/hdphoto1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5728">
            <a:off x="539552" y="908720"/>
            <a:ext cx="2896469" cy="2217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037" y="332656"/>
            <a:ext cx="4160315" cy="237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شكل بيضاوي 4"/>
          <p:cNvSpPr/>
          <p:nvPr/>
        </p:nvSpPr>
        <p:spPr>
          <a:xfrm>
            <a:off x="2653202" y="2719715"/>
            <a:ext cx="1728192" cy="1728192"/>
          </a:xfrm>
          <a:prstGeom prst="ellipse">
            <a:avLst/>
          </a:prstGeom>
          <a:gradFill flip="none" rotWithShape="1">
            <a:gsLst>
              <a:gs pos="41000">
                <a:srgbClr val="FF0000"/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9600" b="1" dirty="0" smtClean="0">
                <a:ln w="22225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5</a:t>
            </a:r>
            <a:endParaRPr lang="ar-SA" sz="7200" b="1" dirty="0">
              <a:ln w="22225">
                <a:solidFill>
                  <a:schemeClr val="bg1">
                    <a:lumMod val="85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school bo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564904"/>
            <a:ext cx="3963465" cy="396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721647" y="4451628"/>
            <a:ext cx="363432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96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Unit 1</a:t>
            </a:r>
            <a:endParaRPr lang="ar-SA" sz="96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2656752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12357"/>
            <a:ext cx="3678337" cy="516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304" y="1340768"/>
            <a:ext cx="3313204" cy="2070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5172075" cy="2648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01" y="4293096"/>
            <a:ext cx="5324475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301" y="4005064"/>
            <a:ext cx="2034322" cy="2090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مستطيل ذو زوايا قطرية مستديرة 17"/>
          <p:cNvSpPr>
            <a:spLocks noChangeArrowheads="1"/>
          </p:cNvSpPr>
          <p:nvPr/>
        </p:nvSpPr>
        <p:spPr bwMode="auto">
          <a:xfrm>
            <a:off x="801386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ستطيل ذو زوايا قطرية مستديرة 8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868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00350"/>
            <a:ext cx="4752528" cy="628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6480720" cy="1932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569" y="4265467"/>
            <a:ext cx="1977901" cy="211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ستطيل ذو زوايا قطرية مستديرة 15"/>
          <p:cNvSpPr>
            <a:spLocks noChangeArrowheads="1"/>
          </p:cNvSpPr>
          <p:nvPr/>
        </p:nvSpPr>
        <p:spPr bwMode="auto">
          <a:xfrm>
            <a:off x="801386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7" name="صورة 1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688532"/>
            <a:ext cx="548780" cy="548780"/>
          </a:xfrm>
          <a:prstGeom prst="rect">
            <a:avLst/>
          </a:prstGeom>
        </p:spPr>
      </p:pic>
      <p:sp>
        <p:nvSpPr>
          <p:cNvPr id="2" name="مربع نص 1"/>
          <p:cNvSpPr txBox="1"/>
          <p:nvPr/>
        </p:nvSpPr>
        <p:spPr>
          <a:xfrm>
            <a:off x="467544" y="3578240"/>
            <a:ext cx="6624736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 have a </a:t>
            </a:r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 algn="l" rtl="0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You have an </a:t>
            </a:r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 algn="l" rtl="0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He has an </a:t>
            </a:r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 algn="l" rtl="0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If you have a </a:t>
            </a:r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, an </a:t>
            </a:r>
            <a:r>
              <a:rPr lang="en-US" sz="24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, an </a:t>
            </a:r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 algn="l" rtl="0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Then we have all the letters to write </a:t>
            </a:r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pencil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ar-SA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ستطيل ذو زوايا قطرية مستديرة 8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457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5"/>
            <a:ext cx="729615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50" y="2122231"/>
            <a:ext cx="7334250" cy="6751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766" y="2996949"/>
            <a:ext cx="6635817" cy="331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ستطيل ذو زوايا قطرية مستديرة 15"/>
          <p:cNvSpPr>
            <a:spLocks noChangeArrowheads="1"/>
          </p:cNvSpPr>
          <p:nvPr/>
        </p:nvSpPr>
        <p:spPr bwMode="auto">
          <a:xfrm>
            <a:off x="801386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مستطيل ذو زوايا قطرية مستديرة 6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3" name="رابط مستقيم 2"/>
          <p:cNvCxnSpPr/>
          <p:nvPr/>
        </p:nvCxnSpPr>
        <p:spPr>
          <a:xfrm>
            <a:off x="1269767" y="2636912"/>
            <a:ext cx="87686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شكل بيضاوي 3"/>
          <p:cNvSpPr/>
          <p:nvPr/>
        </p:nvSpPr>
        <p:spPr>
          <a:xfrm>
            <a:off x="2987824" y="5661248"/>
            <a:ext cx="504056" cy="43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/>
          <p:cNvSpPr/>
          <p:nvPr/>
        </p:nvSpPr>
        <p:spPr>
          <a:xfrm>
            <a:off x="3256449" y="3861048"/>
            <a:ext cx="504056" cy="43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/>
          <p:cNvSpPr/>
          <p:nvPr/>
        </p:nvSpPr>
        <p:spPr>
          <a:xfrm>
            <a:off x="3636825" y="4437111"/>
            <a:ext cx="504056" cy="43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/>
          <p:cNvSpPr/>
          <p:nvPr/>
        </p:nvSpPr>
        <p:spPr>
          <a:xfrm>
            <a:off x="5220072" y="3865554"/>
            <a:ext cx="504056" cy="43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5724128" y="3573016"/>
            <a:ext cx="504056" cy="43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4" name="رابط مستقيم 13"/>
          <p:cNvCxnSpPr/>
          <p:nvPr/>
        </p:nvCxnSpPr>
        <p:spPr>
          <a:xfrm>
            <a:off x="2485489" y="2636912"/>
            <a:ext cx="87686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شكل بيضاوي 14"/>
          <p:cNvSpPr/>
          <p:nvPr/>
        </p:nvSpPr>
        <p:spPr>
          <a:xfrm>
            <a:off x="6444208" y="5021559"/>
            <a:ext cx="504056" cy="432048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/>
          <p:cNvSpPr/>
          <p:nvPr/>
        </p:nvSpPr>
        <p:spPr>
          <a:xfrm>
            <a:off x="4227550" y="4560405"/>
            <a:ext cx="504056" cy="432048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بيضاوي 17"/>
          <p:cNvSpPr/>
          <p:nvPr/>
        </p:nvSpPr>
        <p:spPr>
          <a:xfrm>
            <a:off x="6564523" y="4531299"/>
            <a:ext cx="504056" cy="432048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/>
          <p:cNvSpPr/>
          <p:nvPr/>
        </p:nvSpPr>
        <p:spPr>
          <a:xfrm>
            <a:off x="4781199" y="4344381"/>
            <a:ext cx="504056" cy="432048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/>
          <p:cNvSpPr/>
          <p:nvPr/>
        </p:nvSpPr>
        <p:spPr>
          <a:xfrm>
            <a:off x="5364088" y="4653136"/>
            <a:ext cx="504056" cy="432048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21" name="رابط مستقيم 20"/>
          <p:cNvCxnSpPr/>
          <p:nvPr/>
        </p:nvCxnSpPr>
        <p:spPr>
          <a:xfrm>
            <a:off x="3516213" y="2636912"/>
            <a:ext cx="767755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شكل بيضاوي 21"/>
          <p:cNvSpPr/>
          <p:nvPr/>
        </p:nvSpPr>
        <p:spPr>
          <a:xfrm>
            <a:off x="2735796" y="3573016"/>
            <a:ext cx="504056" cy="432048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شكل بيضاوي 22"/>
          <p:cNvSpPr/>
          <p:nvPr/>
        </p:nvSpPr>
        <p:spPr>
          <a:xfrm>
            <a:off x="3059832" y="5085184"/>
            <a:ext cx="504056" cy="432048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شكل بيضاوي 23"/>
          <p:cNvSpPr/>
          <p:nvPr/>
        </p:nvSpPr>
        <p:spPr>
          <a:xfrm>
            <a:off x="4644008" y="3762257"/>
            <a:ext cx="504056" cy="432048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شكل بيضاوي 24"/>
          <p:cNvSpPr/>
          <p:nvPr/>
        </p:nvSpPr>
        <p:spPr>
          <a:xfrm>
            <a:off x="2384140" y="4747323"/>
            <a:ext cx="504056" cy="432048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26" name="رابط مستقيم 25"/>
          <p:cNvCxnSpPr/>
          <p:nvPr/>
        </p:nvCxnSpPr>
        <p:spPr>
          <a:xfrm>
            <a:off x="4479578" y="2636912"/>
            <a:ext cx="553649" cy="0"/>
          </a:xfrm>
          <a:prstGeom prst="line">
            <a:avLst/>
          </a:prstGeom>
          <a:ln w="28575">
            <a:solidFill>
              <a:srgbClr val="99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شكل بيضاوي 28"/>
          <p:cNvSpPr/>
          <p:nvPr/>
        </p:nvSpPr>
        <p:spPr>
          <a:xfrm>
            <a:off x="4083618" y="3974073"/>
            <a:ext cx="504056" cy="432048"/>
          </a:xfrm>
          <a:prstGeom prst="ellipse">
            <a:avLst/>
          </a:prstGeom>
          <a:noFill/>
          <a:ln w="28575"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شكل بيضاوي 29"/>
          <p:cNvSpPr/>
          <p:nvPr/>
        </p:nvSpPr>
        <p:spPr>
          <a:xfrm>
            <a:off x="5081037" y="3356992"/>
            <a:ext cx="504056" cy="432048"/>
          </a:xfrm>
          <a:prstGeom prst="ellipse">
            <a:avLst/>
          </a:prstGeom>
          <a:noFill/>
          <a:ln w="28575"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شكل بيضاوي 30"/>
          <p:cNvSpPr/>
          <p:nvPr/>
        </p:nvSpPr>
        <p:spPr>
          <a:xfrm>
            <a:off x="3923928" y="5013176"/>
            <a:ext cx="504056" cy="432048"/>
          </a:xfrm>
          <a:prstGeom prst="ellipse">
            <a:avLst/>
          </a:prstGeom>
          <a:noFill/>
          <a:ln w="28575"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32" name="رابط مستقيم 31"/>
          <p:cNvCxnSpPr/>
          <p:nvPr/>
        </p:nvCxnSpPr>
        <p:spPr>
          <a:xfrm>
            <a:off x="5244405" y="2636912"/>
            <a:ext cx="767755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شكل بيضاوي 32"/>
          <p:cNvSpPr/>
          <p:nvPr/>
        </p:nvSpPr>
        <p:spPr>
          <a:xfrm>
            <a:off x="2485489" y="4194305"/>
            <a:ext cx="504056" cy="432048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شكل بيضاوي 33"/>
          <p:cNvSpPr/>
          <p:nvPr/>
        </p:nvSpPr>
        <p:spPr>
          <a:xfrm>
            <a:off x="3141945" y="3212976"/>
            <a:ext cx="504056" cy="432048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شكل بيضاوي 34"/>
          <p:cNvSpPr/>
          <p:nvPr/>
        </p:nvSpPr>
        <p:spPr>
          <a:xfrm>
            <a:off x="6849848" y="3789040"/>
            <a:ext cx="504056" cy="432048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شكل بيضاوي 35"/>
          <p:cNvSpPr/>
          <p:nvPr/>
        </p:nvSpPr>
        <p:spPr>
          <a:xfrm>
            <a:off x="3012157" y="4531299"/>
            <a:ext cx="504056" cy="432048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شكل بيضاوي 36"/>
          <p:cNvSpPr/>
          <p:nvPr/>
        </p:nvSpPr>
        <p:spPr>
          <a:xfrm>
            <a:off x="5724128" y="4190097"/>
            <a:ext cx="504056" cy="432048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/>
          <p:cNvSpPr/>
          <p:nvPr/>
        </p:nvSpPr>
        <p:spPr>
          <a:xfrm>
            <a:off x="4992377" y="5438099"/>
            <a:ext cx="504056" cy="432048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39" name="رابط مستقيم 38"/>
          <p:cNvCxnSpPr/>
          <p:nvPr/>
        </p:nvCxnSpPr>
        <p:spPr>
          <a:xfrm>
            <a:off x="6324525" y="2636912"/>
            <a:ext cx="767755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شكل بيضاوي 39"/>
          <p:cNvSpPr/>
          <p:nvPr/>
        </p:nvSpPr>
        <p:spPr>
          <a:xfrm>
            <a:off x="6312495" y="3897273"/>
            <a:ext cx="504056" cy="432048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شكل بيضاوي 40"/>
          <p:cNvSpPr/>
          <p:nvPr/>
        </p:nvSpPr>
        <p:spPr>
          <a:xfrm>
            <a:off x="5637351" y="5301208"/>
            <a:ext cx="504056" cy="432048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شكل بيضاوي 41"/>
          <p:cNvSpPr/>
          <p:nvPr/>
        </p:nvSpPr>
        <p:spPr>
          <a:xfrm>
            <a:off x="6228184" y="5661248"/>
            <a:ext cx="504056" cy="432048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شكل بيضاوي 42"/>
          <p:cNvSpPr/>
          <p:nvPr/>
        </p:nvSpPr>
        <p:spPr>
          <a:xfrm>
            <a:off x="5940152" y="4653136"/>
            <a:ext cx="504056" cy="432048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شكل بيضاوي 43"/>
          <p:cNvSpPr/>
          <p:nvPr/>
        </p:nvSpPr>
        <p:spPr>
          <a:xfrm>
            <a:off x="3635896" y="5589240"/>
            <a:ext cx="504056" cy="432048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شكل بيضاوي 44"/>
          <p:cNvSpPr/>
          <p:nvPr/>
        </p:nvSpPr>
        <p:spPr>
          <a:xfrm>
            <a:off x="3779912" y="3356992"/>
            <a:ext cx="504056" cy="432048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46" name="رابط مستقيم 45"/>
          <p:cNvCxnSpPr/>
          <p:nvPr/>
        </p:nvCxnSpPr>
        <p:spPr>
          <a:xfrm>
            <a:off x="7332637" y="2636912"/>
            <a:ext cx="76775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شكل بيضاوي 46"/>
          <p:cNvSpPr/>
          <p:nvPr/>
        </p:nvSpPr>
        <p:spPr>
          <a:xfrm>
            <a:off x="1979712" y="3933056"/>
            <a:ext cx="504056" cy="432048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/>
          <p:cNvSpPr/>
          <p:nvPr/>
        </p:nvSpPr>
        <p:spPr>
          <a:xfrm>
            <a:off x="1835696" y="4509120"/>
            <a:ext cx="504056" cy="432048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شكل بيضاوي 48"/>
          <p:cNvSpPr/>
          <p:nvPr/>
        </p:nvSpPr>
        <p:spPr>
          <a:xfrm>
            <a:off x="7164288" y="4221088"/>
            <a:ext cx="504056" cy="432048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شكل بيضاوي 49"/>
          <p:cNvSpPr/>
          <p:nvPr/>
        </p:nvSpPr>
        <p:spPr>
          <a:xfrm>
            <a:off x="4716016" y="5013176"/>
            <a:ext cx="504056" cy="432048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4457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7" grpId="0" animBg="1"/>
      <p:bldP spid="4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86458"/>
            <a:ext cx="7972425" cy="514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51" y="1827149"/>
            <a:ext cx="7679580" cy="4698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1303306" y="2204864"/>
            <a:ext cx="3556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Yes , I can .</a:t>
            </a:r>
            <a:endParaRPr lang="ar-SA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1331640" y="3193812"/>
            <a:ext cx="3556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No , I can’t </a:t>
            </a:r>
            <a:endParaRPr lang="ar-SA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331640" y="4129916"/>
            <a:ext cx="3556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Yes , I can .</a:t>
            </a:r>
            <a:endParaRPr lang="ar-SA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1331640" y="5066020"/>
            <a:ext cx="3556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Yes , I can .</a:t>
            </a:r>
            <a:endParaRPr lang="ar-SA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1403648" y="5877272"/>
            <a:ext cx="3556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No , I cant </a:t>
            </a:r>
            <a:endParaRPr lang="ar-SA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1" name="مستطيل ذو زوايا قطرية مستديرة 20"/>
          <p:cNvSpPr>
            <a:spLocks noChangeArrowheads="1"/>
          </p:cNvSpPr>
          <p:nvPr/>
        </p:nvSpPr>
        <p:spPr bwMode="auto">
          <a:xfrm>
            <a:off x="801386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2" name="صورة 2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760540"/>
            <a:ext cx="548780" cy="548780"/>
          </a:xfrm>
          <a:prstGeom prst="rect">
            <a:avLst/>
          </a:prstGeom>
        </p:spPr>
      </p:pic>
      <p:sp>
        <p:nvSpPr>
          <p:cNvPr id="12" name="مستطيل ذو زوايا قطرية مستديرة 11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457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02601"/>
            <a:ext cx="5338393" cy="570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98183"/>
            <a:ext cx="8424936" cy="4455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5580111" y="2060848"/>
            <a:ext cx="33123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Ken is eating cheese </a:t>
            </a:r>
            <a:endParaRPr lang="ar-SA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652121" y="3194973"/>
            <a:ext cx="33123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solidFill>
                  <a:srgbClr val="002060"/>
                </a:solidFill>
                <a:latin typeface="Comic Sans MS" pitchFamily="66" charset="0"/>
              </a:rPr>
              <a:t>He goes school by to train</a:t>
            </a:r>
            <a:endParaRPr lang="ar-SA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5652121" y="4293096"/>
            <a:ext cx="30963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solidFill>
                  <a:srgbClr val="00B050"/>
                </a:solidFill>
                <a:latin typeface="Comic Sans MS" pitchFamily="66" charset="0"/>
              </a:rPr>
              <a:t>It is raining today </a:t>
            </a:r>
            <a:endParaRPr lang="ar-SA" sz="28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5580113" y="5427221"/>
            <a:ext cx="33123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solidFill>
                  <a:srgbClr val="993300"/>
                </a:solidFill>
                <a:latin typeface="Comic Sans MS" pitchFamily="66" charset="0"/>
              </a:rPr>
              <a:t>Ken is looking at a snail </a:t>
            </a:r>
            <a:endParaRPr lang="ar-SA" sz="2800" b="1" dirty="0">
              <a:solidFill>
                <a:srgbClr val="993300"/>
              </a:solidFill>
              <a:latin typeface="Comic Sans MS" pitchFamily="66" charset="0"/>
            </a:endParaRPr>
          </a:p>
        </p:txBody>
      </p:sp>
      <p:sp>
        <p:nvSpPr>
          <p:cNvPr id="20" name="مستطيل ذو زوايا قطرية مستديرة 19"/>
          <p:cNvSpPr>
            <a:spLocks noChangeArrowheads="1"/>
          </p:cNvSpPr>
          <p:nvPr/>
        </p:nvSpPr>
        <p:spPr bwMode="auto">
          <a:xfrm>
            <a:off x="801386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unit 1 -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804248" y="1248261"/>
            <a:ext cx="609600" cy="609600"/>
          </a:xfrm>
          <a:prstGeom prst="rect">
            <a:avLst/>
          </a:prstGeom>
        </p:spPr>
      </p:pic>
      <p:sp>
        <p:nvSpPr>
          <p:cNvPr id="11" name="مستطيل ذو زوايا قطرية مستديرة 10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457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/>
      <p:bldP spid="17" grpId="0"/>
      <p:bldP spid="18" grpId="0"/>
      <p:bldP spid="19" grpId="0"/>
      <p:bldP spid="2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5114925" cy="581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41" y="1966144"/>
            <a:ext cx="7458075" cy="4415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1419026" y="2204864"/>
            <a:ext cx="1008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i c e 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563042" y="3789040"/>
            <a:ext cx="1008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a y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1419026" y="4551511"/>
            <a:ext cx="1008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a i n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1419026" y="5415607"/>
            <a:ext cx="1008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w i m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5235449" y="2218322"/>
            <a:ext cx="13605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h</a:t>
            </a: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e</a:t>
            </a:r>
            <a:r>
              <a:rPr lang="en-US" sz="12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Comic Sans MS" pitchFamily="66" charset="0"/>
              </a:rPr>
              <a:t>e</a:t>
            </a: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p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5355340" y="3039342"/>
            <a:ext cx="10823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e a t 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5307458" y="3789040"/>
            <a:ext cx="1008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</a:rPr>
              <a:t>a y </a:t>
            </a:r>
            <a:endParaRPr lang="ar-SA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563042" y="2996952"/>
            <a:ext cx="7200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e</a:t>
            </a:r>
            <a:endParaRPr lang="ar-SA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مستطيل ذو زوايا قطرية مستديرة 24"/>
          <p:cNvSpPr>
            <a:spLocks noChangeArrowheads="1"/>
          </p:cNvSpPr>
          <p:nvPr/>
        </p:nvSpPr>
        <p:spPr bwMode="auto">
          <a:xfrm>
            <a:off x="801386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6" name="صورة 2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373216"/>
            <a:ext cx="548780" cy="548780"/>
          </a:xfrm>
          <a:prstGeom prst="rect">
            <a:avLst/>
          </a:prstGeom>
        </p:spPr>
      </p:pic>
      <p:sp>
        <p:nvSpPr>
          <p:cNvPr id="16" name="مستطيل ذو زوايا قطرية مستديرة 15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776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  <p:bldP spid="20" grpId="0"/>
      <p:bldP spid="22" grpId="0"/>
      <p:bldP spid="23" grpId="0"/>
      <p:bldP spid="2" grpId="0"/>
      <p:bldP spid="2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321" y="1268760"/>
            <a:ext cx="3234913" cy="490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60805"/>
            <a:ext cx="7920880" cy="488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1979712" y="1876762"/>
            <a:ext cx="122413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Imad </a:t>
            </a:r>
            <a:endParaRPr lang="ar-SA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6588224" y="2132856"/>
            <a:ext cx="122413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Sayid  </a:t>
            </a:r>
            <a:endParaRPr lang="ar-SA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6948264" y="2740858"/>
            <a:ext cx="122413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12  </a:t>
            </a:r>
            <a:endParaRPr lang="ar-SA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6588224" y="3789040"/>
            <a:ext cx="167306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Najran </a:t>
            </a:r>
            <a:endParaRPr lang="ar-SA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6444208" y="4437112"/>
            <a:ext cx="194421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 brothers </a:t>
            </a:r>
            <a:endParaRPr lang="ar-SA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5652120" y="4653136"/>
            <a:ext cx="144016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3 sisters </a:t>
            </a:r>
            <a:endParaRPr lang="ar-SA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5004048" y="5229200"/>
            <a:ext cx="165618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Yes , I do </a:t>
            </a:r>
            <a:endParaRPr lang="ar-SA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4788024" y="5909210"/>
            <a:ext cx="15841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Yes , I do </a:t>
            </a:r>
            <a:endParaRPr lang="ar-SA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unit 1 -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9992" y="1235224"/>
            <a:ext cx="609600" cy="609600"/>
          </a:xfrm>
          <a:prstGeom prst="rect">
            <a:avLst/>
          </a:prstGeom>
        </p:spPr>
      </p:pic>
      <p:sp>
        <p:nvSpPr>
          <p:cNvPr id="17" name="مستطيل ذو زوايا قطرية مستديرة 16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827584" y="188640"/>
            <a:ext cx="2646050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Workbook 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776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18" grpId="0"/>
      <p:bldP spid="19" grpId="0"/>
      <p:bldP spid="20" grpId="0"/>
      <p:bldP spid="21" grpId="0"/>
      <p:bldP spid="22" grpId="0"/>
      <p:bldP spid="23" grpId="0"/>
      <p:bldP spid="25" grpId="0"/>
      <p:bldP spid="17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13570"/>
            <a:ext cx="5715000" cy="895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06291"/>
            <a:ext cx="7128792" cy="133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954" y="4437112"/>
            <a:ext cx="2474414" cy="216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395536" y="2924944"/>
            <a:ext cx="71262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Do you have a social media account ?</a:t>
            </a:r>
            <a:endParaRPr lang="ar-SA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539552" y="3663191"/>
            <a:ext cx="58545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What’s your account ? </a:t>
            </a:r>
            <a:endParaRPr lang="ar-SA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8" name="مستطيل ذو زوايا قطرية مستديرة 17"/>
          <p:cNvSpPr>
            <a:spLocks noChangeArrowheads="1"/>
          </p:cNvSpPr>
          <p:nvPr/>
        </p:nvSpPr>
        <p:spPr bwMode="auto">
          <a:xfrm>
            <a:off x="801386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9" name="صورة 1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904556"/>
            <a:ext cx="548780" cy="548780"/>
          </a:xfrm>
          <a:prstGeom prst="rect">
            <a:avLst/>
          </a:prstGeom>
        </p:spPr>
      </p:pic>
      <p:sp>
        <p:nvSpPr>
          <p:cNvPr id="10" name="مستطيل ذو زوايا قطرية مستديرة 9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776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مستطيل ذو زوايا قطرية مستديرة 23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801386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313" y="1144149"/>
            <a:ext cx="4475871" cy="484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771" y="1822606"/>
            <a:ext cx="7196812" cy="4846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632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1484784"/>
            <a:ext cx="7540555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058" y="3909001"/>
            <a:ext cx="2258406" cy="2472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70" y="2348880"/>
            <a:ext cx="588645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1259632" y="2996952"/>
            <a:ext cx="4968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</a:rPr>
              <a:t>My name is …………………</a:t>
            </a:r>
            <a:endParaRPr lang="ar-SA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1259632" y="4140369"/>
            <a:ext cx="3744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</a:rPr>
              <a:t>I’m 12 years old </a:t>
            </a:r>
            <a:endParaRPr lang="ar-SA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412032" y="5292497"/>
            <a:ext cx="4168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</a:rPr>
              <a:t>I live in ………………</a:t>
            </a:r>
            <a:endParaRPr lang="ar-SA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9" name="مستطيل ذو زوايا قطرية مستديرة 18"/>
          <p:cNvSpPr>
            <a:spLocks noChangeArrowheads="1"/>
          </p:cNvSpPr>
          <p:nvPr/>
        </p:nvSpPr>
        <p:spPr bwMode="auto">
          <a:xfrm>
            <a:off x="801386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616524"/>
            <a:ext cx="548780" cy="548780"/>
          </a:xfrm>
          <a:prstGeom prst="rect">
            <a:avLst/>
          </a:prstGeom>
        </p:spPr>
      </p:pic>
      <p:sp>
        <p:nvSpPr>
          <p:cNvPr id="11" name="مستطيل ذو زوايا قطرية مستديرة 10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444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14715"/>
            <a:ext cx="4300661" cy="558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92023"/>
            <a:ext cx="7337744" cy="467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ستطيل ذو زوايا قطرية مستديرة 15"/>
          <p:cNvSpPr>
            <a:spLocks noChangeArrowheads="1"/>
          </p:cNvSpPr>
          <p:nvPr/>
        </p:nvSpPr>
        <p:spPr bwMode="auto">
          <a:xfrm>
            <a:off x="801386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مستطيل ذو زوايا قطرية مستديرة 5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444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3633"/>
            <a:ext cx="6496050" cy="514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382" y="4182194"/>
            <a:ext cx="2427098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96" y="2707729"/>
            <a:ext cx="5600700" cy="345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1157697" y="3283793"/>
            <a:ext cx="44224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</a:rPr>
              <a:t>His name is Saeed </a:t>
            </a:r>
            <a:endParaRPr lang="ar-SA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1115616" y="4293096"/>
            <a:ext cx="4392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</a:rPr>
              <a:t>He is 11 years old </a:t>
            </a:r>
            <a:endParaRPr lang="ar-SA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187624" y="5436513"/>
            <a:ext cx="4248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</a:rPr>
              <a:t>He lives in Riyadh </a:t>
            </a:r>
            <a:endParaRPr lang="ar-SA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9" name="مستطيل ذو زوايا قطرية مستديرة 18"/>
          <p:cNvSpPr>
            <a:spLocks noChangeArrowheads="1"/>
          </p:cNvSpPr>
          <p:nvPr/>
        </p:nvSpPr>
        <p:spPr bwMode="auto">
          <a:xfrm>
            <a:off x="801386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" name="صورة 1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541" y="5805264"/>
            <a:ext cx="548780" cy="548780"/>
          </a:xfrm>
          <a:prstGeom prst="rect">
            <a:avLst/>
          </a:prstGeom>
        </p:spPr>
      </p:pic>
      <p:sp>
        <p:nvSpPr>
          <p:cNvPr id="11" name="مستطيل ذو زوايا قطرية مستديرة 10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444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5876925" cy="857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844" y="3129891"/>
            <a:ext cx="2571636" cy="34674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0066"/>
            <a:ext cx="5467350" cy="363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مستدير الزوايا 1"/>
          <p:cNvSpPr/>
          <p:nvPr/>
        </p:nvSpPr>
        <p:spPr>
          <a:xfrm>
            <a:off x="2733140" y="2630066"/>
            <a:ext cx="435063" cy="3422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l" rtl="0"/>
            <a:endParaRPr lang="ar-SA"/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2378220" y="3014756"/>
            <a:ext cx="897636" cy="3422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l" rtl="0"/>
            <a:endParaRPr lang="ar-SA"/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1979712" y="4232046"/>
            <a:ext cx="527732" cy="3422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l" rtl="0"/>
            <a:endParaRPr lang="ar-SA"/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4612474" y="4718298"/>
            <a:ext cx="789983" cy="3422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l" rtl="0"/>
            <a:endParaRPr lang="ar-SA"/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3995936" y="5456182"/>
            <a:ext cx="720080" cy="3422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l" rtl="0"/>
            <a:endParaRPr lang="ar-SA"/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2843808" y="5877272"/>
            <a:ext cx="720080" cy="3422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l" rtl="0"/>
            <a:endParaRPr lang="ar-SA"/>
          </a:p>
        </p:txBody>
      </p:sp>
      <p:sp>
        <p:nvSpPr>
          <p:cNvPr id="21" name="مستطيل ذو زوايا قطرية مستديرة 20"/>
          <p:cNvSpPr>
            <a:spLocks noChangeArrowheads="1"/>
          </p:cNvSpPr>
          <p:nvPr/>
        </p:nvSpPr>
        <p:spPr bwMode="auto">
          <a:xfrm>
            <a:off x="801386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unit 1 -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092280" y="1628800"/>
            <a:ext cx="792088" cy="792088"/>
          </a:xfrm>
          <a:prstGeom prst="rect">
            <a:avLst/>
          </a:prstGeom>
        </p:spPr>
      </p:pic>
      <p:sp>
        <p:nvSpPr>
          <p:cNvPr id="14" name="مستطيل ذو زوايا قطرية مستديرة 13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307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73324"/>
            <a:ext cx="7715250" cy="57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590465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25144"/>
            <a:ext cx="201622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مستطيل ذو زوايا قطرية مستديرة 19"/>
          <p:cNvSpPr>
            <a:spLocks noChangeArrowheads="1"/>
          </p:cNvSpPr>
          <p:nvPr/>
        </p:nvSpPr>
        <p:spPr bwMode="auto">
          <a:xfrm>
            <a:off x="801386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1" name="صورة 2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548" y="6093296"/>
            <a:ext cx="548780" cy="548780"/>
          </a:xfrm>
          <a:prstGeom prst="rect">
            <a:avLst/>
          </a:prstGeom>
        </p:spPr>
      </p:pic>
      <p:sp>
        <p:nvSpPr>
          <p:cNvPr id="8" name="مستطيل ذو زوايا قطرية مستديرة 7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32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4784"/>
            <a:ext cx="3571875" cy="542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55" y="2001043"/>
            <a:ext cx="7481814" cy="459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ستطيل ذو زوايا قطرية مستديرة 15"/>
          <p:cNvSpPr>
            <a:spLocks noChangeArrowheads="1"/>
          </p:cNvSpPr>
          <p:nvPr/>
        </p:nvSpPr>
        <p:spPr bwMode="auto">
          <a:xfrm>
            <a:off x="801386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مستطيل ذو زوايا قطرية مستديرة 5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32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46827"/>
            <a:ext cx="6324600" cy="857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5924550" cy="207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144" y="4451083"/>
            <a:ext cx="2190675" cy="1930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ستطيل ذو زوايا قطرية مستديرة 15"/>
          <p:cNvSpPr>
            <a:spLocks noChangeArrowheads="1"/>
          </p:cNvSpPr>
          <p:nvPr/>
        </p:nvSpPr>
        <p:spPr bwMode="auto">
          <a:xfrm>
            <a:off x="801386" y="193631"/>
            <a:ext cx="2690494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Work book 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7" name="صورة 1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5688532"/>
            <a:ext cx="548780" cy="548780"/>
          </a:xfrm>
          <a:prstGeom prst="rect">
            <a:avLst/>
          </a:prstGeom>
        </p:spPr>
      </p:pic>
      <p:sp>
        <p:nvSpPr>
          <p:cNvPr id="2" name="مربع نص 1"/>
          <p:cNvSpPr txBox="1"/>
          <p:nvPr/>
        </p:nvSpPr>
        <p:spPr>
          <a:xfrm>
            <a:off x="539552" y="3390091"/>
            <a:ext cx="597666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Whose pens are these ? Do you know ? </a:t>
            </a:r>
          </a:p>
          <a:p>
            <a:pPr algn="l" rtl="0"/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Yes , they’re mine </a:t>
            </a:r>
            <a:endParaRPr lang="ar-SA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539552" y="4509120"/>
            <a:ext cx="597666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And what about those erasers ? </a:t>
            </a:r>
          </a:p>
          <a:p>
            <a:pPr algn="l" rtl="0"/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They’re not mine </a:t>
            </a:r>
          </a:p>
          <a:p>
            <a:pPr algn="l" rtl="0"/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I think they’re Faisal’s </a:t>
            </a:r>
            <a:endParaRPr lang="ar-SA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ستطيل ذو زوايا قطرية مستديرة 9"/>
          <p:cNvSpPr>
            <a:spLocks noChangeArrowheads="1"/>
          </p:cNvSpPr>
          <p:nvPr/>
        </p:nvSpPr>
        <p:spPr bwMode="auto">
          <a:xfrm>
            <a:off x="3745921" y="193631"/>
            <a:ext cx="4790972" cy="715089"/>
          </a:xfrm>
          <a:prstGeom prst="round2Diag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effectLst>
                  <a:outerShdw blurRad="88900" dist="127000" dir="11400000" algn="bl" rotWithShape="0">
                    <a:prstClr val="black">
                      <a:alpha val="40000"/>
                    </a:prstClr>
                  </a:outerShdw>
                </a:effectLst>
              </a:rPr>
              <a:t>It’s Nice to meet You</a:t>
            </a:r>
            <a:endParaRPr lang="ar-SA" sz="3600" b="1" dirty="0">
              <a:ln w="11430"/>
              <a:solidFill>
                <a:schemeClr val="bg1"/>
              </a:solidFill>
              <a:effectLst>
                <a:outerShdw blurRad="88900" dist="127000" dir="114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868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/>
      <p:bldP spid="18" grpId="0"/>
      <p:bldP spid="10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خلفية ورد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وع الخشب">
  <a:themeElements>
    <a:clrScheme name="أخضر أصفر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نوع الخشب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نوع الخشب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خلفية ورد</Template>
  <TotalTime>399</TotalTime>
  <Words>290</Words>
  <Application>Microsoft Office PowerPoint</Application>
  <PresentationFormat>عرض على الشاشة (3:4)‏</PresentationFormat>
  <Paragraphs>77</Paragraphs>
  <Slides>17</Slides>
  <Notes>0</Notes>
  <HiddenSlides>0</HiddenSlides>
  <MMClips>3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17</vt:i4>
      </vt:variant>
    </vt:vector>
  </HeadingPairs>
  <TitlesOfParts>
    <vt:vector size="19" baseType="lpstr">
      <vt:lpstr>خلفية ورد</vt:lpstr>
      <vt:lpstr>نوع الخشب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ahmed</dc:creator>
  <cp:lastModifiedBy>ACER</cp:lastModifiedBy>
  <cp:revision>76</cp:revision>
  <dcterms:created xsi:type="dcterms:W3CDTF">2016-02-09T18:07:58Z</dcterms:created>
  <dcterms:modified xsi:type="dcterms:W3CDTF">2019-10-27T05:32:49Z</dcterms:modified>
</cp:coreProperties>
</file>