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</p:sldMasterIdLst>
  <p:sldIdLst>
    <p:sldId id="309" r:id="rId3"/>
    <p:sldId id="270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8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0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48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21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097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924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824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8841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673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632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4148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224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38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808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364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85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54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9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84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4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5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28/02/1441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927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microsoft.com/office/2007/relationships/hdphoto" Target="../media/hdphoto17.wdp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8.png"/><Relationship Id="rId7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0.wdp"/><Relationship Id="rId5" Type="http://schemas.openxmlformats.org/officeDocument/2006/relationships/image" Target="../media/image39.png"/><Relationship Id="rId4" Type="http://schemas.microsoft.com/office/2007/relationships/hdphoto" Target="../media/hdphoto1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2.wdp"/><Relationship Id="rId5" Type="http://schemas.openxmlformats.org/officeDocument/2006/relationships/image" Target="../media/image42.png"/><Relationship Id="rId4" Type="http://schemas.microsoft.com/office/2007/relationships/hdphoto" Target="../media/hdphoto2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2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4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7" Type="http://schemas.microsoft.com/office/2007/relationships/hdphoto" Target="../media/hdphoto6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26.wdp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8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0.png"/><Relationship Id="rId5" Type="http://schemas.microsoft.com/office/2007/relationships/hdphoto" Target="../media/hdphoto27.wdp"/><Relationship Id="rId4" Type="http://schemas.openxmlformats.org/officeDocument/2006/relationships/image" Target="../media/image49.png"/><Relationship Id="rId9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2.png"/><Relationship Id="rId7" Type="http://schemas.openxmlformats.org/officeDocument/2006/relationships/image" Target="../media/image1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0.wdp"/><Relationship Id="rId5" Type="http://schemas.openxmlformats.org/officeDocument/2006/relationships/image" Target="../media/image53.png"/><Relationship Id="rId4" Type="http://schemas.microsoft.com/office/2007/relationships/hdphoto" Target="../media/hdphoto2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10" Type="http://schemas.microsoft.com/office/2007/relationships/hdphoto" Target="../media/hdphoto11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3.wdp"/><Relationship Id="rId5" Type="http://schemas.openxmlformats.org/officeDocument/2006/relationships/image" Target="../media/image26.png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0.png"/><Relationship Id="rId7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6.wdp"/><Relationship Id="rId5" Type="http://schemas.openxmlformats.org/officeDocument/2006/relationships/image" Target="../media/image31.png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539552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37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2653202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 smtClean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5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school bo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963465" cy="39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721647" y="4451628"/>
            <a:ext cx="36343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Unit 1</a:t>
            </a:r>
            <a:endParaRPr lang="ar-SA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656752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2357"/>
            <a:ext cx="3678337" cy="51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304" y="1340768"/>
            <a:ext cx="3313204" cy="207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5172075" cy="264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1" y="4293096"/>
            <a:ext cx="532447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01" y="4005064"/>
            <a:ext cx="2034322" cy="209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ستطيل ذو زوايا قطرية مستديرة 17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ستطيل ذو زوايا قطرية مستديرة 8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00350"/>
            <a:ext cx="4752528" cy="6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6480720" cy="193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69" y="4265467"/>
            <a:ext cx="1977901" cy="211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ستطيل ذو زوايا قطرية مستديرة 15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88532"/>
            <a:ext cx="548780" cy="54878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467544" y="3578240"/>
            <a:ext cx="662473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have a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have an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has an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If you have a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, an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, an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Then we have all the letters to write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pencil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ذو زوايا قطرية مستديرة 8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5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5"/>
            <a:ext cx="729615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0" y="2122231"/>
            <a:ext cx="7334250" cy="675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66" y="2996949"/>
            <a:ext cx="6635817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ستطيل ذو زوايا قطرية مستديرة 15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مستطيل ذو زوايا قطرية مستديرة 6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" name="رابط مستقيم 2"/>
          <p:cNvCxnSpPr/>
          <p:nvPr/>
        </p:nvCxnSpPr>
        <p:spPr>
          <a:xfrm>
            <a:off x="1269767" y="2636912"/>
            <a:ext cx="8768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شكل بيضاوي 3"/>
          <p:cNvSpPr/>
          <p:nvPr/>
        </p:nvSpPr>
        <p:spPr>
          <a:xfrm>
            <a:off x="2987824" y="5661248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3256449" y="3861048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3636825" y="4437111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5220072" y="3865554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5724128" y="3573016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مستقيم 13"/>
          <p:cNvCxnSpPr/>
          <p:nvPr/>
        </p:nvCxnSpPr>
        <p:spPr>
          <a:xfrm>
            <a:off x="2485489" y="2636912"/>
            <a:ext cx="8768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6444208" y="5021559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4227550" y="4560405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/>
          <p:cNvSpPr/>
          <p:nvPr/>
        </p:nvSpPr>
        <p:spPr>
          <a:xfrm>
            <a:off x="6564523" y="4531299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4781199" y="4344381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/>
          <p:cNvSpPr/>
          <p:nvPr/>
        </p:nvSpPr>
        <p:spPr>
          <a:xfrm>
            <a:off x="5364088" y="4653136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1" name="رابط مستقيم 20"/>
          <p:cNvCxnSpPr/>
          <p:nvPr/>
        </p:nvCxnSpPr>
        <p:spPr>
          <a:xfrm>
            <a:off x="3516213" y="2636912"/>
            <a:ext cx="76775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2735796" y="3573016"/>
            <a:ext cx="504056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3059832" y="5085184"/>
            <a:ext cx="504056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4644008" y="3762257"/>
            <a:ext cx="504056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/>
          <p:cNvSpPr/>
          <p:nvPr/>
        </p:nvSpPr>
        <p:spPr>
          <a:xfrm>
            <a:off x="2384140" y="4747323"/>
            <a:ext cx="504056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6" name="رابط مستقيم 25"/>
          <p:cNvCxnSpPr/>
          <p:nvPr/>
        </p:nvCxnSpPr>
        <p:spPr>
          <a:xfrm>
            <a:off x="4479578" y="2636912"/>
            <a:ext cx="553649" cy="0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شكل بيضاوي 28"/>
          <p:cNvSpPr/>
          <p:nvPr/>
        </p:nvSpPr>
        <p:spPr>
          <a:xfrm>
            <a:off x="4083618" y="3974073"/>
            <a:ext cx="504056" cy="432048"/>
          </a:xfrm>
          <a:prstGeom prst="ellipse">
            <a:avLst/>
          </a:prstGeom>
          <a:noFill/>
          <a:ln w="28575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/>
          <p:cNvSpPr/>
          <p:nvPr/>
        </p:nvSpPr>
        <p:spPr>
          <a:xfrm>
            <a:off x="5081037" y="3356992"/>
            <a:ext cx="504056" cy="432048"/>
          </a:xfrm>
          <a:prstGeom prst="ellipse">
            <a:avLst/>
          </a:prstGeom>
          <a:noFill/>
          <a:ln w="28575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/>
          <p:cNvSpPr/>
          <p:nvPr/>
        </p:nvSpPr>
        <p:spPr>
          <a:xfrm>
            <a:off x="3923928" y="5013176"/>
            <a:ext cx="504056" cy="432048"/>
          </a:xfrm>
          <a:prstGeom prst="ellipse">
            <a:avLst/>
          </a:prstGeom>
          <a:noFill/>
          <a:ln w="28575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2" name="رابط مستقيم 31"/>
          <p:cNvCxnSpPr/>
          <p:nvPr/>
        </p:nvCxnSpPr>
        <p:spPr>
          <a:xfrm>
            <a:off x="5244405" y="2636912"/>
            <a:ext cx="76775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شكل بيضاوي 32"/>
          <p:cNvSpPr/>
          <p:nvPr/>
        </p:nvSpPr>
        <p:spPr>
          <a:xfrm>
            <a:off x="2485489" y="4194305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141945" y="3212976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/>
          <p:cNvSpPr/>
          <p:nvPr/>
        </p:nvSpPr>
        <p:spPr>
          <a:xfrm>
            <a:off x="6849848" y="3789040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3012157" y="4531299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/>
          <p:cNvSpPr/>
          <p:nvPr/>
        </p:nvSpPr>
        <p:spPr>
          <a:xfrm>
            <a:off x="5724128" y="4190097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>
            <a:off x="4992377" y="5438099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9" name="رابط مستقيم 38"/>
          <p:cNvCxnSpPr/>
          <p:nvPr/>
        </p:nvCxnSpPr>
        <p:spPr>
          <a:xfrm>
            <a:off x="6324525" y="2636912"/>
            <a:ext cx="76775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شكل بيضاوي 39"/>
          <p:cNvSpPr/>
          <p:nvPr/>
        </p:nvSpPr>
        <p:spPr>
          <a:xfrm>
            <a:off x="6312495" y="3897273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/>
          <p:cNvSpPr/>
          <p:nvPr/>
        </p:nvSpPr>
        <p:spPr>
          <a:xfrm>
            <a:off x="5637351" y="5301208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6228184" y="5661248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5940152" y="4653136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3635896" y="5589240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/>
          <p:cNvSpPr/>
          <p:nvPr/>
        </p:nvSpPr>
        <p:spPr>
          <a:xfrm>
            <a:off x="3779912" y="3356992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" name="رابط مستقيم 45"/>
          <p:cNvCxnSpPr/>
          <p:nvPr/>
        </p:nvCxnSpPr>
        <p:spPr>
          <a:xfrm>
            <a:off x="7332637" y="2636912"/>
            <a:ext cx="7677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شكل بيضاوي 46"/>
          <p:cNvSpPr/>
          <p:nvPr/>
        </p:nvSpPr>
        <p:spPr>
          <a:xfrm>
            <a:off x="1979712" y="3933056"/>
            <a:ext cx="504056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1835696" y="4509120"/>
            <a:ext cx="504056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>
            <a:off x="7164288" y="4221088"/>
            <a:ext cx="504056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/>
          <p:cNvSpPr/>
          <p:nvPr/>
        </p:nvSpPr>
        <p:spPr>
          <a:xfrm>
            <a:off x="4716016" y="5013176"/>
            <a:ext cx="504056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45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6458"/>
            <a:ext cx="7972425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51" y="1827149"/>
            <a:ext cx="7679580" cy="469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1303306" y="2204864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Yes , I can .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331640" y="3193812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No , I can’t 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331640" y="4129916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Yes , I can .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331640" y="5066020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Yes , I can .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403648" y="5877272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No , I cant 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ستطيل ذو زوايا قطرية مستديرة 20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760540"/>
            <a:ext cx="548780" cy="548780"/>
          </a:xfrm>
          <a:prstGeom prst="rect">
            <a:avLst/>
          </a:prstGeom>
        </p:spPr>
      </p:pic>
      <p:sp>
        <p:nvSpPr>
          <p:cNvPr id="12" name="مستطيل ذو زوايا قطرية مستديرة 11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5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2601"/>
            <a:ext cx="5338393" cy="57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8183"/>
            <a:ext cx="8424936" cy="445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5580111" y="2060848"/>
            <a:ext cx="3312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Ken is eating cheese 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652121" y="3194973"/>
            <a:ext cx="3312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He goes school by to train</a:t>
            </a:r>
            <a:endParaRPr lang="ar-SA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652121" y="4293096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It is raining today </a:t>
            </a:r>
            <a:endParaRPr lang="ar-SA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580113" y="5427221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993300"/>
                </a:solidFill>
                <a:latin typeface="Comic Sans MS" pitchFamily="66" charset="0"/>
              </a:rPr>
              <a:t>Ken is looking at a snail </a:t>
            </a:r>
            <a:endParaRPr lang="ar-SA" sz="28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20" name="مستطيل ذو زوايا قطرية مستديرة 19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unit 1 -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804248" y="1248261"/>
            <a:ext cx="609600" cy="609600"/>
          </a:xfrm>
          <a:prstGeom prst="rect">
            <a:avLst/>
          </a:prstGeom>
        </p:spPr>
      </p:pic>
      <p:sp>
        <p:nvSpPr>
          <p:cNvPr id="11" name="مستطيل ذو زوايا قطرية مستديرة 10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5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18" grpId="0"/>
      <p:bldP spid="19" grpId="0"/>
      <p:bldP spid="2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5114925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41" y="1966144"/>
            <a:ext cx="7458075" cy="441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1419026" y="2204864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 c e 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563042" y="378904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 y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419026" y="4551511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 i n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419026" y="5415607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w i m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235449" y="2218322"/>
            <a:ext cx="1360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355340" y="3039342"/>
            <a:ext cx="1082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e a t 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5307458" y="378904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 y 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563042" y="2996952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مستطيل ذو زوايا قطرية مستديرة 24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373216"/>
            <a:ext cx="548780" cy="548780"/>
          </a:xfrm>
          <a:prstGeom prst="rect">
            <a:avLst/>
          </a:prstGeom>
        </p:spPr>
      </p:pic>
      <p:sp>
        <p:nvSpPr>
          <p:cNvPr id="16" name="مستطيل ذو زوايا قطرية مستديرة 15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7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2" grpId="0"/>
      <p:bldP spid="23" grpId="0"/>
      <p:bldP spid="2" grpId="0"/>
      <p:bldP spid="2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21" y="1268760"/>
            <a:ext cx="3234913" cy="49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0805"/>
            <a:ext cx="792088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979712" y="1876762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Imad 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588224" y="2132856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Sayid  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948264" y="2740858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  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588224" y="3789040"/>
            <a:ext cx="16730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Najran 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444208" y="4437112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brothers 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652120" y="4653136"/>
            <a:ext cx="14401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sisters 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004048" y="5229200"/>
            <a:ext cx="16561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Yes , I do 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788024" y="5909210"/>
            <a:ext cx="15841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Yes , I do 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unit 1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992" y="1235224"/>
            <a:ext cx="609600" cy="609600"/>
          </a:xfrm>
          <a:prstGeom prst="rect">
            <a:avLst/>
          </a:prstGeom>
        </p:spPr>
      </p:pic>
      <p:sp>
        <p:nvSpPr>
          <p:cNvPr id="17" name="مستطيل ذو زوايا قطرية مستديرة 16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827584" y="188640"/>
            <a:ext cx="2646050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Workbook 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7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17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3570"/>
            <a:ext cx="5715000" cy="89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6291"/>
            <a:ext cx="7128792" cy="133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954" y="4437112"/>
            <a:ext cx="2474414" cy="21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395536" y="2924944"/>
            <a:ext cx="7126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Do you have a social media account ?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39552" y="3663191"/>
            <a:ext cx="5854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What’s your account ? 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ستطيل ذو زوايا قطرية مستديرة 17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904556"/>
            <a:ext cx="548780" cy="548780"/>
          </a:xfrm>
          <a:prstGeom prst="rect">
            <a:avLst/>
          </a:prstGeom>
        </p:spPr>
      </p:pic>
      <p:sp>
        <p:nvSpPr>
          <p:cNvPr id="10" name="مستطيل ذو زوايا قطرية مستديرة 9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7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13" y="1144149"/>
            <a:ext cx="4475871" cy="48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71" y="1822606"/>
            <a:ext cx="7196812" cy="484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3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84784"/>
            <a:ext cx="7540555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58" y="3909001"/>
            <a:ext cx="2258406" cy="247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0" y="2348880"/>
            <a:ext cx="588645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1259632" y="2996952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My name is …………………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259632" y="4140369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I’m 12 years old 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412032" y="5292497"/>
            <a:ext cx="4168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I live in ………………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مستطيل ذو زوايا قطرية مستديرة 18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616524"/>
            <a:ext cx="548780" cy="548780"/>
          </a:xfrm>
          <a:prstGeom prst="rect">
            <a:avLst/>
          </a:prstGeom>
        </p:spPr>
      </p:pic>
      <p:sp>
        <p:nvSpPr>
          <p:cNvPr id="11" name="مستطيل ذو زوايا قطرية مستديرة 10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4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14715"/>
            <a:ext cx="4300661" cy="55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2023"/>
            <a:ext cx="7337744" cy="46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ستطيل ذو زوايا قطرية مستديرة 15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ذو زوايا قطرية مستديرة 5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4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3633"/>
            <a:ext cx="6496050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82" y="4182194"/>
            <a:ext cx="2427098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6" y="2707729"/>
            <a:ext cx="56007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1157697" y="3283793"/>
            <a:ext cx="4422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His name is Saeed 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115616" y="4293096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He is 11 years old 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187624" y="5436513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He lives in Riyadh 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مستطيل ذو زوايا قطرية مستديرة 18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41" y="5805264"/>
            <a:ext cx="548780" cy="548780"/>
          </a:xfrm>
          <a:prstGeom prst="rect">
            <a:avLst/>
          </a:prstGeom>
        </p:spPr>
      </p:pic>
      <p:sp>
        <p:nvSpPr>
          <p:cNvPr id="11" name="مستطيل ذو زوايا قطرية مستديرة 10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4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5876925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44" y="3129891"/>
            <a:ext cx="2571636" cy="3467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0066"/>
            <a:ext cx="54673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733140" y="2630066"/>
            <a:ext cx="435063" cy="3422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ar-SA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378220" y="3014756"/>
            <a:ext cx="897636" cy="3422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979712" y="4232046"/>
            <a:ext cx="527732" cy="3422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4612474" y="4718298"/>
            <a:ext cx="789983" cy="3422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ar-SA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3995936" y="5456182"/>
            <a:ext cx="720080" cy="3422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ar-SA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2843808" y="5877272"/>
            <a:ext cx="720080" cy="3422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ar-SA"/>
          </a:p>
        </p:txBody>
      </p:sp>
      <p:sp>
        <p:nvSpPr>
          <p:cNvPr id="21" name="مستطيل ذو زوايا قطرية مستديرة 20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unit 1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092280" y="1628800"/>
            <a:ext cx="792088" cy="792088"/>
          </a:xfrm>
          <a:prstGeom prst="rect">
            <a:avLst/>
          </a:prstGeom>
        </p:spPr>
      </p:pic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0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3324"/>
            <a:ext cx="771525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59046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مستطيل ذو زوايا قطرية مستديرة 19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48" y="6093296"/>
            <a:ext cx="548780" cy="548780"/>
          </a:xfrm>
          <a:prstGeom prst="rect">
            <a:avLst/>
          </a:prstGeom>
        </p:spPr>
      </p:pic>
      <p:sp>
        <p:nvSpPr>
          <p:cNvPr id="8" name="مستطيل ذو زوايا قطرية مستديرة 7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3571875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5" y="2001043"/>
            <a:ext cx="7481814" cy="459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ستطيل ذو زوايا قطرية مستديرة 15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ذو زوايا قطرية مستديرة 5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6827"/>
            <a:ext cx="632460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5924550" cy="207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44" y="4451083"/>
            <a:ext cx="2190675" cy="193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ستطيل ذو زوايا قطرية مستديرة 15"/>
          <p:cNvSpPr>
            <a:spLocks noChangeArrowheads="1"/>
          </p:cNvSpPr>
          <p:nvPr/>
        </p:nvSpPr>
        <p:spPr bwMode="auto">
          <a:xfrm>
            <a:off x="801386" y="193631"/>
            <a:ext cx="2690494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book 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688532"/>
            <a:ext cx="548780" cy="54878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539552" y="3390091"/>
            <a:ext cx="59766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Whose pens are these ? Do you know ? </a:t>
            </a:r>
          </a:p>
          <a:p>
            <a:pPr algn="l" rtl="0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Yes , they’re mine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39552" y="4509120"/>
            <a:ext cx="59766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what about those erasers ? </a:t>
            </a:r>
          </a:p>
          <a:p>
            <a:pPr algn="l" rtl="0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They’re not mine </a:t>
            </a:r>
          </a:p>
          <a:p>
            <a:pPr algn="l" rtl="0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think they’re Faisal’s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ذو زوايا قطرية مستديرة 9"/>
          <p:cNvSpPr>
            <a:spLocks noChangeArrowheads="1"/>
          </p:cNvSpPr>
          <p:nvPr/>
        </p:nvSpPr>
        <p:spPr bwMode="auto">
          <a:xfrm>
            <a:off x="3745921" y="193631"/>
            <a:ext cx="4790972" cy="715089"/>
          </a:xfrm>
          <a:prstGeom prst="round2Diag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effectLst>
                  <a:outerShdw blurRad="88900" dist="127000" dir="11400000" algn="bl" rotWithShape="0">
                    <a:prstClr val="black">
                      <a:alpha val="40000"/>
                    </a:prstClr>
                  </a:outerShdw>
                </a:effectLst>
              </a:rPr>
              <a:t>It’s Nice to meet You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88900" dist="127000" dir="114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18" grpId="0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خلفية ور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وع الخشب">
  <a:themeElements>
    <a:clrScheme name="أخضر أصفر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نوع الخشب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خلفية ورد</Template>
  <TotalTime>399</TotalTime>
  <Words>290</Words>
  <Application>Microsoft Office PowerPoint</Application>
  <PresentationFormat>عرض على الشاشة (3:4)‏</PresentationFormat>
  <Paragraphs>77</Paragraphs>
  <Slides>17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17</vt:i4>
      </vt:variant>
    </vt:vector>
  </HeadingPairs>
  <TitlesOfParts>
    <vt:vector size="19" baseType="lpstr">
      <vt:lpstr>خلفية ورد</vt:lpstr>
      <vt:lpstr>نوع الخشب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</dc:creator>
  <cp:lastModifiedBy>ACER</cp:lastModifiedBy>
  <cp:revision>76</cp:revision>
  <dcterms:created xsi:type="dcterms:W3CDTF">2016-02-09T18:07:58Z</dcterms:created>
  <dcterms:modified xsi:type="dcterms:W3CDTF">2019-10-27T05:32:49Z</dcterms:modified>
</cp:coreProperties>
</file>