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9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56F49CD-8816-4F17-BD92-9C25F8B587DD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4C528C6-93DE-495F-8DA6-5D4B741568F0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55D21-41C6-4573-8455-E338233605E8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C2D6B-E360-4D53-B8DB-F96127350B69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C71D7-88D7-467F-8F3F-FE0D90F8ADE5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90EE0-EDE4-4AB3-AB74-694436D666BD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810E-7D5A-4348-82E8-D0DD951AC766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71CC-9B79-4AE8-A09E-4FDF6CCA648F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3DF-D796-42BF-8FA9-FB4998FF6DB4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737C0-97BD-4B07-82F9-EC80645C4822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1672E-7CB2-42DE-9318-47A6B8A4A242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193D-F036-4CC6-B47B-1DAF1F29F21B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295BE-B772-4C6E-A0CA-BD5459517250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92BCA-CC70-44B0-99D6-6E58D26089E7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643182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4429124" y="2000240"/>
            <a:ext cx="250033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الدرس التاسع :</a:t>
            </a:r>
            <a:endParaRPr lang="ar-SA" sz="20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2285984" y="2928934"/>
            <a:ext cx="4071966" cy="1269507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4400" b="1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الخف </a:t>
            </a:r>
            <a:r>
              <a:rPr lang="ar-SA" sz="4400" b="1" dirty="0" err="1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و</a:t>
            </a:r>
            <a:r>
              <a:rPr lang="ar-SA" sz="4400" b="1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الجورب</a:t>
            </a:r>
            <a:endParaRPr lang="ar-SA" sz="4400" b="1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2428868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1571612"/>
            <a:ext cx="65008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شروط  المسح عليهما :</a:t>
            </a:r>
            <a:endParaRPr lang="ar-SA" sz="32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928662" y="2428868"/>
            <a:ext cx="628654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4- أن المسح في الوضوء دون الغسل.</a:t>
            </a:r>
          </a:p>
          <a:p>
            <a:endParaRPr lang="ar-SA" sz="3600" b="1" dirty="0" smtClean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lum bright="-21000" contrast="39000"/>
          </a:blip>
          <a:srcRect/>
          <a:stretch>
            <a:fillRect/>
          </a:stretch>
        </p:blipFill>
        <p:spPr bwMode="auto">
          <a:xfrm>
            <a:off x="1000100" y="4500570"/>
            <a:ext cx="2667000" cy="1606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lum bright="-21000" contrast="39000"/>
          </a:blip>
          <a:srcRect/>
          <a:stretch>
            <a:fillRect/>
          </a:stretch>
        </p:blipFill>
        <p:spPr bwMode="auto">
          <a:xfrm>
            <a:off x="3857620" y="4429132"/>
            <a:ext cx="1974930" cy="1714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2428868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1571612"/>
            <a:ext cx="65008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شروط  المسح عليهما :</a:t>
            </a:r>
            <a:endParaRPr lang="ar-SA" sz="32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928662" y="2428868"/>
            <a:ext cx="628654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4- أن المسح في أثناء المدة المحددة.</a:t>
            </a:r>
          </a:p>
          <a:p>
            <a:endParaRPr lang="ar-SA" sz="3600" b="1" dirty="0" smtClean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lum bright="-21000" contrast="39000"/>
          </a:blip>
          <a:srcRect/>
          <a:stretch>
            <a:fillRect/>
          </a:stretch>
        </p:blipFill>
        <p:spPr bwMode="auto">
          <a:xfrm>
            <a:off x="1000100" y="4500570"/>
            <a:ext cx="2667000" cy="1606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lum bright="-21000" contrast="39000"/>
          </a:blip>
          <a:srcRect/>
          <a:stretch>
            <a:fillRect/>
          </a:stretch>
        </p:blipFill>
        <p:spPr bwMode="auto">
          <a:xfrm>
            <a:off x="3857620" y="4429132"/>
            <a:ext cx="1974930" cy="1714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643182"/>
            <a:ext cx="762000" cy="2019300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5572132" y="785794"/>
            <a:ext cx="2286016" cy="98375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التقويم</a:t>
            </a:r>
            <a:endParaRPr lang="ar-SA" sz="2400" b="1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1000100" y="714356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كتاب الطالبة صفحة 43</a:t>
            </a:r>
            <a:endParaRPr lang="ar-SA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214414" y="1785926"/>
            <a:ext cx="68580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س1:عددي شروط المسح على الخفين .</a:t>
            </a:r>
            <a:endParaRPr lang="ar-SA" sz="3200" b="1" dirty="0">
              <a:solidFill>
                <a:srgbClr val="0070C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857224" y="2786058"/>
            <a:ext cx="607223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1- أن يكون لبسهما بعد كمال الطهارة .</a:t>
            </a:r>
          </a:p>
          <a:p>
            <a:r>
              <a:rPr lang="ar-SA" sz="3200" b="1" dirty="0" smtClean="0"/>
              <a:t>2-أن يكونا ساترين للرجلين مع الكعبين.</a:t>
            </a:r>
          </a:p>
          <a:p>
            <a:r>
              <a:rPr lang="ar-SA" sz="3200" b="1" dirty="0" smtClean="0"/>
              <a:t>3-أن يكونا طاهرين .</a:t>
            </a:r>
          </a:p>
          <a:p>
            <a:r>
              <a:rPr lang="ar-SA" sz="3200" b="1" dirty="0" smtClean="0"/>
              <a:t>4-أن يكون المسح في الوضوء دون الغسل .</a:t>
            </a:r>
          </a:p>
          <a:p>
            <a:r>
              <a:rPr lang="ar-SA" sz="3200" b="1" dirty="0" smtClean="0"/>
              <a:t>5- أن يكون في أثناء المدة المحددة .</a:t>
            </a:r>
            <a:endParaRPr lang="ar-SA" sz="32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643182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4429124" y="2000240"/>
            <a:ext cx="2500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تعريف الخف :</a:t>
            </a:r>
            <a:endParaRPr lang="ar-SA" sz="2800" b="1" dirty="0"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214414" y="3214686"/>
            <a:ext cx="585791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ما يلبس على الرجل من جلد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نحوه .</a:t>
            </a:r>
            <a:endParaRPr lang="ar-SA" sz="3600" b="1" dirty="0"/>
          </a:p>
        </p:txBody>
      </p:sp>
      <p:pic>
        <p:nvPicPr>
          <p:cNvPr id="9" name="صورة 8" descr="Work-Boots-VL-S075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3857628"/>
            <a:ext cx="2364561" cy="2154244"/>
          </a:xfrm>
          <a:prstGeom prst="rect">
            <a:avLst/>
          </a:prstGeom>
        </p:spPr>
      </p:pic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643182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4429124" y="2000240"/>
            <a:ext cx="2500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تعريف الجورب :</a:t>
            </a:r>
            <a:endParaRPr lang="ar-SA" sz="2800" b="1" dirty="0"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214414" y="3214686"/>
            <a:ext cx="585791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ما يلبس على الرجل من الصوف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القطن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نحوه .</a:t>
            </a:r>
            <a:endParaRPr lang="ar-SA" sz="3600" b="1" dirty="0"/>
          </a:p>
        </p:txBody>
      </p:sp>
      <p:pic>
        <p:nvPicPr>
          <p:cNvPr id="10" name="صورة 9" descr="جورب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3929066"/>
            <a:ext cx="2143140" cy="2143140"/>
          </a:xfrm>
          <a:prstGeom prst="rect">
            <a:avLst/>
          </a:prstGeom>
        </p:spPr>
      </p:pic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643182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2000240"/>
            <a:ext cx="65008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اذكري اسماً آخر لكل من الخف </a:t>
            </a:r>
            <a:r>
              <a:rPr lang="ar-SA" sz="2800" b="1" dirty="0" err="1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و</a:t>
            </a:r>
            <a:r>
              <a:rPr lang="ar-SA" sz="28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الجورب </a:t>
            </a:r>
            <a:r>
              <a:rPr lang="ar-SA" sz="2800" b="1" dirty="0" err="1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و</a:t>
            </a:r>
            <a:r>
              <a:rPr lang="ar-SA" sz="28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دونيه في هذا الجدول :</a:t>
            </a:r>
            <a:endParaRPr lang="ar-SA" sz="28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1142976" y="3214686"/>
          <a:ext cx="6096000" cy="1036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2479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الخف 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الجورب</a:t>
                      </a:r>
                      <a:endParaRPr lang="ar-SA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4929190" y="3714752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 dirty="0">
                <a:solidFill>
                  <a:srgbClr val="0070C0"/>
                </a:solidFill>
                <a:latin typeface="Book Antiqua" pitchFamily="18" charset="0"/>
                <a:cs typeface="Times New Roman" pitchFamily="18" charset="0"/>
              </a:rPr>
              <a:t>الحذاء</a:t>
            </a:r>
            <a:endParaRPr lang="en-US" sz="36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1928794" y="3714752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600" b="1" dirty="0">
                <a:solidFill>
                  <a:srgbClr val="0070C0"/>
                </a:solidFill>
                <a:latin typeface="Book Antiqua" pitchFamily="18" charset="0"/>
                <a:cs typeface="Times New Roman" pitchFamily="18" charset="0"/>
              </a:rPr>
              <a:t>الشراب</a:t>
            </a:r>
            <a:endParaRPr lang="en-US" sz="36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2428868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1571612"/>
            <a:ext cx="65008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حكم المسح عليهما :</a:t>
            </a:r>
            <a:endParaRPr lang="ar-SA" sz="32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428728" y="2428868"/>
            <a:ext cx="578647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يجوز</a:t>
            </a:r>
            <a:r>
              <a:rPr lang="ar-SA" sz="3600" b="1" dirty="0" smtClean="0"/>
              <a:t> المسح على الخفين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الجوربين , ويدل على ذلك حديث بلال</a:t>
            </a:r>
          </a:p>
          <a:p>
            <a:r>
              <a:rPr lang="ar-SA" sz="3600" b="1" dirty="0" smtClean="0"/>
              <a:t> (أن النبي        مسح على الخفين)</a:t>
            </a:r>
            <a:endParaRPr lang="ar-SA" sz="3600" b="1" dirty="0"/>
          </a:p>
        </p:txBody>
      </p:sp>
      <p:pic>
        <p:nvPicPr>
          <p:cNvPr id="18" name="صورة 17" descr="gf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3571876"/>
            <a:ext cx="652451" cy="643790"/>
          </a:xfrm>
          <a:prstGeom prst="rect">
            <a:avLst/>
          </a:prstGeom>
        </p:spPr>
      </p:pic>
      <p:pic>
        <p:nvPicPr>
          <p:cNvPr id="19" name="صورة 18" descr="untitl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298" y="3071810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2428868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1571612"/>
            <a:ext cx="65008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شروط  المسح عليهما :</a:t>
            </a:r>
            <a:endParaRPr lang="ar-SA" sz="32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428728" y="2428868"/>
            <a:ext cx="5786478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1-أن يكون لبسهما بعد كمال الطهارة:</a:t>
            </a:r>
          </a:p>
          <a:p>
            <a:r>
              <a:rPr lang="ar-SA" sz="3600" b="1" dirty="0" smtClean="0"/>
              <a:t> الدليل على ذلك حديث المغيرة بن شعبة        قال :(كنت مع النبي     في سفر فأهويت لأنزع خفيه فقال : دعهما فإني أدخلتهما طاهرتين , فسمح عليهما) </a:t>
            </a:r>
          </a:p>
        </p:txBody>
      </p:sp>
      <p:pic>
        <p:nvPicPr>
          <p:cNvPr id="18" name="صورة 17" descr="gf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9" y="3580310"/>
            <a:ext cx="571504" cy="563918"/>
          </a:xfrm>
          <a:prstGeom prst="rect">
            <a:avLst/>
          </a:prstGeom>
        </p:spPr>
      </p:pic>
      <p:pic>
        <p:nvPicPr>
          <p:cNvPr id="19" name="صورة 18" descr="untitl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3571876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2428868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1571612"/>
            <a:ext cx="65008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شروط  المسح عليهما :</a:t>
            </a:r>
            <a:endParaRPr lang="ar-SA" sz="32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428728" y="2428868"/>
            <a:ext cx="5786478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أقرئي هذا الحديث ,و استخرجي العبارة التي تدل على هذا الشرط :</a:t>
            </a:r>
          </a:p>
          <a:p>
            <a:r>
              <a:rPr lang="ar-SA" sz="3600" b="1" dirty="0" smtClean="0"/>
              <a:t>   ............................................  </a:t>
            </a: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2285984" y="4071942"/>
            <a:ext cx="4821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(( </a:t>
            </a:r>
            <a:r>
              <a:rPr lang="ar-SA" sz="3200" b="1" dirty="0" err="1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ف</a:t>
            </a:r>
            <a:r>
              <a:rPr lang="ar-EG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إ</a:t>
            </a:r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ني أدخلتهما طاهرتين))</a:t>
            </a:r>
            <a:endParaRPr lang="en-US" sz="32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2428868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1571612"/>
            <a:ext cx="65008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شروط  المسح عليهما :</a:t>
            </a:r>
            <a:endParaRPr lang="ar-SA" sz="32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928662" y="2428868"/>
            <a:ext cx="628654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2- أن يكونا ساترين للرجلين مع الكعبين.</a:t>
            </a:r>
          </a:p>
          <a:p>
            <a:r>
              <a:rPr lang="ar-SA" sz="3600" b="1" dirty="0" smtClean="0"/>
              <a:t>..............................................</a:t>
            </a:r>
          </a:p>
          <a:p>
            <a:r>
              <a:rPr lang="ar-SA" sz="3600" b="1" dirty="0" smtClean="0"/>
              <a:t>..............................................</a:t>
            </a:r>
          </a:p>
          <a:p>
            <a:endParaRPr lang="ar-SA" sz="3600" b="1" dirty="0" smtClean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lum bright="-21000" contrast="39000"/>
          </a:blip>
          <a:srcRect/>
          <a:stretch>
            <a:fillRect/>
          </a:stretch>
        </p:blipFill>
        <p:spPr bwMode="auto">
          <a:xfrm>
            <a:off x="1000100" y="4500570"/>
            <a:ext cx="2667000" cy="1606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lum bright="-21000" contrast="39000"/>
          </a:blip>
          <a:srcRect/>
          <a:stretch>
            <a:fillRect/>
          </a:stretch>
        </p:blipFill>
        <p:spPr bwMode="auto">
          <a:xfrm>
            <a:off x="3857620" y="4429132"/>
            <a:ext cx="1974930" cy="1714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2000232" y="3000372"/>
            <a:ext cx="55832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1-الجورب القصير الذي لا يستر الرجلين</a:t>
            </a:r>
            <a:r>
              <a:rPr lang="ar-EG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.</a:t>
            </a:r>
            <a:endParaRPr lang="ar-SA" sz="3200" b="1" dirty="0">
              <a:solidFill>
                <a:srgbClr val="0000FF"/>
              </a:solidFill>
              <a:latin typeface="Book Antiqua" pitchFamily="18" charset="0"/>
              <a:cs typeface="Times New Roman" pitchFamily="18" charset="0"/>
            </a:endParaRPr>
          </a:p>
          <a:p>
            <a:pPr algn="r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2-الحذاء الذي دون الكعبين</a:t>
            </a:r>
            <a:r>
              <a:rPr lang="ar-EG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untitledىم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صورة 10" descr="g1ew9jkoc46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2428868"/>
            <a:ext cx="762000" cy="20193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357290" y="1571612"/>
            <a:ext cx="65008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شروط  المسح عليهما :</a:t>
            </a:r>
            <a:endParaRPr lang="ar-SA" sz="3200" b="1" dirty="0">
              <a:solidFill>
                <a:srgbClr val="0070C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4429124" y="4572008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928662" y="2428868"/>
            <a:ext cx="6286544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3- أن يكونا طاهرين.</a:t>
            </a:r>
          </a:p>
          <a:p>
            <a:endParaRPr lang="ar-SA" sz="3600" b="1" dirty="0" smtClean="0">
              <a:solidFill>
                <a:srgbClr val="FF0000"/>
              </a:solidFill>
            </a:endParaRPr>
          </a:p>
          <a:p>
            <a:r>
              <a:rPr lang="ar-SA" sz="3600" b="1" dirty="0" smtClean="0"/>
              <a:t>...........................................</a:t>
            </a:r>
          </a:p>
          <a:p>
            <a:r>
              <a:rPr lang="ar-SA" sz="3600" b="1" dirty="0" smtClean="0"/>
              <a:t>...........................................</a:t>
            </a:r>
          </a:p>
          <a:p>
            <a:endParaRPr lang="ar-SA" sz="3600" b="1" dirty="0" smtClean="0"/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1714480" y="3500438"/>
            <a:ext cx="55832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1-</a:t>
            </a:r>
            <a:r>
              <a:rPr lang="ar-EG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 المصنوع من جلد ميتة غير مدبوغ.</a:t>
            </a:r>
            <a:endParaRPr lang="ar-SA" sz="3200" b="1" dirty="0">
              <a:solidFill>
                <a:srgbClr val="0000FF"/>
              </a:solidFill>
              <a:latin typeface="Book Antiqua" pitchFamily="18" charset="0"/>
              <a:cs typeface="Times New Roman" pitchFamily="18" charset="0"/>
            </a:endParaRPr>
          </a:p>
          <a:p>
            <a:pPr algn="r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2-</a:t>
            </a:r>
            <a:r>
              <a:rPr lang="ar-EG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الذي </a:t>
            </a:r>
            <a:r>
              <a:rPr lang="ar-EG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أصابته </a:t>
            </a:r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نجاسة</a:t>
            </a:r>
            <a:r>
              <a:rPr lang="ar-EG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271</Words>
  <PresentationFormat>عرض على الشاشة (3:4)‏</PresentationFormat>
  <Paragraphs>58</Paragraphs>
  <Slides>12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9</cp:revision>
  <dcterms:created xsi:type="dcterms:W3CDTF">2014-08-09T11:18:06Z</dcterms:created>
  <dcterms:modified xsi:type="dcterms:W3CDTF">2014-08-30T05:51:01Z</dcterms:modified>
</cp:coreProperties>
</file>