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40" r:id="rId3"/>
    <p:sldId id="409" r:id="rId4"/>
    <p:sldId id="444" r:id="rId5"/>
    <p:sldId id="335" r:id="rId6"/>
    <p:sldId id="458" r:id="rId7"/>
    <p:sldId id="445" r:id="rId8"/>
    <p:sldId id="441" r:id="rId9"/>
    <p:sldId id="447" r:id="rId10"/>
    <p:sldId id="459" r:id="rId11"/>
    <p:sldId id="460" r:id="rId12"/>
    <p:sldId id="453" r:id="rId13"/>
    <p:sldId id="461" r:id="rId14"/>
    <p:sldId id="462" r:id="rId15"/>
    <p:sldId id="452" r:id="rId16"/>
    <p:sldId id="340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71">
          <p15:clr>
            <a:srgbClr val="A4A3A4"/>
          </p15:clr>
        </p15:guide>
        <p15:guide id="4" pos="3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99364" autoAdjust="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2183"/>
        <p:guide pos="3840"/>
        <p:guide orient="horz" pos="1671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أسبوع الشجرة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2975" y="3868638"/>
              <a:ext cx="1237759" cy="119030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993" y="3849858"/>
            <a:ext cx="1268898" cy="2194850"/>
          </a:xfrm>
          <a:prstGeom prst="rect">
            <a:avLst/>
          </a:prstGeom>
        </p:spPr>
      </p:pic>
      <p:sp>
        <p:nvSpPr>
          <p:cNvPr id="6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64316" y="332730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614798" y="1517605"/>
            <a:ext cx="2416093" cy="16875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ريم و الشجرة</a:t>
            </a:r>
            <a:endParaRPr lang="ar-SY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47" y="1133496"/>
            <a:ext cx="4418352" cy="50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0664" y="3763395"/>
              <a:ext cx="1317780" cy="119118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993" y="3849858"/>
            <a:ext cx="1268898" cy="2194850"/>
          </a:xfrm>
          <a:prstGeom prst="rect">
            <a:avLst/>
          </a:prstGeom>
        </p:spPr>
      </p:pic>
      <p:sp>
        <p:nvSpPr>
          <p:cNvPr id="6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64316" y="332730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614798" y="1517605"/>
            <a:ext cx="2416093" cy="16875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استمع و أنشد</a:t>
            </a:r>
            <a:endParaRPr lang="ar-SY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27" y="2252126"/>
            <a:ext cx="6026271" cy="36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87" y="1792275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89142" y="951725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4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020457" y="1981080"/>
            <a:ext cx="699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وضّحي لزميلاتك كيف تعتنين بالأشجار و النباتات في منزلك إن وجدت ؟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8508" y="3853512"/>
              <a:ext cx="1259981" cy="11962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57" y="2652713"/>
            <a:ext cx="2777285" cy="3192074"/>
          </a:xfrm>
          <a:prstGeom prst="rect">
            <a:avLst/>
          </a:prstGeom>
        </p:spPr>
      </p:pic>
      <p:sp>
        <p:nvSpPr>
          <p:cNvPr id="6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729243" y="5906105"/>
            <a:ext cx="5497446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أسقيها بالماء و أضعها في مكان يصل إليها ضوء الشمس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62" grpId="0" animBg="1"/>
      <p:bldP spid="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094618" y="275771"/>
            <a:ext cx="2868398" cy="857725"/>
            <a:chOff x="1437354" y="1054255"/>
            <a:chExt cx="2868398" cy="8577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4" y="1054255"/>
              <a:ext cx="2826275" cy="82085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1" y="1388760"/>
              <a:ext cx="2105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2652" y="3412894"/>
            <a:ext cx="1896800" cy="2282764"/>
            <a:chOff x="10079834" y="2824598"/>
            <a:chExt cx="1896800" cy="22827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9834" y="2824598"/>
              <a:ext cx="1896800" cy="2282764"/>
              <a:chOff x="395817" y="4308237"/>
              <a:chExt cx="1896800" cy="22827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1056" y="4682786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9083" y="3777431"/>
              <a:ext cx="1341892" cy="111560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27874" cy="2187972"/>
            <a:chOff x="7624954" y="1603531"/>
            <a:chExt cx="2227874" cy="218797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27874" cy="2187972"/>
              <a:chOff x="2728686" y="1944914"/>
              <a:chExt cx="3033090" cy="297876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86658" y="2403271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704144" y="1320481"/>
            <a:ext cx="3663139" cy="300445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13000" t="5000" r="-20000" b="-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392863" y="1207685"/>
            <a:ext cx="315938" cy="57920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1065597"/>
            <a:ext cx="1834212" cy="635091"/>
            <a:chOff x="1431941" y="2643418"/>
            <a:chExt cx="1834212" cy="635091"/>
          </a:xfrm>
        </p:grpSpPr>
        <p:sp>
          <p:nvSpPr>
            <p:cNvPr id="8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487887" y="1310857"/>
            <a:ext cx="455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الشجرة تزيد من جمال الطبيعة و تلطف المناخ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8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1680745"/>
            <a:ext cx="1834212" cy="635091"/>
            <a:chOff x="1431941" y="2643418"/>
            <a:chExt cx="1834212" cy="635091"/>
          </a:xfrm>
        </p:grpSpPr>
        <p:sp>
          <p:nvSpPr>
            <p:cNvPr id="8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751880" y="1946554"/>
            <a:ext cx="427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الشجرة تمنع زحف الرمال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3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2279967"/>
            <a:ext cx="2062856" cy="735691"/>
            <a:chOff x="1431941" y="2643418"/>
            <a:chExt cx="1834212" cy="635091"/>
          </a:xfrm>
        </p:grpSpPr>
        <p:sp>
          <p:nvSpPr>
            <p:cNvPr id="9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257143" y="2559274"/>
            <a:ext cx="367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لكل شجرة وقت مناسب لزرعها أو غرسها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3021238"/>
            <a:ext cx="1834212" cy="635091"/>
            <a:chOff x="1431941" y="2643418"/>
            <a:chExt cx="1834212" cy="635091"/>
          </a:xfrm>
        </p:grpSpPr>
        <p:sp>
          <p:nvSpPr>
            <p:cNvPr id="9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751880" y="3266498"/>
            <a:ext cx="426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الشجرة صديقة فحافظي على صداقتك معها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32007" y="3702950"/>
            <a:ext cx="1834212" cy="635091"/>
            <a:chOff x="1431941" y="2643418"/>
            <a:chExt cx="1834212" cy="635091"/>
          </a:xfrm>
        </p:grpSpPr>
        <p:sp>
          <p:nvSpPr>
            <p:cNvPr id="10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754521" y="3948210"/>
            <a:ext cx="426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النخلة شجرة مباركة تكثر في بلادنا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4409018"/>
            <a:ext cx="1834212" cy="635091"/>
            <a:chOff x="1431941" y="2643418"/>
            <a:chExt cx="1834212" cy="635091"/>
          </a:xfrm>
        </p:grpSpPr>
        <p:sp>
          <p:nvSpPr>
            <p:cNvPr id="10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500914" y="4654278"/>
            <a:ext cx="554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منظر الأشجار و لونها الأخضر يريح النفس</a:t>
            </a:r>
          </a:p>
        </p:txBody>
      </p: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33330" y="5111477"/>
            <a:ext cx="1834212" cy="635091"/>
            <a:chOff x="1431941" y="2643418"/>
            <a:chExt cx="1834212" cy="635091"/>
          </a:xfrm>
        </p:grpSpPr>
        <p:sp>
          <p:nvSpPr>
            <p:cNvPr id="11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152571" y="5356737"/>
            <a:ext cx="586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تجنبي الإسراف في الماء أثناء سقي المزروعات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"/>
                            </p:stCondLst>
                            <p:childTnLst>
                              <p:par>
                                <p:cTn id="5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50"/>
                            </p:stCondLst>
                            <p:childTnLst>
                              <p:par>
                                <p:cTn id="8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50"/>
                            </p:stCondLst>
                            <p:childTnLst>
                              <p:par>
                                <p:cTn id="9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50"/>
                            </p:stCondLst>
                            <p:childTnLst>
                              <p:par>
                                <p:cTn id="9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50"/>
                            </p:stCondLst>
                            <p:childTnLst>
                              <p:par>
                                <p:cTn id="10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50"/>
                            </p:stCondLst>
                            <p:childTnLst>
                              <p:par>
                                <p:cTn id="1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50"/>
                            </p:stCondLst>
                            <p:childTnLst>
                              <p:par>
                                <p:cTn id="1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50"/>
                            </p:stCondLst>
                            <p:childTnLst>
                              <p:par>
                                <p:cTn id="1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50"/>
                            </p:stCondLst>
                            <p:childTnLst>
                              <p:par>
                                <p:cTn id="1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50"/>
                            </p:stCondLst>
                            <p:childTnLst>
                              <p:par>
                                <p:cTn id="1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88" grpId="0" animBg="1"/>
      <p:bldP spid="88" grpId="1" animBg="1"/>
      <p:bldP spid="83" grpId="0"/>
      <p:bldP spid="87" grpId="0"/>
      <p:bldP spid="96" grpId="0"/>
      <p:bldP spid="100" grpId="0"/>
      <p:bldP spid="104" grpId="0"/>
      <p:bldP spid="108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87" y="1135292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309411" y="310717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هيّا نمرح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020457" y="1324097"/>
            <a:ext cx="699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اقرئي الحروف باتباع الأسهم لاكتشاف العبارة المطلوبة ثم اكتبها في الفراغ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44619" y="3629868"/>
              <a:ext cx="1293150" cy="119419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56" y="1756370"/>
            <a:ext cx="4934857" cy="3892381"/>
          </a:xfrm>
          <a:prstGeom prst="rect">
            <a:avLst/>
          </a:prstGeom>
        </p:spPr>
      </p:pic>
      <p:sp>
        <p:nvSpPr>
          <p:cNvPr id="6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4862286" y="2469625"/>
            <a:ext cx="3976913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ar-SY" sz="2000" b="1" dirty="0">
                <a:solidFill>
                  <a:srgbClr val="FFFF00"/>
                </a:solidFill>
              </a:rPr>
              <a:t>الشجرة غذاء و ظل و جمال فلنحافظ عليها</a:t>
            </a:r>
            <a:endParaRPr lang="ar-SY" sz="20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3" y="3413276"/>
            <a:ext cx="1884145" cy="2315837"/>
            <a:chOff x="10080945" y="2824980"/>
            <a:chExt cx="1884145" cy="23158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5" y="2824980"/>
              <a:ext cx="1884145" cy="2315837"/>
              <a:chOff x="395817" y="4308237"/>
              <a:chExt cx="1884145" cy="231583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715859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7988" y="3757686"/>
              <a:ext cx="1410518" cy="120260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993" y="3849858"/>
            <a:ext cx="1268898" cy="2194850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64316" y="332730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7360933" y="1504010"/>
            <a:ext cx="3335530" cy="17148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اكتبي تعليقاً مناسباً لهذه الصورة</a:t>
            </a:r>
            <a:endParaRPr lang="ar-SY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99" y="1727201"/>
            <a:ext cx="3499210" cy="3499210"/>
          </a:xfrm>
          <a:prstGeom prst="rect">
            <a:avLst/>
          </a:prstGeom>
        </p:spPr>
      </p:pic>
      <p:sp>
        <p:nvSpPr>
          <p:cNvPr id="2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3534199" y="5444542"/>
            <a:ext cx="3499210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غرس الأزهار و النظر إليها يريح النفس و يسعد القلب</a:t>
            </a:r>
            <a:endParaRPr lang="ar-S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4949371" y="217709"/>
            <a:ext cx="6787355" cy="972613"/>
            <a:chOff x="1437353" y="902492"/>
            <a:chExt cx="7889442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02492"/>
              <a:ext cx="5864919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1" y="1356614"/>
              <a:ext cx="7169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تعرفين عن أسبوع الشجرة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6314" y="3413191"/>
            <a:ext cx="1884145" cy="2392781"/>
            <a:chOff x="10083496" y="2824895"/>
            <a:chExt cx="1884145" cy="239278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496" y="2824895"/>
              <a:ext cx="1884145" cy="2392781"/>
              <a:chOff x="395817" y="4308237"/>
              <a:chExt cx="1884145" cy="239278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638915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0081" y="4085709"/>
              <a:ext cx="1275982" cy="80785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998" y="3760702"/>
            <a:ext cx="1702233" cy="2944404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282941" y="3860118"/>
            <a:ext cx="1666048" cy="419787"/>
          </a:xfrm>
          <a:custGeom>
            <a:avLst/>
            <a:gdLst>
              <a:gd name="connsiteX0" fmla="*/ 1666048 w 1666048"/>
              <a:gd name="connsiteY0" fmla="*/ 333697 h 419787"/>
              <a:gd name="connsiteX1" fmla="*/ 913121 w 1666048"/>
              <a:gd name="connsiteY1" fmla="*/ 400737 h 419787"/>
              <a:gd name="connsiteX2" fmla="*/ 512629 w 1666048"/>
              <a:gd name="connsiteY2" fmla="*/ 32017 h 419787"/>
              <a:gd name="connsiteX3" fmla="*/ 0 w 1666048"/>
              <a:gd name="connsiteY3" fmla="*/ 43191 h 41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048" h="419787" extrusionOk="0">
                <a:moveTo>
                  <a:pt x="1666048" y="333697"/>
                </a:moveTo>
                <a:cubicBezTo>
                  <a:pt x="1382600" y="403733"/>
                  <a:pt x="1162513" y="453923"/>
                  <a:pt x="913121" y="400737"/>
                </a:cubicBezTo>
                <a:cubicBezTo>
                  <a:pt x="670719" y="343277"/>
                  <a:pt x="697478" y="138585"/>
                  <a:pt x="512629" y="32017"/>
                </a:cubicBezTo>
                <a:cubicBezTo>
                  <a:pt x="321614" y="-54752"/>
                  <a:pt x="219467" y="51387"/>
                  <a:pt x="0" y="4319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649774" y="1461175"/>
            <a:ext cx="4042797" cy="2576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b="1" dirty="0">
                <a:solidFill>
                  <a:srgbClr val="FFFF00"/>
                </a:solidFill>
              </a:rPr>
              <a:t>أسبوع الشجرة :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في أسبوع الشجرة يزداد الاهتمام بالأشجار , و التوعية بأهميتها , يمرّ أسبوع الشجرة مرّة كل عام .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86" y="4324893"/>
            <a:ext cx="5409779" cy="19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839201" y="217712"/>
            <a:ext cx="2897526" cy="972613"/>
            <a:chOff x="1437352" y="902495"/>
            <a:chExt cx="3368008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902495"/>
              <a:ext cx="3368008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0" y="1356614"/>
              <a:ext cx="2648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 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6778169" y="1796617"/>
            <a:ext cx="4925246" cy="660328"/>
            <a:chOff x="1437370" y="1240007"/>
            <a:chExt cx="9059539" cy="660328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70" y="1240007"/>
              <a:ext cx="905953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514739" y="1500225"/>
              <a:ext cx="7982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ما أهمية المحافظة على الشجرة بالنسبة للإنسان ؟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6314" y="3413191"/>
            <a:ext cx="1884145" cy="2392781"/>
            <a:chOff x="10083496" y="2824895"/>
            <a:chExt cx="1884145" cy="239278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496" y="2824895"/>
              <a:ext cx="1884145" cy="2392781"/>
              <a:chOff x="395817" y="4308237"/>
              <a:chExt cx="1884145" cy="239278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638915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3302" y="3644965"/>
              <a:ext cx="1278848" cy="137130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983854"/>
            <a:ext cx="736292" cy="635091"/>
            <a:chOff x="1431941" y="2643418"/>
            <a:chExt cx="736292" cy="635091"/>
          </a:xfrm>
        </p:grpSpPr>
        <p:sp>
          <p:nvSpPr>
            <p:cNvPr id="4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738998" y="3186996"/>
            <a:ext cx="621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تنقي الهواء و تنتج الثمار و تزيد من جمال المكان و تمنح الناظر إليها سعادة و راحة نفسية</a:t>
            </a:r>
          </a:p>
        </p:txBody>
      </p:sp>
      <p:sp>
        <p:nvSpPr>
          <p:cNvPr id="4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231017" y="1052502"/>
            <a:ext cx="2387564" cy="226483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13000" t="5000" r="-20000" b="-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349621" y="1133867"/>
            <a:ext cx="238163" cy="37751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606256" y="4151308"/>
            <a:ext cx="2387559" cy="226483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1000" t="7000" r="-23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680953" y="4192531"/>
            <a:ext cx="238163" cy="37751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5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0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200" fill="hold"/>
                                        <p:tgtEl>
                                          <p:spTgt spid="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/>
      <p:bldP spid="44" grpId="0" animBg="1"/>
      <p:bldP spid="44" grpId="1" animBg="1"/>
      <p:bldP spid="74" grpId="0" animBg="1"/>
      <p:bldP spid="7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3" y="3413276"/>
            <a:ext cx="1884145" cy="2315837"/>
            <a:chOff x="10080945" y="2824980"/>
            <a:chExt cx="1884145" cy="23158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5" y="2824980"/>
              <a:ext cx="1884145" cy="2315837"/>
              <a:chOff x="395817" y="4308237"/>
              <a:chExt cx="1884145" cy="231583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715859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5934" y="3790836"/>
              <a:ext cx="1330784" cy="109434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47" y="4576428"/>
            <a:ext cx="1378772" cy="2384903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953670" y="425221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008914" y="1133496"/>
            <a:ext cx="4528457" cy="30102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/>
              <a:t>ينبت </a:t>
            </a:r>
            <a:r>
              <a:rPr lang="ar-SY" sz="2400" b="1" dirty="0">
                <a:solidFill>
                  <a:srgbClr val="FFFF00"/>
                </a:solidFill>
              </a:rPr>
              <a:t>الله عزّ و جل</a:t>
            </a:r>
            <a:r>
              <a:rPr lang="ar-SY" sz="2400" b="1" dirty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ar-SY" sz="2400" b="1" dirty="0"/>
              <a:t>الأشجار الكبيرة من حبة  صغيرة , الشجرة تنمو و تكبر و تثمر و تتنفس لكنّها لا تمشي .</a:t>
            </a:r>
            <a:endParaRPr lang="ar-SY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ar-SY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4301293"/>
            <a:ext cx="6024276" cy="22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3" y="3413276"/>
            <a:ext cx="1884145" cy="2315837"/>
            <a:chOff x="10080945" y="2824980"/>
            <a:chExt cx="1884145" cy="231583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5" y="2824980"/>
              <a:ext cx="1884145" cy="2315837"/>
              <a:chOff x="395817" y="4308237"/>
              <a:chExt cx="1884145" cy="231583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8" y="4715859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2283" y="3787767"/>
              <a:ext cx="1230987" cy="109872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840" y="4030097"/>
            <a:ext cx="1378772" cy="2384903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776973">
            <a:off x="8339178" y="3401269"/>
            <a:ext cx="1043585" cy="572922"/>
          </a:xfrm>
          <a:custGeom>
            <a:avLst/>
            <a:gdLst>
              <a:gd name="connsiteX0" fmla="*/ 1043585 w 1043585"/>
              <a:gd name="connsiteY0" fmla="*/ 455427 h 572922"/>
              <a:gd name="connsiteX1" fmla="*/ 571964 w 1043585"/>
              <a:gd name="connsiteY1" fmla="*/ 546923 h 572922"/>
              <a:gd name="connsiteX2" fmla="*/ 321102 w 1043585"/>
              <a:gd name="connsiteY2" fmla="*/ 43697 h 572922"/>
              <a:gd name="connsiteX3" fmla="*/ 0 w 1043585"/>
              <a:gd name="connsiteY3" fmla="*/ 58947 h 57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585" h="572922" extrusionOk="0">
                <a:moveTo>
                  <a:pt x="1043585" y="455427"/>
                </a:moveTo>
                <a:cubicBezTo>
                  <a:pt x="860317" y="568693"/>
                  <a:pt x="734854" y="617871"/>
                  <a:pt x="571964" y="546923"/>
                </a:cubicBezTo>
                <a:cubicBezTo>
                  <a:pt x="399955" y="468315"/>
                  <a:pt x="430099" y="155494"/>
                  <a:pt x="321102" y="43697"/>
                </a:cubicBezTo>
                <a:cubicBezTo>
                  <a:pt x="176420" y="-95608"/>
                  <a:pt x="138977" y="55812"/>
                  <a:pt x="0" y="5894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474095" y="1174028"/>
            <a:ext cx="3310805" cy="2072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3200" b="1" dirty="0">
                <a:solidFill>
                  <a:srgbClr val="FFFF00"/>
                </a:solidFill>
              </a:rPr>
              <a:t>هيّا نزرع</a:t>
            </a:r>
            <a:endParaRPr lang="ar-SY" sz="32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64" y="3563354"/>
            <a:ext cx="4967907" cy="27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388509" y="91354"/>
            <a:ext cx="2405357" cy="750454"/>
            <a:chOff x="1437357" y="1147479"/>
            <a:chExt cx="240535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7" y="1147479"/>
              <a:ext cx="2405357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4" y="1436268"/>
              <a:ext cx="1300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هيّا نزرع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613994" y="3378899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0365" y="3823888"/>
              <a:ext cx="1368975" cy="125532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77" y="1629639"/>
            <a:ext cx="4590505" cy="2562353"/>
          </a:xfrm>
          <a:prstGeom prst="rect">
            <a:avLst/>
          </a:prstGeom>
        </p:spPr>
      </p:pic>
      <p:sp>
        <p:nvSpPr>
          <p:cNvPr id="62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715403" y="3490515"/>
            <a:ext cx="330798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1-  نغرس البذرة في التربة</a:t>
            </a:r>
            <a:endParaRPr lang="ar-SY" sz="2000" b="1" dirty="0">
              <a:solidFill>
                <a:schemeClr val="bg1"/>
              </a:solidFill>
            </a:endParaRPr>
          </a:p>
        </p:txBody>
      </p:sp>
      <p:sp>
        <p:nvSpPr>
          <p:cNvPr id="34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715403" y="4291510"/>
            <a:ext cx="330798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2- نسقيها بالماء و نعتني بها </a:t>
            </a:r>
            <a:endParaRPr lang="ar-SY" sz="2000" b="1" dirty="0">
              <a:solidFill>
                <a:schemeClr val="bg1"/>
              </a:solidFill>
            </a:endParaRPr>
          </a:p>
        </p:txBody>
      </p:sp>
      <p:sp>
        <p:nvSpPr>
          <p:cNvPr id="31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7715403" y="5085380"/>
            <a:ext cx="330798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3- تنمو النبتة بعد عدّة أيام   </a:t>
            </a:r>
            <a:endParaRPr lang="ar-S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2" grpId="1" animBg="1"/>
      <p:bldP spid="34" grpId="0" animBg="1"/>
      <p:bldP spid="34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8990" y="967268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466507" y="0"/>
            <a:ext cx="2414268" cy="786229"/>
            <a:chOff x="1437355" y="1110008"/>
            <a:chExt cx="2414268" cy="786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2281936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4" y="1434572"/>
              <a:ext cx="1789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2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441371" y="1240514"/>
            <a:ext cx="656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أستخدم خطوات الزراعة السابقة في زراعة اسمي , و تطبيق الخطوات الآتية :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3206" y="3413039"/>
            <a:ext cx="1891950" cy="2299184"/>
            <a:chOff x="10080388" y="2824743"/>
            <a:chExt cx="1891950" cy="229918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388" y="2824743"/>
              <a:ext cx="1891950" cy="2299184"/>
              <a:chOff x="395817" y="4308237"/>
              <a:chExt cx="1891950" cy="229918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6206" y="4699206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39377" y="3845242"/>
              <a:ext cx="1278171" cy="100597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29" y="1655219"/>
            <a:ext cx="2464714" cy="5052978"/>
          </a:xfrm>
          <a:prstGeom prst="rect">
            <a:avLst/>
          </a:prstGeom>
        </p:spPr>
      </p:pic>
      <p:grpSp>
        <p:nvGrpSpPr>
          <p:cNvPr id="10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8990" y="2209518"/>
            <a:ext cx="1536829" cy="635091"/>
            <a:chOff x="1431941" y="2643418"/>
            <a:chExt cx="1834212" cy="635091"/>
          </a:xfrm>
        </p:grpSpPr>
        <p:sp>
          <p:nvSpPr>
            <p:cNvPr id="10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732643" y="2395433"/>
            <a:ext cx="535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أجهّز قطعتين مستطيلتين من الفلين مقاس 15 ×30 سم , و صمغاً , و قطناً , و بذوراً , و نباتاً , و ماء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1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430" y="3037221"/>
            <a:ext cx="1536829" cy="635091"/>
            <a:chOff x="1431941" y="2643418"/>
            <a:chExt cx="1834212" cy="635091"/>
          </a:xfrm>
        </p:grpSpPr>
        <p:sp>
          <p:nvSpPr>
            <p:cNvPr id="11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654986" y="3353355"/>
            <a:ext cx="657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اكتب اسمي على إحدى القطعتين , ثم أفرغها , أضع الصمغ على القطعة الأخرى , ثم ألصق القطعة المفرغة عليها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23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7630" y="3923094"/>
            <a:ext cx="1536829" cy="635091"/>
            <a:chOff x="1431941" y="2643418"/>
            <a:chExt cx="1834212" cy="635091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731283" y="4174917"/>
            <a:ext cx="520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أصف القطن داخل اسمي المفرغ , و أضع البذور على القطن , و أسقيها ماء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2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7630" y="4732802"/>
            <a:ext cx="1536829" cy="635091"/>
            <a:chOff x="1431941" y="2643418"/>
            <a:chExt cx="1834212" cy="635091"/>
          </a:xfrm>
        </p:grpSpPr>
        <p:sp>
          <p:nvSpPr>
            <p:cNvPr id="12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58902" y="5005453"/>
            <a:ext cx="3311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أراقب نمو البذور يوميّاً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109" grpId="0"/>
      <p:bldP spid="122" grpId="0"/>
      <p:bldP spid="126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252986" y="182468"/>
            <a:ext cx="4644712" cy="783117"/>
            <a:chOff x="1437358" y="1147479"/>
            <a:chExt cx="4644712" cy="7831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8" y="1147479"/>
              <a:ext cx="4074499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653864" y="1468931"/>
              <a:ext cx="3428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ريم و الشجرة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3" y="3413148"/>
            <a:ext cx="1884145" cy="2433188"/>
            <a:chOff x="10084835" y="2824852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5" y="2824852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أسبوع الشجرة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08886" y="3678785"/>
              <a:ext cx="1294415" cy="116988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1366" y="1240514"/>
            <a:ext cx="2185292" cy="1941993"/>
            <a:chOff x="7565889" y="1603531"/>
            <a:chExt cx="2185292" cy="19419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5889" y="1603531"/>
              <a:ext cx="2185292" cy="1941993"/>
              <a:chOff x="2648273" y="1944914"/>
              <a:chExt cx="2975118" cy="264388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48273" y="206838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993" y="3849858"/>
            <a:ext cx="1268898" cy="2194850"/>
          </a:xfrm>
          <a:prstGeom prst="rect">
            <a:avLst/>
          </a:prstGeom>
        </p:spPr>
      </p:pic>
      <p:sp>
        <p:nvSpPr>
          <p:cNvPr id="6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64316" y="332730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614798" y="1517605"/>
            <a:ext cx="2416093" cy="16875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rgbClr val="FFFF00"/>
                </a:solidFill>
              </a:rPr>
              <a:t>ريم و الشجرة</a:t>
            </a:r>
            <a:endParaRPr lang="ar-SY" sz="2400" b="1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57" y="1393372"/>
            <a:ext cx="5426993" cy="46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386</Words>
  <Application>Microsoft Office PowerPoint</Application>
  <PresentationFormat>شاشة عريضة</PresentationFormat>
  <Paragraphs>219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1517</cp:revision>
  <dcterms:created xsi:type="dcterms:W3CDTF">2020-10-10T04:32:51Z</dcterms:created>
  <dcterms:modified xsi:type="dcterms:W3CDTF">2021-01-23T14:03:17Z</dcterms:modified>
</cp:coreProperties>
</file>