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4"/>
  </p:sldMasterIdLst>
  <p:sldIdLst>
    <p:sldId id="1439" r:id="rId5"/>
    <p:sldId id="1470" r:id="rId6"/>
    <p:sldId id="1443" r:id="rId7"/>
    <p:sldId id="1440" r:id="rId8"/>
    <p:sldId id="1480" r:id="rId9"/>
    <p:sldId id="1479" r:id="rId10"/>
    <p:sldId id="1467" r:id="rId11"/>
    <p:sldId id="1482" r:id="rId12"/>
    <p:sldId id="1478" r:id="rId13"/>
    <p:sldId id="1468" r:id="rId14"/>
    <p:sldId id="1471" r:id="rId15"/>
    <p:sldId id="1475" r:id="rId16"/>
    <p:sldId id="1481" r:id="rId17"/>
    <p:sldId id="1477" r:id="rId18"/>
  </p:sldIdLst>
  <p:sldSz cx="12192000" cy="6858000"/>
  <p:notesSz cx="6858000" cy="9144000"/>
  <p:custDataLst>
    <p:tags r:id="rId19"/>
  </p:custDataLst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مها بنت الجحلان" initials="مها" lastIdx="1" clrIdx="0">
    <p:extLst>
      <p:ext uri="{19B8F6BF-5375-455C-9EA6-DF929625EA0E}">
        <p15:presenceInfo xmlns:p15="http://schemas.microsoft.com/office/powerpoint/2012/main" userId="مها بنت الجحلان" providerId="None"/>
      </p:ext>
    </p:extLst>
  </p:cmAuthor>
  <p:cmAuthor id="2" name="اسية مسعود" initials="اسية" lastIdx="1" clrIdx="1">
    <p:extLst>
      <p:ext uri="{19B8F6BF-5375-455C-9EA6-DF929625EA0E}">
        <p15:presenceInfo xmlns:p15="http://schemas.microsoft.com/office/powerpoint/2012/main" userId="3cd82cedb48f369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80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319" autoAdjust="0"/>
    <p:restoredTop sz="94660"/>
  </p:normalViewPr>
  <p:slideViewPr>
    <p:cSldViewPr snapToGrid="0">
      <p:cViewPr varScale="1">
        <p:scale>
          <a:sx n="67" d="100"/>
          <a:sy n="67" d="100"/>
        </p:scale>
        <p:origin x="65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tags" Target="tags/tag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6B3973F-C849-4736-BA16-16995AC516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3F93336B-5759-414F-AEE0-2CBB72A96B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547E843-A88C-4AD3-BE52-FAE2CBCFE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FFF7-C57C-4841-B6B4-A29B9485E205}" type="datetimeFigureOut">
              <a:rPr lang="ar-SA" smtClean="0"/>
              <a:t>28/02/43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B162E03-5DD9-46DA-9480-4A30D8598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2C721E8-E2C1-43A4-907C-EC0CCDB5E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9D319-9931-460A-8AFF-0C4E1E08EDB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23897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B2163F2-1EE7-4FCC-BFE2-650E63AFC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FFF7-C57C-4841-B6B4-A29B9485E205}" type="datetimeFigureOut">
              <a:rPr lang="ar-SA" smtClean="0"/>
              <a:t>28/02/43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7F8A1286-C206-4146-B737-51E764B61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FE68E78F-5F89-4B77-9139-D2587F8FC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9D319-9931-460A-8AFF-0C4E1E08EDB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28143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B2163F2-1EE7-4FCC-BFE2-650E63AFC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FFF7-C57C-4841-B6B4-A29B9485E205}" type="datetimeFigureOut">
              <a:rPr lang="ar-SA" smtClean="0"/>
              <a:t>28/02/43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7F8A1286-C206-4146-B737-51E764B61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FE68E78F-5F89-4B77-9139-D2587F8FC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9D319-9931-460A-8AFF-0C4E1E08EDB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278571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B2163F2-1EE7-4FCC-BFE2-650E63AFC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FFF7-C57C-4841-B6B4-A29B9485E205}" type="datetimeFigureOut">
              <a:rPr lang="ar-SA" smtClean="0"/>
              <a:t>28/02/43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7F8A1286-C206-4146-B737-51E764B61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FE68E78F-5F89-4B77-9139-D2587F8FC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9D319-9931-460A-8AFF-0C4E1E08EDB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538192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B3727DB-40FE-4568-82B4-852F73BD3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1E48E77-0A56-4CF6-8C06-2FF085DE3A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8AB6C939-6B97-4F4D-AEF3-5FBBBD613F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CBE38DA-29DF-44CF-A093-77B91D767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FFF7-C57C-4841-B6B4-A29B9485E205}" type="datetimeFigureOut">
              <a:rPr lang="ar-SA" smtClean="0"/>
              <a:t>28/02/43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10E2AD35-BB5D-4ACF-B9D7-FB7FCAB6E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56D89104-CD2B-496F-A31E-24502BF5C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9D319-9931-460A-8AFF-0C4E1E08EDB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153160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C0D63A8-62A6-4A82-B6EA-3742A9D3C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DA56F481-82B8-4C57-9AF1-F775B41E06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DA94C373-B1C3-4472-8012-79900BC335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5C5D6DCC-1A5B-467E-9D1D-B2840A1F8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FFF7-C57C-4841-B6B4-A29B9485E205}" type="datetimeFigureOut">
              <a:rPr lang="ar-SA" smtClean="0"/>
              <a:t>28/02/43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7BD11AA6-96DF-4459-96CF-E80E4F232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472CEB5F-3CD6-489F-B6A1-029F6D8D1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9D319-9931-460A-8AFF-0C4E1E08EDB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680925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34D30A4-ED38-4B24-92D8-76D6BD2A5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E9C2FE07-ABEE-4637-BAEB-D288E07760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744AC05-69E6-48DF-8133-2842EBCFD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FFF7-C57C-4841-B6B4-A29B9485E205}" type="datetimeFigureOut">
              <a:rPr lang="ar-SA" smtClean="0"/>
              <a:t>28/02/43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4A82969-4B42-4796-9774-DAC0F26CB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762785D-BAE3-484E-9F9D-9A5C052F7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9D319-9931-460A-8AFF-0C4E1E08EDB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387243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AB605D92-751C-4012-BE77-E852708251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041E98CA-A500-4F07-9954-1FE6E8E77D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691DA71-DDA4-47CE-8FBB-F9E55AD88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FFF7-C57C-4841-B6B4-A29B9485E205}" type="datetimeFigureOut">
              <a:rPr lang="ar-SA" smtClean="0"/>
              <a:t>28/02/43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971D4CE-9B19-4680-9FED-BC334E939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EE9FE21-128E-4AEA-ADF3-2EE087AFF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9D319-9931-460A-8AFF-0C4E1E08EDB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51071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62CBEEF-1133-4F02-A6DE-6B225C018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E730873-A98B-458E-862B-3A4450DA82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8AD2B66-1F7F-423B-895C-4157978C2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FFF7-C57C-4841-B6B4-A29B9485E205}" type="datetimeFigureOut">
              <a:rPr lang="ar-SA" smtClean="0"/>
              <a:t>28/02/43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87122DC-95EE-45B5-A3FC-30C6D4243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CC019B0-4E33-4324-9525-AED80FD5D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9D319-9931-460A-8AFF-0C4E1E08EDB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89227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9F7825D-F71E-4F04-83D5-0DE987573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11F135F9-E7B1-4BDC-9222-CF08CF0F56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44BE49E-A060-44F2-8105-2B5E9759E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FFF7-C57C-4841-B6B4-A29B9485E205}" type="datetimeFigureOut">
              <a:rPr lang="ar-SA" smtClean="0"/>
              <a:t>28/02/43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203B053-2BD4-4BE5-8AA9-4A88C66D4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CFBF583-50C3-4224-89FF-050CE561E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9D319-9931-460A-8AFF-0C4E1E08EDB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95580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9BB93CA-170C-4B47-9E94-4D982D34D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C8B17FA-C6C9-4EDF-98E9-FFA2379156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8569AD7D-AAC5-4A74-BD81-6874697118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BE06C1A-F2CF-42D6-8783-897CB40CB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FFF7-C57C-4841-B6B4-A29B9485E205}" type="datetimeFigureOut">
              <a:rPr lang="ar-SA" smtClean="0"/>
              <a:t>28/02/43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3E09AC64-7599-4785-8907-0DB919739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680579B-A476-426C-954D-EC15D7CCC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9D319-9931-460A-8AFF-0C4E1E08EDB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93090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EA8DF23-D70E-43D8-A248-5857FA466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6E1B79FB-B2F4-4168-AF9F-B49CB63A00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2A95A2AC-621D-4832-A693-C59C40202F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68DC1F59-868C-4358-AE59-3173F2398A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79575FAE-5861-474F-81D2-845BB92BE3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A8E9A1A8-F363-400F-8CAC-97A54F942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FFF7-C57C-4841-B6B4-A29B9485E205}" type="datetimeFigureOut">
              <a:rPr lang="ar-SA" smtClean="0"/>
              <a:t>28/02/43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96C594D7-B35B-4FA0-8A4F-7965FF53F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C5ADE305-3D04-49C8-81B7-DB1A8EA01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9D319-9931-460A-8AFF-0C4E1E08EDB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12845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0BAB017-283C-4398-9E8F-F5478A0AB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7AFC073D-33F4-4234-AA86-12BC2D971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FFF7-C57C-4841-B6B4-A29B9485E205}" type="datetimeFigureOut">
              <a:rPr lang="ar-SA" smtClean="0"/>
              <a:t>28/02/43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AC885B7B-32C8-4380-8CE6-5990BBEF7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1A9FBECE-8725-40C0-8052-25BB84070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9D319-9931-460A-8AFF-0C4E1E08EDB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81912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B2163F2-1EE7-4FCC-BFE2-650E63AFC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FFF7-C57C-4841-B6B4-A29B9485E205}" type="datetimeFigureOut">
              <a:rPr lang="ar-SA" smtClean="0"/>
              <a:t>28/02/43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7F8A1286-C206-4146-B737-51E764B61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FE68E78F-5F89-4B77-9139-D2587F8FC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9D319-9931-460A-8AFF-0C4E1E08EDB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2996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B2163F2-1EE7-4FCC-BFE2-650E63AFC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FFF7-C57C-4841-B6B4-A29B9485E205}" type="datetimeFigureOut">
              <a:rPr lang="ar-SA" smtClean="0"/>
              <a:t>28/02/43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7F8A1286-C206-4146-B737-51E764B61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FE68E78F-5F89-4B77-9139-D2587F8FC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9D319-9931-460A-8AFF-0C4E1E08EDB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08887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B2163F2-1EE7-4FCC-BFE2-650E63AFC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FFF7-C57C-4841-B6B4-A29B9485E205}" type="datetimeFigureOut">
              <a:rPr lang="ar-SA" smtClean="0"/>
              <a:t>28/02/43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7F8A1286-C206-4146-B737-51E764B61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FE68E78F-5F89-4B77-9139-D2587F8FC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9D319-9931-460A-8AFF-0C4E1E08EDB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34079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4F151340-026F-44B4-B142-082BAF167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1D843426-E3A6-4510-B646-D7C13725D0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24892BD-5661-48BA-926C-ADB4A492B8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2FFF7-C57C-4841-B6B4-A29B9485E205}" type="datetimeFigureOut">
              <a:rPr lang="ar-SA" smtClean="0"/>
              <a:t>28/02/43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90912C6-C194-403D-889D-783A627E60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FEBFF29-186C-4B28-ACA7-CBF1ADF64F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79D319-9931-460A-8AFF-0C4E1E08EDB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8585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4" r:id="rId8"/>
    <p:sldLayoutId id="2147483663" r:id="rId9"/>
    <p:sldLayoutId id="2147483662" r:id="rId10"/>
    <p:sldLayoutId id="2147483661" r:id="rId11"/>
    <p:sldLayoutId id="2147483660" r:id="rId12"/>
    <p:sldLayoutId id="2147483656" r:id="rId13"/>
    <p:sldLayoutId id="2147483657" r:id="rId14"/>
    <p:sldLayoutId id="2147483658" r:id="rId15"/>
    <p:sldLayoutId id="2147483659" r:id="rId16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12" Type="http://schemas.openxmlformats.org/officeDocument/2006/relationships/image" Target="../media/image7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11" Type="http://schemas.openxmlformats.org/officeDocument/2006/relationships/image" Target="../media/image6.png"/><Relationship Id="rId5" Type="http://schemas.openxmlformats.org/officeDocument/2006/relationships/image" Target="../media/image2.png"/><Relationship Id="rId10" Type="http://schemas.openxmlformats.org/officeDocument/2006/relationships/image" Target="../media/image5.jpg"/><Relationship Id="rId4" Type="http://schemas.openxmlformats.org/officeDocument/2006/relationships/image" Target="../media/image1.jpg"/><Relationship Id="rId9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12.png"/><Relationship Id="rId5" Type="http://schemas.openxmlformats.org/officeDocument/2006/relationships/image" Target="../media/image3.png"/><Relationship Id="rId10" Type="http://schemas.openxmlformats.org/officeDocument/2006/relationships/image" Target="../media/image13.jpeg"/><Relationship Id="rId4" Type="http://schemas.microsoft.com/office/2007/relationships/hdphoto" Target="../media/hdphoto1.wdp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openxmlformats.org/officeDocument/2006/relationships/image" Target="../media/image15.png"/><Relationship Id="rId4" Type="http://schemas.microsoft.com/office/2007/relationships/hdphoto" Target="../media/hdphoto1.wdp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15.png"/><Relationship Id="rId5" Type="http://schemas.openxmlformats.org/officeDocument/2006/relationships/image" Target="../media/image3.png"/><Relationship Id="rId10" Type="http://schemas.openxmlformats.org/officeDocument/2006/relationships/image" Target="../media/image17.jpeg"/><Relationship Id="rId4" Type="http://schemas.microsoft.com/office/2007/relationships/hdphoto" Target="../media/hdphoto1.wdp"/><Relationship Id="rId9" Type="http://schemas.openxmlformats.org/officeDocument/2006/relationships/image" Target="../media/image16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15.png"/><Relationship Id="rId5" Type="http://schemas.openxmlformats.org/officeDocument/2006/relationships/image" Target="../media/image3.png"/><Relationship Id="rId10" Type="http://schemas.openxmlformats.org/officeDocument/2006/relationships/image" Target="../media/image19.gif"/><Relationship Id="rId4" Type="http://schemas.microsoft.com/office/2007/relationships/hdphoto" Target="../media/hdphoto1.wdp"/><Relationship Id="rId9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openxmlformats.org/officeDocument/2006/relationships/image" Target="../media/image10.jpeg"/><Relationship Id="rId4" Type="http://schemas.microsoft.com/office/2007/relationships/hdphoto" Target="../media/hdphoto1.wdp"/><Relationship Id="rId9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84A026E7-64B0-4532-B7AA-8A6A0168BFB2}"/>
              </a:ext>
            </a:extLst>
          </p:cNvPr>
          <p:cNvGrpSpPr/>
          <p:nvPr/>
        </p:nvGrpSpPr>
        <p:grpSpPr>
          <a:xfrm>
            <a:off x="0" y="-102237"/>
            <a:ext cx="12203676" cy="6960236"/>
            <a:chOff x="0" y="-102237"/>
            <a:chExt cx="12203676" cy="6960236"/>
          </a:xfrm>
        </p:grpSpPr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6000A916-7E17-426D-AC25-27CF1A6E95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740"/>
            <a:stretch/>
          </p:blipFill>
          <p:spPr>
            <a:xfrm>
              <a:off x="0" y="-102237"/>
              <a:ext cx="12203676" cy="3041155"/>
            </a:xfrm>
            <a:prstGeom prst="rect">
              <a:avLst/>
            </a:prstGeom>
          </p:spPr>
        </p:pic>
        <p:pic>
          <p:nvPicPr>
            <p:cNvPr id="13" name="صورة 12">
              <a:extLst>
                <a:ext uri="{FF2B5EF4-FFF2-40B4-BE49-F238E27FC236}">
                  <a16:creationId xmlns:a16="http://schemas.microsoft.com/office/drawing/2014/main" id="{819B4CA3-B08A-46F0-8B4E-AA00C85D51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900" b="7419"/>
            <a:stretch/>
          </p:blipFill>
          <p:spPr>
            <a:xfrm>
              <a:off x="0" y="1944074"/>
              <a:ext cx="12203676" cy="4913925"/>
            </a:xfrm>
            <a:prstGeom prst="rect">
              <a:avLst/>
            </a:prstGeom>
          </p:spPr>
        </p:pic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B93A8683-E16D-4E34-AB58-31B18F127D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016" b="90000" l="4186" r="95000">
                        <a14:foregroundMark x1="94070" y1="12131" x2="6395" y2="84098"/>
                        <a14:foregroundMark x1="65233" y1="78525" x2="41628" y2="44590"/>
                        <a14:foregroundMark x1="48488" y1="86066" x2="38256" y2="34590"/>
                        <a14:foregroundMark x1="30465" y1="84426" x2="23140" y2="60820"/>
                        <a14:foregroundMark x1="23140" y1="60820" x2="22674" y2="52623"/>
                        <a14:foregroundMark x1="22791" y1="84754" x2="50698" y2="66066"/>
                        <a14:foregroundMark x1="53605" y1="84098" x2="48256" y2="50984"/>
                        <a14:foregroundMark x1="58140" y1="84426" x2="75698" y2="47213"/>
                        <a14:foregroundMark x1="67907" y1="84426" x2="76628" y2="49508"/>
                        <a14:foregroundMark x1="76512" y1="82131" x2="75000" y2="42623"/>
                        <a14:foregroundMark x1="88837" y1="72459" x2="56279" y2="47213"/>
                        <a14:foregroundMark x1="93605" y1="74754" x2="70930" y2="63279"/>
                        <a14:foregroundMark x1="70930" y1="63279" x2="62326" y2="57377"/>
                        <a14:foregroundMark x1="93488" y1="82623" x2="87674" y2="65246"/>
                        <a14:foregroundMark x1="91977" y1="85738" x2="87209" y2="59508"/>
                        <a14:foregroundMark x1="4419" y1="68361" x2="34302" y2="54262"/>
                        <a14:foregroundMark x1="4419" y1="40000" x2="33953" y2="39016"/>
                        <a14:foregroundMark x1="33953" y1="39016" x2="38721" y2="39508"/>
                        <a14:foregroundMark x1="4302" y1="71639" x2="4651" y2="9180"/>
                        <a14:foregroundMark x1="4651" y1="9180" x2="15581" y2="17705"/>
                        <a14:foregroundMark x1="15581" y1="17705" x2="16163" y2="18525"/>
                        <a14:foregroundMark x1="4419" y1="72295" x2="4419" y2="80820"/>
                        <a14:foregroundMark x1="4419" y1="80820" x2="9651" y2="85410"/>
                        <a14:foregroundMark x1="9651" y1="85410" x2="15581" y2="86066"/>
                        <a14:foregroundMark x1="15581" y1="86066" x2="21628" y2="85574"/>
                        <a14:foregroundMark x1="21628" y1="85574" x2="22791" y2="85574"/>
                        <a14:foregroundMark x1="4651" y1="82295" x2="9884" y2="85902"/>
                        <a14:foregroundMark x1="9884" y1="85902" x2="11163" y2="85410"/>
                        <a14:foregroundMark x1="13605" y1="85246" x2="21860" y2="84918"/>
                        <a14:foregroundMark x1="21860" y1="84918" x2="28140" y2="85082"/>
                        <a14:foregroundMark x1="27442" y1="85902" x2="43837" y2="86230"/>
                        <a14:foregroundMark x1="43837" y1="86230" x2="57791" y2="84590"/>
                        <a14:foregroundMark x1="57791" y1="84590" x2="71977" y2="85082"/>
                        <a14:foregroundMark x1="63837" y1="86230" x2="84651" y2="86230"/>
                        <a14:foregroundMark x1="84651" y1="86230" x2="90930" y2="85574"/>
                        <a14:foregroundMark x1="90930" y1="85574" x2="95000" y2="86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899" y="740602"/>
            <a:ext cx="8577826" cy="5117719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34136440-F208-4E91-8246-6E0FE73F0B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052" y="1944074"/>
            <a:ext cx="1170038" cy="1170038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6F74318B-8E76-43D3-8808-157D99FDF674}"/>
              </a:ext>
            </a:extLst>
          </p:cNvPr>
          <p:cNvSpPr txBox="1"/>
          <p:nvPr/>
        </p:nvSpPr>
        <p:spPr>
          <a:xfrm>
            <a:off x="2314575" y="3013501"/>
            <a:ext cx="7305675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dirty="0">
                <a:solidFill>
                  <a:schemeClr val="tx2"/>
                </a:solidFill>
                <a:cs typeface="PT Bold Heading" panose="02010400000000000000" pitchFamily="2" charset="-78"/>
              </a:rPr>
              <a:t>السلام عليكن ورحمة الله وبركاته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CE737C94-D631-4631-B80B-1220A4EE1FF1}"/>
              </a:ext>
            </a:extLst>
          </p:cNvPr>
          <p:cNvSpPr txBox="1"/>
          <p:nvPr/>
        </p:nvSpPr>
        <p:spPr>
          <a:xfrm>
            <a:off x="7448243" y="1314273"/>
            <a:ext cx="2506889" cy="442674"/>
          </a:xfrm>
          <a:prstGeom prst="round2Diag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التاريخ : 1443/2/28 ه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3765DC89-1D3D-4517-9469-C7C1AD3B20DE}"/>
              </a:ext>
            </a:extLst>
          </p:cNvPr>
          <p:cNvSpPr txBox="1"/>
          <p:nvPr/>
        </p:nvSpPr>
        <p:spPr>
          <a:xfrm>
            <a:off x="8003775" y="1756947"/>
            <a:ext cx="1951357" cy="442674"/>
          </a:xfrm>
          <a:prstGeom prst="round2Diag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المــــادة : حديث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3C4469AA-26BC-4074-A63A-4BC560A4151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17646" y="2067262"/>
            <a:ext cx="1337600" cy="14120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408847DD-EB55-4109-8A86-D20ACD05AF3D}"/>
              </a:ext>
            </a:extLst>
          </p:cNvPr>
          <p:cNvSpPr txBox="1"/>
          <p:nvPr/>
        </p:nvSpPr>
        <p:spPr>
          <a:xfrm>
            <a:off x="10347353" y="1604463"/>
            <a:ext cx="1621609" cy="369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b="1" dirty="0">
                <a:cs typeface="AL-Mohanad" pitchFamily="2" charset="-78"/>
              </a:rPr>
              <a:t>القوانين الصفية</a:t>
            </a:r>
          </a:p>
        </p:txBody>
      </p:sp>
      <p:pic>
        <p:nvPicPr>
          <p:cNvPr id="12" name="النشيد الوطني.mp4">
            <a:hlinkClick r:id="" action="ppaction://media"/>
            <a:extLst>
              <a:ext uri="{FF2B5EF4-FFF2-40B4-BE49-F238E27FC236}">
                <a16:creationId xmlns:a16="http://schemas.microsoft.com/office/drawing/2014/main" id="{C3A4EE3D-7F13-4894-ABDE-10A325672D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 rot="10800000" flipH="1" flipV="1">
            <a:off x="662078" y="1535610"/>
            <a:ext cx="1137893" cy="13435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4" descr="مشاهدة صورة المصدر">
            <a:extLst>
              <a:ext uri="{FF2B5EF4-FFF2-40B4-BE49-F238E27FC236}">
                <a16:creationId xmlns:a16="http://schemas.microsoft.com/office/drawing/2014/main" id="{4F2C9F4A-A41A-42BD-8E28-229761B08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089" y="3990260"/>
            <a:ext cx="2025619" cy="2628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مشاهدة صورة المصدر">
            <a:extLst>
              <a:ext uri="{FF2B5EF4-FFF2-40B4-BE49-F238E27FC236}">
                <a16:creationId xmlns:a16="http://schemas.microsoft.com/office/drawing/2014/main" id="{40B181A9-78AE-4C7D-B185-ECBE38FC8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497" y="3055215"/>
            <a:ext cx="2099353" cy="3465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0136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8" grpId="0" animBg="1"/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C6BE9EF4-AF49-4EA6-9514-DBF42906BBAD}"/>
              </a:ext>
            </a:extLst>
          </p:cNvPr>
          <p:cNvGrpSpPr/>
          <p:nvPr/>
        </p:nvGrpSpPr>
        <p:grpSpPr>
          <a:xfrm>
            <a:off x="0" y="-102236"/>
            <a:ext cx="12203676" cy="6960236"/>
            <a:chOff x="0" y="-102237"/>
            <a:chExt cx="12203676" cy="6960236"/>
          </a:xfrm>
        </p:grpSpPr>
        <p:pic>
          <p:nvPicPr>
            <p:cNvPr id="14" name="صورة 13">
              <a:extLst>
                <a:ext uri="{FF2B5EF4-FFF2-40B4-BE49-F238E27FC236}">
                  <a16:creationId xmlns:a16="http://schemas.microsoft.com/office/drawing/2014/main" id="{C037A6E4-2EAE-44DE-BFEE-91C499075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740"/>
            <a:stretch/>
          </p:blipFill>
          <p:spPr>
            <a:xfrm>
              <a:off x="0" y="-102237"/>
              <a:ext cx="12203676" cy="3041155"/>
            </a:xfrm>
            <a:prstGeom prst="rect">
              <a:avLst/>
            </a:prstGeom>
          </p:spPr>
        </p:pic>
        <p:pic>
          <p:nvPicPr>
            <p:cNvPr id="15" name="صورة 14">
              <a:extLst>
                <a:ext uri="{FF2B5EF4-FFF2-40B4-BE49-F238E27FC236}">
                  <a16:creationId xmlns:a16="http://schemas.microsoft.com/office/drawing/2014/main" id="{5A260430-F0AB-4AD3-97F1-1BA4A396F0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900" b="7419"/>
            <a:stretch/>
          </p:blipFill>
          <p:spPr>
            <a:xfrm>
              <a:off x="0" y="1944074"/>
              <a:ext cx="12203676" cy="4913925"/>
            </a:xfrm>
            <a:prstGeom prst="rect">
              <a:avLst/>
            </a:prstGeom>
          </p:spPr>
        </p:pic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B93A8683-E16D-4E34-AB58-31B18F127D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016" b="90000" l="4186" r="95000">
                        <a14:foregroundMark x1="94070" y1="12131" x2="6395" y2="84098"/>
                        <a14:foregroundMark x1="65233" y1="78525" x2="41628" y2="44590"/>
                        <a14:foregroundMark x1="48488" y1="86066" x2="38256" y2="34590"/>
                        <a14:foregroundMark x1="30465" y1="84426" x2="23140" y2="60820"/>
                        <a14:foregroundMark x1="23140" y1="60820" x2="22674" y2="52623"/>
                        <a14:foregroundMark x1="22791" y1="84754" x2="50698" y2="66066"/>
                        <a14:foregroundMark x1="53605" y1="84098" x2="48256" y2="50984"/>
                        <a14:foregroundMark x1="58140" y1="84426" x2="75698" y2="47213"/>
                        <a14:foregroundMark x1="67907" y1="84426" x2="76628" y2="49508"/>
                        <a14:foregroundMark x1="76512" y1="82131" x2="75000" y2="42623"/>
                        <a14:foregroundMark x1="88837" y1="72459" x2="56279" y2="47213"/>
                        <a14:foregroundMark x1="93605" y1="74754" x2="70930" y2="63279"/>
                        <a14:foregroundMark x1="70930" y1="63279" x2="62326" y2="57377"/>
                        <a14:foregroundMark x1="93488" y1="82623" x2="87674" y2="65246"/>
                        <a14:foregroundMark x1="91977" y1="85738" x2="87209" y2="59508"/>
                        <a14:foregroundMark x1="4419" y1="68361" x2="34302" y2="54262"/>
                        <a14:foregroundMark x1="4419" y1="40000" x2="33953" y2="39016"/>
                        <a14:foregroundMark x1="33953" y1="39016" x2="38721" y2="39508"/>
                        <a14:foregroundMark x1="4302" y1="71639" x2="4651" y2="9180"/>
                        <a14:foregroundMark x1="4651" y1="9180" x2="15581" y2="17705"/>
                        <a14:foregroundMark x1="15581" y1="17705" x2="16163" y2="18525"/>
                        <a14:foregroundMark x1="4419" y1="72295" x2="4419" y2="80820"/>
                        <a14:foregroundMark x1="4419" y1="80820" x2="9651" y2="85410"/>
                        <a14:foregroundMark x1="9651" y1="85410" x2="15581" y2="86066"/>
                        <a14:foregroundMark x1="15581" y1="86066" x2="21628" y2="85574"/>
                        <a14:foregroundMark x1="21628" y1="85574" x2="22791" y2="85574"/>
                        <a14:foregroundMark x1="4651" y1="82295" x2="9884" y2="85902"/>
                        <a14:foregroundMark x1="9884" y1="85902" x2="11163" y2="85410"/>
                        <a14:foregroundMark x1="13605" y1="85246" x2="21860" y2="84918"/>
                        <a14:foregroundMark x1="21860" y1="84918" x2="28140" y2="85082"/>
                        <a14:foregroundMark x1="27442" y1="85902" x2="43837" y2="86230"/>
                        <a14:foregroundMark x1="43837" y1="86230" x2="57791" y2="84590"/>
                        <a14:foregroundMark x1="57791" y1="84590" x2="71977" y2="85082"/>
                        <a14:foregroundMark x1="63837" y1="86230" x2="84651" y2="86230"/>
                        <a14:foregroundMark x1="84651" y1="86230" x2="90930" y2="85574"/>
                        <a14:foregroundMark x1="90930" y1="85574" x2="95000" y2="86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377" y="720264"/>
            <a:ext cx="10006897" cy="505321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C4469AA-26BC-4074-A63A-4BC560A415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241" y="2150629"/>
            <a:ext cx="1706984" cy="15339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408847DD-EB55-4109-8A86-D20ACD05AF3D}"/>
              </a:ext>
            </a:extLst>
          </p:cNvPr>
          <p:cNvSpPr txBox="1"/>
          <p:nvPr/>
        </p:nvSpPr>
        <p:spPr>
          <a:xfrm>
            <a:off x="526928" y="1649050"/>
            <a:ext cx="1621609" cy="369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b="1" dirty="0">
                <a:cs typeface="AL-Mohanad" pitchFamily="2" charset="-78"/>
              </a:rPr>
              <a:t>القوانين الصفية</a:t>
            </a:r>
          </a:p>
        </p:txBody>
      </p:sp>
      <p:pic>
        <p:nvPicPr>
          <p:cNvPr id="18" name="Picture 4" descr="مشاهدة صورة المصدر">
            <a:extLst>
              <a:ext uri="{FF2B5EF4-FFF2-40B4-BE49-F238E27FC236}">
                <a16:creationId xmlns:a16="http://schemas.microsoft.com/office/drawing/2014/main" id="{3CA75976-6B40-43FF-88AD-96E48F880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97" y="3080795"/>
            <a:ext cx="2099353" cy="3465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1CBC45C0-4524-4592-90A0-F10E9416AAD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3882" t="29864" r="12844" b="60275"/>
          <a:stretch/>
        </p:blipFill>
        <p:spPr>
          <a:xfrm>
            <a:off x="8049183" y="1203671"/>
            <a:ext cx="3576265" cy="974124"/>
          </a:xfrm>
          <a:prstGeom prst="rect">
            <a:avLst/>
          </a:prstGeom>
        </p:spPr>
      </p:pic>
      <p:sp>
        <p:nvSpPr>
          <p:cNvPr id="20" name="مربع نص 19">
            <a:extLst>
              <a:ext uri="{FF2B5EF4-FFF2-40B4-BE49-F238E27FC236}">
                <a16:creationId xmlns:a16="http://schemas.microsoft.com/office/drawing/2014/main" id="{13AC769E-D32E-4394-88E6-B1BC53396130}"/>
              </a:ext>
            </a:extLst>
          </p:cNvPr>
          <p:cNvSpPr txBox="1"/>
          <p:nvPr/>
        </p:nvSpPr>
        <p:spPr>
          <a:xfrm>
            <a:off x="4505238" y="1776271"/>
            <a:ext cx="1510462" cy="578882"/>
          </a:xfrm>
          <a:prstGeom prst="round2DiagRect">
            <a:avLst/>
          </a:prstGeom>
          <a:solidFill>
            <a:srgbClr val="FFFF00"/>
          </a:solidFill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أضيفي لمعلوماتك  </a:t>
            </a:r>
          </a:p>
        </p:txBody>
      </p:sp>
      <p:pic>
        <p:nvPicPr>
          <p:cNvPr id="21" name="Picture 2" descr="Шарж человека или бизнесмена с идеей и сияющая электрическая лампочка над его головой иллюстрация вектора">
            <a:extLst>
              <a:ext uri="{FF2B5EF4-FFF2-40B4-BE49-F238E27FC236}">
                <a16:creationId xmlns:a16="http://schemas.microsoft.com/office/drawing/2014/main" id="{D4FB93B3-DB58-4DE0-8E75-131227894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75465" y="991138"/>
            <a:ext cx="2412279" cy="3741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E5F0BB51-DB01-4AF9-A8FD-CF7B1042CB5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5710" t="75489" r="19238" b="12406"/>
          <a:stretch/>
        </p:blipFill>
        <p:spPr>
          <a:xfrm>
            <a:off x="4290602" y="2547708"/>
            <a:ext cx="7004029" cy="161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014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C6BE9EF4-AF49-4EA6-9514-DBF42906BBAD}"/>
              </a:ext>
            </a:extLst>
          </p:cNvPr>
          <p:cNvGrpSpPr/>
          <p:nvPr/>
        </p:nvGrpSpPr>
        <p:grpSpPr>
          <a:xfrm>
            <a:off x="0" y="-102236"/>
            <a:ext cx="12203676" cy="6960236"/>
            <a:chOff x="0" y="-102237"/>
            <a:chExt cx="12203676" cy="6960236"/>
          </a:xfrm>
        </p:grpSpPr>
        <p:pic>
          <p:nvPicPr>
            <p:cNvPr id="14" name="صورة 13">
              <a:extLst>
                <a:ext uri="{FF2B5EF4-FFF2-40B4-BE49-F238E27FC236}">
                  <a16:creationId xmlns:a16="http://schemas.microsoft.com/office/drawing/2014/main" id="{C037A6E4-2EAE-44DE-BFEE-91C499075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740"/>
            <a:stretch/>
          </p:blipFill>
          <p:spPr>
            <a:xfrm>
              <a:off x="0" y="-102237"/>
              <a:ext cx="12203676" cy="3041155"/>
            </a:xfrm>
            <a:prstGeom prst="rect">
              <a:avLst/>
            </a:prstGeom>
          </p:spPr>
        </p:pic>
        <p:pic>
          <p:nvPicPr>
            <p:cNvPr id="15" name="صورة 14">
              <a:extLst>
                <a:ext uri="{FF2B5EF4-FFF2-40B4-BE49-F238E27FC236}">
                  <a16:creationId xmlns:a16="http://schemas.microsoft.com/office/drawing/2014/main" id="{5A260430-F0AB-4AD3-97F1-1BA4A396F0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900" b="7419"/>
            <a:stretch/>
          </p:blipFill>
          <p:spPr>
            <a:xfrm>
              <a:off x="0" y="1944074"/>
              <a:ext cx="12203676" cy="4913925"/>
            </a:xfrm>
            <a:prstGeom prst="rect">
              <a:avLst/>
            </a:prstGeom>
          </p:spPr>
        </p:pic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B93A8683-E16D-4E34-AB58-31B18F127D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016" b="90000" l="4186" r="95000">
                        <a14:foregroundMark x1="94070" y1="12131" x2="6395" y2="84098"/>
                        <a14:foregroundMark x1="65233" y1="78525" x2="41628" y2="44590"/>
                        <a14:foregroundMark x1="48488" y1="86066" x2="38256" y2="34590"/>
                        <a14:foregroundMark x1="30465" y1="84426" x2="23140" y2="60820"/>
                        <a14:foregroundMark x1="23140" y1="60820" x2="22674" y2="52623"/>
                        <a14:foregroundMark x1="22791" y1="84754" x2="50698" y2="66066"/>
                        <a14:foregroundMark x1="53605" y1="84098" x2="48256" y2="50984"/>
                        <a14:foregroundMark x1="58140" y1="84426" x2="75698" y2="47213"/>
                        <a14:foregroundMark x1="67907" y1="84426" x2="76628" y2="49508"/>
                        <a14:foregroundMark x1="76512" y1="82131" x2="75000" y2="42623"/>
                        <a14:foregroundMark x1="88837" y1="72459" x2="56279" y2="47213"/>
                        <a14:foregroundMark x1="93605" y1="74754" x2="70930" y2="63279"/>
                        <a14:foregroundMark x1="70930" y1="63279" x2="62326" y2="57377"/>
                        <a14:foregroundMark x1="93488" y1="82623" x2="87674" y2="65246"/>
                        <a14:foregroundMark x1="91977" y1="85738" x2="87209" y2="59508"/>
                        <a14:foregroundMark x1="4419" y1="68361" x2="34302" y2="54262"/>
                        <a14:foregroundMark x1="4419" y1="40000" x2="33953" y2="39016"/>
                        <a14:foregroundMark x1="33953" y1="39016" x2="38721" y2="39508"/>
                        <a14:foregroundMark x1="4302" y1="71639" x2="4651" y2="9180"/>
                        <a14:foregroundMark x1="4651" y1="9180" x2="15581" y2="17705"/>
                        <a14:foregroundMark x1="15581" y1="17705" x2="16163" y2="18525"/>
                        <a14:foregroundMark x1="4419" y1="72295" x2="4419" y2="80820"/>
                        <a14:foregroundMark x1="4419" y1="80820" x2="9651" y2="85410"/>
                        <a14:foregroundMark x1="9651" y1="85410" x2="15581" y2="86066"/>
                        <a14:foregroundMark x1="15581" y1="86066" x2="21628" y2="85574"/>
                        <a14:foregroundMark x1="21628" y1="85574" x2="22791" y2="85574"/>
                        <a14:foregroundMark x1="4651" y1="82295" x2="9884" y2="85902"/>
                        <a14:foregroundMark x1="9884" y1="85902" x2="11163" y2="85410"/>
                        <a14:foregroundMark x1="13605" y1="85246" x2="21860" y2="84918"/>
                        <a14:foregroundMark x1="21860" y1="84918" x2="28140" y2="85082"/>
                        <a14:foregroundMark x1="27442" y1="85902" x2="43837" y2="86230"/>
                        <a14:foregroundMark x1="43837" y1="86230" x2="57791" y2="84590"/>
                        <a14:foregroundMark x1="57791" y1="84590" x2="71977" y2="85082"/>
                        <a14:foregroundMark x1="63837" y1="86230" x2="84651" y2="86230"/>
                        <a14:foregroundMark x1="84651" y1="86230" x2="90930" y2="85574"/>
                        <a14:foregroundMark x1="90930" y1="85574" x2="95000" y2="86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377" y="720264"/>
            <a:ext cx="10006897" cy="505321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C4469AA-26BC-4074-A63A-4BC560A415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241" y="2150629"/>
            <a:ext cx="1706984" cy="15339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408847DD-EB55-4109-8A86-D20ACD05AF3D}"/>
              </a:ext>
            </a:extLst>
          </p:cNvPr>
          <p:cNvSpPr txBox="1"/>
          <p:nvPr/>
        </p:nvSpPr>
        <p:spPr>
          <a:xfrm>
            <a:off x="526928" y="1649050"/>
            <a:ext cx="1621609" cy="369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b="1" dirty="0">
                <a:cs typeface="AL-Mohanad" pitchFamily="2" charset="-78"/>
              </a:rPr>
              <a:t>القوانين الصفية</a:t>
            </a:r>
          </a:p>
        </p:txBody>
      </p:sp>
      <p:pic>
        <p:nvPicPr>
          <p:cNvPr id="18" name="Picture 4" descr="مشاهدة صورة المصدر">
            <a:extLst>
              <a:ext uri="{FF2B5EF4-FFF2-40B4-BE49-F238E27FC236}">
                <a16:creationId xmlns:a16="http://schemas.microsoft.com/office/drawing/2014/main" id="{3CA75976-6B40-43FF-88AD-96E48F880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4463"/>
            <a:ext cx="2099353" cy="3465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410BEA58-C6A7-42F4-8ECB-DA4B6470006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5250" t="51651" r="14092" b="43467"/>
          <a:stretch/>
        </p:blipFill>
        <p:spPr>
          <a:xfrm>
            <a:off x="8486775" y="1222196"/>
            <a:ext cx="3069966" cy="72188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D4518E90-F62A-4C86-B117-CC4D89F046A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9424" t="14584" r="18704" b="58611"/>
          <a:stretch/>
        </p:blipFill>
        <p:spPr>
          <a:xfrm>
            <a:off x="3352800" y="1944074"/>
            <a:ext cx="7467600" cy="269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987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3238D125-6680-40AB-9097-418EA043CED2}"/>
              </a:ext>
            </a:extLst>
          </p:cNvPr>
          <p:cNvGrpSpPr/>
          <p:nvPr/>
        </p:nvGrpSpPr>
        <p:grpSpPr>
          <a:xfrm>
            <a:off x="0" y="-102236"/>
            <a:ext cx="12203676" cy="6960236"/>
            <a:chOff x="0" y="-102237"/>
            <a:chExt cx="12203676" cy="6960236"/>
          </a:xfrm>
        </p:grpSpPr>
        <p:pic>
          <p:nvPicPr>
            <p:cNvPr id="14" name="صورة 13">
              <a:extLst>
                <a:ext uri="{FF2B5EF4-FFF2-40B4-BE49-F238E27FC236}">
                  <a16:creationId xmlns:a16="http://schemas.microsoft.com/office/drawing/2014/main" id="{D5791170-7CB2-403E-8D91-51D0E3F000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740"/>
            <a:stretch/>
          </p:blipFill>
          <p:spPr>
            <a:xfrm>
              <a:off x="0" y="-102237"/>
              <a:ext cx="12203676" cy="3041155"/>
            </a:xfrm>
            <a:prstGeom prst="rect">
              <a:avLst/>
            </a:prstGeom>
          </p:spPr>
        </p:pic>
        <p:pic>
          <p:nvPicPr>
            <p:cNvPr id="15" name="صورة 14">
              <a:extLst>
                <a:ext uri="{FF2B5EF4-FFF2-40B4-BE49-F238E27FC236}">
                  <a16:creationId xmlns:a16="http://schemas.microsoft.com/office/drawing/2014/main" id="{FE7396E2-7ECA-4DDE-9EBB-48233DB9B9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900" b="7419"/>
            <a:stretch/>
          </p:blipFill>
          <p:spPr>
            <a:xfrm>
              <a:off x="0" y="1944074"/>
              <a:ext cx="12203676" cy="4913925"/>
            </a:xfrm>
            <a:prstGeom prst="rect">
              <a:avLst/>
            </a:prstGeom>
          </p:spPr>
        </p:pic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B93A8683-E16D-4E34-AB58-31B18F127D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016" b="90000" l="4186" r="95000">
                        <a14:foregroundMark x1="94070" y1="12131" x2="6395" y2="84098"/>
                        <a14:foregroundMark x1="65233" y1="78525" x2="41628" y2="44590"/>
                        <a14:foregroundMark x1="48488" y1="86066" x2="38256" y2="34590"/>
                        <a14:foregroundMark x1="30465" y1="84426" x2="23140" y2="60820"/>
                        <a14:foregroundMark x1="23140" y1="60820" x2="22674" y2="52623"/>
                        <a14:foregroundMark x1="22791" y1="84754" x2="50698" y2="66066"/>
                        <a14:foregroundMark x1="53605" y1="84098" x2="48256" y2="50984"/>
                        <a14:foregroundMark x1="58140" y1="84426" x2="75698" y2="47213"/>
                        <a14:foregroundMark x1="67907" y1="84426" x2="76628" y2="49508"/>
                        <a14:foregroundMark x1="76512" y1="82131" x2="75000" y2="42623"/>
                        <a14:foregroundMark x1="88837" y1="72459" x2="56279" y2="47213"/>
                        <a14:foregroundMark x1="93605" y1="74754" x2="70930" y2="63279"/>
                        <a14:foregroundMark x1="70930" y1="63279" x2="62326" y2="57377"/>
                        <a14:foregroundMark x1="93488" y1="82623" x2="87674" y2="65246"/>
                        <a14:foregroundMark x1="91977" y1="85738" x2="87209" y2="59508"/>
                        <a14:foregroundMark x1="4419" y1="68361" x2="34302" y2="54262"/>
                        <a14:foregroundMark x1="4419" y1="40000" x2="33953" y2="39016"/>
                        <a14:foregroundMark x1="33953" y1="39016" x2="38721" y2="39508"/>
                        <a14:foregroundMark x1="4302" y1="71639" x2="4651" y2="9180"/>
                        <a14:foregroundMark x1="4651" y1="9180" x2="15581" y2="17705"/>
                        <a14:foregroundMark x1="15581" y1="17705" x2="16163" y2="18525"/>
                        <a14:foregroundMark x1="4419" y1="72295" x2="4419" y2="80820"/>
                        <a14:foregroundMark x1="4419" y1="80820" x2="9651" y2="85410"/>
                        <a14:foregroundMark x1="9651" y1="85410" x2="15581" y2="86066"/>
                        <a14:foregroundMark x1="15581" y1="86066" x2="21628" y2="85574"/>
                        <a14:foregroundMark x1="21628" y1="85574" x2="22791" y2="85574"/>
                        <a14:foregroundMark x1="4651" y1="82295" x2="9884" y2="85902"/>
                        <a14:foregroundMark x1="9884" y1="85902" x2="11163" y2="85410"/>
                        <a14:foregroundMark x1="13605" y1="85246" x2="21860" y2="84918"/>
                        <a14:foregroundMark x1="21860" y1="84918" x2="28140" y2="85082"/>
                        <a14:foregroundMark x1="27442" y1="85902" x2="43837" y2="86230"/>
                        <a14:foregroundMark x1="43837" y1="86230" x2="57791" y2="84590"/>
                        <a14:foregroundMark x1="57791" y1="84590" x2="71977" y2="85082"/>
                        <a14:foregroundMark x1="63837" y1="86230" x2="84651" y2="86230"/>
                        <a14:foregroundMark x1="84651" y1="86230" x2="90930" y2="85574"/>
                        <a14:foregroundMark x1="90930" y1="85574" x2="95000" y2="86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537" y="679863"/>
            <a:ext cx="10006897" cy="5498273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C4469AA-26BC-4074-A63A-4BC560A415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241" y="2150629"/>
            <a:ext cx="1706984" cy="15339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408847DD-EB55-4109-8A86-D20ACD05AF3D}"/>
              </a:ext>
            </a:extLst>
          </p:cNvPr>
          <p:cNvSpPr txBox="1"/>
          <p:nvPr/>
        </p:nvSpPr>
        <p:spPr>
          <a:xfrm>
            <a:off x="526928" y="1649050"/>
            <a:ext cx="1621609" cy="369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b="1" dirty="0">
                <a:cs typeface="AL-Mohanad" pitchFamily="2" charset="-78"/>
              </a:rPr>
              <a:t>القوانين الصفية</a:t>
            </a:r>
          </a:p>
        </p:txBody>
      </p:sp>
      <p:pic>
        <p:nvPicPr>
          <p:cNvPr id="9" name="Picture 4" descr="مشاهدة صورة المصدر">
            <a:extLst>
              <a:ext uri="{FF2B5EF4-FFF2-40B4-BE49-F238E27FC236}">
                <a16:creationId xmlns:a16="http://schemas.microsoft.com/office/drawing/2014/main" id="{FACAA3C1-0A27-417B-9CBA-D2ABBF6EF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97" y="3080795"/>
            <a:ext cx="2099353" cy="3465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71EC619A-61E0-4254-9F39-5F7960DF77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901" y="1179452"/>
            <a:ext cx="981396" cy="1308528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3E6953C5-19A4-4C6A-BCA8-F7CEE0393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EEF9FD"/>
              </a:clrFrom>
              <a:clrTo>
                <a:srgbClr val="EEF9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9701" y="1944075"/>
            <a:ext cx="2790508" cy="3887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13EDF553-4A24-4B3E-8003-A4E1C204C326}"/>
              </a:ext>
            </a:extLst>
          </p:cNvPr>
          <p:cNvSpPr/>
          <p:nvPr/>
        </p:nvSpPr>
        <p:spPr>
          <a:xfrm>
            <a:off x="3786371" y="3379388"/>
            <a:ext cx="4836889" cy="75184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وسيلة لفعل الطاعات وترك المحرمات – الإحساس بالفقراء</a:t>
            </a:r>
          </a:p>
          <a:p>
            <a:pPr algn="ctr"/>
            <a:endParaRPr lang="ar-SA" sz="32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EE48F01E-3BB0-4EAE-91C1-BD0A23ED131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0957" t="40580" r="17046" b="46593"/>
          <a:stretch/>
        </p:blipFill>
        <p:spPr>
          <a:xfrm>
            <a:off x="3786371" y="1179451"/>
            <a:ext cx="6838711" cy="168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43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3238D125-6680-40AB-9097-418EA043CED2}"/>
              </a:ext>
            </a:extLst>
          </p:cNvPr>
          <p:cNvGrpSpPr/>
          <p:nvPr/>
        </p:nvGrpSpPr>
        <p:grpSpPr>
          <a:xfrm>
            <a:off x="0" y="-102236"/>
            <a:ext cx="12203676" cy="6960236"/>
            <a:chOff x="0" y="-102237"/>
            <a:chExt cx="12203676" cy="6960236"/>
          </a:xfrm>
        </p:grpSpPr>
        <p:pic>
          <p:nvPicPr>
            <p:cNvPr id="14" name="صورة 13">
              <a:extLst>
                <a:ext uri="{FF2B5EF4-FFF2-40B4-BE49-F238E27FC236}">
                  <a16:creationId xmlns:a16="http://schemas.microsoft.com/office/drawing/2014/main" id="{D5791170-7CB2-403E-8D91-51D0E3F000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740"/>
            <a:stretch/>
          </p:blipFill>
          <p:spPr>
            <a:xfrm>
              <a:off x="0" y="-102237"/>
              <a:ext cx="12203676" cy="3041155"/>
            </a:xfrm>
            <a:prstGeom prst="rect">
              <a:avLst/>
            </a:prstGeom>
          </p:spPr>
        </p:pic>
        <p:pic>
          <p:nvPicPr>
            <p:cNvPr id="15" name="صورة 14">
              <a:extLst>
                <a:ext uri="{FF2B5EF4-FFF2-40B4-BE49-F238E27FC236}">
                  <a16:creationId xmlns:a16="http://schemas.microsoft.com/office/drawing/2014/main" id="{FE7396E2-7ECA-4DDE-9EBB-48233DB9B9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900" b="7419"/>
            <a:stretch/>
          </p:blipFill>
          <p:spPr>
            <a:xfrm>
              <a:off x="0" y="1944074"/>
              <a:ext cx="12203676" cy="4913925"/>
            </a:xfrm>
            <a:prstGeom prst="rect">
              <a:avLst/>
            </a:prstGeom>
          </p:spPr>
        </p:pic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B93A8683-E16D-4E34-AB58-31B18F127D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016" b="90000" l="4186" r="95000">
                        <a14:foregroundMark x1="94070" y1="12131" x2="6395" y2="84098"/>
                        <a14:foregroundMark x1="65233" y1="78525" x2="41628" y2="44590"/>
                        <a14:foregroundMark x1="48488" y1="86066" x2="38256" y2="34590"/>
                        <a14:foregroundMark x1="30465" y1="84426" x2="23140" y2="60820"/>
                        <a14:foregroundMark x1="23140" y1="60820" x2="22674" y2="52623"/>
                        <a14:foregroundMark x1="22791" y1="84754" x2="50698" y2="66066"/>
                        <a14:foregroundMark x1="53605" y1="84098" x2="48256" y2="50984"/>
                        <a14:foregroundMark x1="58140" y1="84426" x2="75698" y2="47213"/>
                        <a14:foregroundMark x1="67907" y1="84426" x2="76628" y2="49508"/>
                        <a14:foregroundMark x1="76512" y1="82131" x2="75000" y2="42623"/>
                        <a14:foregroundMark x1="88837" y1="72459" x2="56279" y2="47213"/>
                        <a14:foregroundMark x1="93605" y1="74754" x2="70930" y2="63279"/>
                        <a14:foregroundMark x1="70930" y1="63279" x2="62326" y2="57377"/>
                        <a14:foregroundMark x1="93488" y1="82623" x2="87674" y2="65246"/>
                        <a14:foregroundMark x1="91977" y1="85738" x2="87209" y2="59508"/>
                        <a14:foregroundMark x1="4419" y1="68361" x2="34302" y2="54262"/>
                        <a14:foregroundMark x1="4419" y1="40000" x2="33953" y2="39016"/>
                        <a14:foregroundMark x1="33953" y1="39016" x2="38721" y2="39508"/>
                        <a14:foregroundMark x1="4302" y1="71639" x2="4651" y2="9180"/>
                        <a14:foregroundMark x1="4651" y1="9180" x2="15581" y2="17705"/>
                        <a14:foregroundMark x1="15581" y1="17705" x2="16163" y2="18525"/>
                        <a14:foregroundMark x1="4419" y1="72295" x2="4419" y2="80820"/>
                        <a14:foregroundMark x1="4419" y1="80820" x2="9651" y2="85410"/>
                        <a14:foregroundMark x1="9651" y1="85410" x2="15581" y2="86066"/>
                        <a14:foregroundMark x1="15581" y1="86066" x2="21628" y2="85574"/>
                        <a14:foregroundMark x1="21628" y1="85574" x2="22791" y2="85574"/>
                        <a14:foregroundMark x1="4651" y1="82295" x2="9884" y2="85902"/>
                        <a14:foregroundMark x1="9884" y1="85902" x2="11163" y2="85410"/>
                        <a14:foregroundMark x1="13605" y1="85246" x2="21860" y2="84918"/>
                        <a14:foregroundMark x1="21860" y1="84918" x2="28140" y2="85082"/>
                        <a14:foregroundMark x1="27442" y1="85902" x2="43837" y2="86230"/>
                        <a14:foregroundMark x1="43837" y1="86230" x2="57791" y2="84590"/>
                        <a14:foregroundMark x1="57791" y1="84590" x2="71977" y2="85082"/>
                        <a14:foregroundMark x1="63837" y1="86230" x2="84651" y2="86230"/>
                        <a14:foregroundMark x1="84651" y1="86230" x2="90930" y2="85574"/>
                        <a14:foregroundMark x1="90930" y1="85574" x2="95000" y2="86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537" y="679863"/>
            <a:ext cx="10006897" cy="5498273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C4469AA-26BC-4074-A63A-4BC560A415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241" y="2150629"/>
            <a:ext cx="1706984" cy="15339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408847DD-EB55-4109-8A86-D20ACD05AF3D}"/>
              </a:ext>
            </a:extLst>
          </p:cNvPr>
          <p:cNvSpPr txBox="1"/>
          <p:nvPr/>
        </p:nvSpPr>
        <p:spPr>
          <a:xfrm>
            <a:off x="526928" y="1649050"/>
            <a:ext cx="1621609" cy="369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b="1" dirty="0">
                <a:cs typeface="AL-Mohanad" pitchFamily="2" charset="-78"/>
              </a:rPr>
              <a:t>القوانين الصفية</a:t>
            </a:r>
          </a:p>
        </p:txBody>
      </p:sp>
      <p:pic>
        <p:nvPicPr>
          <p:cNvPr id="9" name="Picture 4" descr="مشاهدة صورة المصدر">
            <a:extLst>
              <a:ext uri="{FF2B5EF4-FFF2-40B4-BE49-F238E27FC236}">
                <a16:creationId xmlns:a16="http://schemas.microsoft.com/office/drawing/2014/main" id="{FACAA3C1-0A27-417B-9CBA-D2ABBF6EF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97" y="3080795"/>
            <a:ext cx="2099353" cy="3465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E929F9CC-13FE-45EC-9B20-5578B0CC1951}"/>
              </a:ext>
            </a:extLst>
          </p:cNvPr>
          <p:cNvSpPr txBox="1"/>
          <p:nvPr/>
        </p:nvSpPr>
        <p:spPr>
          <a:xfrm>
            <a:off x="3445335" y="3281819"/>
            <a:ext cx="605635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r-SA" sz="28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تصرف غير جيد ينبغي للصائم المحافظة على الصلاة وفعل الطاعات</a:t>
            </a:r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CEF5524E-573A-4DFF-BF70-D2FBD5D5E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8153" y="2790469"/>
            <a:ext cx="22669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822424C0-0902-4BE6-A3F5-105F2E9A0A3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772" y="1912946"/>
            <a:ext cx="2222661" cy="1018213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3F496A4B-4124-4221-8C9D-D31C37E37FD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0678" t="52639" r="18026" b="31040"/>
          <a:stretch/>
        </p:blipFill>
        <p:spPr>
          <a:xfrm>
            <a:off x="3346844" y="1209675"/>
            <a:ext cx="6696619" cy="176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292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6EFD930A-5080-48B2-ACA7-5F51E060AA60}"/>
              </a:ext>
            </a:extLst>
          </p:cNvPr>
          <p:cNvGrpSpPr/>
          <p:nvPr/>
        </p:nvGrpSpPr>
        <p:grpSpPr>
          <a:xfrm>
            <a:off x="0" y="-102236"/>
            <a:ext cx="12203676" cy="6960236"/>
            <a:chOff x="0" y="-102237"/>
            <a:chExt cx="12203676" cy="6960236"/>
          </a:xfrm>
        </p:grpSpPr>
        <p:pic>
          <p:nvPicPr>
            <p:cNvPr id="17" name="صورة 16">
              <a:extLst>
                <a:ext uri="{FF2B5EF4-FFF2-40B4-BE49-F238E27FC236}">
                  <a16:creationId xmlns:a16="http://schemas.microsoft.com/office/drawing/2014/main" id="{53E5D58D-15B3-4190-9A5E-A77DF5E181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740"/>
            <a:stretch/>
          </p:blipFill>
          <p:spPr>
            <a:xfrm>
              <a:off x="0" y="-102237"/>
              <a:ext cx="12203676" cy="3041155"/>
            </a:xfrm>
            <a:prstGeom prst="rect">
              <a:avLst/>
            </a:prstGeom>
          </p:spPr>
        </p:pic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DB137F3B-CCDE-493E-BB86-A42DCDF307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900" b="7419"/>
            <a:stretch/>
          </p:blipFill>
          <p:spPr>
            <a:xfrm>
              <a:off x="0" y="1944074"/>
              <a:ext cx="12203676" cy="4913925"/>
            </a:xfrm>
            <a:prstGeom prst="rect">
              <a:avLst/>
            </a:prstGeom>
          </p:spPr>
        </p:pic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B93A8683-E16D-4E34-AB58-31B18F127D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016" b="90000" l="4186" r="95000">
                        <a14:foregroundMark x1="94070" y1="12131" x2="6395" y2="84098"/>
                        <a14:foregroundMark x1="65233" y1="78525" x2="41628" y2="44590"/>
                        <a14:foregroundMark x1="48488" y1="86066" x2="38256" y2="34590"/>
                        <a14:foregroundMark x1="30465" y1="84426" x2="23140" y2="60820"/>
                        <a14:foregroundMark x1="23140" y1="60820" x2="22674" y2="52623"/>
                        <a14:foregroundMark x1="22791" y1="84754" x2="50698" y2="66066"/>
                        <a14:foregroundMark x1="53605" y1="84098" x2="48256" y2="50984"/>
                        <a14:foregroundMark x1="58140" y1="84426" x2="75698" y2="47213"/>
                        <a14:foregroundMark x1="67907" y1="84426" x2="76628" y2="49508"/>
                        <a14:foregroundMark x1="76512" y1="82131" x2="75000" y2="42623"/>
                        <a14:foregroundMark x1="88837" y1="72459" x2="56279" y2="47213"/>
                        <a14:foregroundMark x1="93605" y1="74754" x2="70930" y2="63279"/>
                        <a14:foregroundMark x1="70930" y1="63279" x2="62326" y2="57377"/>
                        <a14:foregroundMark x1="93488" y1="82623" x2="87674" y2="65246"/>
                        <a14:foregroundMark x1="91977" y1="85738" x2="87209" y2="59508"/>
                        <a14:foregroundMark x1="4419" y1="68361" x2="34302" y2="54262"/>
                        <a14:foregroundMark x1="4419" y1="40000" x2="33953" y2="39016"/>
                        <a14:foregroundMark x1="33953" y1="39016" x2="38721" y2="39508"/>
                        <a14:foregroundMark x1="4302" y1="71639" x2="4651" y2="9180"/>
                        <a14:foregroundMark x1="4651" y1="9180" x2="15581" y2="17705"/>
                        <a14:foregroundMark x1="15581" y1="17705" x2="16163" y2="18525"/>
                        <a14:foregroundMark x1="4419" y1="72295" x2="4419" y2="80820"/>
                        <a14:foregroundMark x1="4419" y1="80820" x2="9651" y2="85410"/>
                        <a14:foregroundMark x1="9651" y1="85410" x2="15581" y2="86066"/>
                        <a14:foregroundMark x1="15581" y1="86066" x2="21628" y2="85574"/>
                        <a14:foregroundMark x1="21628" y1="85574" x2="22791" y2="85574"/>
                        <a14:foregroundMark x1="4651" y1="82295" x2="9884" y2="85902"/>
                        <a14:foregroundMark x1="9884" y1="85902" x2="11163" y2="85410"/>
                        <a14:foregroundMark x1="13605" y1="85246" x2="21860" y2="84918"/>
                        <a14:foregroundMark x1="21860" y1="84918" x2="28140" y2="85082"/>
                        <a14:foregroundMark x1="27442" y1="85902" x2="43837" y2="86230"/>
                        <a14:foregroundMark x1="43837" y1="86230" x2="57791" y2="84590"/>
                        <a14:foregroundMark x1="57791" y1="84590" x2="71977" y2="85082"/>
                        <a14:foregroundMark x1="63837" y1="86230" x2="84651" y2="86230"/>
                        <a14:foregroundMark x1="84651" y1="86230" x2="90930" y2="85574"/>
                        <a14:foregroundMark x1="90930" y1="85574" x2="95000" y2="86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664" y="821568"/>
            <a:ext cx="10006897" cy="5498273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C4469AA-26BC-4074-A63A-4BC560A415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060" y="2383852"/>
            <a:ext cx="1706984" cy="15339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408847DD-EB55-4109-8A86-D20ACD05AF3D}"/>
              </a:ext>
            </a:extLst>
          </p:cNvPr>
          <p:cNvSpPr txBox="1"/>
          <p:nvPr/>
        </p:nvSpPr>
        <p:spPr>
          <a:xfrm>
            <a:off x="324435" y="1831785"/>
            <a:ext cx="1621609" cy="369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b="1" dirty="0">
                <a:cs typeface="AL-Mohanad" pitchFamily="2" charset="-78"/>
              </a:rPr>
              <a:t>القوانين الصفية</a:t>
            </a:r>
          </a:p>
        </p:txBody>
      </p:sp>
      <p:pic>
        <p:nvPicPr>
          <p:cNvPr id="21" name="Picture 4" descr="مشاهدة صورة المصدر">
            <a:extLst>
              <a:ext uri="{FF2B5EF4-FFF2-40B4-BE49-F238E27FC236}">
                <a16:creationId xmlns:a16="http://schemas.microsoft.com/office/drawing/2014/main" id="{07FDCB43-4C86-4EB7-8BE4-2EA9821AC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38" y="3311732"/>
            <a:ext cx="2099353" cy="3465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مربع نص 24">
            <a:extLst>
              <a:ext uri="{FF2B5EF4-FFF2-40B4-BE49-F238E27FC236}">
                <a16:creationId xmlns:a16="http://schemas.microsoft.com/office/drawing/2014/main" id="{4BFAFC8A-B580-4A22-A3EC-835430A4E0EA}"/>
              </a:ext>
            </a:extLst>
          </p:cNvPr>
          <p:cNvSpPr txBox="1"/>
          <p:nvPr/>
        </p:nvSpPr>
        <p:spPr>
          <a:xfrm>
            <a:off x="4177133" y="2200494"/>
            <a:ext cx="4369797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انتهى الدرس يا رائعات</a:t>
            </a:r>
          </a:p>
          <a:p>
            <a:pPr algn="ctr"/>
            <a:r>
              <a:rPr lang="ar-SA" sz="4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ولا ننسى الواجب</a:t>
            </a:r>
          </a:p>
          <a:p>
            <a:pPr algn="ctr"/>
            <a:r>
              <a:rPr lang="ar-SA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حل أسئلة التقويم على الكلاس روم</a:t>
            </a:r>
          </a:p>
          <a:p>
            <a:pPr algn="ctr"/>
            <a:endParaRPr lang="ar-SA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ar-SA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إلى اللقاء</a:t>
            </a:r>
          </a:p>
          <a:p>
            <a:pPr algn="ctr"/>
            <a:endParaRPr lang="ar-SA" sz="40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6C1C5F9A-AD6C-4B3A-93B6-8E7C46ACA6DB}"/>
              </a:ext>
            </a:extLst>
          </p:cNvPr>
          <p:cNvSpPr txBox="1"/>
          <p:nvPr/>
        </p:nvSpPr>
        <p:spPr>
          <a:xfrm>
            <a:off x="8077201" y="1441218"/>
            <a:ext cx="2526136" cy="646986"/>
          </a:xfrm>
          <a:prstGeom prst="round2DiagRect">
            <a:avLst>
              <a:gd name="adj1" fmla="val 16667"/>
              <a:gd name="adj2" fmla="val 0"/>
            </a:avLst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بطاقة خروج  </a:t>
            </a:r>
          </a:p>
        </p:txBody>
      </p:sp>
    </p:spTree>
    <p:extLst>
      <p:ext uri="{BB962C8B-B14F-4D97-AF65-F5344CB8AC3E}">
        <p14:creationId xmlns:p14="http://schemas.microsoft.com/office/powerpoint/2010/main" val="13667829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67C4AE14-F629-403B-996A-F3EAEC108E63}"/>
              </a:ext>
            </a:extLst>
          </p:cNvPr>
          <p:cNvGrpSpPr/>
          <p:nvPr/>
        </p:nvGrpSpPr>
        <p:grpSpPr>
          <a:xfrm>
            <a:off x="0" y="-102236"/>
            <a:ext cx="12203676" cy="6960236"/>
            <a:chOff x="0" y="-102237"/>
            <a:chExt cx="12203676" cy="6960236"/>
          </a:xfrm>
        </p:grpSpPr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1709238A-54D3-4094-A14C-8CD5BF5487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740"/>
            <a:stretch/>
          </p:blipFill>
          <p:spPr>
            <a:xfrm>
              <a:off x="0" y="-102237"/>
              <a:ext cx="12203676" cy="3041155"/>
            </a:xfrm>
            <a:prstGeom prst="rect">
              <a:avLst/>
            </a:prstGeom>
          </p:spPr>
        </p:pic>
        <p:pic>
          <p:nvPicPr>
            <p:cNvPr id="20" name="صورة 19">
              <a:extLst>
                <a:ext uri="{FF2B5EF4-FFF2-40B4-BE49-F238E27FC236}">
                  <a16:creationId xmlns:a16="http://schemas.microsoft.com/office/drawing/2014/main" id="{68F29A07-4D87-4408-B257-AB4B56BA5F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900" b="7419"/>
            <a:stretch/>
          </p:blipFill>
          <p:spPr>
            <a:xfrm>
              <a:off x="0" y="1944074"/>
              <a:ext cx="12203676" cy="4913925"/>
            </a:xfrm>
            <a:prstGeom prst="rect">
              <a:avLst/>
            </a:prstGeom>
          </p:spPr>
        </p:pic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B93A8683-E16D-4E34-AB58-31B18F127D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016" b="90000" l="4186" r="95000">
                        <a14:foregroundMark x1="94070" y1="12131" x2="6395" y2="84098"/>
                        <a14:foregroundMark x1="65233" y1="78525" x2="41628" y2="44590"/>
                        <a14:foregroundMark x1="48488" y1="86066" x2="38256" y2="34590"/>
                        <a14:foregroundMark x1="30465" y1="84426" x2="23140" y2="60820"/>
                        <a14:foregroundMark x1="23140" y1="60820" x2="22674" y2="52623"/>
                        <a14:foregroundMark x1="22791" y1="84754" x2="50698" y2="66066"/>
                        <a14:foregroundMark x1="53605" y1="84098" x2="48256" y2="50984"/>
                        <a14:foregroundMark x1="58140" y1="84426" x2="75698" y2="47213"/>
                        <a14:foregroundMark x1="67907" y1="84426" x2="76628" y2="49508"/>
                        <a14:foregroundMark x1="76512" y1="82131" x2="75000" y2="42623"/>
                        <a14:foregroundMark x1="88837" y1="72459" x2="56279" y2="47213"/>
                        <a14:foregroundMark x1="93605" y1="74754" x2="70930" y2="63279"/>
                        <a14:foregroundMark x1="70930" y1="63279" x2="62326" y2="57377"/>
                        <a14:foregroundMark x1="93488" y1="82623" x2="87674" y2="65246"/>
                        <a14:foregroundMark x1="91977" y1="85738" x2="87209" y2="59508"/>
                        <a14:foregroundMark x1="4419" y1="68361" x2="34302" y2="54262"/>
                        <a14:foregroundMark x1="4419" y1="40000" x2="33953" y2="39016"/>
                        <a14:foregroundMark x1="33953" y1="39016" x2="38721" y2="39508"/>
                        <a14:foregroundMark x1="4302" y1="71639" x2="4651" y2="9180"/>
                        <a14:foregroundMark x1="4651" y1="9180" x2="15581" y2="17705"/>
                        <a14:foregroundMark x1="15581" y1="17705" x2="16163" y2="18525"/>
                        <a14:foregroundMark x1="4419" y1="72295" x2="4419" y2="80820"/>
                        <a14:foregroundMark x1="4419" y1="80820" x2="9651" y2="85410"/>
                        <a14:foregroundMark x1="9651" y1="85410" x2="15581" y2="86066"/>
                        <a14:foregroundMark x1="15581" y1="86066" x2="21628" y2="85574"/>
                        <a14:foregroundMark x1="21628" y1="85574" x2="22791" y2="85574"/>
                        <a14:foregroundMark x1="4651" y1="82295" x2="9884" y2="85902"/>
                        <a14:foregroundMark x1="9884" y1="85902" x2="11163" y2="85410"/>
                        <a14:foregroundMark x1="13605" y1="85246" x2="21860" y2="84918"/>
                        <a14:foregroundMark x1="21860" y1="84918" x2="28140" y2="85082"/>
                        <a14:foregroundMark x1="27442" y1="85902" x2="43837" y2="86230"/>
                        <a14:foregroundMark x1="43837" y1="86230" x2="57791" y2="84590"/>
                        <a14:foregroundMark x1="57791" y1="84590" x2="71977" y2="85082"/>
                        <a14:foregroundMark x1="63837" y1="86230" x2="84651" y2="86230"/>
                        <a14:foregroundMark x1="84651" y1="86230" x2="90930" y2="85574"/>
                        <a14:foregroundMark x1="90930" y1="85574" x2="95000" y2="86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709" y="642112"/>
            <a:ext cx="9905999" cy="4829410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CE737C94-D631-4631-B80B-1220A4EE1FF1}"/>
              </a:ext>
            </a:extLst>
          </p:cNvPr>
          <p:cNvSpPr txBox="1"/>
          <p:nvPr/>
        </p:nvSpPr>
        <p:spPr>
          <a:xfrm>
            <a:off x="9024342" y="1219850"/>
            <a:ext cx="2295178" cy="442674"/>
          </a:xfrm>
          <a:prstGeom prst="round2Diag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التاريخ : 1443/2/14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3765DC89-1D3D-4517-9469-C7C1AD3B20DE}"/>
              </a:ext>
            </a:extLst>
          </p:cNvPr>
          <p:cNvSpPr txBox="1"/>
          <p:nvPr/>
        </p:nvSpPr>
        <p:spPr>
          <a:xfrm>
            <a:off x="9368163" y="1627078"/>
            <a:ext cx="1951357" cy="442674"/>
          </a:xfrm>
          <a:prstGeom prst="round2Diag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المــــادة : حديث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3C4469AA-26BC-4074-A63A-4BC560A415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3592" y="2216236"/>
            <a:ext cx="1832770" cy="15339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408847DD-EB55-4109-8A86-D20ACD05AF3D}"/>
              </a:ext>
            </a:extLst>
          </p:cNvPr>
          <p:cNvSpPr txBox="1"/>
          <p:nvPr/>
        </p:nvSpPr>
        <p:spPr>
          <a:xfrm>
            <a:off x="529173" y="1611915"/>
            <a:ext cx="1621609" cy="369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b="1" dirty="0">
                <a:cs typeface="AL-Mohanad" pitchFamily="2" charset="-78"/>
              </a:rPr>
              <a:t>القوانين الصفية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CBE057DF-29DD-4B13-B4C7-4FD0265B3367}"/>
              </a:ext>
            </a:extLst>
          </p:cNvPr>
          <p:cNvSpPr/>
          <p:nvPr/>
        </p:nvSpPr>
        <p:spPr>
          <a:xfrm>
            <a:off x="5348173" y="2223820"/>
            <a:ext cx="5806368" cy="161351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ar-SA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هو هدي النبي عليه السلام في الزكاة والصدقة؟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ar-SA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فضل الصدقة؟</a:t>
            </a:r>
          </a:p>
        </p:txBody>
      </p:sp>
      <p:pic>
        <p:nvPicPr>
          <p:cNvPr id="21" name="Picture 4" descr="مشاهدة صورة المصدر">
            <a:extLst>
              <a:ext uri="{FF2B5EF4-FFF2-40B4-BE49-F238E27FC236}">
                <a16:creationId xmlns:a16="http://schemas.microsoft.com/office/drawing/2014/main" id="{77C13909-3C90-4E85-BE64-F1769C5DC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92" y="3173908"/>
            <a:ext cx="2099353" cy="3465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3573D7BE-6270-4E59-B65C-117655EB98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020" y="2098143"/>
            <a:ext cx="1475153" cy="214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994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مجموعة 19">
            <a:extLst>
              <a:ext uri="{FF2B5EF4-FFF2-40B4-BE49-F238E27FC236}">
                <a16:creationId xmlns:a16="http://schemas.microsoft.com/office/drawing/2014/main" id="{AB29D5AD-AFEC-4C87-B299-9A7C4918708E}"/>
              </a:ext>
            </a:extLst>
          </p:cNvPr>
          <p:cNvGrpSpPr/>
          <p:nvPr/>
        </p:nvGrpSpPr>
        <p:grpSpPr>
          <a:xfrm>
            <a:off x="0" y="-355474"/>
            <a:ext cx="12203676" cy="6960236"/>
            <a:chOff x="0" y="-102237"/>
            <a:chExt cx="12203676" cy="6960236"/>
          </a:xfrm>
        </p:grpSpPr>
        <p:pic>
          <p:nvPicPr>
            <p:cNvPr id="21" name="صورة 20">
              <a:extLst>
                <a:ext uri="{FF2B5EF4-FFF2-40B4-BE49-F238E27FC236}">
                  <a16:creationId xmlns:a16="http://schemas.microsoft.com/office/drawing/2014/main" id="{A9783CCC-56E4-404A-B721-0E04E01C07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740"/>
            <a:stretch/>
          </p:blipFill>
          <p:spPr>
            <a:xfrm>
              <a:off x="0" y="-102237"/>
              <a:ext cx="12203676" cy="3041155"/>
            </a:xfrm>
            <a:prstGeom prst="rect">
              <a:avLst/>
            </a:prstGeom>
          </p:spPr>
        </p:pic>
        <p:pic>
          <p:nvPicPr>
            <p:cNvPr id="22" name="صورة 21">
              <a:extLst>
                <a:ext uri="{FF2B5EF4-FFF2-40B4-BE49-F238E27FC236}">
                  <a16:creationId xmlns:a16="http://schemas.microsoft.com/office/drawing/2014/main" id="{EFBAECBC-28C3-4DA6-93D7-146B1B23D2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900" b="7419"/>
            <a:stretch/>
          </p:blipFill>
          <p:spPr>
            <a:xfrm>
              <a:off x="0" y="1944074"/>
              <a:ext cx="12203676" cy="4913925"/>
            </a:xfrm>
            <a:prstGeom prst="rect">
              <a:avLst/>
            </a:prstGeom>
          </p:spPr>
        </p:pic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B93A8683-E16D-4E34-AB58-31B18F127D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016" b="90000" l="4186" r="95000">
                        <a14:foregroundMark x1="94070" y1="12131" x2="6395" y2="84098"/>
                        <a14:foregroundMark x1="65233" y1="78525" x2="41628" y2="44590"/>
                        <a14:foregroundMark x1="48488" y1="86066" x2="38256" y2="34590"/>
                        <a14:foregroundMark x1="30465" y1="84426" x2="23140" y2="60820"/>
                        <a14:foregroundMark x1="23140" y1="60820" x2="22674" y2="52623"/>
                        <a14:foregroundMark x1="22791" y1="84754" x2="50698" y2="66066"/>
                        <a14:foregroundMark x1="53605" y1="84098" x2="48256" y2="50984"/>
                        <a14:foregroundMark x1="58140" y1="84426" x2="75698" y2="47213"/>
                        <a14:foregroundMark x1="67907" y1="84426" x2="76628" y2="49508"/>
                        <a14:foregroundMark x1="76512" y1="82131" x2="75000" y2="42623"/>
                        <a14:foregroundMark x1="88837" y1="72459" x2="56279" y2="47213"/>
                        <a14:foregroundMark x1="93605" y1="74754" x2="70930" y2="63279"/>
                        <a14:foregroundMark x1="70930" y1="63279" x2="62326" y2="57377"/>
                        <a14:foregroundMark x1="93488" y1="82623" x2="87674" y2="65246"/>
                        <a14:foregroundMark x1="91977" y1="85738" x2="87209" y2="59508"/>
                        <a14:foregroundMark x1="4419" y1="68361" x2="34302" y2="54262"/>
                        <a14:foregroundMark x1="4419" y1="40000" x2="33953" y2="39016"/>
                        <a14:foregroundMark x1="33953" y1="39016" x2="38721" y2="39508"/>
                        <a14:foregroundMark x1="4302" y1="71639" x2="4651" y2="9180"/>
                        <a14:foregroundMark x1="4651" y1="9180" x2="15581" y2="17705"/>
                        <a14:foregroundMark x1="15581" y1="17705" x2="16163" y2="18525"/>
                        <a14:foregroundMark x1="4419" y1="72295" x2="4419" y2="80820"/>
                        <a14:foregroundMark x1="4419" y1="80820" x2="9651" y2="85410"/>
                        <a14:foregroundMark x1="9651" y1="85410" x2="15581" y2="86066"/>
                        <a14:foregroundMark x1="15581" y1="86066" x2="21628" y2="85574"/>
                        <a14:foregroundMark x1="21628" y1="85574" x2="22791" y2="85574"/>
                        <a14:foregroundMark x1="4651" y1="82295" x2="9884" y2="85902"/>
                        <a14:foregroundMark x1="9884" y1="85902" x2="11163" y2="85410"/>
                        <a14:foregroundMark x1="13605" y1="85246" x2="21860" y2="84918"/>
                        <a14:foregroundMark x1="21860" y1="84918" x2="28140" y2="85082"/>
                        <a14:foregroundMark x1="27442" y1="85902" x2="43837" y2="86230"/>
                        <a14:foregroundMark x1="43837" y1="86230" x2="57791" y2="84590"/>
                        <a14:foregroundMark x1="57791" y1="84590" x2="71977" y2="85082"/>
                        <a14:foregroundMark x1="63837" y1="86230" x2="84651" y2="86230"/>
                        <a14:foregroundMark x1="84651" y1="86230" x2="90930" y2="85574"/>
                        <a14:foregroundMark x1="90930" y1="85574" x2="95000" y2="86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083" y="645351"/>
            <a:ext cx="9748188" cy="5117719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CE737C94-D631-4631-B80B-1220A4EE1FF1}"/>
              </a:ext>
            </a:extLst>
          </p:cNvPr>
          <p:cNvSpPr txBox="1"/>
          <p:nvPr/>
        </p:nvSpPr>
        <p:spPr>
          <a:xfrm>
            <a:off x="4258428" y="1312399"/>
            <a:ext cx="3810000" cy="578882"/>
          </a:xfrm>
          <a:prstGeom prst="round2DiagRect">
            <a:avLst>
              <a:gd name="adj1" fmla="val 50000"/>
              <a:gd name="adj2" fmla="val 0"/>
            </a:avLst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أكتبي تعليقا مناسبا للصورة ..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3C4469AA-26BC-4074-A63A-4BC560A415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2442" y="2133058"/>
            <a:ext cx="1706984" cy="15339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408847DD-EB55-4109-8A86-D20ACD05AF3D}"/>
              </a:ext>
            </a:extLst>
          </p:cNvPr>
          <p:cNvSpPr txBox="1"/>
          <p:nvPr/>
        </p:nvSpPr>
        <p:spPr>
          <a:xfrm>
            <a:off x="426474" y="1574743"/>
            <a:ext cx="1621609" cy="369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b="1" dirty="0">
                <a:cs typeface="AL-Mohanad" pitchFamily="2" charset="-78"/>
              </a:rPr>
              <a:t>القوانين الصفية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082C49CB-CBBA-4B92-85E3-D3422A15A006}"/>
              </a:ext>
            </a:extLst>
          </p:cNvPr>
          <p:cNvSpPr txBox="1"/>
          <p:nvPr/>
        </p:nvSpPr>
        <p:spPr>
          <a:xfrm>
            <a:off x="8343419" y="1156722"/>
            <a:ext cx="1897457" cy="796469"/>
          </a:xfrm>
          <a:prstGeom prst="cloudCallout">
            <a:avLst>
              <a:gd name="adj1" fmla="val 95765"/>
              <a:gd name="adj2" fmla="val 70872"/>
            </a:avLst>
          </a:prstGeom>
          <a:solidFill>
            <a:schemeClr val="bg2"/>
          </a:solidFill>
          <a:ln>
            <a:solidFill>
              <a:srgbClr val="FFFF00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فكري</a:t>
            </a:r>
            <a:r>
              <a:rPr lang="ar-SA" sz="2800" b="1" dirty="0">
                <a:solidFill>
                  <a:schemeClr val="accent6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23" name="Picture 4" descr="مشاهدة صورة المصدر">
            <a:extLst>
              <a:ext uri="{FF2B5EF4-FFF2-40B4-BE49-F238E27FC236}">
                <a16:creationId xmlns:a16="http://schemas.microsoft.com/office/drawing/2014/main" id="{5D4AC2D8-B6E1-42F4-B1C1-E70DB8B19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60" y="3044985"/>
            <a:ext cx="2099353" cy="3465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artoon smiling man or businessman writing on">
            <a:extLst>
              <a:ext uri="{FF2B5EF4-FFF2-40B4-BE49-F238E27FC236}">
                <a16:creationId xmlns:a16="http://schemas.microsoft.com/office/drawing/2014/main" id="{64B4B246-A310-4AA0-9523-E42EAAE8F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02717" y="1459543"/>
            <a:ext cx="2136441" cy="3318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متى يجب الصيام على الطفل؟ | مجلة سيدتي">
            <a:extLst>
              <a:ext uri="{FF2B5EF4-FFF2-40B4-BE49-F238E27FC236}">
                <a16:creationId xmlns:a16="http://schemas.microsoft.com/office/drawing/2014/main" id="{2374B434-C7A2-4142-BE00-725B5CC4E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611" y="1924236"/>
            <a:ext cx="4784068" cy="2695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6175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مجموعة 173">
            <a:extLst>
              <a:ext uri="{FF2B5EF4-FFF2-40B4-BE49-F238E27FC236}">
                <a16:creationId xmlns:a16="http://schemas.microsoft.com/office/drawing/2014/main" id="{D425F23A-CF76-4555-B835-9625B45B5B69}"/>
              </a:ext>
            </a:extLst>
          </p:cNvPr>
          <p:cNvGrpSpPr/>
          <p:nvPr/>
        </p:nvGrpSpPr>
        <p:grpSpPr>
          <a:xfrm>
            <a:off x="0" y="-102236"/>
            <a:ext cx="12203676" cy="6960236"/>
            <a:chOff x="0" y="-102237"/>
            <a:chExt cx="12203676" cy="6960236"/>
          </a:xfrm>
        </p:grpSpPr>
        <p:pic>
          <p:nvPicPr>
            <p:cNvPr id="175" name="صورة 174">
              <a:extLst>
                <a:ext uri="{FF2B5EF4-FFF2-40B4-BE49-F238E27FC236}">
                  <a16:creationId xmlns:a16="http://schemas.microsoft.com/office/drawing/2014/main" id="{1991977C-6D4E-4812-9834-334D56A370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740"/>
            <a:stretch/>
          </p:blipFill>
          <p:spPr>
            <a:xfrm>
              <a:off x="0" y="-102237"/>
              <a:ext cx="12203676" cy="3041155"/>
            </a:xfrm>
            <a:prstGeom prst="rect">
              <a:avLst/>
            </a:prstGeom>
          </p:spPr>
        </p:pic>
        <p:pic>
          <p:nvPicPr>
            <p:cNvPr id="176" name="صورة 175">
              <a:extLst>
                <a:ext uri="{FF2B5EF4-FFF2-40B4-BE49-F238E27FC236}">
                  <a16:creationId xmlns:a16="http://schemas.microsoft.com/office/drawing/2014/main" id="{8FE91252-AB7A-4F0C-B739-0AE61C7756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900" b="7419"/>
            <a:stretch/>
          </p:blipFill>
          <p:spPr>
            <a:xfrm>
              <a:off x="0" y="1944074"/>
              <a:ext cx="12203676" cy="4913925"/>
            </a:xfrm>
            <a:prstGeom prst="rect">
              <a:avLst/>
            </a:prstGeom>
          </p:spPr>
        </p:pic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B93A8683-E16D-4E34-AB58-31B18F127D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016" b="90000" l="4186" r="95000">
                        <a14:foregroundMark x1="94070" y1="12131" x2="6395" y2="84098"/>
                        <a14:foregroundMark x1="65233" y1="78525" x2="41628" y2="44590"/>
                        <a14:foregroundMark x1="48488" y1="86066" x2="38256" y2="34590"/>
                        <a14:foregroundMark x1="30465" y1="84426" x2="23140" y2="60820"/>
                        <a14:foregroundMark x1="23140" y1="60820" x2="22674" y2="52623"/>
                        <a14:foregroundMark x1="22791" y1="84754" x2="50698" y2="66066"/>
                        <a14:foregroundMark x1="53605" y1="84098" x2="48256" y2="50984"/>
                        <a14:foregroundMark x1="58140" y1="84426" x2="75698" y2="47213"/>
                        <a14:foregroundMark x1="67907" y1="84426" x2="76628" y2="49508"/>
                        <a14:foregroundMark x1="76512" y1="82131" x2="75000" y2="42623"/>
                        <a14:foregroundMark x1="88837" y1="72459" x2="56279" y2="47213"/>
                        <a14:foregroundMark x1="93605" y1="74754" x2="70930" y2="63279"/>
                        <a14:foregroundMark x1="70930" y1="63279" x2="62326" y2="57377"/>
                        <a14:foregroundMark x1="93488" y1="82623" x2="87674" y2="65246"/>
                        <a14:foregroundMark x1="91977" y1="85738" x2="87209" y2="59508"/>
                        <a14:foregroundMark x1="4419" y1="68361" x2="34302" y2="54262"/>
                        <a14:foregroundMark x1="4419" y1="40000" x2="33953" y2="39016"/>
                        <a14:foregroundMark x1="33953" y1="39016" x2="38721" y2="39508"/>
                        <a14:foregroundMark x1="4302" y1="71639" x2="4651" y2="9180"/>
                        <a14:foregroundMark x1="4651" y1="9180" x2="15581" y2="17705"/>
                        <a14:foregroundMark x1="15581" y1="17705" x2="16163" y2="18525"/>
                        <a14:foregroundMark x1="4419" y1="72295" x2="4419" y2="80820"/>
                        <a14:foregroundMark x1="4419" y1="80820" x2="9651" y2="85410"/>
                        <a14:foregroundMark x1="9651" y1="85410" x2="15581" y2="86066"/>
                        <a14:foregroundMark x1="15581" y1="86066" x2="21628" y2="85574"/>
                        <a14:foregroundMark x1="21628" y1="85574" x2="22791" y2="85574"/>
                        <a14:foregroundMark x1="4651" y1="82295" x2="9884" y2="85902"/>
                        <a14:foregroundMark x1="9884" y1="85902" x2="11163" y2="85410"/>
                        <a14:foregroundMark x1="13605" y1="85246" x2="21860" y2="84918"/>
                        <a14:foregroundMark x1="21860" y1="84918" x2="28140" y2="85082"/>
                        <a14:foregroundMark x1="27442" y1="85902" x2="43837" y2="86230"/>
                        <a14:foregroundMark x1="43837" y1="86230" x2="57791" y2="84590"/>
                        <a14:foregroundMark x1="57791" y1="84590" x2="71977" y2="85082"/>
                        <a14:foregroundMark x1="63837" y1="86230" x2="84651" y2="86230"/>
                        <a14:foregroundMark x1="84651" y1="86230" x2="90930" y2="85574"/>
                        <a14:foregroundMark x1="90930" y1="85574" x2="95000" y2="86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748" y="611229"/>
            <a:ext cx="9363527" cy="5238330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CE737C94-D631-4631-B80B-1220A4EE1FF1}"/>
              </a:ext>
            </a:extLst>
          </p:cNvPr>
          <p:cNvSpPr txBox="1"/>
          <p:nvPr/>
        </p:nvSpPr>
        <p:spPr>
          <a:xfrm>
            <a:off x="4076114" y="2601053"/>
            <a:ext cx="2371469" cy="646331"/>
          </a:xfrm>
          <a:prstGeom prst="homePlate">
            <a:avLst/>
          </a:prstGeom>
          <a:solidFill>
            <a:schemeClr val="bg2"/>
          </a:solidFill>
        </p:spPr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أهداف الدرس:</a:t>
            </a:r>
            <a:endParaRPr lang="en-US" sz="3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3765DC89-1D3D-4517-9469-C7C1AD3B20DE}"/>
              </a:ext>
            </a:extLst>
          </p:cNvPr>
          <p:cNvSpPr txBox="1"/>
          <p:nvPr/>
        </p:nvSpPr>
        <p:spPr>
          <a:xfrm>
            <a:off x="4898025" y="1220020"/>
            <a:ext cx="5722549" cy="646986"/>
          </a:xfrm>
          <a:prstGeom prst="round2Diag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موضوع الدرس:</a:t>
            </a:r>
            <a:endParaRPr lang="ar-SA" sz="24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3C4469AA-26BC-4074-A63A-4BC560A415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241" y="2150629"/>
            <a:ext cx="1706984" cy="15339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408847DD-EB55-4109-8A86-D20ACD05AF3D}"/>
              </a:ext>
            </a:extLst>
          </p:cNvPr>
          <p:cNvSpPr txBox="1"/>
          <p:nvPr/>
        </p:nvSpPr>
        <p:spPr>
          <a:xfrm>
            <a:off x="526928" y="1649050"/>
            <a:ext cx="1621609" cy="369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b="1" dirty="0">
                <a:cs typeface="AL-Mohanad" pitchFamily="2" charset="-78"/>
              </a:rPr>
              <a:t>القوانين الصفية</a:t>
            </a:r>
          </a:p>
        </p:txBody>
      </p:sp>
      <p:graphicFrame>
        <p:nvGraphicFramePr>
          <p:cNvPr id="13" name="جدول 4">
            <a:extLst>
              <a:ext uri="{FF2B5EF4-FFF2-40B4-BE49-F238E27FC236}">
                <a16:creationId xmlns:a16="http://schemas.microsoft.com/office/drawing/2014/main" id="{9BFEE835-9F63-451D-A7AF-88ED5879A6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7321845"/>
              </p:ext>
            </p:extLst>
          </p:nvPr>
        </p:nvGraphicFramePr>
        <p:xfrm>
          <a:off x="5521874" y="1978379"/>
          <a:ext cx="4395380" cy="3445957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64623">
                  <a:extLst>
                    <a:ext uri="{9D8B030D-6E8A-4147-A177-3AD203B41FA5}">
                      <a16:colId xmlns:a16="http://schemas.microsoft.com/office/drawing/2014/main" val="4068381651"/>
                    </a:ext>
                  </a:extLst>
                </a:gridCol>
                <a:gridCol w="4030757">
                  <a:extLst>
                    <a:ext uri="{9D8B030D-6E8A-4147-A177-3AD203B41FA5}">
                      <a16:colId xmlns:a16="http://schemas.microsoft.com/office/drawing/2014/main" val="1249589180"/>
                    </a:ext>
                  </a:extLst>
                </a:gridCol>
              </a:tblGrid>
              <a:tr h="519877">
                <a:tc>
                  <a:txBody>
                    <a:bodyPr/>
                    <a:lstStyle/>
                    <a:p>
                      <a:pPr rtl="1"/>
                      <a:endParaRPr lang="ar-SA" sz="18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solidFill>
                            <a:srgbClr val="FE5969"/>
                          </a:solidFill>
                          <a:latin typeface="Arabic Typesetting" panose="03020402040406030203" pitchFamily="66" charset="-78"/>
                          <a:cs typeface="Arabic Typesetting" panose="03020402040406030203" pitchFamily="66" charset="-78"/>
                        </a:rPr>
                        <a:t>أن تعرف الطالبة الصيام..</a:t>
                      </a:r>
                      <a:endParaRPr lang="ar-SA" sz="2400" dirty="0">
                        <a:latin typeface="Arabic Typesetting" panose="03020402040406030203" pitchFamily="66" charset="-78"/>
                        <a:cs typeface="Arabic Typesetting" panose="03020402040406030203" pitchFamily="66" charset="-78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0206742"/>
                  </a:ext>
                </a:extLst>
              </a:tr>
              <a:tr h="393290">
                <a:tc>
                  <a:txBody>
                    <a:bodyPr/>
                    <a:lstStyle/>
                    <a:p>
                      <a:pPr rtl="1"/>
                      <a:endParaRPr lang="ar-SA" sz="18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abic Typesetting" panose="03020402040406030203" pitchFamily="66" charset="-78"/>
                          <a:cs typeface="Arabic Typesetting" panose="03020402040406030203" pitchFamily="66" charset="-78"/>
                        </a:rPr>
                        <a:t>أن تبين الطالبة هديه عليه السلام في الصيام..</a:t>
                      </a:r>
                    </a:p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r-SA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uLnTx/>
                          <a:uFillTx/>
                          <a:latin typeface="Arabic Typesetting" panose="03020402040406030203" pitchFamily="66" charset="-78"/>
                          <a:ea typeface="+mn-ea"/>
                          <a:cs typeface="Arabic Typesetting" panose="03020402040406030203" pitchFamily="66" charset="-78"/>
                        </a:rPr>
                        <a:t>أن تستنتج الطالبة ثمرات الصيام</a:t>
                      </a:r>
                    </a:p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r-SA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uLnTx/>
                          <a:uFillTx/>
                          <a:latin typeface="Arabic Typesetting" panose="03020402040406030203" pitchFamily="66" charset="-78"/>
                          <a:ea typeface="+mn-ea"/>
                          <a:cs typeface="Arabic Typesetting" panose="03020402040406030203" pitchFamily="66" charset="-78"/>
                        </a:rPr>
                        <a:t>أن توضح الطالبة فضل الصيام..</a:t>
                      </a:r>
                      <a:endParaRPr lang="ar-SA" sz="2400" dirty="0">
                        <a:solidFill>
                          <a:srgbClr val="008080"/>
                        </a:solidFill>
                        <a:latin typeface="Arabic Typesetting" panose="03020402040406030203" pitchFamily="66" charset="-78"/>
                        <a:cs typeface="Arabic Typesetting" panose="03020402040406030203" pitchFamily="66" charset="-78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3425406"/>
                  </a:ext>
                </a:extLst>
              </a:tr>
              <a:tr h="447367">
                <a:tc>
                  <a:txBody>
                    <a:bodyPr/>
                    <a:lstStyle/>
                    <a:p>
                      <a:pPr rtl="1"/>
                      <a:endParaRPr lang="ar-SA" sz="18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abic Typesetting" panose="03020402040406030203" pitchFamily="66" charset="-78"/>
                          <a:cs typeface="Arabic Typesetting" panose="03020402040406030203" pitchFamily="66" charset="-78"/>
                        </a:rPr>
                        <a:t>أن توضح الطالبة معاني الكلمات الواردة في الحديث..</a:t>
                      </a:r>
                    </a:p>
                    <a:p>
                      <a:pPr rtl="1"/>
                      <a:r>
                        <a:rPr lang="ar-SA" sz="2400" b="1" dirty="0">
                          <a:solidFill>
                            <a:srgbClr val="FF0000"/>
                          </a:solidFill>
                          <a:latin typeface="Arabic Typesetting" panose="03020402040406030203" pitchFamily="66" charset="-78"/>
                          <a:cs typeface="Arabic Typesetting" panose="03020402040406030203" pitchFamily="66" charset="-78"/>
                        </a:rPr>
                        <a:t>أن تترجم الطالبة لراوي الحديث..</a:t>
                      </a:r>
                      <a:endParaRPr lang="ar-SA" sz="2400" dirty="0">
                        <a:solidFill>
                          <a:srgbClr val="FF0000"/>
                        </a:solidFill>
                        <a:latin typeface="Arabic Typesetting" panose="03020402040406030203" pitchFamily="66" charset="-78"/>
                        <a:cs typeface="Arabic Typesetting" panose="03020402040406030203" pitchFamily="66" charset="-78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1952860"/>
                  </a:ext>
                </a:extLst>
              </a:tr>
              <a:tr h="378541">
                <a:tc>
                  <a:txBody>
                    <a:bodyPr/>
                    <a:lstStyle/>
                    <a:p>
                      <a:pPr rtl="1"/>
                      <a:endParaRPr lang="ar-SA" sz="18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kumimoji="0" lang="ar-SA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uLnTx/>
                          <a:uFillTx/>
                          <a:latin typeface="Arabic Typesetting" panose="03020402040406030203" pitchFamily="66" charset="-78"/>
                          <a:ea typeface="+mn-ea"/>
                          <a:cs typeface="Arabic Typesetting" panose="03020402040406030203" pitchFamily="66" charset="-78"/>
                        </a:rPr>
                        <a:t>أن تستخرج الطالبة ما يستفاد من الحديث..</a:t>
                      </a:r>
                      <a:endParaRPr lang="ar-SA" sz="2400" dirty="0">
                        <a:solidFill>
                          <a:srgbClr val="FFC000"/>
                        </a:solidFill>
                        <a:latin typeface="Arabic Typesetting" panose="03020402040406030203" pitchFamily="66" charset="-78"/>
                        <a:cs typeface="Arabic Typesetting" panose="03020402040406030203" pitchFamily="66" charset="-78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23101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rtl="1"/>
                      <a:endParaRPr lang="ar-SA" sz="18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24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Arabic Typesetting" panose="03020402040406030203" pitchFamily="66" charset="-78"/>
                        <a:cs typeface="Arabic Typesetting" panose="03020402040406030203" pitchFamily="66" charset="-78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8886892"/>
                  </a:ext>
                </a:extLst>
              </a:tr>
            </a:tbl>
          </a:graphicData>
        </a:graphic>
      </p:graphicFrame>
      <p:grpSp>
        <p:nvGrpSpPr>
          <p:cNvPr id="14" name="Group 59">
            <a:extLst>
              <a:ext uri="{FF2B5EF4-FFF2-40B4-BE49-F238E27FC236}">
                <a16:creationId xmlns:a16="http://schemas.microsoft.com/office/drawing/2014/main" id="{89258A02-41D8-497B-9540-E13065C2C03A}"/>
              </a:ext>
            </a:extLst>
          </p:cNvPr>
          <p:cNvGrpSpPr/>
          <p:nvPr/>
        </p:nvGrpSpPr>
        <p:grpSpPr>
          <a:xfrm rot="2521304">
            <a:off x="3649497" y="2129317"/>
            <a:ext cx="1343917" cy="1449907"/>
            <a:chOff x="3572486" y="3114960"/>
            <a:chExt cx="2804733" cy="3440292"/>
          </a:xfrm>
        </p:grpSpPr>
        <p:sp>
          <p:nvSpPr>
            <p:cNvPr id="15" name="Shape">
              <a:extLst>
                <a:ext uri="{FF2B5EF4-FFF2-40B4-BE49-F238E27FC236}">
                  <a16:creationId xmlns:a16="http://schemas.microsoft.com/office/drawing/2014/main" id="{D0236CCA-94E9-4984-8766-D286687D5F97}"/>
                </a:ext>
              </a:extLst>
            </p:cNvPr>
            <p:cNvSpPr/>
            <p:nvPr/>
          </p:nvSpPr>
          <p:spPr>
            <a:xfrm rot="20474085">
              <a:off x="3859405" y="4263250"/>
              <a:ext cx="1354946" cy="187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9" h="21445" extrusionOk="0">
                  <a:moveTo>
                    <a:pt x="7165" y="276"/>
                  </a:moveTo>
                  <a:cubicBezTo>
                    <a:pt x="8496" y="592"/>
                    <a:pt x="9852" y="1160"/>
                    <a:pt x="11166" y="1908"/>
                  </a:cubicBezTo>
                  <a:cubicBezTo>
                    <a:pt x="12462" y="2644"/>
                    <a:pt x="13726" y="3563"/>
                    <a:pt x="14896" y="4606"/>
                  </a:cubicBezTo>
                  <a:cubicBezTo>
                    <a:pt x="16058" y="5639"/>
                    <a:pt x="17135" y="6799"/>
                    <a:pt x="18068" y="8033"/>
                  </a:cubicBezTo>
                  <a:cubicBezTo>
                    <a:pt x="19002" y="9268"/>
                    <a:pt x="19796" y="10584"/>
                    <a:pt x="20392" y="11936"/>
                  </a:cubicBezTo>
                  <a:cubicBezTo>
                    <a:pt x="20992" y="13297"/>
                    <a:pt x="21334" y="14573"/>
                    <a:pt x="21435" y="15721"/>
                  </a:cubicBezTo>
                  <a:cubicBezTo>
                    <a:pt x="21541" y="16887"/>
                    <a:pt x="21402" y="17926"/>
                    <a:pt x="21030" y="18791"/>
                  </a:cubicBezTo>
                  <a:cubicBezTo>
                    <a:pt x="20650" y="19671"/>
                    <a:pt x="20029" y="20371"/>
                    <a:pt x="19184" y="20831"/>
                  </a:cubicBezTo>
                  <a:cubicBezTo>
                    <a:pt x="18318" y="21300"/>
                    <a:pt x="17211" y="21519"/>
                    <a:pt x="15884" y="21423"/>
                  </a:cubicBezTo>
                  <a:cubicBezTo>
                    <a:pt x="14524" y="21324"/>
                    <a:pt x="13071" y="20900"/>
                    <a:pt x="11605" y="20215"/>
                  </a:cubicBezTo>
                  <a:cubicBezTo>
                    <a:pt x="10114" y="19518"/>
                    <a:pt x="8622" y="18557"/>
                    <a:pt x="7220" y="17397"/>
                  </a:cubicBezTo>
                  <a:cubicBezTo>
                    <a:pt x="5805" y="16226"/>
                    <a:pt x="4495" y="14865"/>
                    <a:pt x="3384" y="13393"/>
                  </a:cubicBezTo>
                  <a:cubicBezTo>
                    <a:pt x="2273" y="11921"/>
                    <a:pt x="1373" y="10349"/>
                    <a:pt x="773" y="8763"/>
                  </a:cubicBezTo>
                  <a:cubicBezTo>
                    <a:pt x="178" y="7195"/>
                    <a:pt x="-59" y="5774"/>
                    <a:pt x="13" y="4557"/>
                  </a:cubicBezTo>
                  <a:cubicBezTo>
                    <a:pt x="85" y="3362"/>
                    <a:pt x="452" y="2364"/>
                    <a:pt x="1077" y="1613"/>
                  </a:cubicBezTo>
                  <a:cubicBezTo>
                    <a:pt x="1686" y="877"/>
                    <a:pt x="2535" y="379"/>
                    <a:pt x="3583" y="147"/>
                  </a:cubicBezTo>
                  <a:cubicBezTo>
                    <a:pt x="4596" y="-81"/>
                    <a:pt x="5809" y="-48"/>
                    <a:pt x="7165" y="27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B3B3B3"/>
                </a:gs>
                <a:gs pos="100000">
                  <a:schemeClr val="bg1">
                    <a:lumMod val="85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>
                <a:defRPr/>
              </a:pPr>
              <a:endParaRPr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" name="Shape">
              <a:extLst>
                <a:ext uri="{FF2B5EF4-FFF2-40B4-BE49-F238E27FC236}">
                  <a16:creationId xmlns:a16="http://schemas.microsoft.com/office/drawing/2014/main" id="{AB73620B-1AE9-4280-9E70-D9E2B4E4E36F}"/>
                </a:ext>
              </a:extLst>
            </p:cNvPr>
            <p:cNvSpPr/>
            <p:nvPr/>
          </p:nvSpPr>
          <p:spPr>
            <a:xfrm rot="20474085">
              <a:off x="3572486" y="4404947"/>
              <a:ext cx="1465837" cy="19863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077" y="19856"/>
                  </a:moveTo>
                  <a:cubicBezTo>
                    <a:pt x="21066" y="19859"/>
                    <a:pt x="21058" y="19862"/>
                    <a:pt x="21046" y="19862"/>
                  </a:cubicBezTo>
                  <a:cubicBezTo>
                    <a:pt x="20869" y="19899"/>
                    <a:pt x="20685" y="19931"/>
                    <a:pt x="20496" y="19951"/>
                  </a:cubicBezTo>
                  <a:cubicBezTo>
                    <a:pt x="20492" y="19951"/>
                    <a:pt x="20488" y="19951"/>
                    <a:pt x="20484" y="19953"/>
                  </a:cubicBezTo>
                  <a:cubicBezTo>
                    <a:pt x="20300" y="19973"/>
                    <a:pt x="20111" y="19985"/>
                    <a:pt x="19915" y="19988"/>
                  </a:cubicBezTo>
                  <a:cubicBezTo>
                    <a:pt x="19891" y="19988"/>
                    <a:pt x="19871" y="19991"/>
                    <a:pt x="19848" y="19991"/>
                  </a:cubicBezTo>
                  <a:cubicBezTo>
                    <a:pt x="19640" y="19994"/>
                    <a:pt x="19427" y="19988"/>
                    <a:pt x="19207" y="19971"/>
                  </a:cubicBezTo>
                  <a:cubicBezTo>
                    <a:pt x="19058" y="19959"/>
                    <a:pt x="18905" y="19942"/>
                    <a:pt x="18752" y="19922"/>
                  </a:cubicBezTo>
                  <a:cubicBezTo>
                    <a:pt x="18740" y="19922"/>
                    <a:pt x="18732" y="19919"/>
                    <a:pt x="18720" y="19919"/>
                  </a:cubicBezTo>
                  <a:cubicBezTo>
                    <a:pt x="18575" y="19899"/>
                    <a:pt x="18426" y="19876"/>
                    <a:pt x="18276" y="19847"/>
                  </a:cubicBezTo>
                  <a:cubicBezTo>
                    <a:pt x="18261" y="19845"/>
                    <a:pt x="18241" y="19842"/>
                    <a:pt x="18225" y="19839"/>
                  </a:cubicBezTo>
                  <a:cubicBezTo>
                    <a:pt x="18084" y="19813"/>
                    <a:pt x="17942" y="19782"/>
                    <a:pt x="17797" y="19747"/>
                  </a:cubicBezTo>
                  <a:cubicBezTo>
                    <a:pt x="17766" y="19739"/>
                    <a:pt x="17730" y="19730"/>
                    <a:pt x="17699" y="19724"/>
                  </a:cubicBezTo>
                  <a:cubicBezTo>
                    <a:pt x="17553" y="19690"/>
                    <a:pt x="17412" y="19650"/>
                    <a:pt x="17267" y="19610"/>
                  </a:cubicBezTo>
                  <a:cubicBezTo>
                    <a:pt x="17251" y="19604"/>
                    <a:pt x="17235" y="19601"/>
                    <a:pt x="17223" y="19595"/>
                  </a:cubicBezTo>
                  <a:cubicBezTo>
                    <a:pt x="17086" y="19555"/>
                    <a:pt x="16952" y="19512"/>
                    <a:pt x="16815" y="19467"/>
                  </a:cubicBezTo>
                  <a:cubicBezTo>
                    <a:pt x="16783" y="19455"/>
                    <a:pt x="16752" y="19447"/>
                    <a:pt x="16721" y="19435"/>
                  </a:cubicBezTo>
                  <a:cubicBezTo>
                    <a:pt x="16575" y="19386"/>
                    <a:pt x="16430" y="19332"/>
                    <a:pt x="16284" y="19278"/>
                  </a:cubicBezTo>
                  <a:cubicBezTo>
                    <a:pt x="16253" y="19266"/>
                    <a:pt x="16222" y="19255"/>
                    <a:pt x="16194" y="19240"/>
                  </a:cubicBezTo>
                  <a:cubicBezTo>
                    <a:pt x="16057" y="19186"/>
                    <a:pt x="15919" y="19132"/>
                    <a:pt x="15782" y="19071"/>
                  </a:cubicBezTo>
                  <a:cubicBezTo>
                    <a:pt x="15762" y="19063"/>
                    <a:pt x="15746" y="19057"/>
                    <a:pt x="15727" y="19049"/>
                  </a:cubicBezTo>
                  <a:cubicBezTo>
                    <a:pt x="15577" y="18983"/>
                    <a:pt x="15428" y="18914"/>
                    <a:pt x="15279" y="18842"/>
                  </a:cubicBezTo>
                  <a:cubicBezTo>
                    <a:pt x="15243" y="18825"/>
                    <a:pt x="15204" y="18808"/>
                    <a:pt x="15169" y="18791"/>
                  </a:cubicBezTo>
                  <a:cubicBezTo>
                    <a:pt x="15031" y="18725"/>
                    <a:pt x="14894" y="18656"/>
                    <a:pt x="14756" y="18585"/>
                  </a:cubicBezTo>
                  <a:cubicBezTo>
                    <a:pt x="14737" y="18576"/>
                    <a:pt x="14717" y="18565"/>
                    <a:pt x="14701" y="18556"/>
                  </a:cubicBezTo>
                  <a:cubicBezTo>
                    <a:pt x="14552" y="18479"/>
                    <a:pt x="14403" y="18396"/>
                    <a:pt x="14253" y="18313"/>
                  </a:cubicBezTo>
                  <a:cubicBezTo>
                    <a:pt x="14202" y="18284"/>
                    <a:pt x="14147" y="18253"/>
                    <a:pt x="14096" y="18221"/>
                  </a:cubicBezTo>
                  <a:cubicBezTo>
                    <a:pt x="13990" y="18158"/>
                    <a:pt x="13880" y="18095"/>
                    <a:pt x="13774" y="18029"/>
                  </a:cubicBezTo>
                  <a:cubicBezTo>
                    <a:pt x="13719" y="17998"/>
                    <a:pt x="13668" y="17963"/>
                    <a:pt x="13613" y="17932"/>
                  </a:cubicBezTo>
                  <a:cubicBezTo>
                    <a:pt x="13495" y="17857"/>
                    <a:pt x="13373" y="17780"/>
                    <a:pt x="13255" y="17703"/>
                  </a:cubicBezTo>
                  <a:cubicBezTo>
                    <a:pt x="13216" y="17677"/>
                    <a:pt x="13181" y="17654"/>
                    <a:pt x="13141" y="17631"/>
                  </a:cubicBezTo>
                  <a:cubicBezTo>
                    <a:pt x="12992" y="17531"/>
                    <a:pt x="12839" y="17428"/>
                    <a:pt x="12690" y="17325"/>
                  </a:cubicBezTo>
                  <a:cubicBezTo>
                    <a:pt x="12493" y="17187"/>
                    <a:pt x="12301" y="17047"/>
                    <a:pt x="12108" y="16904"/>
                  </a:cubicBezTo>
                  <a:cubicBezTo>
                    <a:pt x="12065" y="16869"/>
                    <a:pt x="12022" y="16835"/>
                    <a:pt x="11975" y="16801"/>
                  </a:cubicBezTo>
                  <a:cubicBezTo>
                    <a:pt x="11825" y="16686"/>
                    <a:pt x="11680" y="16572"/>
                    <a:pt x="11535" y="16454"/>
                  </a:cubicBezTo>
                  <a:cubicBezTo>
                    <a:pt x="11472" y="16403"/>
                    <a:pt x="11405" y="16348"/>
                    <a:pt x="11342" y="16297"/>
                  </a:cubicBezTo>
                  <a:cubicBezTo>
                    <a:pt x="11212" y="16191"/>
                    <a:pt x="11087" y="16082"/>
                    <a:pt x="10961" y="15973"/>
                  </a:cubicBezTo>
                  <a:cubicBezTo>
                    <a:pt x="10898" y="15919"/>
                    <a:pt x="10831" y="15861"/>
                    <a:pt x="10769" y="15804"/>
                  </a:cubicBezTo>
                  <a:cubicBezTo>
                    <a:pt x="10627" y="15678"/>
                    <a:pt x="10490" y="15552"/>
                    <a:pt x="10352" y="15423"/>
                  </a:cubicBezTo>
                  <a:cubicBezTo>
                    <a:pt x="10309" y="15383"/>
                    <a:pt x="10266" y="15346"/>
                    <a:pt x="10226" y="15306"/>
                  </a:cubicBezTo>
                  <a:cubicBezTo>
                    <a:pt x="10006" y="15097"/>
                    <a:pt x="9786" y="14879"/>
                    <a:pt x="9574" y="14659"/>
                  </a:cubicBezTo>
                  <a:cubicBezTo>
                    <a:pt x="9527" y="14610"/>
                    <a:pt x="9484" y="14564"/>
                    <a:pt x="9437" y="14516"/>
                  </a:cubicBezTo>
                  <a:cubicBezTo>
                    <a:pt x="9221" y="14292"/>
                    <a:pt x="9012" y="14063"/>
                    <a:pt x="8804" y="13831"/>
                  </a:cubicBezTo>
                  <a:cubicBezTo>
                    <a:pt x="8792" y="13817"/>
                    <a:pt x="8777" y="13800"/>
                    <a:pt x="8765" y="13785"/>
                  </a:cubicBezTo>
                  <a:cubicBezTo>
                    <a:pt x="8568" y="13562"/>
                    <a:pt x="8380" y="13336"/>
                    <a:pt x="8195" y="13104"/>
                  </a:cubicBezTo>
                  <a:cubicBezTo>
                    <a:pt x="8156" y="13055"/>
                    <a:pt x="8117" y="13006"/>
                    <a:pt x="8077" y="12958"/>
                  </a:cubicBezTo>
                  <a:cubicBezTo>
                    <a:pt x="7889" y="12720"/>
                    <a:pt x="7704" y="12480"/>
                    <a:pt x="7527" y="12233"/>
                  </a:cubicBezTo>
                  <a:cubicBezTo>
                    <a:pt x="7480" y="12170"/>
                    <a:pt x="7437" y="12107"/>
                    <a:pt x="7390" y="12041"/>
                  </a:cubicBezTo>
                  <a:cubicBezTo>
                    <a:pt x="7296" y="11913"/>
                    <a:pt x="7205" y="11781"/>
                    <a:pt x="7115" y="11649"/>
                  </a:cubicBezTo>
                  <a:cubicBezTo>
                    <a:pt x="7064" y="11575"/>
                    <a:pt x="7017" y="11500"/>
                    <a:pt x="6966" y="11429"/>
                  </a:cubicBezTo>
                  <a:cubicBezTo>
                    <a:pt x="6879" y="11297"/>
                    <a:pt x="6797" y="11165"/>
                    <a:pt x="6714" y="11033"/>
                  </a:cubicBezTo>
                  <a:cubicBezTo>
                    <a:pt x="6671" y="10962"/>
                    <a:pt x="6624" y="10890"/>
                    <a:pt x="6581" y="10819"/>
                  </a:cubicBezTo>
                  <a:cubicBezTo>
                    <a:pt x="6490" y="10673"/>
                    <a:pt x="6404" y="10524"/>
                    <a:pt x="6321" y="10375"/>
                  </a:cubicBezTo>
                  <a:cubicBezTo>
                    <a:pt x="6290" y="10318"/>
                    <a:pt x="6254" y="10263"/>
                    <a:pt x="6223" y="10206"/>
                  </a:cubicBezTo>
                  <a:cubicBezTo>
                    <a:pt x="6109" y="10000"/>
                    <a:pt x="5999" y="9793"/>
                    <a:pt x="5893" y="9584"/>
                  </a:cubicBezTo>
                  <a:cubicBezTo>
                    <a:pt x="5811" y="9421"/>
                    <a:pt x="5732" y="9255"/>
                    <a:pt x="5653" y="9092"/>
                  </a:cubicBezTo>
                  <a:cubicBezTo>
                    <a:pt x="5630" y="9043"/>
                    <a:pt x="5610" y="8995"/>
                    <a:pt x="5587" y="8943"/>
                  </a:cubicBezTo>
                  <a:cubicBezTo>
                    <a:pt x="5532" y="8817"/>
                    <a:pt x="5477" y="8694"/>
                    <a:pt x="5422" y="8568"/>
                  </a:cubicBezTo>
                  <a:cubicBezTo>
                    <a:pt x="5402" y="8516"/>
                    <a:pt x="5378" y="8468"/>
                    <a:pt x="5359" y="8416"/>
                  </a:cubicBezTo>
                  <a:cubicBezTo>
                    <a:pt x="5288" y="8247"/>
                    <a:pt x="5221" y="8078"/>
                    <a:pt x="5158" y="7909"/>
                  </a:cubicBezTo>
                  <a:cubicBezTo>
                    <a:pt x="5068" y="7663"/>
                    <a:pt x="4986" y="7417"/>
                    <a:pt x="4911" y="7179"/>
                  </a:cubicBezTo>
                  <a:cubicBezTo>
                    <a:pt x="4911" y="7176"/>
                    <a:pt x="4911" y="7173"/>
                    <a:pt x="4907" y="7170"/>
                  </a:cubicBezTo>
                  <a:cubicBezTo>
                    <a:pt x="4832" y="6933"/>
                    <a:pt x="4769" y="6698"/>
                    <a:pt x="4714" y="6466"/>
                  </a:cubicBezTo>
                  <a:cubicBezTo>
                    <a:pt x="4714" y="6460"/>
                    <a:pt x="4711" y="6452"/>
                    <a:pt x="4711" y="6446"/>
                  </a:cubicBezTo>
                  <a:cubicBezTo>
                    <a:pt x="4655" y="6225"/>
                    <a:pt x="4612" y="6008"/>
                    <a:pt x="4577" y="5796"/>
                  </a:cubicBezTo>
                  <a:cubicBezTo>
                    <a:pt x="4573" y="5779"/>
                    <a:pt x="4573" y="5762"/>
                    <a:pt x="4569" y="5741"/>
                  </a:cubicBezTo>
                  <a:cubicBezTo>
                    <a:pt x="4534" y="5541"/>
                    <a:pt x="4506" y="5341"/>
                    <a:pt x="4487" y="5149"/>
                  </a:cubicBezTo>
                  <a:cubicBezTo>
                    <a:pt x="4483" y="5126"/>
                    <a:pt x="4483" y="5103"/>
                    <a:pt x="4479" y="5080"/>
                  </a:cubicBezTo>
                  <a:cubicBezTo>
                    <a:pt x="4459" y="4894"/>
                    <a:pt x="4447" y="4711"/>
                    <a:pt x="4443" y="4530"/>
                  </a:cubicBezTo>
                  <a:cubicBezTo>
                    <a:pt x="4443" y="4507"/>
                    <a:pt x="4443" y="4484"/>
                    <a:pt x="4443" y="4461"/>
                  </a:cubicBezTo>
                  <a:cubicBezTo>
                    <a:pt x="4439" y="4284"/>
                    <a:pt x="4443" y="4112"/>
                    <a:pt x="4451" y="3946"/>
                  </a:cubicBezTo>
                  <a:cubicBezTo>
                    <a:pt x="4451" y="3920"/>
                    <a:pt x="4455" y="3897"/>
                    <a:pt x="4455" y="3872"/>
                  </a:cubicBezTo>
                  <a:cubicBezTo>
                    <a:pt x="4467" y="3705"/>
                    <a:pt x="4483" y="3542"/>
                    <a:pt x="4502" y="3382"/>
                  </a:cubicBezTo>
                  <a:cubicBezTo>
                    <a:pt x="4506" y="3359"/>
                    <a:pt x="4510" y="3333"/>
                    <a:pt x="4514" y="3310"/>
                  </a:cubicBezTo>
                  <a:cubicBezTo>
                    <a:pt x="4538" y="3156"/>
                    <a:pt x="4565" y="3007"/>
                    <a:pt x="4601" y="2861"/>
                  </a:cubicBezTo>
                  <a:cubicBezTo>
                    <a:pt x="4608" y="2829"/>
                    <a:pt x="4616" y="2795"/>
                    <a:pt x="4624" y="2763"/>
                  </a:cubicBezTo>
                  <a:cubicBezTo>
                    <a:pt x="4663" y="2617"/>
                    <a:pt x="4703" y="2471"/>
                    <a:pt x="4754" y="2334"/>
                  </a:cubicBezTo>
                  <a:cubicBezTo>
                    <a:pt x="4754" y="2334"/>
                    <a:pt x="4754" y="2331"/>
                    <a:pt x="4754" y="2331"/>
                  </a:cubicBezTo>
                  <a:cubicBezTo>
                    <a:pt x="4805" y="2193"/>
                    <a:pt x="4860" y="2059"/>
                    <a:pt x="4923" y="1930"/>
                  </a:cubicBezTo>
                  <a:cubicBezTo>
                    <a:pt x="4934" y="1901"/>
                    <a:pt x="4950" y="1873"/>
                    <a:pt x="4962" y="1847"/>
                  </a:cubicBezTo>
                  <a:cubicBezTo>
                    <a:pt x="5025" y="1718"/>
                    <a:pt x="5096" y="1592"/>
                    <a:pt x="5170" y="1475"/>
                  </a:cubicBezTo>
                  <a:cubicBezTo>
                    <a:pt x="5174" y="1466"/>
                    <a:pt x="5182" y="1460"/>
                    <a:pt x="5186" y="1452"/>
                  </a:cubicBezTo>
                  <a:cubicBezTo>
                    <a:pt x="5257" y="1343"/>
                    <a:pt x="5331" y="1240"/>
                    <a:pt x="5410" y="1137"/>
                  </a:cubicBezTo>
                  <a:cubicBezTo>
                    <a:pt x="5433" y="1105"/>
                    <a:pt x="5457" y="1077"/>
                    <a:pt x="5484" y="1048"/>
                  </a:cubicBezTo>
                  <a:cubicBezTo>
                    <a:pt x="5555" y="965"/>
                    <a:pt x="5626" y="888"/>
                    <a:pt x="5701" y="810"/>
                  </a:cubicBezTo>
                  <a:cubicBezTo>
                    <a:pt x="5720" y="790"/>
                    <a:pt x="5740" y="767"/>
                    <a:pt x="5763" y="747"/>
                  </a:cubicBezTo>
                  <a:cubicBezTo>
                    <a:pt x="5858" y="656"/>
                    <a:pt x="5960" y="567"/>
                    <a:pt x="6066" y="487"/>
                  </a:cubicBezTo>
                  <a:cubicBezTo>
                    <a:pt x="6089" y="467"/>
                    <a:pt x="6117" y="450"/>
                    <a:pt x="6141" y="432"/>
                  </a:cubicBezTo>
                  <a:cubicBezTo>
                    <a:pt x="6227" y="369"/>
                    <a:pt x="6313" y="309"/>
                    <a:pt x="6408" y="252"/>
                  </a:cubicBezTo>
                  <a:cubicBezTo>
                    <a:pt x="6439" y="232"/>
                    <a:pt x="6471" y="212"/>
                    <a:pt x="6506" y="192"/>
                  </a:cubicBezTo>
                  <a:cubicBezTo>
                    <a:pt x="6624" y="123"/>
                    <a:pt x="6746" y="57"/>
                    <a:pt x="6871" y="0"/>
                  </a:cubicBezTo>
                  <a:lnTo>
                    <a:pt x="2620" y="1939"/>
                  </a:lnTo>
                  <a:cubicBezTo>
                    <a:pt x="2491" y="1999"/>
                    <a:pt x="2365" y="2065"/>
                    <a:pt x="2243" y="2136"/>
                  </a:cubicBezTo>
                  <a:cubicBezTo>
                    <a:pt x="2208" y="2156"/>
                    <a:pt x="2177" y="2176"/>
                    <a:pt x="2141" y="2196"/>
                  </a:cubicBezTo>
                  <a:cubicBezTo>
                    <a:pt x="2102" y="2219"/>
                    <a:pt x="2063" y="2242"/>
                    <a:pt x="2023" y="2265"/>
                  </a:cubicBezTo>
                  <a:cubicBezTo>
                    <a:pt x="1968" y="2302"/>
                    <a:pt x="1917" y="2342"/>
                    <a:pt x="1862" y="2380"/>
                  </a:cubicBezTo>
                  <a:cubicBezTo>
                    <a:pt x="1835" y="2400"/>
                    <a:pt x="1807" y="2417"/>
                    <a:pt x="1784" y="2437"/>
                  </a:cubicBezTo>
                  <a:cubicBezTo>
                    <a:pt x="1685" y="2514"/>
                    <a:pt x="1587" y="2592"/>
                    <a:pt x="1493" y="2677"/>
                  </a:cubicBezTo>
                  <a:cubicBezTo>
                    <a:pt x="1485" y="2686"/>
                    <a:pt x="1477" y="2695"/>
                    <a:pt x="1465" y="2703"/>
                  </a:cubicBezTo>
                  <a:cubicBezTo>
                    <a:pt x="1442" y="2723"/>
                    <a:pt x="1422" y="2746"/>
                    <a:pt x="1399" y="2769"/>
                  </a:cubicBezTo>
                  <a:cubicBezTo>
                    <a:pt x="1320" y="2846"/>
                    <a:pt x="1241" y="2927"/>
                    <a:pt x="1171" y="3010"/>
                  </a:cubicBezTo>
                  <a:cubicBezTo>
                    <a:pt x="1155" y="3027"/>
                    <a:pt x="1139" y="3041"/>
                    <a:pt x="1124" y="3058"/>
                  </a:cubicBezTo>
                  <a:cubicBezTo>
                    <a:pt x="1112" y="3073"/>
                    <a:pt x="1104" y="3087"/>
                    <a:pt x="1092" y="3101"/>
                  </a:cubicBezTo>
                  <a:cubicBezTo>
                    <a:pt x="1073" y="3124"/>
                    <a:pt x="1053" y="3147"/>
                    <a:pt x="1033" y="3170"/>
                  </a:cubicBezTo>
                  <a:cubicBezTo>
                    <a:pt x="970" y="3250"/>
                    <a:pt x="911" y="3330"/>
                    <a:pt x="856" y="3416"/>
                  </a:cubicBezTo>
                  <a:cubicBezTo>
                    <a:pt x="853" y="3425"/>
                    <a:pt x="845" y="3433"/>
                    <a:pt x="841" y="3439"/>
                  </a:cubicBezTo>
                  <a:cubicBezTo>
                    <a:pt x="774" y="3537"/>
                    <a:pt x="715" y="3637"/>
                    <a:pt x="656" y="3740"/>
                  </a:cubicBezTo>
                  <a:cubicBezTo>
                    <a:pt x="644" y="3766"/>
                    <a:pt x="633" y="3791"/>
                    <a:pt x="617" y="3814"/>
                  </a:cubicBezTo>
                  <a:cubicBezTo>
                    <a:pt x="601" y="3843"/>
                    <a:pt x="589" y="3869"/>
                    <a:pt x="574" y="3897"/>
                  </a:cubicBezTo>
                  <a:cubicBezTo>
                    <a:pt x="554" y="3935"/>
                    <a:pt x="534" y="3972"/>
                    <a:pt x="515" y="4012"/>
                  </a:cubicBezTo>
                  <a:cubicBezTo>
                    <a:pt x="471" y="4106"/>
                    <a:pt x="428" y="4201"/>
                    <a:pt x="389" y="4298"/>
                  </a:cubicBezTo>
                  <a:cubicBezTo>
                    <a:pt x="389" y="4298"/>
                    <a:pt x="389" y="4298"/>
                    <a:pt x="389" y="4298"/>
                  </a:cubicBezTo>
                  <a:cubicBezTo>
                    <a:pt x="389" y="4301"/>
                    <a:pt x="389" y="4301"/>
                    <a:pt x="389" y="4304"/>
                  </a:cubicBezTo>
                  <a:cubicBezTo>
                    <a:pt x="350" y="4401"/>
                    <a:pt x="314" y="4499"/>
                    <a:pt x="283" y="4599"/>
                  </a:cubicBezTo>
                  <a:cubicBezTo>
                    <a:pt x="267" y="4642"/>
                    <a:pt x="259" y="4688"/>
                    <a:pt x="244" y="4731"/>
                  </a:cubicBezTo>
                  <a:cubicBezTo>
                    <a:pt x="240" y="4748"/>
                    <a:pt x="232" y="4765"/>
                    <a:pt x="224" y="4785"/>
                  </a:cubicBezTo>
                  <a:cubicBezTo>
                    <a:pt x="220" y="4799"/>
                    <a:pt x="216" y="4814"/>
                    <a:pt x="212" y="4828"/>
                  </a:cubicBezTo>
                  <a:cubicBezTo>
                    <a:pt x="204" y="4857"/>
                    <a:pt x="196" y="4885"/>
                    <a:pt x="189" y="4914"/>
                  </a:cubicBezTo>
                  <a:cubicBezTo>
                    <a:pt x="165" y="5003"/>
                    <a:pt x="145" y="5092"/>
                    <a:pt x="126" y="5183"/>
                  </a:cubicBezTo>
                  <a:cubicBezTo>
                    <a:pt x="118" y="5215"/>
                    <a:pt x="114" y="5246"/>
                    <a:pt x="110" y="5278"/>
                  </a:cubicBezTo>
                  <a:cubicBezTo>
                    <a:pt x="106" y="5301"/>
                    <a:pt x="102" y="5323"/>
                    <a:pt x="98" y="5349"/>
                  </a:cubicBezTo>
                  <a:cubicBezTo>
                    <a:pt x="90" y="5386"/>
                    <a:pt x="82" y="5424"/>
                    <a:pt x="79" y="5461"/>
                  </a:cubicBezTo>
                  <a:cubicBezTo>
                    <a:pt x="63" y="5555"/>
                    <a:pt x="51" y="5650"/>
                    <a:pt x="39" y="5747"/>
                  </a:cubicBezTo>
                  <a:cubicBezTo>
                    <a:pt x="35" y="5776"/>
                    <a:pt x="35" y="5805"/>
                    <a:pt x="31" y="5833"/>
                  </a:cubicBezTo>
                  <a:cubicBezTo>
                    <a:pt x="27" y="5859"/>
                    <a:pt x="27" y="5882"/>
                    <a:pt x="24" y="5908"/>
                  </a:cubicBezTo>
                  <a:cubicBezTo>
                    <a:pt x="20" y="5953"/>
                    <a:pt x="16" y="5996"/>
                    <a:pt x="12" y="6042"/>
                  </a:cubicBezTo>
                  <a:cubicBezTo>
                    <a:pt x="8" y="6134"/>
                    <a:pt x="4" y="6226"/>
                    <a:pt x="0" y="6320"/>
                  </a:cubicBezTo>
                  <a:cubicBezTo>
                    <a:pt x="0" y="6354"/>
                    <a:pt x="0" y="6389"/>
                    <a:pt x="0" y="6423"/>
                  </a:cubicBezTo>
                  <a:cubicBezTo>
                    <a:pt x="0" y="6446"/>
                    <a:pt x="0" y="6469"/>
                    <a:pt x="0" y="6489"/>
                  </a:cubicBezTo>
                  <a:cubicBezTo>
                    <a:pt x="0" y="6526"/>
                    <a:pt x="0" y="6563"/>
                    <a:pt x="0" y="6603"/>
                  </a:cubicBezTo>
                  <a:cubicBezTo>
                    <a:pt x="0" y="6698"/>
                    <a:pt x="4" y="6795"/>
                    <a:pt x="8" y="6893"/>
                  </a:cubicBezTo>
                  <a:cubicBezTo>
                    <a:pt x="12" y="6939"/>
                    <a:pt x="16" y="6987"/>
                    <a:pt x="16" y="7033"/>
                  </a:cubicBezTo>
                  <a:cubicBezTo>
                    <a:pt x="16" y="7044"/>
                    <a:pt x="16" y="7056"/>
                    <a:pt x="16" y="7070"/>
                  </a:cubicBezTo>
                  <a:cubicBezTo>
                    <a:pt x="16" y="7082"/>
                    <a:pt x="20" y="7090"/>
                    <a:pt x="20" y="7102"/>
                  </a:cubicBezTo>
                  <a:cubicBezTo>
                    <a:pt x="24" y="7130"/>
                    <a:pt x="24" y="7159"/>
                    <a:pt x="27" y="7191"/>
                  </a:cubicBezTo>
                  <a:cubicBezTo>
                    <a:pt x="35" y="7288"/>
                    <a:pt x="47" y="7388"/>
                    <a:pt x="59" y="7488"/>
                  </a:cubicBezTo>
                  <a:cubicBezTo>
                    <a:pt x="67" y="7554"/>
                    <a:pt x="79" y="7623"/>
                    <a:pt x="86" y="7689"/>
                  </a:cubicBezTo>
                  <a:cubicBezTo>
                    <a:pt x="90" y="7706"/>
                    <a:pt x="90" y="7723"/>
                    <a:pt x="94" y="7743"/>
                  </a:cubicBezTo>
                  <a:cubicBezTo>
                    <a:pt x="98" y="7760"/>
                    <a:pt x="98" y="7778"/>
                    <a:pt x="102" y="7792"/>
                  </a:cubicBezTo>
                  <a:cubicBezTo>
                    <a:pt x="118" y="7895"/>
                    <a:pt x="137" y="7998"/>
                    <a:pt x="157" y="8101"/>
                  </a:cubicBezTo>
                  <a:cubicBezTo>
                    <a:pt x="173" y="8196"/>
                    <a:pt x="192" y="8290"/>
                    <a:pt x="216" y="8385"/>
                  </a:cubicBezTo>
                  <a:cubicBezTo>
                    <a:pt x="216" y="8393"/>
                    <a:pt x="220" y="8399"/>
                    <a:pt x="220" y="8408"/>
                  </a:cubicBezTo>
                  <a:cubicBezTo>
                    <a:pt x="220" y="8410"/>
                    <a:pt x="220" y="8416"/>
                    <a:pt x="224" y="8419"/>
                  </a:cubicBezTo>
                  <a:cubicBezTo>
                    <a:pt x="248" y="8531"/>
                    <a:pt x="275" y="8642"/>
                    <a:pt x="303" y="8757"/>
                  </a:cubicBezTo>
                  <a:cubicBezTo>
                    <a:pt x="330" y="8871"/>
                    <a:pt x="361" y="8983"/>
                    <a:pt x="393" y="9101"/>
                  </a:cubicBezTo>
                  <a:cubicBezTo>
                    <a:pt x="393" y="9101"/>
                    <a:pt x="393" y="9103"/>
                    <a:pt x="393" y="9103"/>
                  </a:cubicBezTo>
                  <a:cubicBezTo>
                    <a:pt x="393" y="9106"/>
                    <a:pt x="393" y="9109"/>
                    <a:pt x="397" y="9112"/>
                  </a:cubicBezTo>
                  <a:cubicBezTo>
                    <a:pt x="428" y="9224"/>
                    <a:pt x="464" y="9335"/>
                    <a:pt x="499" y="9450"/>
                  </a:cubicBezTo>
                  <a:cubicBezTo>
                    <a:pt x="534" y="9567"/>
                    <a:pt x="574" y="9685"/>
                    <a:pt x="617" y="9805"/>
                  </a:cubicBezTo>
                  <a:cubicBezTo>
                    <a:pt x="617" y="9808"/>
                    <a:pt x="617" y="9811"/>
                    <a:pt x="621" y="9814"/>
                  </a:cubicBezTo>
                  <a:cubicBezTo>
                    <a:pt x="621" y="9816"/>
                    <a:pt x="621" y="9819"/>
                    <a:pt x="625" y="9822"/>
                  </a:cubicBezTo>
                  <a:cubicBezTo>
                    <a:pt x="625" y="9825"/>
                    <a:pt x="625" y="9828"/>
                    <a:pt x="629" y="9831"/>
                  </a:cubicBezTo>
                  <a:cubicBezTo>
                    <a:pt x="629" y="9834"/>
                    <a:pt x="629" y="9836"/>
                    <a:pt x="633" y="9839"/>
                  </a:cubicBezTo>
                  <a:cubicBezTo>
                    <a:pt x="680" y="9977"/>
                    <a:pt x="731" y="10114"/>
                    <a:pt x="786" y="10252"/>
                  </a:cubicBezTo>
                  <a:cubicBezTo>
                    <a:pt x="798" y="10280"/>
                    <a:pt x="809" y="10309"/>
                    <a:pt x="821" y="10340"/>
                  </a:cubicBezTo>
                  <a:cubicBezTo>
                    <a:pt x="841" y="10389"/>
                    <a:pt x="860" y="10441"/>
                    <a:pt x="880" y="10489"/>
                  </a:cubicBezTo>
                  <a:cubicBezTo>
                    <a:pt x="904" y="10547"/>
                    <a:pt x="927" y="10607"/>
                    <a:pt x="951" y="10664"/>
                  </a:cubicBezTo>
                  <a:cubicBezTo>
                    <a:pt x="978" y="10730"/>
                    <a:pt x="1010" y="10796"/>
                    <a:pt x="1037" y="10859"/>
                  </a:cubicBezTo>
                  <a:cubicBezTo>
                    <a:pt x="1057" y="10907"/>
                    <a:pt x="1080" y="10953"/>
                    <a:pt x="1100" y="11002"/>
                  </a:cubicBezTo>
                  <a:cubicBezTo>
                    <a:pt x="1112" y="11025"/>
                    <a:pt x="1120" y="11048"/>
                    <a:pt x="1131" y="11074"/>
                  </a:cubicBezTo>
                  <a:cubicBezTo>
                    <a:pt x="1194" y="11211"/>
                    <a:pt x="1257" y="11346"/>
                    <a:pt x="1324" y="11483"/>
                  </a:cubicBezTo>
                  <a:cubicBezTo>
                    <a:pt x="1324" y="11486"/>
                    <a:pt x="1328" y="11489"/>
                    <a:pt x="1328" y="11492"/>
                  </a:cubicBezTo>
                  <a:cubicBezTo>
                    <a:pt x="1430" y="11695"/>
                    <a:pt x="1536" y="11898"/>
                    <a:pt x="1646" y="12102"/>
                  </a:cubicBezTo>
                  <a:cubicBezTo>
                    <a:pt x="1654" y="12113"/>
                    <a:pt x="1658" y="12125"/>
                    <a:pt x="1666" y="12136"/>
                  </a:cubicBezTo>
                  <a:cubicBezTo>
                    <a:pt x="1689" y="12179"/>
                    <a:pt x="1717" y="12222"/>
                    <a:pt x="1740" y="12268"/>
                  </a:cubicBezTo>
                  <a:cubicBezTo>
                    <a:pt x="1823" y="12414"/>
                    <a:pt x="1905" y="12560"/>
                    <a:pt x="1992" y="12703"/>
                  </a:cubicBezTo>
                  <a:cubicBezTo>
                    <a:pt x="2008" y="12729"/>
                    <a:pt x="2023" y="12755"/>
                    <a:pt x="2039" y="12783"/>
                  </a:cubicBezTo>
                  <a:cubicBezTo>
                    <a:pt x="2067" y="12829"/>
                    <a:pt x="2094" y="12872"/>
                    <a:pt x="2122" y="12915"/>
                  </a:cubicBezTo>
                  <a:cubicBezTo>
                    <a:pt x="2200" y="13044"/>
                    <a:pt x="2283" y="13173"/>
                    <a:pt x="2365" y="13301"/>
                  </a:cubicBezTo>
                  <a:cubicBezTo>
                    <a:pt x="2389" y="13342"/>
                    <a:pt x="2412" y="13379"/>
                    <a:pt x="2440" y="13419"/>
                  </a:cubicBezTo>
                  <a:cubicBezTo>
                    <a:pt x="2463" y="13453"/>
                    <a:pt x="2487" y="13485"/>
                    <a:pt x="2510" y="13519"/>
                  </a:cubicBezTo>
                  <a:cubicBezTo>
                    <a:pt x="2597" y="13648"/>
                    <a:pt x="2687" y="13777"/>
                    <a:pt x="2778" y="13903"/>
                  </a:cubicBezTo>
                  <a:cubicBezTo>
                    <a:pt x="2809" y="13949"/>
                    <a:pt x="2840" y="13997"/>
                    <a:pt x="2876" y="14043"/>
                  </a:cubicBezTo>
                  <a:cubicBezTo>
                    <a:pt x="2888" y="14060"/>
                    <a:pt x="2899" y="14075"/>
                    <a:pt x="2911" y="14092"/>
                  </a:cubicBezTo>
                  <a:cubicBezTo>
                    <a:pt x="2931" y="14120"/>
                    <a:pt x="2950" y="14149"/>
                    <a:pt x="2974" y="14178"/>
                  </a:cubicBezTo>
                  <a:cubicBezTo>
                    <a:pt x="3127" y="14387"/>
                    <a:pt x="3288" y="14596"/>
                    <a:pt x="3453" y="14799"/>
                  </a:cubicBezTo>
                  <a:cubicBezTo>
                    <a:pt x="3469" y="14819"/>
                    <a:pt x="3481" y="14839"/>
                    <a:pt x="3497" y="14856"/>
                  </a:cubicBezTo>
                  <a:cubicBezTo>
                    <a:pt x="3520" y="14885"/>
                    <a:pt x="3544" y="14914"/>
                    <a:pt x="3567" y="14942"/>
                  </a:cubicBezTo>
                  <a:cubicBezTo>
                    <a:pt x="3752" y="15168"/>
                    <a:pt x="3937" y="15389"/>
                    <a:pt x="4129" y="15609"/>
                  </a:cubicBezTo>
                  <a:cubicBezTo>
                    <a:pt x="4141" y="15621"/>
                    <a:pt x="4149" y="15632"/>
                    <a:pt x="4157" y="15644"/>
                  </a:cubicBezTo>
                  <a:cubicBezTo>
                    <a:pt x="4161" y="15647"/>
                    <a:pt x="4164" y="15650"/>
                    <a:pt x="4164" y="15652"/>
                  </a:cubicBezTo>
                  <a:cubicBezTo>
                    <a:pt x="4369" y="15882"/>
                    <a:pt x="4577" y="16102"/>
                    <a:pt x="4789" y="16323"/>
                  </a:cubicBezTo>
                  <a:cubicBezTo>
                    <a:pt x="4813" y="16345"/>
                    <a:pt x="4836" y="16371"/>
                    <a:pt x="4860" y="16397"/>
                  </a:cubicBezTo>
                  <a:cubicBezTo>
                    <a:pt x="4879" y="16420"/>
                    <a:pt x="4903" y="16440"/>
                    <a:pt x="4927" y="16463"/>
                  </a:cubicBezTo>
                  <a:cubicBezTo>
                    <a:pt x="5139" y="16678"/>
                    <a:pt x="5355" y="16890"/>
                    <a:pt x="5575" y="17093"/>
                  </a:cubicBezTo>
                  <a:cubicBezTo>
                    <a:pt x="5583" y="17099"/>
                    <a:pt x="5591" y="17107"/>
                    <a:pt x="5598" y="17113"/>
                  </a:cubicBezTo>
                  <a:cubicBezTo>
                    <a:pt x="5634" y="17144"/>
                    <a:pt x="5669" y="17176"/>
                    <a:pt x="5704" y="17207"/>
                  </a:cubicBezTo>
                  <a:cubicBezTo>
                    <a:pt x="5842" y="17333"/>
                    <a:pt x="5979" y="17456"/>
                    <a:pt x="6121" y="17580"/>
                  </a:cubicBezTo>
                  <a:cubicBezTo>
                    <a:pt x="6144" y="17603"/>
                    <a:pt x="6168" y="17625"/>
                    <a:pt x="6196" y="17645"/>
                  </a:cubicBezTo>
                  <a:cubicBezTo>
                    <a:pt x="6235" y="17677"/>
                    <a:pt x="6274" y="17708"/>
                    <a:pt x="6309" y="17740"/>
                  </a:cubicBezTo>
                  <a:cubicBezTo>
                    <a:pt x="6372" y="17794"/>
                    <a:pt x="6435" y="17849"/>
                    <a:pt x="6498" y="17903"/>
                  </a:cubicBezTo>
                  <a:cubicBezTo>
                    <a:pt x="6561" y="17955"/>
                    <a:pt x="6624" y="18006"/>
                    <a:pt x="6691" y="18058"/>
                  </a:cubicBezTo>
                  <a:cubicBezTo>
                    <a:pt x="6730" y="18089"/>
                    <a:pt x="6765" y="18121"/>
                    <a:pt x="6805" y="18152"/>
                  </a:cubicBezTo>
                  <a:cubicBezTo>
                    <a:pt x="6832" y="18172"/>
                    <a:pt x="6856" y="18192"/>
                    <a:pt x="6883" y="18212"/>
                  </a:cubicBezTo>
                  <a:cubicBezTo>
                    <a:pt x="7028" y="18327"/>
                    <a:pt x="7174" y="18439"/>
                    <a:pt x="7319" y="18547"/>
                  </a:cubicBezTo>
                  <a:cubicBezTo>
                    <a:pt x="7355" y="18573"/>
                    <a:pt x="7390" y="18602"/>
                    <a:pt x="7425" y="18628"/>
                  </a:cubicBezTo>
                  <a:cubicBezTo>
                    <a:pt x="7433" y="18633"/>
                    <a:pt x="7445" y="18639"/>
                    <a:pt x="7453" y="18648"/>
                  </a:cubicBezTo>
                  <a:cubicBezTo>
                    <a:pt x="7645" y="18788"/>
                    <a:pt x="7838" y="18925"/>
                    <a:pt x="8030" y="19057"/>
                  </a:cubicBezTo>
                  <a:cubicBezTo>
                    <a:pt x="8038" y="19063"/>
                    <a:pt x="8046" y="19069"/>
                    <a:pt x="8054" y="19074"/>
                  </a:cubicBezTo>
                  <a:cubicBezTo>
                    <a:pt x="8187" y="19166"/>
                    <a:pt x="8321" y="19255"/>
                    <a:pt x="8458" y="19341"/>
                  </a:cubicBezTo>
                  <a:cubicBezTo>
                    <a:pt x="8466" y="19346"/>
                    <a:pt x="8474" y="19349"/>
                    <a:pt x="8482" y="19355"/>
                  </a:cubicBezTo>
                  <a:cubicBezTo>
                    <a:pt x="8521" y="19378"/>
                    <a:pt x="8557" y="19404"/>
                    <a:pt x="8596" y="19427"/>
                  </a:cubicBezTo>
                  <a:cubicBezTo>
                    <a:pt x="8686" y="19484"/>
                    <a:pt x="8773" y="19538"/>
                    <a:pt x="8863" y="19593"/>
                  </a:cubicBezTo>
                  <a:cubicBezTo>
                    <a:pt x="8891" y="19610"/>
                    <a:pt x="8922" y="19627"/>
                    <a:pt x="8954" y="19644"/>
                  </a:cubicBezTo>
                  <a:cubicBezTo>
                    <a:pt x="9009" y="19676"/>
                    <a:pt x="9064" y="19707"/>
                    <a:pt x="9119" y="19739"/>
                  </a:cubicBezTo>
                  <a:cubicBezTo>
                    <a:pt x="9170" y="19770"/>
                    <a:pt x="9221" y="19802"/>
                    <a:pt x="9276" y="19830"/>
                  </a:cubicBezTo>
                  <a:cubicBezTo>
                    <a:pt x="9331" y="19862"/>
                    <a:pt x="9386" y="19891"/>
                    <a:pt x="9445" y="19922"/>
                  </a:cubicBezTo>
                  <a:cubicBezTo>
                    <a:pt x="9500" y="19951"/>
                    <a:pt x="9551" y="19982"/>
                    <a:pt x="9606" y="20011"/>
                  </a:cubicBezTo>
                  <a:cubicBezTo>
                    <a:pt x="9633" y="20025"/>
                    <a:pt x="9661" y="20042"/>
                    <a:pt x="9688" y="20057"/>
                  </a:cubicBezTo>
                  <a:cubicBezTo>
                    <a:pt x="9802" y="20117"/>
                    <a:pt x="9920" y="20177"/>
                    <a:pt x="10034" y="20237"/>
                  </a:cubicBezTo>
                  <a:cubicBezTo>
                    <a:pt x="10042" y="20240"/>
                    <a:pt x="10046" y="20243"/>
                    <a:pt x="10054" y="20246"/>
                  </a:cubicBezTo>
                  <a:cubicBezTo>
                    <a:pt x="10073" y="20254"/>
                    <a:pt x="10093" y="20266"/>
                    <a:pt x="10112" y="20274"/>
                  </a:cubicBezTo>
                  <a:cubicBezTo>
                    <a:pt x="10203" y="20317"/>
                    <a:pt x="10289" y="20363"/>
                    <a:pt x="10380" y="20406"/>
                  </a:cubicBezTo>
                  <a:cubicBezTo>
                    <a:pt x="10427" y="20429"/>
                    <a:pt x="10478" y="20452"/>
                    <a:pt x="10525" y="20475"/>
                  </a:cubicBezTo>
                  <a:cubicBezTo>
                    <a:pt x="10545" y="20483"/>
                    <a:pt x="10568" y="20495"/>
                    <a:pt x="10588" y="20506"/>
                  </a:cubicBezTo>
                  <a:cubicBezTo>
                    <a:pt x="10604" y="20515"/>
                    <a:pt x="10619" y="20521"/>
                    <a:pt x="10635" y="20526"/>
                  </a:cubicBezTo>
                  <a:cubicBezTo>
                    <a:pt x="10662" y="20541"/>
                    <a:pt x="10694" y="20552"/>
                    <a:pt x="10721" y="20566"/>
                  </a:cubicBezTo>
                  <a:cubicBezTo>
                    <a:pt x="10835" y="20618"/>
                    <a:pt x="10953" y="20667"/>
                    <a:pt x="11067" y="20715"/>
                  </a:cubicBezTo>
                  <a:cubicBezTo>
                    <a:pt x="11075" y="20718"/>
                    <a:pt x="11083" y="20721"/>
                    <a:pt x="11091" y="20724"/>
                  </a:cubicBezTo>
                  <a:cubicBezTo>
                    <a:pt x="11110" y="20732"/>
                    <a:pt x="11126" y="20738"/>
                    <a:pt x="11146" y="20744"/>
                  </a:cubicBezTo>
                  <a:cubicBezTo>
                    <a:pt x="11228" y="20778"/>
                    <a:pt x="11311" y="20810"/>
                    <a:pt x="11393" y="20841"/>
                  </a:cubicBezTo>
                  <a:cubicBezTo>
                    <a:pt x="11448" y="20864"/>
                    <a:pt x="11507" y="20884"/>
                    <a:pt x="11562" y="20904"/>
                  </a:cubicBezTo>
                  <a:cubicBezTo>
                    <a:pt x="11594" y="20916"/>
                    <a:pt x="11625" y="20927"/>
                    <a:pt x="11656" y="20939"/>
                  </a:cubicBezTo>
                  <a:cubicBezTo>
                    <a:pt x="11676" y="20944"/>
                    <a:pt x="11696" y="20953"/>
                    <a:pt x="11715" y="20961"/>
                  </a:cubicBezTo>
                  <a:cubicBezTo>
                    <a:pt x="11821" y="20999"/>
                    <a:pt x="11928" y="21036"/>
                    <a:pt x="12034" y="21070"/>
                  </a:cubicBezTo>
                  <a:cubicBezTo>
                    <a:pt x="12053" y="21076"/>
                    <a:pt x="12077" y="21082"/>
                    <a:pt x="12096" y="21090"/>
                  </a:cubicBezTo>
                  <a:cubicBezTo>
                    <a:pt x="12128" y="21102"/>
                    <a:pt x="12159" y="21110"/>
                    <a:pt x="12195" y="21122"/>
                  </a:cubicBezTo>
                  <a:cubicBezTo>
                    <a:pt x="12246" y="21139"/>
                    <a:pt x="12301" y="21156"/>
                    <a:pt x="12352" y="21170"/>
                  </a:cubicBezTo>
                  <a:cubicBezTo>
                    <a:pt x="12438" y="21196"/>
                    <a:pt x="12525" y="21219"/>
                    <a:pt x="12607" y="21242"/>
                  </a:cubicBezTo>
                  <a:cubicBezTo>
                    <a:pt x="12623" y="21245"/>
                    <a:pt x="12639" y="21251"/>
                    <a:pt x="12650" y="21254"/>
                  </a:cubicBezTo>
                  <a:cubicBezTo>
                    <a:pt x="12654" y="21254"/>
                    <a:pt x="12658" y="21256"/>
                    <a:pt x="12662" y="21256"/>
                  </a:cubicBezTo>
                  <a:cubicBezTo>
                    <a:pt x="12768" y="21285"/>
                    <a:pt x="12870" y="21311"/>
                    <a:pt x="12973" y="21334"/>
                  </a:cubicBezTo>
                  <a:cubicBezTo>
                    <a:pt x="13012" y="21342"/>
                    <a:pt x="13051" y="21351"/>
                    <a:pt x="13090" y="21360"/>
                  </a:cubicBezTo>
                  <a:cubicBezTo>
                    <a:pt x="13122" y="21368"/>
                    <a:pt x="13157" y="21374"/>
                    <a:pt x="13189" y="21382"/>
                  </a:cubicBezTo>
                  <a:cubicBezTo>
                    <a:pt x="13220" y="21388"/>
                    <a:pt x="13252" y="21397"/>
                    <a:pt x="13283" y="21402"/>
                  </a:cubicBezTo>
                  <a:cubicBezTo>
                    <a:pt x="13385" y="21422"/>
                    <a:pt x="13487" y="21443"/>
                    <a:pt x="13589" y="21460"/>
                  </a:cubicBezTo>
                  <a:cubicBezTo>
                    <a:pt x="13601" y="21463"/>
                    <a:pt x="13613" y="21463"/>
                    <a:pt x="13625" y="21465"/>
                  </a:cubicBezTo>
                  <a:cubicBezTo>
                    <a:pt x="13644" y="21468"/>
                    <a:pt x="13660" y="21471"/>
                    <a:pt x="13680" y="21474"/>
                  </a:cubicBezTo>
                  <a:cubicBezTo>
                    <a:pt x="13739" y="21483"/>
                    <a:pt x="13798" y="21494"/>
                    <a:pt x="13853" y="21503"/>
                  </a:cubicBezTo>
                  <a:cubicBezTo>
                    <a:pt x="13939" y="21514"/>
                    <a:pt x="14025" y="21526"/>
                    <a:pt x="14112" y="21537"/>
                  </a:cubicBezTo>
                  <a:cubicBezTo>
                    <a:pt x="14116" y="21537"/>
                    <a:pt x="14124" y="21537"/>
                    <a:pt x="14128" y="21540"/>
                  </a:cubicBezTo>
                  <a:cubicBezTo>
                    <a:pt x="14139" y="21540"/>
                    <a:pt x="14147" y="21543"/>
                    <a:pt x="14159" y="21543"/>
                  </a:cubicBezTo>
                  <a:cubicBezTo>
                    <a:pt x="14230" y="21551"/>
                    <a:pt x="14300" y="21557"/>
                    <a:pt x="14371" y="21566"/>
                  </a:cubicBezTo>
                  <a:cubicBezTo>
                    <a:pt x="14458" y="21574"/>
                    <a:pt x="14540" y="21580"/>
                    <a:pt x="14627" y="21586"/>
                  </a:cubicBezTo>
                  <a:cubicBezTo>
                    <a:pt x="14646" y="21586"/>
                    <a:pt x="14666" y="21589"/>
                    <a:pt x="14689" y="21589"/>
                  </a:cubicBezTo>
                  <a:cubicBezTo>
                    <a:pt x="14713" y="21589"/>
                    <a:pt x="14729" y="21591"/>
                    <a:pt x="14752" y="21591"/>
                  </a:cubicBezTo>
                  <a:cubicBezTo>
                    <a:pt x="14772" y="21591"/>
                    <a:pt x="14792" y="21594"/>
                    <a:pt x="14811" y="21594"/>
                  </a:cubicBezTo>
                  <a:cubicBezTo>
                    <a:pt x="14831" y="21594"/>
                    <a:pt x="14850" y="21594"/>
                    <a:pt x="14870" y="21597"/>
                  </a:cubicBezTo>
                  <a:cubicBezTo>
                    <a:pt x="14996" y="21600"/>
                    <a:pt x="15118" y="21600"/>
                    <a:pt x="15236" y="21600"/>
                  </a:cubicBezTo>
                  <a:cubicBezTo>
                    <a:pt x="15251" y="21600"/>
                    <a:pt x="15267" y="21597"/>
                    <a:pt x="15279" y="21597"/>
                  </a:cubicBezTo>
                  <a:cubicBezTo>
                    <a:pt x="15287" y="21597"/>
                    <a:pt x="15294" y="21597"/>
                    <a:pt x="15302" y="21597"/>
                  </a:cubicBezTo>
                  <a:cubicBezTo>
                    <a:pt x="15318" y="21597"/>
                    <a:pt x="15330" y="21594"/>
                    <a:pt x="15346" y="21594"/>
                  </a:cubicBezTo>
                  <a:cubicBezTo>
                    <a:pt x="15428" y="21591"/>
                    <a:pt x="15507" y="21589"/>
                    <a:pt x="15585" y="21583"/>
                  </a:cubicBezTo>
                  <a:cubicBezTo>
                    <a:pt x="15699" y="21574"/>
                    <a:pt x="15813" y="21566"/>
                    <a:pt x="15923" y="21551"/>
                  </a:cubicBezTo>
                  <a:cubicBezTo>
                    <a:pt x="15923" y="21551"/>
                    <a:pt x="15927" y="21551"/>
                    <a:pt x="15927" y="21551"/>
                  </a:cubicBezTo>
                  <a:cubicBezTo>
                    <a:pt x="15927" y="21551"/>
                    <a:pt x="15931" y="21551"/>
                    <a:pt x="15931" y="21551"/>
                  </a:cubicBezTo>
                  <a:cubicBezTo>
                    <a:pt x="15935" y="21551"/>
                    <a:pt x="15935" y="21551"/>
                    <a:pt x="15939" y="21548"/>
                  </a:cubicBezTo>
                  <a:cubicBezTo>
                    <a:pt x="16045" y="21534"/>
                    <a:pt x="16147" y="21520"/>
                    <a:pt x="16249" y="21503"/>
                  </a:cubicBezTo>
                  <a:cubicBezTo>
                    <a:pt x="16320" y="21491"/>
                    <a:pt x="16391" y="21477"/>
                    <a:pt x="16461" y="21463"/>
                  </a:cubicBezTo>
                  <a:cubicBezTo>
                    <a:pt x="16477" y="21460"/>
                    <a:pt x="16489" y="21457"/>
                    <a:pt x="16504" y="21451"/>
                  </a:cubicBezTo>
                  <a:cubicBezTo>
                    <a:pt x="16508" y="21451"/>
                    <a:pt x="16512" y="21451"/>
                    <a:pt x="16516" y="21448"/>
                  </a:cubicBezTo>
                  <a:cubicBezTo>
                    <a:pt x="16524" y="21445"/>
                    <a:pt x="16528" y="21445"/>
                    <a:pt x="16536" y="21442"/>
                  </a:cubicBezTo>
                  <a:cubicBezTo>
                    <a:pt x="16579" y="21431"/>
                    <a:pt x="16622" y="21422"/>
                    <a:pt x="16666" y="21411"/>
                  </a:cubicBezTo>
                  <a:cubicBezTo>
                    <a:pt x="16732" y="21394"/>
                    <a:pt x="16799" y="21377"/>
                    <a:pt x="16866" y="21357"/>
                  </a:cubicBezTo>
                  <a:cubicBezTo>
                    <a:pt x="16933" y="21337"/>
                    <a:pt x="16996" y="21316"/>
                    <a:pt x="17062" y="21294"/>
                  </a:cubicBezTo>
                  <a:cubicBezTo>
                    <a:pt x="18575" y="20778"/>
                    <a:pt x="20087" y="20260"/>
                    <a:pt x="21600" y="19744"/>
                  </a:cubicBezTo>
                  <a:cubicBezTo>
                    <a:pt x="21423" y="19770"/>
                    <a:pt x="21254" y="19816"/>
                    <a:pt x="21077" y="19856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" name="Shape">
              <a:extLst>
                <a:ext uri="{FF2B5EF4-FFF2-40B4-BE49-F238E27FC236}">
                  <a16:creationId xmlns:a16="http://schemas.microsoft.com/office/drawing/2014/main" id="{85DEC23B-3465-4E3F-876B-F3FBD4052B65}"/>
                </a:ext>
              </a:extLst>
            </p:cNvPr>
            <p:cNvSpPr/>
            <p:nvPr/>
          </p:nvSpPr>
          <p:spPr>
            <a:xfrm rot="20474085">
              <a:off x="4185527" y="4586722"/>
              <a:ext cx="793767" cy="1089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427" extrusionOk="0">
                  <a:moveTo>
                    <a:pt x="6978" y="188"/>
                  </a:moveTo>
                  <a:cubicBezTo>
                    <a:pt x="8329" y="457"/>
                    <a:pt x="9716" y="991"/>
                    <a:pt x="11067" y="1721"/>
                  </a:cubicBezTo>
                  <a:cubicBezTo>
                    <a:pt x="12403" y="2446"/>
                    <a:pt x="13718" y="3372"/>
                    <a:pt x="14924" y="4434"/>
                  </a:cubicBezTo>
                  <a:cubicBezTo>
                    <a:pt x="16131" y="5490"/>
                    <a:pt x="17243" y="6686"/>
                    <a:pt x="18204" y="7965"/>
                  </a:cubicBezTo>
                  <a:cubicBezTo>
                    <a:pt x="19165" y="9243"/>
                    <a:pt x="19967" y="10610"/>
                    <a:pt x="20552" y="12008"/>
                  </a:cubicBezTo>
                  <a:cubicBezTo>
                    <a:pt x="21137" y="13411"/>
                    <a:pt x="21448" y="14721"/>
                    <a:pt x="21498" y="15891"/>
                  </a:cubicBezTo>
                  <a:cubicBezTo>
                    <a:pt x="21556" y="17072"/>
                    <a:pt x="21354" y="18112"/>
                    <a:pt x="20913" y="18967"/>
                  </a:cubicBezTo>
                  <a:cubicBezTo>
                    <a:pt x="20472" y="19831"/>
                    <a:pt x="19779" y="20499"/>
                    <a:pt x="18876" y="20918"/>
                  </a:cubicBezTo>
                  <a:cubicBezTo>
                    <a:pt x="17958" y="21348"/>
                    <a:pt x="16803" y="21519"/>
                    <a:pt x="15452" y="21379"/>
                  </a:cubicBezTo>
                  <a:cubicBezTo>
                    <a:pt x="14079" y="21239"/>
                    <a:pt x="12634" y="20789"/>
                    <a:pt x="11197" y="20095"/>
                  </a:cubicBezTo>
                  <a:cubicBezTo>
                    <a:pt x="9745" y="19396"/>
                    <a:pt x="8300" y="18444"/>
                    <a:pt x="6956" y="17315"/>
                  </a:cubicBezTo>
                  <a:cubicBezTo>
                    <a:pt x="5605" y="16181"/>
                    <a:pt x="4355" y="14871"/>
                    <a:pt x="3294" y="13453"/>
                  </a:cubicBezTo>
                  <a:cubicBezTo>
                    <a:pt x="2232" y="12039"/>
                    <a:pt x="1372" y="10527"/>
                    <a:pt x="787" y="8990"/>
                  </a:cubicBezTo>
                  <a:cubicBezTo>
                    <a:pt x="202" y="7462"/>
                    <a:pt x="-44" y="6070"/>
                    <a:pt x="7" y="4858"/>
                  </a:cubicBezTo>
                  <a:cubicBezTo>
                    <a:pt x="57" y="3657"/>
                    <a:pt x="389" y="2642"/>
                    <a:pt x="975" y="1850"/>
                  </a:cubicBezTo>
                  <a:cubicBezTo>
                    <a:pt x="1553" y="1074"/>
                    <a:pt x="2376" y="514"/>
                    <a:pt x="3395" y="225"/>
                  </a:cubicBezTo>
                  <a:cubicBezTo>
                    <a:pt x="4399" y="-55"/>
                    <a:pt x="5612" y="-81"/>
                    <a:pt x="6978" y="188"/>
                  </a:cubicBezTo>
                  <a:close/>
                  <a:moveTo>
                    <a:pt x="13761" y="17149"/>
                  </a:moveTo>
                  <a:cubicBezTo>
                    <a:pt x="14592" y="17253"/>
                    <a:pt x="15307" y="17165"/>
                    <a:pt x="15878" y="16916"/>
                  </a:cubicBezTo>
                  <a:cubicBezTo>
                    <a:pt x="16449" y="16673"/>
                    <a:pt x="16882" y="16274"/>
                    <a:pt x="17171" y="15757"/>
                  </a:cubicBezTo>
                  <a:cubicBezTo>
                    <a:pt x="17460" y="15239"/>
                    <a:pt x="17597" y="14602"/>
                    <a:pt x="17568" y="13877"/>
                  </a:cubicBezTo>
                  <a:cubicBezTo>
                    <a:pt x="17547" y="13152"/>
                    <a:pt x="17359" y="12340"/>
                    <a:pt x="17005" y="11465"/>
                  </a:cubicBezTo>
                  <a:cubicBezTo>
                    <a:pt x="16644" y="10590"/>
                    <a:pt x="16145" y="9735"/>
                    <a:pt x="15546" y="8938"/>
                  </a:cubicBezTo>
                  <a:cubicBezTo>
                    <a:pt x="14946" y="8141"/>
                    <a:pt x="14245" y="7390"/>
                    <a:pt x="13494" y="6732"/>
                  </a:cubicBezTo>
                  <a:cubicBezTo>
                    <a:pt x="12735" y="6075"/>
                    <a:pt x="11919" y="5505"/>
                    <a:pt x="11081" y="5060"/>
                  </a:cubicBezTo>
                  <a:cubicBezTo>
                    <a:pt x="10243" y="4615"/>
                    <a:pt x="9383" y="4294"/>
                    <a:pt x="8553" y="4144"/>
                  </a:cubicBezTo>
                  <a:cubicBezTo>
                    <a:pt x="7715" y="3994"/>
                    <a:pt x="6978" y="4025"/>
                    <a:pt x="6371" y="4216"/>
                  </a:cubicBezTo>
                  <a:cubicBezTo>
                    <a:pt x="5757" y="4408"/>
                    <a:pt x="5273" y="4765"/>
                    <a:pt x="4933" y="5252"/>
                  </a:cubicBezTo>
                  <a:cubicBezTo>
                    <a:pt x="4594" y="5744"/>
                    <a:pt x="4406" y="6370"/>
                    <a:pt x="4392" y="7105"/>
                  </a:cubicBezTo>
                  <a:cubicBezTo>
                    <a:pt x="4377" y="7846"/>
                    <a:pt x="4536" y="8689"/>
                    <a:pt x="4897" y="9611"/>
                  </a:cubicBezTo>
                  <a:cubicBezTo>
                    <a:pt x="5258" y="10533"/>
                    <a:pt x="5779" y="11444"/>
                    <a:pt x="6414" y="12293"/>
                  </a:cubicBezTo>
                  <a:cubicBezTo>
                    <a:pt x="7050" y="13142"/>
                    <a:pt x="7801" y="13934"/>
                    <a:pt x="8610" y="14618"/>
                  </a:cubicBezTo>
                  <a:cubicBezTo>
                    <a:pt x="9420" y="15301"/>
                    <a:pt x="10286" y="15881"/>
                    <a:pt x="11168" y="16316"/>
                  </a:cubicBezTo>
                  <a:cubicBezTo>
                    <a:pt x="12042" y="16761"/>
                    <a:pt x="12923" y="17046"/>
                    <a:pt x="13761" y="17149"/>
                  </a:cubicBezTo>
                </a:path>
              </a:pathLst>
            </a:custGeom>
            <a:solidFill>
              <a:srgbClr val="5E73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>
                <a:defRPr/>
              </a:pPr>
              <a:endParaRPr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Shape">
              <a:extLst>
                <a:ext uri="{FF2B5EF4-FFF2-40B4-BE49-F238E27FC236}">
                  <a16:creationId xmlns:a16="http://schemas.microsoft.com/office/drawing/2014/main" id="{64B6B135-FDB3-4EF6-BE82-8EB677E45F71}"/>
                </a:ext>
              </a:extLst>
            </p:cNvPr>
            <p:cNvSpPr/>
            <p:nvPr/>
          </p:nvSpPr>
          <p:spPr>
            <a:xfrm rot="20474085">
              <a:off x="4476343" y="4982129"/>
              <a:ext cx="207180" cy="2843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401" extrusionOk="0">
                  <a:moveTo>
                    <a:pt x="6691" y="122"/>
                  </a:moveTo>
                  <a:cubicBezTo>
                    <a:pt x="8051" y="340"/>
                    <a:pt x="9467" y="855"/>
                    <a:pt x="10856" y="1569"/>
                  </a:cubicBezTo>
                  <a:cubicBezTo>
                    <a:pt x="12244" y="2282"/>
                    <a:pt x="13604" y="3233"/>
                    <a:pt x="14853" y="4303"/>
                  </a:cubicBezTo>
                  <a:cubicBezTo>
                    <a:pt x="16103" y="5393"/>
                    <a:pt x="17269" y="6622"/>
                    <a:pt x="18268" y="7950"/>
                  </a:cubicBezTo>
                  <a:cubicBezTo>
                    <a:pt x="19268" y="9277"/>
                    <a:pt x="20101" y="10704"/>
                    <a:pt x="20684" y="12151"/>
                  </a:cubicBezTo>
                  <a:cubicBezTo>
                    <a:pt x="21267" y="13597"/>
                    <a:pt x="21572" y="14945"/>
                    <a:pt x="21572" y="16114"/>
                  </a:cubicBezTo>
                  <a:cubicBezTo>
                    <a:pt x="21600" y="17303"/>
                    <a:pt x="21350" y="18333"/>
                    <a:pt x="20850" y="19166"/>
                  </a:cubicBezTo>
                  <a:cubicBezTo>
                    <a:pt x="20351" y="19998"/>
                    <a:pt x="19629" y="20632"/>
                    <a:pt x="18657" y="21009"/>
                  </a:cubicBezTo>
                  <a:cubicBezTo>
                    <a:pt x="17685" y="21385"/>
                    <a:pt x="16519" y="21504"/>
                    <a:pt x="15159" y="21306"/>
                  </a:cubicBezTo>
                  <a:cubicBezTo>
                    <a:pt x="13798" y="21108"/>
                    <a:pt x="12355" y="20632"/>
                    <a:pt x="10939" y="19919"/>
                  </a:cubicBezTo>
                  <a:cubicBezTo>
                    <a:pt x="9523" y="19205"/>
                    <a:pt x="8135" y="18274"/>
                    <a:pt x="6830" y="17164"/>
                  </a:cubicBezTo>
                  <a:cubicBezTo>
                    <a:pt x="5525" y="16054"/>
                    <a:pt x="4331" y="14786"/>
                    <a:pt x="3304" y="13439"/>
                  </a:cubicBezTo>
                  <a:cubicBezTo>
                    <a:pt x="2277" y="12071"/>
                    <a:pt x="1444" y="10625"/>
                    <a:pt x="861" y="9138"/>
                  </a:cubicBezTo>
                  <a:cubicBezTo>
                    <a:pt x="278" y="7652"/>
                    <a:pt x="0" y="6285"/>
                    <a:pt x="0" y="5096"/>
                  </a:cubicBezTo>
                  <a:cubicBezTo>
                    <a:pt x="0" y="3907"/>
                    <a:pt x="278" y="2876"/>
                    <a:pt x="833" y="2064"/>
                  </a:cubicBezTo>
                  <a:cubicBezTo>
                    <a:pt x="1360" y="1252"/>
                    <a:pt x="2138" y="657"/>
                    <a:pt x="3110" y="320"/>
                  </a:cubicBezTo>
                  <a:cubicBezTo>
                    <a:pt x="4137" y="-17"/>
                    <a:pt x="5331" y="-96"/>
                    <a:pt x="6691" y="122"/>
                  </a:cubicBezTo>
                  <a:close/>
                </a:path>
              </a:pathLst>
            </a:custGeom>
            <a:solidFill>
              <a:srgbClr val="5E73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>
                <a:defRPr/>
              </a:pPr>
              <a:endParaRPr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9" name="Shape">
              <a:extLst>
                <a:ext uri="{FF2B5EF4-FFF2-40B4-BE49-F238E27FC236}">
                  <a16:creationId xmlns:a16="http://schemas.microsoft.com/office/drawing/2014/main" id="{DF4B4D24-C25D-407E-94B0-446A3170C5AD}"/>
                </a:ext>
              </a:extLst>
            </p:cNvPr>
            <p:cNvSpPr/>
            <p:nvPr/>
          </p:nvSpPr>
          <p:spPr>
            <a:xfrm rot="20474085">
              <a:off x="4055451" y="4432308"/>
              <a:ext cx="1035896" cy="1421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442" extrusionOk="0">
                  <a:moveTo>
                    <a:pt x="7119" y="217"/>
                  </a:moveTo>
                  <a:cubicBezTo>
                    <a:pt x="8463" y="503"/>
                    <a:pt x="9841" y="1043"/>
                    <a:pt x="11174" y="1782"/>
                  </a:cubicBezTo>
                  <a:cubicBezTo>
                    <a:pt x="12496" y="2508"/>
                    <a:pt x="13784" y="3430"/>
                    <a:pt x="14974" y="4482"/>
                  </a:cubicBezTo>
                  <a:cubicBezTo>
                    <a:pt x="16157" y="5527"/>
                    <a:pt x="17253" y="6706"/>
                    <a:pt x="18193" y="7965"/>
                  </a:cubicBezTo>
                  <a:cubicBezTo>
                    <a:pt x="19133" y="9224"/>
                    <a:pt x="19930" y="10570"/>
                    <a:pt x="20511" y="11948"/>
                  </a:cubicBezTo>
                  <a:cubicBezTo>
                    <a:pt x="21097" y="13334"/>
                    <a:pt x="21412" y="14633"/>
                    <a:pt x="21479" y="15796"/>
                  </a:cubicBezTo>
                  <a:cubicBezTo>
                    <a:pt x="21545" y="16972"/>
                    <a:pt x="21362" y="18016"/>
                    <a:pt x="20948" y="18878"/>
                  </a:cubicBezTo>
                  <a:cubicBezTo>
                    <a:pt x="20522" y="19752"/>
                    <a:pt x="19858" y="20439"/>
                    <a:pt x="18967" y="20880"/>
                  </a:cubicBezTo>
                  <a:cubicBezTo>
                    <a:pt x="18060" y="21328"/>
                    <a:pt x="16926" y="21527"/>
                    <a:pt x="15577" y="21408"/>
                  </a:cubicBezTo>
                  <a:cubicBezTo>
                    <a:pt x="14205" y="21289"/>
                    <a:pt x="12756" y="20856"/>
                    <a:pt x="11301" y="20169"/>
                  </a:cubicBezTo>
                  <a:cubicBezTo>
                    <a:pt x="9830" y="19474"/>
                    <a:pt x="8369" y="18521"/>
                    <a:pt x="7003" y="17381"/>
                  </a:cubicBezTo>
                  <a:cubicBezTo>
                    <a:pt x="5626" y="16233"/>
                    <a:pt x="4359" y="14903"/>
                    <a:pt x="3286" y="13465"/>
                  </a:cubicBezTo>
                  <a:cubicBezTo>
                    <a:pt x="2213" y="12028"/>
                    <a:pt x="1339" y="10491"/>
                    <a:pt x="758" y="8934"/>
                  </a:cubicBezTo>
                  <a:cubicBezTo>
                    <a:pt x="177" y="7389"/>
                    <a:pt x="-55" y="5979"/>
                    <a:pt x="11" y="4760"/>
                  </a:cubicBezTo>
                  <a:cubicBezTo>
                    <a:pt x="78" y="3557"/>
                    <a:pt x="437" y="2544"/>
                    <a:pt x="1046" y="1766"/>
                  </a:cubicBezTo>
                  <a:cubicBezTo>
                    <a:pt x="1643" y="999"/>
                    <a:pt x="2484" y="463"/>
                    <a:pt x="3524" y="197"/>
                  </a:cubicBezTo>
                  <a:cubicBezTo>
                    <a:pt x="4542" y="-65"/>
                    <a:pt x="5753" y="-73"/>
                    <a:pt x="7119" y="217"/>
                  </a:cubicBezTo>
                  <a:close/>
                  <a:moveTo>
                    <a:pt x="14548" y="18822"/>
                  </a:moveTo>
                  <a:cubicBezTo>
                    <a:pt x="15582" y="18930"/>
                    <a:pt x="16462" y="18795"/>
                    <a:pt x="17170" y="18469"/>
                  </a:cubicBezTo>
                  <a:cubicBezTo>
                    <a:pt x="17867" y="18143"/>
                    <a:pt x="18392" y="17631"/>
                    <a:pt x="18730" y="16972"/>
                  </a:cubicBezTo>
                  <a:cubicBezTo>
                    <a:pt x="19067" y="16317"/>
                    <a:pt x="19222" y="15518"/>
                    <a:pt x="19178" y="14613"/>
                  </a:cubicBezTo>
                  <a:cubicBezTo>
                    <a:pt x="19133" y="13715"/>
                    <a:pt x="18901" y="12711"/>
                    <a:pt x="18453" y="11634"/>
                  </a:cubicBezTo>
                  <a:cubicBezTo>
                    <a:pt x="18005" y="10562"/>
                    <a:pt x="17391" y="9514"/>
                    <a:pt x="16655" y="8533"/>
                  </a:cubicBezTo>
                  <a:cubicBezTo>
                    <a:pt x="15920" y="7552"/>
                    <a:pt x="15068" y="6635"/>
                    <a:pt x="14144" y="5824"/>
                  </a:cubicBezTo>
                  <a:cubicBezTo>
                    <a:pt x="13215" y="5010"/>
                    <a:pt x="12214" y="4303"/>
                    <a:pt x="11190" y="3743"/>
                  </a:cubicBezTo>
                  <a:cubicBezTo>
                    <a:pt x="10156" y="3183"/>
                    <a:pt x="9094" y="2774"/>
                    <a:pt x="8060" y="2568"/>
                  </a:cubicBezTo>
                  <a:cubicBezTo>
                    <a:pt x="7009" y="2361"/>
                    <a:pt x="6085" y="2381"/>
                    <a:pt x="5316" y="2600"/>
                  </a:cubicBezTo>
                  <a:cubicBezTo>
                    <a:pt x="4531" y="2822"/>
                    <a:pt x="3905" y="3247"/>
                    <a:pt x="3463" y="3847"/>
                  </a:cubicBezTo>
                  <a:cubicBezTo>
                    <a:pt x="3015" y="4450"/>
                    <a:pt x="2755" y="5233"/>
                    <a:pt x="2722" y="6154"/>
                  </a:cubicBezTo>
                  <a:cubicBezTo>
                    <a:pt x="2683" y="7083"/>
                    <a:pt x="2877" y="8156"/>
                    <a:pt x="3319" y="9323"/>
                  </a:cubicBezTo>
                  <a:cubicBezTo>
                    <a:pt x="3767" y="10499"/>
                    <a:pt x="4425" y="11658"/>
                    <a:pt x="5239" y="12746"/>
                  </a:cubicBezTo>
                  <a:cubicBezTo>
                    <a:pt x="6052" y="13831"/>
                    <a:pt x="7009" y="14839"/>
                    <a:pt x="8043" y="15709"/>
                  </a:cubicBezTo>
                  <a:cubicBezTo>
                    <a:pt x="9072" y="16575"/>
                    <a:pt x="10178" y="17301"/>
                    <a:pt x="11290" y="17842"/>
                  </a:cubicBezTo>
                  <a:cubicBezTo>
                    <a:pt x="12391" y="18370"/>
                    <a:pt x="13497" y="18715"/>
                    <a:pt x="14548" y="18822"/>
                  </a:cubicBezTo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50000">
                  <a:schemeClr val="bg1">
                    <a:lumMod val="85000"/>
                    <a:shade val="67500"/>
                    <a:satMod val="11500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>
                <a:defRPr/>
              </a:pPr>
              <a:endParaRPr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0" name="Shape">
              <a:extLst>
                <a:ext uri="{FF2B5EF4-FFF2-40B4-BE49-F238E27FC236}">
                  <a16:creationId xmlns:a16="http://schemas.microsoft.com/office/drawing/2014/main" id="{10D79C2A-324D-4C91-9FB0-53898B875DC4}"/>
                </a:ext>
              </a:extLst>
            </p:cNvPr>
            <p:cNvSpPr/>
            <p:nvPr/>
          </p:nvSpPr>
          <p:spPr>
            <a:xfrm rot="20474085">
              <a:off x="3905588" y="4280895"/>
              <a:ext cx="1306950" cy="17927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9" h="21454" extrusionOk="0">
                  <a:moveTo>
                    <a:pt x="7276" y="250"/>
                  </a:moveTo>
                  <a:cubicBezTo>
                    <a:pt x="8616" y="552"/>
                    <a:pt x="9973" y="1107"/>
                    <a:pt x="11292" y="1847"/>
                  </a:cubicBezTo>
                  <a:cubicBezTo>
                    <a:pt x="12588" y="2579"/>
                    <a:pt x="13854" y="3492"/>
                    <a:pt x="15023" y="4529"/>
                  </a:cubicBezTo>
                  <a:cubicBezTo>
                    <a:pt x="16184" y="5560"/>
                    <a:pt x="17257" y="6723"/>
                    <a:pt x="18181" y="7961"/>
                  </a:cubicBezTo>
                  <a:cubicBezTo>
                    <a:pt x="19105" y="9200"/>
                    <a:pt x="19889" y="10523"/>
                    <a:pt x="20462" y="11878"/>
                  </a:cubicBezTo>
                  <a:cubicBezTo>
                    <a:pt x="21045" y="13246"/>
                    <a:pt x="21365" y="14529"/>
                    <a:pt x="21448" y="15685"/>
                  </a:cubicBezTo>
                  <a:cubicBezTo>
                    <a:pt x="21531" y="16858"/>
                    <a:pt x="21369" y="17904"/>
                    <a:pt x="20975" y="18774"/>
                  </a:cubicBezTo>
                  <a:cubicBezTo>
                    <a:pt x="20572" y="19659"/>
                    <a:pt x="19928" y="20365"/>
                    <a:pt x="19061" y="20829"/>
                  </a:cubicBezTo>
                  <a:cubicBezTo>
                    <a:pt x="18172" y="21301"/>
                    <a:pt x="17051" y="21525"/>
                    <a:pt x="15711" y="21434"/>
                  </a:cubicBezTo>
                  <a:cubicBezTo>
                    <a:pt x="14344" y="21339"/>
                    <a:pt x="12886" y="20923"/>
                    <a:pt x="11419" y="20246"/>
                  </a:cubicBezTo>
                  <a:cubicBezTo>
                    <a:pt x="9930" y="19555"/>
                    <a:pt x="8449" y="18604"/>
                    <a:pt x="7061" y="17453"/>
                  </a:cubicBezTo>
                  <a:cubicBezTo>
                    <a:pt x="5659" y="16294"/>
                    <a:pt x="4367" y="14942"/>
                    <a:pt x="3277" y="13476"/>
                  </a:cubicBezTo>
                  <a:cubicBezTo>
                    <a:pt x="2186" y="12011"/>
                    <a:pt x="1306" y="10448"/>
                    <a:pt x="728" y="8866"/>
                  </a:cubicBezTo>
                  <a:cubicBezTo>
                    <a:pt x="154" y="7299"/>
                    <a:pt x="-69" y="5878"/>
                    <a:pt x="19" y="4652"/>
                  </a:cubicBezTo>
                  <a:cubicBezTo>
                    <a:pt x="106" y="3448"/>
                    <a:pt x="487" y="2443"/>
                    <a:pt x="1122" y="1677"/>
                  </a:cubicBezTo>
                  <a:cubicBezTo>
                    <a:pt x="1744" y="927"/>
                    <a:pt x="2603" y="414"/>
                    <a:pt x="3658" y="168"/>
                  </a:cubicBezTo>
                  <a:cubicBezTo>
                    <a:pt x="4692" y="-75"/>
                    <a:pt x="5909" y="-59"/>
                    <a:pt x="7276" y="250"/>
                  </a:cubicBezTo>
                  <a:close/>
                  <a:moveTo>
                    <a:pt x="14791" y="19117"/>
                  </a:moveTo>
                  <a:cubicBezTo>
                    <a:pt x="15855" y="19212"/>
                    <a:pt x="16757" y="19054"/>
                    <a:pt x="17476" y="18698"/>
                  </a:cubicBezTo>
                  <a:cubicBezTo>
                    <a:pt x="18181" y="18348"/>
                    <a:pt x="18706" y="17803"/>
                    <a:pt x="19043" y="17110"/>
                  </a:cubicBezTo>
                  <a:cubicBezTo>
                    <a:pt x="19376" y="16426"/>
                    <a:pt x="19521" y="15597"/>
                    <a:pt x="19464" y="14664"/>
                  </a:cubicBezTo>
                  <a:cubicBezTo>
                    <a:pt x="19411" y="13741"/>
                    <a:pt x="19162" y="12710"/>
                    <a:pt x="18697" y="11611"/>
                  </a:cubicBezTo>
                  <a:cubicBezTo>
                    <a:pt x="18238" y="10517"/>
                    <a:pt x="17607" y="9449"/>
                    <a:pt x="16862" y="8450"/>
                  </a:cubicBezTo>
                  <a:cubicBezTo>
                    <a:pt x="16118" y="7451"/>
                    <a:pt x="15251" y="6515"/>
                    <a:pt x="14313" y="5686"/>
                  </a:cubicBezTo>
                  <a:cubicBezTo>
                    <a:pt x="13372" y="4851"/>
                    <a:pt x="12351" y="4123"/>
                    <a:pt x="11305" y="3543"/>
                  </a:cubicBezTo>
                  <a:cubicBezTo>
                    <a:pt x="10249" y="2960"/>
                    <a:pt x="9159" y="2528"/>
                    <a:pt x="8094" y="2301"/>
                  </a:cubicBezTo>
                  <a:cubicBezTo>
                    <a:pt x="7013" y="2071"/>
                    <a:pt x="6049" y="2077"/>
                    <a:pt x="5243" y="2285"/>
                  </a:cubicBezTo>
                  <a:cubicBezTo>
                    <a:pt x="4420" y="2500"/>
                    <a:pt x="3754" y="2925"/>
                    <a:pt x="3281" y="3530"/>
                  </a:cubicBezTo>
                  <a:cubicBezTo>
                    <a:pt x="2800" y="4148"/>
                    <a:pt x="2515" y="4952"/>
                    <a:pt x="2462" y="5906"/>
                  </a:cubicBezTo>
                  <a:cubicBezTo>
                    <a:pt x="2410" y="6874"/>
                    <a:pt x="2598" y="7990"/>
                    <a:pt x="3054" y="9219"/>
                  </a:cubicBezTo>
                  <a:cubicBezTo>
                    <a:pt x="3513" y="10454"/>
                    <a:pt x="4205" y="11674"/>
                    <a:pt x="5055" y="12814"/>
                  </a:cubicBezTo>
                  <a:cubicBezTo>
                    <a:pt x="5905" y="13955"/>
                    <a:pt x="6912" y="15011"/>
                    <a:pt x="7998" y="15922"/>
                  </a:cubicBezTo>
                  <a:cubicBezTo>
                    <a:pt x="9080" y="16826"/>
                    <a:pt x="10236" y="17583"/>
                    <a:pt x="11401" y="18134"/>
                  </a:cubicBezTo>
                  <a:cubicBezTo>
                    <a:pt x="12553" y="18679"/>
                    <a:pt x="13705" y="19023"/>
                    <a:pt x="14791" y="19117"/>
                  </a:cubicBezTo>
                </a:path>
              </a:pathLst>
            </a:custGeom>
            <a:solidFill>
              <a:srgbClr val="5E73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>
                <a:defRPr/>
              </a:pPr>
              <a:endParaRPr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21" name="Group 70">
              <a:extLst>
                <a:ext uri="{FF2B5EF4-FFF2-40B4-BE49-F238E27FC236}">
                  <a16:creationId xmlns:a16="http://schemas.microsoft.com/office/drawing/2014/main" id="{9F627DA5-3A18-4646-9713-AB1829079353}"/>
                </a:ext>
              </a:extLst>
            </p:cNvPr>
            <p:cNvGrpSpPr/>
            <p:nvPr/>
          </p:nvGrpSpPr>
          <p:grpSpPr>
            <a:xfrm rot="18395653">
              <a:off x="3459844" y="3413372"/>
              <a:ext cx="1633597" cy="1036773"/>
              <a:chOff x="1757651" y="1256035"/>
              <a:chExt cx="3442630" cy="2212011"/>
            </a:xfrm>
            <a:solidFill>
              <a:srgbClr val="92D050"/>
            </a:solidFill>
          </p:grpSpPr>
          <p:sp>
            <p:nvSpPr>
              <p:cNvPr id="71" name="Shape">
                <a:extLst>
                  <a:ext uri="{FF2B5EF4-FFF2-40B4-BE49-F238E27FC236}">
                    <a16:creationId xmlns:a16="http://schemas.microsoft.com/office/drawing/2014/main" id="{F14617DF-7E68-4E47-817E-B22BFD630494}"/>
                  </a:ext>
                </a:extLst>
              </p:cNvPr>
              <p:cNvSpPr/>
              <p:nvPr/>
            </p:nvSpPr>
            <p:spPr>
              <a:xfrm>
                <a:off x="3757319" y="1256035"/>
                <a:ext cx="1277854" cy="10491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9" h="20679" extrusionOk="0">
                    <a:moveTo>
                      <a:pt x="0" y="20679"/>
                    </a:moveTo>
                    <a:cubicBezTo>
                      <a:pt x="0" y="20679"/>
                      <a:pt x="6874" y="9644"/>
                      <a:pt x="9717" y="5626"/>
                    </a:cubicBezTo>
                    <a:cubicBezTo>
                      <a:pt x="12560" y="1608"/>
                      <a:pt x="15192" y="-921"/>
                      <a:pt x="18291" y="316"/>
                    </a:cubicBezTo>
                    <a:cubicBezTo>
                      <a:pt x="21390" y="1553"/>
                      <a:pt x="21600" y="6502"/>
                      <a:pt x="20201" y="8976"/>
                    </a:cubicBezTo>
                    <a:lnTo>
                      <a:pt x="0" y="20679"/>
                    </a:ln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72" name="Shape">
                <a:extLst>
                  <a:ext uri="{FF2B5EF4-FFF2-40B4-BE49-F238E27FC236}">
                    <a16:creationId xmlns:a16="http://schemas.microsoft.com/office/drawing/2014/main" id="{ABF5A223-5F29-45CB-A9A7-1E440D53453B}"/>
                  </a:ext>
                </a:extLst>
              </p:cNvPr>
              <p:cNvSpPr/>
              <p:nvPr/>
            </p:nvSpPr>
            <p:spPr>
              <a:xfrm>
                <a:off x="1757651" y="3255710"/>
                <a:ext cx="356758" cy="2123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43" h="21171" extrusionOk="0">
                    <a:moveTo>
                      <a:pt x="18576" y="513"/>
                    </a:moveTo>
                    <a:lnTo>
                      <a:pt x="0" y="21171"/>
                    </a:lnTo>
                    <a:lnTo>
                      <a:pt x="20304" y="5663"/>
                    </a:lnTo>
                    <a:cubicBezTo>
                      <a:pt x="21201" y="4999"/>
                      <a:pt x="21600" y="3227"/>
                      <a:pt x="21168" y="1731"/>
                    </a:cubicBezTo>
                    <a:cubicBezTo>
                      <a:pt x="20769" y="236"/>
                      <a:pt x="19706" y="-429"/>
                      <a:pt x="18809" y="291"/>
                    </a:cubicBezTo>
                    <a:cubicBezTo>
                      <a:pt x="18742" y="346"/>
                      <a:pt x="18642" y="402"/>
                      <a:pt x="18576" y="513"/>
                    </a:cubicBez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73" name="Shape">
                <a:extLst>
                  <a:ext uri="{FF2B5EF4-FFF2-40B4-BE49-F238E27FC236}">
                    <a16:creationId xmlns:a16="http://schemas.microsoft.com/office/drawing/2014/main" id="{391F363A-D363-40C0-ADAD-B44353788438}"/>
                  </a:ext>
                </a:extLst>
              </p:cNvPr>
              <p:cNvSpPr/>
              <p:nvPr/>
            </p:nvSpPr>
            <p:spPr>
              <a:xfrm>
                <a:off x="2035383" y="1700408"/>
                <a:ext cx="2935251" cy="16490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4" h="21489" extrusionOk="0">
                    <a:moveTo>
                      <a:pt x="376" y="18748"/>
                    </a:moveTo>
                    <a:cubicBezTo>
                      <a:pt x="474" y="18560"/>
                      <a:pt x="592" y="18364"/>
                      <a:pt x="730" y="18169"/>
                    </a:cubicBezTo>
                    <a:cubicBezTo>
                      <a:pt x="840" y="18010"/>
                      <a:pt x="962" y="17843"/>
                      <a:pt x="1096" y="17677"/>
                    </a:cubicBezTo>
                    <a:cubicBezTo>
                      <a:pt x="1210" y="17532"/>
                      <a:pt x="1332" y="17387"/>
                      <a:pt x="1463" y="17242"/>
                    </a:cubicBezTo>
                    <a:cubicBezTo>
                      <a:pt x="1581" y="17112"/>
                      <a:pt x="1703" y="16975"/>
                      <a:pt x="1829" y="16837"/>
                    </a:cubicBezTo>
                    <a:cubicBezTo>
                      <a:pt x="2517" y="16113"/>
                      <a:pt x="3387" y="15303"/>
                      <a:pt x="4425" y="14361"/>
                    </a:cubicBezTo>
                    <a:cubicBezTo>
                      <a:pt x="4539" y="14260"/>
                      <a:pt x="4657" y="14152"/>
                      <a:pt x="4775" y="14043"/>
                    </a:cubicBezTo>
                    <a:cubicBezTo>
                      <a:pt x="4889" y="13942"/>
                      <a:pt x="5007" y="13833"/>
                      <a:pt x="5125" y="13732"/>
                    </a:cubicBezTo>
                    <a:cubicBezTo>
                      <a:pt x="5239" y="13630"/>
                      <a:pt x="5357" y="13522"/>
                      <a:pt x="5475" y="13420"/>
                    </a:cubicBezTo>
                    <a:cubicBezTo>
                      <a:pt x="5589" y="13319"/>
                      <a:pt x="5707" y="13211"/>
                      <a:pt x="5825" y="13109"/>
                    </a:cubicBezTo>
                    <a:cubicBezTo>
                      <a:pt x="5963" y="12986"/>
                      <a:pt x="6106" y="12856"/>
                      <a:pt x="6252" y="12726"/>
                    </a:cubicBezTo>
                    <a:cubicBezTo>
                      <a:pt x="10692" y="8715"/>
                      <a:pt x="21504" y="0"/>
                      <a:pt x="21504" y="0"/>
                    </a:cubicBezTo>
                    <a:cubicBezTo>
                      <a:pt x="21504" y="0"/>
                      <a:pt x="12140" y="10757"/>
                      <a:pt x="8067" y="15064"/>
                    </a:cubicBezTo>
                    <a:cubicBezTo>
                      <a:pt x="7615" y="15541"/>
                      <a:pt x="7168" y="16012"/>
                      <a:pt x="6736" y="16468"/>
                    </a:cubicBezTo>
                    <a:cubicBezTo>
                      <a:pt x="6622" y="16584"/>
                      <a:pt x="6513" y="16707"/>
                      <a:pt x="6403" y="16823"/>
                    </a:cubicBezTo>
                    <a:cubicBezTo>
                      <a:pt x="6289" y="16938"/>
                      <a:pt x="6179" y="17061"/>
                      <a:pt x="6069" y="17170"/>
                    </a:cubicBezTo>
                    <a:cubicBezTo>
                      <a:pt x="5955" y="17286"/>
                      <a:pt x="5845" y="17402"/>
                      <a:pt x="5735" y="17517"/>
                    </a:cubicBezTo>
                    <a:cubicBezTo>
                      <a:pt x="5621" y="17633"/>
                      <a:pt x="5512" y="17749"/>
                      <a:pt x="5398" y="17865"/>
                    </a:cubicBezTo>
                    <a:cubicBezTo>
                      <a:pt x="4445" y="18849"/>
                      <a:pt x="3575" y="19704"/>
                      <a:pt x="2822" y="20333"/>
                    </a:cubicBezTo>
                    <a:cubicBezTo>
                      <a:pt x="2687" y="20442"/>
                      <a:pt x="2561" y="20550"/>
                      <a:pt x="2435" y="20645"/>
                    </a:cubicBezTo>
                    <a:cubicBezTo>
                      <a:pt x="2297" y="20753"/>
                      <a:pt x="2162" y="20854"/>
                      <a:pt x="2036" y="20941"/>
                    </a:cubicBezTo>
                    <a:cubicBezTo>
                      <a:pt x="1890" y="21043"/>
                      <a:pt x="1747" y="21130"/>
                      <a:pt x="1617" y="21209"/>
                    </a:cubicBezTo>
                    <a:cubicBezTo>
                      <a:pt x="1454" y="21296"/>
                      <a:pt x="1304" y="21368"/>
                      <a:pt x="1165" y="21419"/>
                    </a:cubicBezTo>
                    <a:cubicBezTo>
                      <a:pt x="624" y="21600"/>
                      <a:pt x="250" y="21441"/>
                      <a:pt x="91" y="20833"/>
                    </a:cubicBezTo>
                    <a:cubicBezTo>
                      <a:pt x="-96" y="20123"/>
                      <a:pt x="10" y="19457"/>
                      <a:pt x="376" y="18748"/>
                    </a:cubicBez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Shape">
                <a:extLst>
                  <a:ext uri="{FF2B5EF4-FFF2-40B4-BE49-F238E27FC236}">
                    <a16:creationId xmlns:a16="http://schemas.microsoft.com/office/drawing/2014/main" id="{92A5730D-A5A8-4C62-927A-F3F61D5CFC3A}"/>
                  </a:ext>
                </a:extLst>
              </p:cNvPr>
              <p:cNvSpPr/>
              <p:nvPr/>
            </p:nvSpPr>
            <p:spPr>
              <a:xfrm>
                <a:off x="3701777" y="1533763"/>
                <a:ext cx="1299188" cy="820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4" h="20440" extrusionOk="0">
                    <a:moveTo>
                      <a:pt x="0" y="20440"/>
                    </a:moveTo>
                    <a:cubicBezTo>
                      <a:pt x="0" y="20440"/>
                      <a:pt x="9976" y="4628"/>
                      <a:pt x="13923" y="1734"/>
                    </a:cubicBezTo>
                    <a:cubicBezTo>
                      <a:pt x="17861" y="-1160"/>
                      <a:pt x="20477" y="86"/>
                      <a:pt x="21039" y="1734"/>
                    </a:cubicBezTo>
                    <a:cubicBezTo>
                      <a:pt x="21600" y="3382"/>
                      <a:pt x="20287" y="4365"/>
                      <a:pt x="19391" y="4988"/>
                    </a:cubicBezTo>
                    <a:cubicBezTo>
                      <a:pt x="18495" y="5611"/>
                      <a:pt x="0" y="20440"/>
                      <a:pt x="0" y="20440"/>
                    </a:cubicBez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Shape">
                <a:extLst>
                  <a:ext uri="{FF2B5EF4-FFF2-40B4-BE49-F238E27FC236}">
                    <a16:creationId xmlns:a16="http://schemas.microsoft.com/office/drawing/2014/main" id="{7B05C750-1A0F-4D51-9D24-B71A62FC71D1}"/>
                  </a:ext>
                </a:extLst>
              </p:cNvPr>
              <p:cNvSpPr/>
              <p:nvPr/>
            </p:nvSpPr>
            <p:spPr>
              <a:xfrm>
                <a:off x="3757319" y="1700403"/>
                <a:ext cx="1442962" cy="7315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3" h="21600" extrusionOk="0">
                    <a:moveTo>
                      <a:pt x="0" y="21600"/>
                    </a:moveTo>
                    <a:cubicBezTo>
                      <a:pt x="0" y="21600"/>
                      <a:pt x="13450" y="21600"/>
                      <a:pt x="17343" y="19845"/>
                    </a:cubicBezTo>
                    <a:cubicBezTo>
                      <a:pt x="21236" y="18090"/>
                      <a:pt x="21600" y="8348"/>
                      <a:pt x="20451" y="4363"/>
                    </a:cubicBezTo>
                    <a:cubicBezTo>
                      <a:pt x="19302" y="377"/>
                      <a:pt x="17343" y="0"/>
                      <a:pt x="17343" y="0"/>
                    </a:cubicBezTo>
                    <a:lnTo>
                      <a:pt x="0" y="21600"/>
                    </a:ln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76" name="Shape">
                <a:extLst>
                  <a:ext uri="{FF2B5EF4-FFF2-40B4-BE49-F238E27FC236}">
                    <a16:creationId xmlns:a16="http://schemas.microsoft.com/office/drawing/2014/main" id="{A622B2CC-C567-4736-A0DE-8347FEBDD756}"/>
                  </a:ext>
                </a:extLst>
              </p:cNvPr>
              <p:cNvSpPr/>
              <p:nvPr/>
            </p:nvSpPr>
            <p:spPr>
              <a:xfrm>
                <a:off x="2653958" y="2768289"/>
                <a:ext cx="182486" cy="2899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89" h="21600" extrusionOk="0">
                    <a:moveTo>
                      <a:pt x="4127" y="13490"/>
                    </a:moveTo>
                    <a:cubicBezTo>
                      <a:pt x="348" y="8814"/>
                      <a:pt x="-911" y="4179"/>
                      <a:pt x="663" y="1779"/>
                    </a:cubicBezTo>
                    <a:cubicBezTo>
                      <a:pt x="2427" y="1200"/>
                      <a:pt x="4253" y="579"/>
                      <a:pt x="6079" y="0"/>
                    </a:cubicBezTo>
                    <a:cubicBezTo>
                      <a:pt x="4631" y="2400"/>
                      <a:pt x="5890" y="6993"/>
                      <a:pt x="9669" y="11586"/>
                    </a:cubicBezTo>
                    <a:cubicBezTo>
                      <a:pt x="12880" y="15559"/>
                      <a:pt x="17099" y="18497"/>
                      <a:pt x="20689" y="19614"/>
                    </a:cubicBezTo>
                    <a:cubicBezTo>
                      <a:pt x="18926" y="20276"/>
                      <a:pt x="17225" y="20938"/>
                      <a:pt x="15525" y="21600"/>
                    </a:cubicBezTo>
                    <a:cubicBezTo>
                      <a:pt x="11747" y="20566"/>
                      <a:pt x="7402" y="17545"/>
                      <a:pt x="4127" y="13490"/>
                    </a:cubicBez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77" name="Shape">
                <a:extLst>
                  <a:ext uri="{FF2B5EF4-FFF2-40B4-BE49-F238E27FC236}">
                    <a16:creationId xmlns:a16="http://schemas.microsoft.com/office/drawing/2014/main" id="{B94DBF3B-1BC8-48B4-97F6-25E1DE18A792}"/>
                  </a:ext>
                </a:extLst>
              </p:cNvPr>
              <p:cNvSpPr/>
              <p:nvPr/>
            </p:nvSpPr>
            <p:spPr>
              <a:xfrm>
                <a:off x="2701855" y="2748108"/>
                <a:ext cx="179490" cy="2871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11" h="21600" extrusionOk="0">
                    <a:moveTo>
                      <a:pt x="4239" y="13495"/>
                    </a:moveTo>
                    <a:cubicBezTo>
                      <a:pt x="457" y="8857"/>
                      <a:pt x="-889" y="4261"/>
                      <a:pt x="585" y="1796"/>
                    </a:cubicBezTo>
                    <a:cubicBezTo>
                      <a:pt x="2380" y="1212"/>
                      <a:pt x="4239" y="585"/>
                      <a:pt x="6097" y="0"/>
                    </a:cubicBezTo>
                    <a:cubicBezTo>
                      <a:pt x="4751" y="2465"/>
                      <a:pt x="6033" y="7019"/>
                      <a:pt x="9815" y="11573"/>
                    </a:cubicBezTo>
                    <a:cubicBezTo>
                      <a:pt x="13020" y="15459"/>
                      <a:pt x="17186" y="18425"/>
                      <a:pt x="20711" y="19595"/>
                    </a:cubicBezTo>
                    <a:cubicBezTo>
                      <a:pt x="18916" y="20263"/>
                      <a:pt x="17186" y="20973"/>
                      <a:pt x="15455" y="21600"/>
                    </a:cubicBezTo>
                    <a:cubicBezTo>
                      <a:pt x="11866" y="20514"/>
                      <a:pt x="7572" y="17505"/>
                      <a:pt x="4239" y="13495"/>
                    </a:cubicBez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78" name="Shape">
                <a:extLst>
                  <a:ext uri="{FF2B5EF4-FFF2-40B4-BE49-F238E27FC236}">
                    <a16:creationId xmlns:a16="http://schemas.microsoft.com/office/drawing/2014/main" id="{7E54E3FC-1B12-46A5-962B-C8B2A2DBB8D0}"/>
                  </a:ext>
                </a:extLst>
              </p:cNvPr>
              <p:cNvSpPr/>
              <p:nvPr/>
            </p:nvSpPr>
            <p:spPr>
              <a:xfrm>
                <a:off x="2606465" y="2792574"/>
                <a:ext cx="184296" cy="292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53" h="21600" extrusionOk="0">
                    <a:moveTo>
                      <a:pt x="4095" y="13526"/>
                    </a:moveTo>
                    <a:cubicBezTo>
                      <a:pt x="298" y="8812"/>
                      <a:pt x="-947" y="4140"/>
                      <a:pt x="734" y="1803"/>
                    </a:cubicBezTo>
                    <a:cubicBezTo>
                      <a:pt x="2477" y="1230"/>
                      <a:pt x="4282" y="615"/>
                      <a:pt x="6087" y="0"/>
                    </a:cubicBezTo>
                    <a:cubicBezTo>
                      <a:pt x="4531" y="2377"/>
                      <a:pt x="5776" y="6968"/>
                      <a:pt x="9511" y="11599"/>
                    </a:cubicBezTo>
                    <a:cubicBezTo>
                      <a:pt x="12810" y="15616"/>
                      <a:pt x="17105" y="18608"/>
                      <a:pt x="20653" y="19633"/>
                    </a:cubicBezTo>
                    <a:cubicBezTo>
                      <a:pt x="18910" y="20288"/>
                      <a:pt x="17229" y="20944"/>
                      <a:pt x="15486" y="21600"/>
                    </a:cubicBezTo>
                    <a:cubicBezTo>
                      <a:pt x="11876" y="20698"/>
                      <a:pt x="7456" y="17665"/>
                      <a:pt x="4095" y="13526"/>
                    </a:cubicBez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79" name="Shape">
                <a:extLst>
                  <a:ext uri="{FF2B5EF4-FFF2-40B4-BE49-F238E27FC236}">
                    <a16:creationId xmlns:a16="http://schemas.microsoft.com/office/drawing/2014/main" id="{8790DFAE-C165-41F3-B8B4-9B825EFA65CB}"/>
                  </a:ext>
                </a:extLst>
              </p:cNvPr>
              <p:cNvSpPr/>
              <p:nvPr/>
            </p:nvSpPr>
            <p:spPr>
              <a:xfrm>
                <a:off x="2743114" y="2728619"/>
                <a:ext cx="177171" cy="2843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51" h="21600" extrusionOk="0">
                    <a:moveTo>
                      <a:pt x="4291" y="13500"/>
                    </a:moveTo>
                    <a:cubicBezTo>
                      <a:pt x="517" y="8902"/>
                      <a:pt x="-849" y="4303"/>
                      <a:pt x="517" y="1814"/>
                    </a:cubicBezTo>
                    <a:cubicBezTo>
                      <a:pt x="2339" y="1223"/>
                      <a:pt x="4226" y="591"/>
                      <a:pt x="6112" y="0"/>
                    </a:cubicBezTo>
                    <a:cubicBezTo>
                      <a:pt x="4876" y="2531"/>
                      <a:pt x="6177" y="7045"/>
                      <a:pt x="9951" y="11559"/>
                    </a:cubicBezTo>
                    <a:cubicBezTo>
                      <a:pt x="13074" y="15398"/>
                      <a:pt x="17173" y="18309"/>
                      <a:pt x="20751" y="19533"/>
                    </a:cubicBezTo>
                    <a:cubicBezTo>
                      <a:pt x="18929" y="20208"/>
                      <a:pt x="17173" y="20925"/>
                      <a:pt x="15416" y="21600"/>
                    </a:cubicBezTo>
                    <a:cubicBezTo>
                      <a:pt x="11773" y="20419"/>
                      <a:pt x="7544" y="17423"/>
                      <a:pt x="4291" y="13500"/>
                    </a:cubicBez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80" name="Shape">
                <a:extLst>
                  <a:ext uri="{FF2B5EF4-FFF2-40B4-BE49-F238E27FC236}">
                    <a16:creationId xmlns:a16="http://schemas.microsoft.com/office/drawing/2014/main" id="{20E755CB-66E4-4C5B-8C3F-DA78893A69FD}"/>
                  </a:ext>
                </a:extLst>
              </p:cNvPr>
              <p:cNvSpPr/>
              <p:nvPr/>
            </p:nvSpPr>
            <p:spPr>
              <a:xfrm>
                <a:off x="2033002" y="3143611"/>
                <a:ext cx="158277" cy="2098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82" h="20760" extrusionOk="0">
                    <a:moveTo>
                      <a:pt x="6517" y="0"/>
                    </a:moveTo>
                    <a:cubicBezTo>
                      <a:pt x="6798" y="3188"/>
                      <a:pt x="8340" y="7200"/>
                      <a:pt x="11075" y="11267"/>
                    </a:cubicBezTo>
                    <a:cubicBezTo>
                      <a:pt x="13670" y="15115"/>
                      <a:pt x="16896" y="18247"/>
                      <a:pt x="19982" y="20226"/>
                    </a:cubicBezTo>
                    <a:cubicBezTo>
                      <a:pt x="10655" y="21600"/>
                      <a:pt x="4203" y="20391"/>
                      <a:pt x="1468" y="15774"/>
                    </a:cubicBezTo>
                    <a:cubicBezTo>
                      <a:pt x="-1618" y="10443"/>
                      <a:pt x="205" y="5386"/>
                      <a:pt x="6517" y="0"/>
                    </a:cubicBez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81" name="Shape">
                <a:extLst>
                  <a:ext uri="{FF2B5EF4-FFF2-40B4-BE49-F238E27FC236}">
                    <a16:creationId xmlns:a16="http://schemas.microsoft.com/office/drawing/2014/main" id="{D51AA660-8898-44D1-80FB-93F3FB44235F}"/>
                  </a:ext>
                </a:extLst>
              </p:cNvPr>
              <p:cNvSpPr/>
              <p:nvPr/>
            </p:nvSpPr>
            <p:spPr>
              <a:xfrm>
                <a:off x="2082934" y="3100824"/>
                <a:ext cx="168305" cy="2494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634" y="13710"/>
                    </a:moveTo>
                    <a:cubicBezTo>
                      <a:pt x="1853" y="10151"/>
                      <a:pt x="285" y="6639"/>
                      <a:pt x="0" y="3849"/>
                    </a:cubicBezTo>
                    <a:cubicBezTo>
                      <a:pt x="1711" y="2598"/>
                      <a:pt x="3778" y="1299"/>
                      <a:pt x="6202" y="0"/>
                    </a:cubicBezTo>
                    <a:cubicBezTo>
                      <a:pt x="5846" y="2983"/>
                      <a:pt x="7485" y="7216"/>
                      <a:pt x="10836" y="11498"/>
                    </a:cubicBezTo>
                    <a:cubicBezTo>
                      <a:pt x="13972" y="15491"/>
                      <a:pt x="17964" y="18569"/>
                      <a:pt x="21600" y="20205"/>
                    </a:cubicBezTo>
                    <a:cubicBezTo>
                      <a:pt x="18749" y="20782"/>
                      <a:pt x="16111" y="21263"/>
                      <a:pt x="13687" y="21600"/>
                    </a:cubicBezTo>
                    <a:cubicBezTo>
                      <a:pt x="10551" y="19820"/>
                      <a:pt x="7343" y="17078"/>
                      <a:pt x="4634" y="13710"/>
                    </a:cubicBez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82" name="Shape">
                <a:extLst>
                  <a:ext uri="{FF2B5EF4-FFF2-40B4-BE49-F238E27FC236}">
                    <a16:creationId xmlns:a16="http://schemas.microsoft.com/office/drawing/2014/main" id="{021CA060-1FE9-45CA-89AE-7099DC10BB0E}"/>
                  </a:ext>
                </a:extLst>
              </p:cNvPr>
              <p:cNvSpPr/>
              <p:nvPr/>
            </p:nvSpPr>
            <p:spPr>
              <a:xfrm>
                <a:off x="2129718" y="3062838"/>
                <a:ext cx="178125" cy="2705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2" h="21600" extrusionOk="0">
                    <a:moveTo>
                      <a:pt x="4364" y="13616"/>
                    </a:moveTo>
                    <a:cubicBezTo>
                      <a:pt x="1241" y="9669"/>
                      <a:pt x="-288" y="5766"/>
                      <a:pt x="44" y="3016"/>
                    </a:cubicBezTo>
                    <a:cubicBezTo>
                      <a:pt x="1839" y="2040"/>
                      <a:pt x="3833" y="1020"/>
                      <a:pt x="6026" y="0"/>
                    </a:cubicBezTo>
                    <a:cubicBezTo>
                      <a:pt x="5162" y="2705"/>
                      <a:pt x="6624" y="7141"/>
                      <a:pt x="10146" y="11532"/>
                    </a:cubicBezTo>
                    <a:cubicBezTo>
                      <a:pt x="13403" y="15612"/>
                      <a:pt x="17657" y="18673"/>
                      <a:pt x="21312" y="19959"/>
                    </a:cubicBezTo>
                    <a:cubicBezTo>
                      <a:pt x="18919" y="20580"/>
                      <a:pt x="16593" y="21112"/>
                      <a:pt x="14466" y="21600"/>
                    </a:cubicBezTo>
                    <a:cubicBezTo>
                      <a:pt x="11010" y="20137"/>
                      <a:pt x="7289" y="17298"/>
                      <a:pt x="4364" y="13616"/>
                    </a:cubicBez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83" name="Shape">
                <a:extLst>
                  <a:ext uri="{FF2B5EF4-FFF2-40B4-BE49-F238E27FC236}">
                    <a16:creationId xmlns:a16="http://schemas.microsoft.com/office/drawing/2014/main" id="{F4B89BE1-091C-4489-898F-04BC19EE3F0A}"/>
                  </a:ext>
                </a:extLst>
              </p:cNvPr>
              <p:cNvSpPr/>
              <p:nvPr/>
            </p:nvSpPr>
            <p:spPr>
              <a:xfrm>
                <a:off x="2214371" y="3004017"/>
                <a:ext cx="188211" cy="2916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51" h="21600" extrusionOk="0">
                    <a:moveTo>
                      <a:pt x="4051" y="13577"/>
                    </a:moveTo>
                    <a:cubicBezTo>
                      <a:pt x="543" y="9134"/>
                      <a:pt x="-749" y="4731"/>
                      <a:pt x="420" y="2304"/>
                    </a:cubicBezTo>
                    <a:cubicBezTo>
                      <a:pt x="2205" y="1563"/>
                      <a:pt x="4051" y="782"/>
                      <a:pt x="5959" y="0"/>
                    </a:cubicBezTo>
                    <a:cubicBezTo>
                      <a:pt x="4420" y="2345"/>
                      <a:pt x="5651" y="6994"/>
                      <a:pt x="9343" y="11643"/>
                    </a:cubicBezTo>
                    <a:cubicBezTo>
                      <a:pt x="12728" y="15881"/>
                      <a:pt x="17220" y="18967"/>
                      <a:pt x="20851" y="19831"/>
                    </a:cubicBezTo>
                    <a:cubicBezTo>
                      <a:pt x="18820" y="20448"/>
                      <a:pt x="16913" y="21065"/>
                      <a:pt x="15005" y="21600"/>
                    </a:cubicBezTo>
                    <a:cubicBezTo>
                      <a:pt x="11559" y="20613"/>
                      <a:pt x="7251" y="17650"/>
                      <a:pt x="4051" y="13577"/>
                    </a:cubicBez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84" name="Shape">
                <a:extLst>
                  <a:ext uri="{FF2B5EF4-FFF2-40B4-BE49-F238E27FC236}">
                    <a16:creationId xmlns:a16="http://schemas.microsoft.com/office/drawing/2014/main" id="{5181CDF6-2AD1-454F-A89E-849F43E703BE}"/>
                  </a:ext>
                </a:extLst>
              </p:cNvPr>
              <p:cNvSpPr/>
              <p:nvPr/>
            </p:nvSpPr>
            <p:spPr>
              <a:xfrm>
                <a:off x="2258122" y="2814515"/>
                <a:ext cx="492434" cy="4582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3" h="21600" extrusionOk="0">
                    <a:moveTo>
                      <a:pt x="1571" y="16364"/>
                    </a:moveTo>
                    <a:cubicBezTo>
                      <a:pt x="132" y="13405"/>
                      <a:pt x="-347" y="10447"/>
                      <a:pt x="252" y="8954"/>
                    </a:cubicBezTo>
                    <a:cubicBezTo>
                      <a:pt x="4304" y="6336"/>
                      <a:pt x="9434" y="3404"/>
                      <a:pt x="15547" y="0"/>
                    </a:cubicBezTo>
                    <a:cubicBezTo>
                      <a:pt x="14900" y="1492"/>
                      <a:pt x="15380" y="4477"/>
                      <a:pt x="16842" y="7488"/>
                    </a:cubicBezTo>
                    <a:cubicBezTo>
                      <a:pt x="18136" y="10132"/>
                      <a:pt x="19839" y="12070"/>
                      <a:pt x="21253" y="12672"/>
                    </a:cubicBezTo>
                    <a:cubicBezTo>
                      <a:pt x="15643" y="16233"/>
                      <a:pt x="10513" y="19322"/>
                      <a:pt x="6078" y="21600"/>
                    </a:cubicBezTo>
                    <a:cubicBezTo>
                      <a:pt x="4639" y="21024"/>
                      <a:pt x="2889" y="19061"/>
                      <a:pt x="1571" y="16364"/>
                    </a:cubicBez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85" name="Shape">
                <a:extLst>
                  <a:ext uri="{FF2B5EF4-FFF2-40B4-BE49-F238E27FC236}">
                    <a16:creationId xmlns:a16="http://schemas.microsoft.com/office/drawing/2014/main" id="{8CA445FD-664D-4490-97BB-8E713CE719D8}"/>
                  </a:ext>
                </a:extLst>
              </p:cNvPr>
              <p:cNvSpPr/>
              <p:nvPr/>
            </p:nvSpPr>
            <p:spPr>
              <a:xfrm>
                <a:off x="2173401" y="3033453"/>
                <a:ext cx="184778" cy="2838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9" h="21600" extrusionOk="0">
                    <a:moveTo>
                      <a:pt x="4146" y="13526"/>
                    </a:moveTo>
                    <a:cubicBezTo>
                      <a:pt x="798" y="9299"/>
                      <a:pt x="-591" y="5115"/>
                      <a:pt x="230" y="2536"/>
                    </a:cubicBezTo>
                    <a:cubicBezTo>
                      <a:pt x="1998" y="1691"/>
                      <a:pt x="3893" y="845"/>
                      <a:pt x="5914" y="0"/>
                    </a:cubicBezTo>
                    <a:cubicBezTo>
                      <a:pt x="4651" y="2536"/>
                      <a:pt x="5977" y="7059"/>
                      <a:pt x="9641" y="11582"/>
                    </a:cubicBezTo>
                    <a:cubicBezTo>
                      <a:pt x="12988" y="15724"/>
                      <a:pt x="17346" y="18810"/>
                      <a:pt x="21009" y="19867"/>
                    </a:cubicBezTo>
                    <a:cubicBezTo>
                      <a:pt x="18862" y="20501"/>
                      <a:pt x="16777" y="21093"/>
                      <a:pt x="14820" y="21600"/>
                    </a:cubicBezTo>
                    <a:cubicBezTo>
                      <a:pt x="11283" y="20374"/>
                      <a:pt x="7241" y="17415"/>
                      <a:pt x="4146" y="13526"/>
                    </a:cubicBez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22" name="Group 71">
              <a:extLst>
                <a:ext uri="{FF2B5EF4-FFF2-40B4-BE49-F238E27FC236}">
                  <a16:creationId xmlns:a16="http://schemas.microsoft.com/office/drawing/2014/main" id="{0A6590FA-E951-418E-9BFB-7959FE78C1FF}"/>
                </a:ext>
              </a:extLst>
            </p:cNvPr>
            <p:cNvGrpSpPr/>
            <p:nvPr/>
          </p:nvGrpSpPr>
          <p:grpSpPr>
            <a:xfrm rot="875012">
              <a:off x="4701072" y="4281931"/>
              <a:ext cx="1613566" cy="1049644"/>
              <a:chOff x="1757651" y="1256035"/>
              <a:chExt cx="3442630" cy="2212011"/>
            </a:xfrm>
            <a:solidFill>
              <a:srgbClr val="52CDC0"/>
            </a:solidFill>
          </p:grpSpPr>
          <p:sp>
            <p:nvSpPr>
              <p:cNvPr id="56" name="Shape">
                <a:extLst>
                  <a:ext uri="{FF2B5EF4-FFF2-40B4-BE49-F238E27FC236}">
                    <a16:creationId xmlns:a16="http://schemas.microsoft.com/office/drawing/2014/main" id="{643C474F-E355-49AC-A038-DE8F72FBF634}"/>
                  </a:ext>
                </a:extLst>
              </p:cNvPr>
              <p:cNvSpPr/>
              <p:nvPr/>
            </p:nvSpPr>
            <p:spPr>
              <a:xfrm>
                <a:off x="3757319" y="1256035"/>
                <a:ext cx="1277854" cy="10491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9" h="20679" extrusionOk="0">
                    <a:moveTo>
                      <a:pt x="0" y="20679"/>
                    </a:moveTo>
                    <a:cubicBezTo>
                      <a:pt x="0" y="20679"/>
                      <a:pt x="6874" y="9644"/>
                      <a:pt x="9717" y="5626"/>
                    </a:cubicBezTo>
                    <a:cubicBezTo>
                      <a:pt x="12560" y="1608"/>
                      <a:pt x="15192" y="-921"/>
                      <a:pt x="18291" y="316"/>
                    </a:cubicBezTo>
                    <a:cubicBezTo>
                      <a:pt x="21390" y="1553"/>
                      <a:pt x="21600" y="6502"/>
                      <a:pt x="20201" y="8976"/>
                    </a:cubicBezTo>
                    <a:lnTo>
                      <a:pt x="0" y="20679"/>
                    </a:ln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57" name="Shape">
                <a:extLst>
                  <a:ext uri="{FF2B5EF4-FFF2-40B4-BE49-F238E27FC236}">
                    <a16:creationId xmlns:a16="http://schemas.microsoft.com/office/drawing/2014/main" id="{1BBF49C8-9073-4A62-B3DD-1EDB661E048F}"/>
                  </a:ext>
                </a:extLst>
              </p:cNvPr>
              <p:cNvSpPr/>
              <p:nvPr/>
            </p:nvSpPr>
            <p:spPr>
              <a:xfrm>
                <a:off x="1757651" y="3255710"/>
                <a:ext cx="356758" cy="2123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43" h="21171" extrusionOk="0">
                    <a:moveTo>
                      <a:pt x="18576" y="513"/>
                    </a:moveTo>
                    <a:lnTo>
                      <a:pt x="0" y="21171"/>
                    </a:lnTo>
                    <a:lnTo>
                      <a:pt x="20304" y="5663"/>
                    </a:lnTo>
                    <a:cubicBezTo>
                      <a:pt x="21201" y="4999"/>
                      <a:pt x="21600" y="3227"/>
                      <a:pt x="21168" y="1731"/>
                    </a:cubicBezTo>
                    <a:cubicBezTo>
                      <a:pt x="20769" y="236"/>
                      <a:pt x="19706" y="-429"/>
                      <a:pt x="18809" y="291"/>
                    </a:cubicBezTo>
                    <a:cubicBezTo>
                      <a:pt x="18742" y="346"/>
                      <a:pt x="18642" y="402"/>
                      <a:pt x="18576" y="513"/>
                    </a:cubicBez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58" name="Shape">
                <a:extLst>
                  <a:ext uri="{FF2B5EF4-FFF2-40B4-BE49-F238E27FC236}">
                    <a16:creationId xmlns:a16="http://schemas.microsoft.com/office/drawing/2014/main" id="{EE183320-7A92-4172-B71E-883607FF779A}"/>
                  </a:ext>
                </a:extLst>
              </p:cNvPr>
              <p:cNvSpPr/>
              <p:nvPr/>
            </p:nvSpPr>
            <p:spPr>
              <a:xfrm>
                <a:off x="2035383" y="1700408"/>
                <a:ext cx="2935251" cy="16490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4" h="21489" extrusionOk="0">
                    <a:moveTo>
                      <a:pt x="376" y="18748"/>
                    </a:moveTo>
                    <a:cubicBezTo>
                      <a:pt x="474" y="18560"/>
                      <a:pt x="592" y="18364"/>
                      <a:pt x="730" y="18169"/>
                    </a:cubicBezTo>
                    <a:cubicBezTo>
                      <a:pt x="840" y="18010"/>
                      <a:pt x="962" y="17843"/>
                      <a:pt x="1096" y="17677"/>
                    </a:cubicBezTo>
                    <a:cubicBezTo>
                      <a:pt x="1210" y="17532"/>
                      <a:pt x="1332" y="17387"/>
                      <a:pt x="1463" y="17242"/>
                    </a:cubicBezTo>
                    <a:cubicBezTo>
                      <a:pt x="1581" y="17112"/>
                      <a:pt x="1703" y="16975"/>
                      <a:pt x="1829" y="16837"/>
                    </a:cubicBezTo>
                    <a:cubicBezTo>
                      <a:pt x="2517" y="16113"/>
                      <a:pt x="3387" y="15303"/>
                      <a:pt x="4425" y="14361"/>
                    </a:cubicBezTo>
                    <a:cubicBezTo>
                      <a:pt x="4539" y="14260"/>
                      <a:pt x="4657" y="14152"/>
                      <a:pt x="4775" y="14043"/>
                    </a:cubicBezTo>
                    <a:cubicBezTo>
                      <a:pt x="4889" y="13942"/>
                      <a:pt x="5007" y="13833"/>
                      <a:pt x="5125" y="13732"/>
                    </a:cubicBezTo>
                    <a:cubicBezTo>
                      <a:pt x="5239" y="13630"/>
                      <a:pt x="5357" y="13522"/>
                      <a:pt x="5475" y="13420"/>
                    </a:cubicBezTo>
                    <a:cubicBezTo>
                      <a:pt x="5589" y="13319"/>
                      <a:pt x="5707" y="13211"/>
                      <a:pt x="5825" y="13109"/>
                    </a:cubicBezTo>
                    <a:cubicBezTo>
                      <a:pt x="5963" y="12986"/>
                      <a:pt x="6106" y="12856"/>
                      <a:pt x="6252" y="12726"/>
                    </a:cubicBezTo>
                    <a:cubicBezTo>
                      <a:pt x="10692" y="8715"/>
                      <a:pt x="21504" y="0"/>
                      <a:pt x="21504" y="0"/>
                    </a:cubicBezTo>
                    <a:cubicBezTo>
                      <a:pt x="21504" y="0"/>
                      <a:pt x="12140" y="10757"/>
                      <a:pt x="8067" y="15064"/>
                    </a:cubicBezTo>
                    <a:cubicBezTo>
                      <a:pt x="7615" y="15541"/>
                      <a:pt x="7168" y="16012"/>
                      <a:pt x="6736" y="16468"/>
                    </a:cubicBezTo>
                    <a:cubicBezTo>
                      <a:pt x="6622" y="16584"/>
                      <a:pt x="6513" y="16707"/>
                      <a:pt x="6403" y="16823"/>
                    </a:cubicBezTo>
                    <a:cubicBezTo>
                      <a:pt x="6289" y="16938"/>
                      <a:pt x="6179" y="17061"/>
                      <a:pt x="6069" y="17170"/>
                    </a:cubicBezTo>
                    <a:cubicBezTo>
                      <a:pt x="5955" y="17286"/>
                      <a:pt x="5845" y="17402"/>
                      <a:pt x="5735" y="17517"/>
                    </a:cubicBezTo>
                    <a:cubicBezTo>
                      <a:pt x="5621" y="17633"/>
                      <a:pt x="5512" y="17749"/>
                      <a:pt x="5398" y="17865"/>
                    </a:cubicBezTo>
                    <a:cubicBezTo>
                      <a:pt x="4445" y="18849"/>
                      <a:pt x="3575" y="19704"/>
                      <a:pt x="2822" y="20333"/>
                    </a:cubicBezTo>
                    <a:cubicBezTo>
                      <a:pt x="2687" y="20442"/>
                      <a:pt x="2561" y="20550"/>
                      <a:pt x="2435" y="20645"/>
                    </a:cubicBezTo>
                    <a:cubicBezTo>
                      <a:pt x="2297" y="20753"/>
                      <a:pt x="2162" y="20854"/>
                      <a:pt x="2036" y="20941"/>
                    </a:cubicBezTo>
                    <a:cubicBezTo>
                      <a:pt x="1890" y="21043"/>
                      <a:pt x="1747" y="21130"/>
                      <a:pt x="1617" y="21209"/>
                    </a:cubicBezTo>
                    <a:cubicBezTo>
                      <a:pt x="1454" y="21296"/>
                      <a:pt x="1304" y="21368"/>
                      <a:pt x="1165" y="21419"/>
                    </a:cubicBezTo>
                    <a:cubicBezTo>
                      <a:pt x="624" y="21600"/>
                      <a:pt x="250" y="21441"/>
                      <a:pt x="91" y="20833"/>
                    </a:cubicBezTo>
                    <a:cubicBezTo>
                      <a:pt x="-96" y="20123"/>
                      <a:pt x="10" y="19457"/>
                      <a:pt x="376" y="18748"/>
                    </a:cubicBez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59" name="Shape">
                <a:extLst>
                  <a:ext uri="{FF2B5EF4-FFF2-40B4-BE49-F238E27FC236}">
                    <a16:creationId xmlns:a16="http://schemas.microsoft.com/office/drawing/2014/main" id="{E44F611A-FE39-4C40-8945-2CF78D98B76E}"/>
                  </a:ext>
                </a:extLst>
              </p:cNvPr>
              <p:cNvSpPr/>
              <p:nvPr/>
            </p:nvSpPr>
            <p:spPr>
              <a:xfrm>
                <a:off x="3701777" y="1533763"/>
                <a:ext cx="1299188" cy="820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4" h="20440" extrusionOk="0">
                    <a:moveTo>
                      <a:pt x="0" y="20440"/>
                    </a:moveTo>
                    <a:cubicBezTo>
                      <a:pt x="0" y="20440"/>
                      <a:pt x="9976" y="4628"/>
                      <a:pt x="13923" y="1734"/>
                    </a:cubicBezTo>
                    <a:cubicBezTo>
                      <a:pt x="17861" y="-1160"/>
                      <a:pt x="20477" y="86"/>
                      <a:pt x="21039" y="1734"/>
                    </a:cubicBezTo>
                    <a:cubicBezTo>
                      <a:pt x="21600" y="3382"/>
                      <a:pt x="20287" y="4365"/>
                      <a:pt x="19391" y="4988"/>
                    </a:cubicBezTo>
                    <a:cubicBezTo>
                      <a:pt x="18495" y="5611"/>
                      <a:pt x="0" y="20440"/>
                      <a:pt x="0" y="20440"/>
                    </a:cubicBez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0" name="Shape">
                <a:extLst>
                  <a:ext uri="{FF2B5EF4-FFF2-40B4-BE49-F238E27FC236}">
                    <a16:creationId xmlns:a16="http://schemas.microsoft.com/office/drawing/2014/main" id="{9A293224-FDDC-4296-8B93-401B65ED9E6C}"/>
                  </a:ext>
                </a:extLst>
              </p:cNvPr>
              <p:cNvSpPr/>
              <p:nvPr/>
            </p:nvSpPr>
            <p:spPr>
              <a:xfrm>
                <a:off x="3757319" y="1700403"/>
                <a:ext cx="1442962" cy="7315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3" h="21600" extrusionOk="0">
                    <a:moveTo>
                      <a:pt x="0" y="21600"/>
                    </a:moveTo>
                    <a:cubicBezTo>
                      <a:pt x="0" y="21600"/>
                      <a:pt x="13450" y="21600"/>
                      <a:pt x="17343" y="19845"/>
                    </a:cubicBezTo>
                    <a:cubicBezTo>
                      <a:pt x="21236" y="18090"/>
                      <a:pt x="21600" y="8348"/>
                      <a:pt x="20451" y="4363"/>
                    </a:cubicBezTo>
                    <a:cubicBezTo>
                      <a:pt x="19302" y="377"/>
                      <a:pt x="17343" y="0"/>
                      <a:pt x="17343" y="0"/>
                    </a:cubicBezTo>
                    <a:lnTo>
                      <a:pt x="0" y="21600"/>
                    </a:ln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1" name="Shape">
                <a:extLst>
                  <a:ext uri="{FF2B5EF4-FFF2-40B4-BE49-F238E27FC236}">
                    <a16:creationId xmlns:a16="http://schemas.microsoft.com/office/drawing/2014/main" id="{A7F7D6DB-46AD-49E7-9DC5-2811A0C4A07C}"/>
                  </a:ext>
                </a:extLst>
              </p:cNvPr>
              <p:cNvSpPr/>
              <p:nvPr/>
            </p:nvSpPr>
            <p:spPr>
              <a:xfrm>
                <a:off x="2653958" y="2768289"/>
                <a:ext cx="182486" cy="2899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89" h="21600" extrusionOk="0">
                    <a:moveTo>
                      <a:pt x="4127" y="13490"/>
                    </a:moveTo>
                    <a:cubicBezTo>
                      <a:pt x="348" y="8814"/>
                      <a:pt x="-911" y="4179"/>
                      <a:pt x="663" y="1779"/>
                    </a:cubicBezTo>
                    <a:cubicBezTo>
                      <a:pt x="2427" y="1200"/>
                      <a:pt x="4253" y="579"/>
                      <a:pt x="6079" y="0"/>
                    </a:cubicBezTo>
                    <a:cubicBezTo>
                      <a:pt x="4631" y="2400"/>
                      <a:pt x="5890" y="6993"/>
                      <a:pt x="9669" y="11586"/>
                    </a:cubicBezTo>
                    <a:cubicBezTo>
                      <a:pt x="12880" y="15559"/>
                      <a:pt x="17099" y="18497"/>
                      <a:pt x="20689" y="19614"/>
                    </a:cubicBezTo>
                    <a:cubicBezTo>
                      <a:pt x="18926" y="20276"/>
                      <a:pt x="17225" y="20938"/>
                      <a:pt x="15525" y="21600"/>
                    </a:cubicBezTo>
                    <a:cubicBezTo>
                      <a:pt x="11747" y="20566"/>
                      <a:pt x="7402" y="17545"/>
                      <a:pt x="4127" y="13490"/>
                    </a:cubicBez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2" name="Shape">
                <a:extLst>
                  <a:ext uri="{FF2B5EF4-FFF2-40B4-BE49-F238E27FC236}">
                    <a16:creationId xmlns:a16="http://schemas.microsoft.com/office/drawing/2014/main" id="{30AA81E2-AAFD-4ECA-A52B-5DC034B87138}"/>
                  </a:ext>
                </a:extLst>
              </p:cNvPr>
              <p:cNvSpPr/>
              <p:nvPr/>
            </p:nvSpPr>
            <p:spPr>
              <a:xfrm>
                <a:off x="2701855" y="2748108"/>
                <a:ext cx="179490" cy="2871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11" h="21600" extrusionOk="0">
                    <a:moveTo>
                      <a:pt x="4239" y="13495"/>
                    </a:moveTo>
                    <a:cubicBezTo>
                      <a:pt x="457" y="8857"/>
                      <a:pt x="-889" y="4261"/>
                      <a:pt x="585" y="1796"/>
                    </a:cubicBezTo>
                    <a:cubicBezTo>
                      <a:pt x="2380" y="1212"/>
                      <a:pt x="4239" y="585"/>
                      <a:pt x="6097" y="0"/>
                    </a:cubicBezTo>
                    <a:cubicBezTo>
                      <a:pt x="4751" y="2465"/>
                      <a:pt x="6033" y="7019"/>
                      <a:pt x="9815" y="11573"/>
                    </a:cubicBezTo>
                    <a:cubicBezTo>
                      <a:pt x="13020" y="15459"/>
                      <a:pt x="17186" y="18425"/>
                      <a:pt x="20711" y="19595"/>
                    </a:cubicBezTo>
                    <a:cubicBezTo>
                      <a:pt x="18916" y="20263"/>
                      <a:pt x="17186" y="20973"/>
                      <a:pt x="15455" y="21600"/>
                    </a:cubicBezTo>
                    <a:cubicBezTo>
                      <a:pt x="11866" y="20514"/>
                      <a:pt x="7572" y="17505"/>
                      <a:pt x="4239" y="13495"/>
                    </a:cubicBez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3" name="Shape">
                <a:extLst>
                  <a:ext uri="{FF2B5EF4-FFF2-40B4-BE49-F238E27FC236}">
                    <a16:creationId xmlns:a16="http://schemas.microsoft.com/office/drawing/2014/main" id="{4E3E0889-06FC-4818-A591-056B62C86B57}"/>
                  </a:ext>
                </a:extLst>
              </p:cNvPr>
              <p:cNvSpPr/>
              <p:nvPr/>
            </p:nvSpPr>
            <p:spPr>
              <a:xfrm>
                <a:off x="2606465" y="2792574"/>
                <a:ext cx="184296" cy="292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53" h="21600" extrusionOk="0">
                    <a:moveTo>
                      <a:pt x="4095" y="13526"/>
                    </a:moveTo>
                    <a:cubicBezTo>
                      <a:pt x="298" y="8812"/>
                      <a:pt x="-947" y="4140"/>
                      <a:pt x="734" y="1803"/>
                    </a:cubicBezTo>
                    <a:cubicBezTo>
                      <a:pt x="2477" y="1230"/>
                      <a:pt x="4282" y="615"/>
                      <a:pt x="6087" y="0"/>
                    </a:cubicBezTo>
                    <a:cubicBezTo>
                      <a:pt x="4531" y="2377"/>
                      <a:pt x="5776" y="6968"/>
                      <a:pt x="9511" y="11599"/>
                    </a:cubicBezTo>
                    <a:cubicBezTo>
                      <a:pt x="12810" y="15616"/>
                      <a:pt x="17105" y="18608"/>
                      <a:pt x="20653" y="19633"/>
                    </a:cubicBezTo>
                    <a:cubicBezTo>
                      <a:pt x="18910" y="20288"/>
                      <a:pt x="17229" y="20944"/>
                      <a:pt x="15486" y="21600"/>
                    </a:cubicBezTo>
                    <a:cubicBezTo>
                      <a:pt x="11876" y="20698"/>
                      <a:pt x="7456" y="17665"/>
                      <a:pt x="4095" y="13526"/>
                    </a:cubicBez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4" name="Shape">
                <a:extLst>
                  <a:ext uri="{FF2B5EF4-FFF2-40B4-BE49-F238E27FC236}">
                    <a16:creationId xmlns:a16="http://schemas.microsoft.com/office/drawing/2014/main" id="{51F15A00-507E-43F9-8572-F35EA5E479ED}"/>
                  </a:ext>
                </a:extLst>
              </p:cNvPr>
              <p:cNvSpPr/>
              <p:nvPr/>
            </p:nvSpPr>
            <p:spPr>
              <a:xfrm>
                <a:off x="2743114" y="2728619"/>
                <a:ext cx="177171" cy="2843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51" h="21600" extrusionOk="0">
                    <a:moveTo>
                      <a:pt x="4291" y="13500"/>
                    </a:moveTo>
                    <a:cubicBezTo>
                      <a:pt x="517" y="8902"/>
                      <a:pt x="-849" y="4303"/>
                      <a:pt x="517" y="1814"/>
                    </a:cubicBezTo>
                    <a:cubicBezTo>
                      <a:pt x="2339" y="1223"/>
                      <a:pt x="4226" y="591"/>
                      <a:pt x="6112" y="0"/>
                    </a:cubicBezTo>
                    <a:cubicBezTo>
                      <a:pt x="4876" y="2531"/>
                      <a:pt x="6177" y="7045"/>
                      <a:pt x="9951" y="11559"/>
                    </a:cubicBezTo>
                    <a:cubicBezTo>
                      <a:pt x="13074" y="15398"/>
                      <a:pt x="17173" y="18309"/>
                      <a:pt x="20751" y="19533"/>
                    </a:cubicBezTo>
                    <a:cubicBezTo>
                      <a:pt x="18929" y="20208"/>
                      <a:pt x="17173" y="20925"/>
                      <a:pt x="15416" y="21600"/>
                    </a:cubicBezTo>
                    <a:cubicBezTo>
                      <a:pt x="11773" y="20419"/>
                      <a:pt x="7544" y="17423"/>
                      <a:pt x="4291" y="13500"/>
                    </a:cubicBez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5" name="Shape">
                <a:extLst>
                  <a:ext uri="{FF2B5EF4-FFF2-40B4-BE49-F238E27FC236}">
                    <a16:creationId xmlns:a16="http://schemas.microsoft.com/office/drawing/2014/main" id="{C2667836-1895-4601-BF40-C2682241326B}"/>
                  </a:ext>
                </a:extLst>
              </p:cNvPr>
              <p:cNvSpPr/>
              <p:nvPr/>
            </p:nvSpPr>
            <p:spPr>
              <a:xfrm>
                <a:off x="2033002" y="3143611"/>
                <a:ext cx="158277" cy="2098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82" h="20760" extrusionOk="0">
                    <a:moveTo>
                      <a:pt x="6517" y="0"/>
                    </a:moveTo>
                    <a:cubicBezTo>
                      <a:pt x="6798" y="3188"/>
                      <a:pt x="8340" y="7200"/>
                      <a:pt x="11075" y="11267"/>
                    </a:cubicBezTo>
                    <a:cubicBezTo>
                      <a:pt x="13670" y="15115"/>
                      <a:pt x="16896" y="18247"/>
                      <a:pt x="19982" y="20226"/>
                    </a:cubicBezTo>
                    <a:cubicBezTo>
                      <a:pt x="10655" y="21600"/>
                      <a:pt x="4203" y="20391"/>
                      <a:pt x="1468" y="15774"/>
                    </a:cubicBezTo>
                    <a:cubicBezTo>
                      <a:pt x="-1618" y="10443"/>
                      <a:pt x="205" y="5386"/>
                      <a:pt x="6517" y="0"/>
                    </a:cubicBez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6" name="Shape">
                <a:extLst>
                  <a:ext uri="{FF2B5EF4-FFF2-40B4-BE49-F238E27FC236}">
                    <a16:creationId xmlns:a16="http://schemas.microsoft.com/office/drawing/2014/main" id="{08CFCA9A-C686-4151-93BB-DE723E34EF17}"/>
                  </a:ext>
                </a:extLst>
              </p:cNvPr>
              <p:cNvSpPr/>
              <p:nvPr/>
            </p:nvSpPr>
            <p:spPr>
              <a:xfrm>
                <a:off x="2082934" y="3100824"/>
                <a:ext cx="168305" cy="2494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634" y="13710"/>
                    </a:moveTo>
                    <a:cubicBezTo>
                      <a:pt x="1853" y="10151"/>
                      <a:pt x="285" y="6639"/>
                      <a:pt x="0" y="3849"/>
                    </a:cubicBezTo>
                    <a:cubicBezTo>
                      <a:pt x="1711" y="2598"/>
                      <a:pt x="3778" y="1299"/>
                      <a:pt x="6202" y="0"/>
                    </a:cubicBezTo>
                    <a:cubicBezTo>
                      <a:pt x="5846" y="2983"/>
                      <a:pt x="7485" y="7216"/>
                      <a:pt x="10836" y="11498"/>
                    </a:cubicBezTo>
                    <a:cubicBezTo>
                      <a:pt x="13972" y="15491"/>
                      <a:pt x="17964" y="18569"/>
                      <a:pt x="21600" y="20205"/>
                    </a:cubicBezTo>
                    <a:cubicBezTo>
                      <a:pt x="18749" y="20782"/>
                      <a:pt x="16111" y="21263"/>
                      <a:pt x="13687" y="21600"/>
                    </a:cubicBezTo>
                    <a:cubicBezTo>
                      <a:pt x="10551" y="19820"/>
                      <a:pt x="7343" y="17078"/>
                      <a:pt x="4634" y="13710"/>
                    </a:cubicBez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7" name="Shape">
                <a:extLst>
                  <a:ext uri="{FF2B5EF4-FFF2-40B4-BE49-F238E27FC236}">
                    <a16:creationId xmlns:a16="http://schemas.microsoft.com/office/drawing/2014/main" id="{6CE5AF7C-7B93-4BD8-8B4B-7E66330E7130}"/>
                  </a:ext>
                </a:extLst>
              </p:cNvPr>
              <p:cNvSpPr/>
              <p:nvPr/>
            </p:nvSpPr>
            <p:spPr>
              <a:xfrm>
                <a:off x="2129718" y="3062838"/>
                <a:ext cx="178125" cy="2705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2" h="21600" extrusionOk="0">
                    <a:moveTo>
                      <a:pt x="4364" y="13616"/>
                    </a:moveTo>
                    <a:cubicBezTo>
                      <a:pt x="1241" y="9669"/>
                      <a:pt x="-288" y="5766"/>
                      <a:pt x="44" y="3016"/>
                    </a:cubicBezTo>
                    <a:cubicBezTo>
                      <a:pt x="1839" y="2040"/>
                      <a:pt x="3833" y="1020"/>
                      <a:pt x="6026" y="0"/>
                    </a:cubicBezTo>
                    <a:cubicBezTo>
                      <a:pt x="5162" y="2705"/>
                      <a:pt x="6624" y="7141"/>
                      <a:pt x="10146" y="11532"/>
                    </a:cubicBezTo>
                    <a:cubicBezTo>
                      <a:pt x="13403" y="15612"/>
                      <a:pt x="17657" y="18673"/>
                      <a:pt x="21312" y="19959"/>
                    </a:cubicBezTo>
                    <a:cubicBezTo>
                      <a:pt x="18919" y="20580"/>
                      <a:pt x="16593" y="21112"/>
                      <a:pt x="14466" y="21600"/>
                    </a:cubicBezTo>
                    <a:cubicBezTo>
                      <a:pt x="11010" y="20137"/>
                      <a:pt x="7289" y="17298"/>
                      <a:pt x="4364" y="13616"/>
                    </a:cubicBez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8" name="Shape">
                <a:extLst>
                  <a:ext uri="{FF2B5EF4-FFF2-40B4-BE49-F238E27FC236}">
                    <a16:creationId xmlns:a16="http://schemas.microsoft.com/office/drawing/2014/main" id="{58809CCA-9E4A-4B18-AFBB-D7FDF934B4CD}"/>
                  </a:ext>
                </a:extLst>
              </p:cNvPr>
              <p:cNvSpPr/>
              <p:nvPr/>
            </p:nvSpPr>
            <p:spPr>
              <a:xfrm>
                <a:off x="2214371" y="3004017"/>
                <a:ext cx="188211" cy="2916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51" h="21600" extrusionOk="0">
                    <a:moveTo>
                      <a:pt x="4051" y="13577"/>
                    </a:moveTo>
                    <a:cubicBezTo>
                      <a:pt x="543" y="9134"/>
                      <a:pt x="-749" y="4731"/>
                      <a:pt x="420" y="2304"/>
                    </a:cubicBezTo>
                    <a:cubicBezTo>
                      <a:pt x="2205" y="1563"/>
                      <a:pt x="4051" y="782"/>
                      <a:pt x="5959" y="0"/>
                    </a:cubicBezTo>
                    <a:cubicBezTo>
                      <a:pt x="4420" y="2345"/>
                      <a:pt x="5651" y="6994"/>
                      <a:pt x="9343" y="11643"/>
                    </a:cubicBezTo>
                    <a:cubicBezTo>
                      <a:pt x="12728" y="15881"/>
                      <a:pt x="17220" y="18967"/>
                      <a:pt x="20851" y="19831"/>
                    </a:cubicBezTo>
                    <a:cubicBezTo>
                      <a:pt x="18820" y="20448"/>
                      <a:pt x="16913" y="21065"/>
                      <a:pt x="15005" y="21600"/>
                    </a:cubicBezTo>
                    <a:cubicBezTo>
                      <a:pt x="11559" y="20613"/>
                      <a:pt x="7251" y="17650"/>
                      <a:pt x="4051" y="13577"/>
                    </a:cubicBez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9" name="Shape">
                <a:extLst>
                  <a:ext uri="{FF2B5EF4-FFF2-40B4-BE49-F238E27FC236}">
                    <a16:creationId xmlns:a16="http://schemas.microsoft.com/office/drawing/2014/main" id="{629FAEC3-193D-449E-9B01-EE13404A0BCB}"/>
                  </a:ext>
                </a:extLst>
              </p:cNvPr>
              <p:cNvSpPr/>
              <p:nvPr/>
            </p:nvSpPr>
            <p:spPr>
              <a:xfrm>
                <a:off x="2258122" y="2814515"/>
                <a:ext cx="492434" cy="4582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3" h="21600" extrusionOk="0">
                    <a:moveTo>
                      <a:pt x="1571" y="16364"/>
                    </a:moveTo>
                    <a:cubicBezTo>
                      <a:pt x="132" y="13405"/>
                      <a:pt x="-347" y="10447"/>
                      <a:pt x="252" y="8954"/>
                    </a:cubicBezTo>
                    <a:cubicBezTo>
                      <a:pt x="4304" y="6336"/>
                      <a:pt x="9434" y="3404"/>
                      <a:pt x="15547" y="0"/>
                    </a:cubicBezTo>
                    <a:cubicBezTo>
                      <a:pt x="14900" y="1492"/>
                      <a:pt x="15380" y="4477"/>
                      <a:pt x="16842" y="7488"/>
                    </a:cubicBezTo>
                    <a:cubicBezTo>
                      <a:pt x="18136" y="10132"/>
                      <a:pt x="19839" y="12070"/>
                      <a:pt x="21253" y="12672"/>
                    </a:cubicBezTo>
                    <a:cubicBezTo>
                      <a:pt x="15643" y="16233"/>
                      <a:pt x="10513" y="19322"/>
                      <a:pt x="6078" y="21600"/>
                    </a:cubicBezTo>
                    <a:cubicBezTo>
                      <a:pt x="4639" y="21024"/>
                      <a:pt x="2889" y="19061"/>
                      <a:pt x="1571" y="16364"/>
                    </a:cubicBez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70" name="Shape">
                <a:extLst>
                  <a:ext uri="{FF2B5EF4-FFF2-40B4-BE49-F238E27FC236}">
                    <a16:creationId xmlns:a16="http://schemas.microsoft.com/office/drawing/2014/main" id="{50777C0C-C573-4276-B0EA-E84AE697DB4C}"/>
                  </a:ext>
                </a:extLst>
              </p:cNvPr>
              <p:cNvSpPr/>
              <p:nvPr/>
            </p:nvSpPr>
            <p:spPr>
              <a:xfrm>
                <a:off x="2173401" y="3033453"/>
                <a:ext cx="184778" cy="2838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9" h="21600" extrusionOk="0">
                    <a:moveTo>
                      <a:pt x="4146" y="13526"/>
                    </a:moveTo>
                    <a:cubicBezTo>
                      <a:pt x="798" y="9299"/>
                      <a:pt x="-591" y="5115"/>
                      <a:pt x="230" y="2536"/>
                    </a:cubicBezTo>
                    <a:cubicBezTo>
                      <a:pt x="1998" y="1691"/>
                      <a:pt x="3893" y="845"/>
                      <a:pt x="5914" y="0"/>
                    </a:cubicBezTo>
                    <a:cubicBezTo>
                      <a:pt x="4651" y="2536"/>
                      <a:pt x="5977" y="7059"/>
                      <a:pt x="9641" y="11582"/>
                    </a:cubicBezTo>
                    <a:cubicBezTo>
                      <a:pt x="12988" y="15724"/>
                      <a:pt x="17346" y="18810"/>
                      <a:pt x="21009" y="19867"/>
                    </a:cubicBezTo>
                    <a:cubicBezTo>
                      <a:pt x="18862" y="20501"/>
                      <a:pt x="16777" y="21093"/>
                      <a:pt x="14820" y="21600"/>
                    </a:cubicBezTo>
                    <a:cubicBezTo>
                      <a:pt x="11283" y="20374"/>
                      <a:pt x="7241" y="17415"/>
                      <a:pt x="4146" y="13526"/>
                    </a:cubicBez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23" name="Group 72">
              <a:extLst>
                <a:ext uri="{FF2B5EF4-FFF2-40B4-BE49-F238E27FC236}">
                  <a16:creationId xmlns:a16="http://schemas.microsoft.com/office/drawing/2014/main" id="{61109CC4-5E03-4C57-8ECD-177EB9D758C3}"/>
                </a:ext>
              </a:extLst>
            </p:cNvPr>
            <p:cNvGrpSpPr/>
            <p:nvPr/>
          </p:nvGrpSpPr>
          <p:grpSpPr>
            <a:xfrm rot="20474085">
              <a:off x="4844390" y="5179496"/>
              <a:ext cx="1532829" cy="1375756"/>
              <a:chOff x="2669093" y="4390862"/>
              <a:chExt cx="2410820" cy="2190639"/>
            </a:xfrm>
            <a:solidFill>
              <a:srgbClr val="F75969"/>
            </a:solidFill>
          </p:grpSpPr>
          <p:sp>
            <p:nvSpPr>
              <p:cNvPr id="40" name="Shape">
                <a:extLst>
                  <a:ext uri="{FF2B5EF4-FFF2-40B4-BE49-F238E27FC236}">
                    <a16:creationId xmlns:a16="http://schemas.microsoft.com/office/drawing/2014/main" id="{46029380-AF90-4FBB-A191-A561D62DC43F}"/>
                  </a:ext>
                </a:extLst>
              </p:cNvPr>
              <p:cNvSpPr/>
              <p:nvPr/>
            </p:nvSpPr>
            <p:spPr>
              <a:xfrm rot="3600000">
                <a:off x="2778704" y="4870839"/>
                <a:ext cx="2190639" cy="12306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4" h="21489" extrusionOk="0">
                    <a:moveTo>
                      <a:pt x="376" y="18748"/>
                    </a:moveTo>
                    <a:cubicBezTo>
                      <a:pt x="474" y="18560"/>
                      <a:pt x="592" y="18364"/>
                      <a:pt x="730" y="18169"/>
                    </a:cubicBezTo>
                    <a:cubicBezTo>
                      <a:pt x="840" y="18010"/>
                      <a:pt x="962" y="17843"/>
                      <a:pt x="1096" y="17677"/>
                    </a:cubicBezTo>
                    <a:cubicBezTo>
                      <a:pt x="1210" y="17532"/>
                      <a:pt x="1332" y="17387"/>
                      <a:pt x="1463" y="17242"/>
                    </a:cubicBezTo>
                    <a:cubicBezTo>
                      <a:pt x="1581" y="17112"/>
                      <a:pt x="1703" y="16975"/>
                      <a:pt x="1829" y="16837"/>
                    </a:cubicBezTo>
                    <a:cubicBezTo>
                      <a:pt x="2517" y="16113"/>
                      <a:pt x="3387" y="15303"/>
                      <a:pt x="4425" y="14361"/>
                    </a:cubicBezTo>
                    <a:cubicBezTo>
                      <a:pt x="4539" y="14260"/>
                      <a:pt x="4657" y="14152"/>
                      <a:pt x="4775" y="14043"/>
                    </a:cubicBezTo>
                    <a:cubicBezTo>
                      <a:pt x="4889" y="13942"/>
                      <a:pt x="5007" y="13833"/>
                      <a:pt x="5125" y="13732"/>
                    </a:cubicBezTo>
                    <a:cubicBezTo>
                      <a:pt x="5239" y="13630"/>
                      <a:pt x="5357" y="13522"/>
                      <a:pt x="5475" y="13420"/>
                    </a:cubicBezTo>
                    <a:cubicBezTo>
                      <a:pt x="5589" y="13319"/>
                      <a:pt x="5707" y="13211"/>
                      <a:pt x="5825" y="13109"/>
                    </a:cubicBezTo>
                    <a:cubicBezTo>
                      <a:pt x="5963" y="12986"/>
                      <a:pt x="6106" y="12856"/>
                      <a:pt x="6252" y="12726"/>
                    </a:cubicBezTo>
                    <a:cubicBezTo>
                      <a:pt x="10692" y="8715"/>
                      <a:pt x="21504" y="0"/>
                      <a:pt x="21504" y="0"/>
                    </a:cubicBezTo>
                    <a:cubicBezTo>
                      <a:pt x="21504" y="0"/>
                      <a:pt x="12140" y="10757"/>
                      <a:pt x="8067" y="15064"/>
                    </a:cubicBezTo>
                    <a:cubicBezTo>
                      <a:pt x="7615" y="15541"/>
                      <a:pt x="7168" y="16012"/>
                      <a:pt x="6736" y="16468"/>
                    </a:cubicBezTo>
                    <a:cubicBezTo>
                      <a:pt x="6622" y="16584"/>
                      <a:pt x="6513" y="16707"/>
                      <a:pt x="6403" y="16823"/>
                    </a:cubicBezTo>
                    <a:cubicBezTo>
                      <a:pt x="6289" y="16938"/>
                      <a:pt x="6179" y="17061"/>
                      <a:pt x="6069" y="17170"/>
                    </a:cubicBezTo>
                    <a:cubicBezTo>
                      <a:pt x="5955" y="17286"/>
                      <a:pt x="5845" y="17402"/>
                      <a:pt x="5735" y="17517"/>
                    </a:cubicBezTo>
                    <a:cubicBezTo>
                      <a:pt x="5621" y="17633"/>
                      <a:pt x="5512" y="17749"/>
                      <a:pt x="5398" y="17865"/>
                    </a:cubicBezTo>
                    <a:cubicBezTo>
                      <a:pt x="4445" y="18849"/>
                      <a:pt x="3575" y="19704"/>
                      <a:pt x="2822" y="20333"/>
                    </a:cubicBezTo>
                    <a:cubicBezTo>
                      <a:pt x="2687" y="20442"/>
                      <a:pt x="2561" y="20550"/>
                      <a:pt x="2435" y="20645"/>
                    </a:cubicBezTo>
                    <a:cubicBezTo>
                      <a:pt x="2297" y="20753"/>
                      <a:pt x="2162" y="20854"/>
                      <a:pt x="2036" y="20941"/>
                    </a:cubicBezTo>
                    <a:cubicBezTo>
                      <a:pt x="1890" y="21043"/>
                      <a:pt x="1747" y="21130"/>
                      <a:pt x="1617" y="21209"/>
                    </a:cubicBezTo>
                    <a:cubicBezTo>
                      <a:pt x="1454" y="21296"/>
                      <a:pt x="1304" y="21368"/>
                      <a:pt x="1165" y="21419"/>
                    </a:cubicBezTo>
                    <a:cubicBezTo>
                      <a:pt x="624" y="21600"/>
                      <a:pt x="250" y="21441"/>
                      <a:pt x="91" y="20833"/>
                    </a:cubicBezTo>
                    <a:cubicBezTo>
                      <a:pt x="-96" y="20123"/>
                      <a:pt x="10" y="19457"/>
                      <a:pt x="376" y="18748"/>
                    </a:cubicBez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41" name="Group 90">
                <a:extLst>
                  <a:ext uri="{FF2B5EF4-FFF2-40B4-BE49-F238E27FC236}">
                    <a16:creationId xmlns:a16="http://schemas.microsoft.com/office/drawing/2014/main" id="{B2AAEAAF-CB8C-4F14-AC9E-F83912FFFF0E}"/>
                  </a:ext>
                </a:extLst>
              </p:cNvPr>
              <p:cNvGrpSpPr/>
              <p:nvPr/>
            </p:nvGrpSpPr>
            <p:grpSpPr>
              <a:xfrm>
                <a:off x="2669093" y="4652588"/>
                <a:ext cx="2410820" cy="1831557"/>
                <a:chOff x="2669093" y="4652588"/>
                <a:chExt cx="2410820" cy="1831557"/>
              </a:xfrm>
              <a:grpFill/>
            </p:grpSpPr>
            <p:sp>
              <p:nvSpPr>
                <p:cNvPr id="42" name="Shape">
                  <a:extLst>
                    <a:ext uri="{FF2B5EF4-FFF2-40B4-BE49-F238E27FC236}">
                      <a16:creationId xmlns:a16="http://schemas.microsoft.com/office/drawing/2014/main" id="{54D1306E-896D-49AB-A6C5-ED757F3B3EE6}"/>
                    </a:ext>
                  </a:extLst>
                </p:cNvPr>
                <p:cNvSpPr/>
                <p:nvPr/>
              </p:nvSpPr>
              <p:spPr>
                <a:xfrm rot="3600000">
                  <a:off x="4211554" y="5394260"/>
                  <a:ext cx="953689" cy="7830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9" h="20679" extrusionOk="0">
                      <a:moveTo>
                        <a:pt x="0" y="20679"/>
                      </a:moveTo>
                      <a:cubicBezTo>
                        <a:pt x="0" y="20679"/>
                        <a:pt x="6874" y="9644"/>
                        <a:pt x="9717" y="5626"/>
                      </a:cubicBezTo>
                      <a:cubicBezTo>
                        <a:pt x="12560" y="1608"/>
                        <a:pt x="15192" y="-921"/>
                        <a:pt x="18291" y="316"/>
                      </a:cubicBezTo>
                      <a:cubicBezTo>
                        <a:pt x="21390" y="1553"/>
                        <a:pt x="21600" y="6502"/>
                        <a:pt x="20201" y="8976"/>
                      </a:cubicBezTo>
                      <a:lnTo>
                        <a:pt x="0" y="20679"/>
                      </a:lnTo>
                      <a:close/>
                    </a:path>
                  </a:pathLst>
                </a:custGeom>
                <a:grpFill/>
                <a:ln/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rtl="0">
                    <a:defRPr/>
                  </a:pPr>
                  <a:endParaRPr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43" name="Shape">
                  <a:extLst>
                    <a:ext uri="{FF2B5EF4-FFF2-40B4-BE49-F238E27FC236}">
                      <a16:creationId xmlns:a16="http://schemas.microsoft.com/office/drawing/2014/main" id="{44AD65B0-F0A7-4823-9711-97B18D91DF97}"/>
                    </a:ext>
                  </a:extLst>
                </p:cNvPr>
                <p:cNvSpPr/>
                <p:nvPr/>
              </p:nvSpPr>
              <p:spPr>
                <a:xfrm rot="3600000">
                  <a:off x="2615201" y="4706480"/>
                  <a:ext cx="266256" cy="1584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171" extrusionOk="0">
                      <a:moveTo>
                        <a:pt x="18576" y="513"/>
                      </a:moveTo>
                      <a:lnTo>
                        <a:pt x="0" y="21171"/>
                      </a:lnTo>
                      <a:lnTo>
                        <a:pt x="20304" y="5663"/>
                      </a:lnTo>
                      <a:cubicBezTo>
                        <a:pt x="21201" y="4999"/>
                        <a:pt x="21600" y="3227"/>
                        <a:pt x="21168" y="1731"/>
                      </a:cubicBezTo>
                      <a:cubicBezTo>
                        <a:pt x="20769" y="236"/>
                        <a:pt x="19706" y="-429"/>
                        <a:pt x="18809" y="291"/>
                      </a:cubicBezTo>
                      <a:cubicBezTo>
                        <a:pt x="18742" y="346"/>
                        <a:pt x="18642" y="402"/>
                        <a:pt x="18576" y="513"/>
                      </a:cubicBezTo>
                      <a:close/>
                    </a:path>
                  </a:pathLst>
                </a:custGeom>
                <a:grpFill/>
                <a:ln/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rtl="0">
                    <a:defRPr/>
                  </a:pPr>
                  <a:endParaRPr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44" name="Shape">
                  <a:extLst>
                    <a:ext uri="{FF2B5EF4-FFF2-40B4-BE49-F238E27FC236}">
                      <a16:creationId xmlns:a16="http://schemas.microsoft.com/office/drawing/2014/main" id="{88AC7076-2F20-458F-9FC9-02A74FD36936}"/>
                    </a:ext>
                  </a:extLst>
                </p:cNvPr>
                <p:cNvSpPr/>
                <p:nvPr/>
              </p:nvSpPr>
              <p:spPr>
                <a:xfrm rot="3600000">
                  <a:off x="4081407" y="5511654"/>
                  <a:ext cx="969611" cy="6119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74" h="20440" extrusionOk="0">
                      <a:moveTo>
                        <a:pt x="0" y="20440"/>
                      </a:moveTo>
                      <a:cubicBezTo>
                        <a:pt x="0" y="20440"/>
                        <a:pt x="9976" y="4628"/>
                        <a:pt x="13923" y="1734"/>
                      </a:cubicBezTo>
                      <a:cubicBezTo>
                        <a:pt x="17861" y="-1160"/>
                        <a:pt x="20477" y="86"/>
                        <a:pt x="21039" y="1734"/>
                      </a:cubicBezTo>
                      <a:cubicBezTo>
                        <a:pt x="21600" y="3382"/>
                        <a:pt x="20287" y="4365"/>
                        <a:pt x="19391" y="4988"/>
                      </a:cubicBezTo>
                      <a:cubicBezTo>
                        <a:pt x="18495" y="5611"/>
                        <a:pt x="0" y="20440"/>
                        <a:pt x="0" y="20440"/>
                      </a:cubicBezTo>
                      <a:close/>
                    </a:path>
                  </a:pathLst>
                </a:custGeom>
                <a:grpFill/>
                <a:ln/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rtl="0">
                    <a:defRPr/>
                  </a:pPr>
                  <a:endParaRPr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45" name="Shape">
                  <a:extLst>
                    <a:ext uri="{FF2B5EF4-FFF2-40B4-BE49-F238E27FC236}">
                      <a16:creationId xmlns:a16="http://schemas.microsoft.com/office/drawing/2014/main" id="{8778BCBD-4AA1-45EB-8978-FC745E5A63B8}"/>
                    </a:ext>
                  </a:extLst>
                </p:cNvPr>
                <p:cNvSpPr/>
                <p:nvPr/>
              </p:nvSpPr>
              <p:spPr>
                <a:xfrm rot="3600000">
                  <a:off x="3996187" y="5672702"/>
                  <a:ext cx="1076913" cy="5459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3" h="21600" extrusionOk="0">
                      <a:moveTo>
                        <a:pt x="0" y="21600"/>
                      </a:moveTo>
                      <a:cubicBezTo>
                        <a:pt x="0" y="21600"/>
                        <a:pt x="13450" y="21600"/>
                        <a:pt x="17343" y="19845"/>
                      </a:cubicBezTo>
                      <a:cubicBezTo>
                        <a:pt x="21236" y="18090"/>
                        <a:pt x="21600" y="8348"/>
                        <a:pt x="20451" y="4363"/>
                      </a:cubicBezTo>
                      <a:cubicBezTo>
                        <a:pt x="19302" y="377"/>
                        <a:pt x="17343" y="0"/>
                        <a:pt x="17343" y="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grpFill/>
                <a:ln/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rtl="0">
                    <a:defRPr/>
                  </a:pPr>
                  <a:endParaRPr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46" name="Shape">
                  <a:extLst>
                    <a:ext uri="{FF2B5EF4-FFF2-40B4-BE49-F238E27FC236}">
                      <a16:creationId xmlns:a16="http://schemas.microsoft.com/office/drawing/2014/main" id="{3CA29DC2-76C3-4375-BE82-EE69A6073ED4}"/>
                    </a:ext>
                  </a:extLst>
                </p:cNvPr>
                <p:cNvSpPr/>
                <p:nvPr/>
              </p:nvSpPr>
              <p:spPr>
                <a:xfrm rot="3600000">
                  <a:off x="3272133" y="5033104"/>
                  <a:ext cx="136193" cy="2164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89" h="21600" extrusionOk="0">
                      <a:moveTo>
                        <a:pt x="4127" y="13490"/>
                      </a:moveTo>
                      <a:cubicBezTo>
                        <a:pt x="348" y="8814"/>
                        <a:pt x="-911" y="4179"/>
                        <a:pt x="663" y="1779"/>
                      </a:cubicBezTo>
                      <a:cubicBezTo>
                        <a:pt x="2427" y="1200"/>
                        <a:pt x="4253" y="579"/>
                        <a:pt x="6079" y="0"/>
                      </a:cubicBezTo>
                      <a:cubicBezTo>
                        <a:pt x="4631" y="2400"/>
                        <a:pt x="5890" y="6993"/>
                        <a:pt x="9669" y="11586"/>
                      </a:cubicBezTo>
                      <a:cubicBezTo>
                        <a:pt x="12880" y="15559"/>
                        <a:pt x="17099" y="18497"/>
                        <a:pt x="20689" y="19614"/>
                      </a:cubicBezTo>
                      <a:cubicBezTo>
                        <a:pt x="18926" y="20276"/>
                        <a:pt x="17225" y="20938"/>
                        <a:pt x="15525" y="21600"/>
                      </a:cubicBezTo>
                      <a:cubicBezTo>
                        <a:pt x="11747" y="20566"/>
                        <a:pt x="7402" y="17545"/>
                        <a:pt x="4127" y="13490"/>
                      </a:cubicBezTo>
                      <a:close/>
                    </a:path>
                  </a:pathLst>
                </a:custGeom>
                <a:grpFill/>
                <a:ln/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rtl="0">
                    <a:defRPr/>
                  </a:pPr>
                  <a:endParaRPr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47" name="Shape">
                  <a:extLst>
                    <a:ext uri="{FF2B5EF4-FFF2-40B4-BE49-F238E27FC236}">
                      <a16:creationId xmlns:a16="http://schemas.microsoft.com/office/drawing/2014/main" id="{5155B19D-520C-498B-8102-0C7051E51243}"/>
                    </a:ext>
                  </a:extLst>
                </p:cNvPr>
                <p:cNvSpPr/>
                <p:nvPr/>
              </p:nvSpPr>
              <p:spPr>
                <a:xfrm rot="3600000">
                  <a:off x="3304508" y="5056082"/>
                  <a:ext cx="133957" cy="2143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11" h="21600" extrusionOk="0">
                      <a:moveTo>
                        <a:pt x="4239" y="13495"/>
                      </a:moveTo>
                      <a:cubicBezTo>
                        <a:pt x="457" y="8857"/>
                        <a:pt x="-889" y="4261"/>
                        <a:pt x="585" y="1796"/>
                      </a:cubicBezTo>
                      <a:cubicBezTo>
                        <a:pt x="2380" y="1212"/>
                        <a:pt x="4239" y="585"/>
                        <a:pt x="6097" y="0"/>
                      </a:cubicBezTo>
                      <a:cubicBezTo>
                        <a:pt x="4751" y="2465"/>
                        <a:pt x="6033" y="7019"/>
                        <a:pt x="9815" y="11573"/>
                      </a:cubicBezTo>
                      <a:cubicBezTo>
                        <a:pt x="13020" y="15459"/>
                        <a:pt x="17186" y="18425"/>
                        <a:pt x="20711" y="19595"/>
                      </a:cubicBezTo>
                      <a:cubicBezTo>
                        <a:pt x="18916" y="20263"/>
                        <a:pt x="17186" y="20973"/>
                        <a:pt x="15455" y="21600"/>
                      </a:cubicBezTo>
                      <a:cubicBezTo>
                        <a:pt x="11866" y="20514"/>
                        <a:pt x="7572" y="17505"/>
                        <a:pt x="4239" y="13495"/>
                      </a:cubicBezTo>
                      <a:close/>
                    </a:path>
                  </a:pathLst>
                </a:custGeom>
                <a:grpFill/>
                <a:ln/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rtl="0">
                    <a:defRPr/>
                  </a:pPr>
                  <a:endParaRPr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48" name="Shape">
                  <a:extLst>
                    <a:ext uri="{FF2B5EF4-FFF2-40B4-BE49-F238E27FC236}">
                      <a16:creationId xmlns:a16="http://schemas.microsoft.com/office/drawing/2014/main" id="{21518375-0442-4ABD-92E1-0D6298E10122}"/>
                    </a:ext>
                  </a:extLst>
                </p:cNvPr>
                <p:cNvSpPr/>
                <p:nvPr/>
              </p:nvSpPr>
              <p:spPr>
                <a:xfrm rot="3600000">
                  <a:off x="3237482" y="5011539"/>
                  <a:ext cx="137544" cy="2184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53" h="21600" extrusionOk="0">
                      <a:moveTo>
                        <a:pt x="4095" y="13526"/>
                      </a:moveTo>
                      <a:cubicBezTo>
                        <a:pt x="298" y="8812"/>
                        <a:pt x="-947" y="4140"/>
                        <a:pt x="734" y="1803"/>
                      </a:cubicBezTo>
                      <a:cubicBezTo>
                        <a:pt x="2477" y="1230"/>
                        <a:pt x="4282" y="615"/>
                        <a:pt x="6087" y="0"/>
                      </a:cubicBezTo>
                      <a:cubicBezTo>
                        <a:pt x="4531" y="2377"/>
                        <a:pt x="5776" y="6968"/>
                        <a:pt x="9511" y="11599"/>
                      </a:cubicBezTo>
                      <a:cubicBezTo>
                        <a:pt x="12810" y="15616"/>
                        <a:pt x="17105" y="18608"/>
                        <a:pt x="20653" y="19633"/>
                      </a:cubicBezTo>
                      <a:cubicBezTo>
                        <a:pt x="18910" y="20288"/>
                        <a:pt x="17229" y="20944"/>
                        <a:pt x="15486" y="21600"/>
                      </a:cubicBezTo>
                      <a:cubicBezTo>
                        <a:pt x="11876" y="20698"/>
                        <a:pt x="7456" y="17665"/>
                        <a:pt x="4095" y="13526"/>
                      </a:cubicBezTo>
                      <a:close/>
                    </a:path>
                  </a:pathLst>
                </a:custGeom>
                <a:grpFill/>
                <a:ln/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rtl="0">
                    <a:defRPr/>
                  </a:pPr>
                  <a:endParaRPr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49" name="Shape">
                  <a:extLst>
                    <a:ext uri="{FF2B5EF4-FFF2-40B4-BE49-F238E27FC236}">
                      <a16:creationId xmlns:a16="http://schemas.microsoft.com/office/drawing/2014/main" id="{47582309-939C-4A95-98D0-DAE5E9E534FD}"/>
                    </a:ext>
                  </a:extLst>
                </p:cNvPr>
                <p:cNvSpPr/>
                <p:nvPr/>
              </p:nvSpPr>
              <p:spPr>
                <a:xfrm rot="3600000">
                  <a:off x="3333832" y="5075246"/>
                  <a:ext cx="132226" cy="2122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51" h="21600" extrusionOk="0">
                      <a:moveTo>
                        <a:pt x="4291" y="13500"/>
                      </a:moveTo>
                      <a:cubicBezTo>
                        <a:pt x="517" y="8902"/>
                        <a:pt x="-849" y="4303"/>
                        <a:pt x="517" y="1814"/>
                      </a:cubicBezTo>
                      <a:cubicBezTo>
                        <a:pt x="2339" y="1223"/>
                        <a:pt x="4226" y="591"/>
                        <a:pt x="6112" y="0"/>
                      </a:cubicBezTo>
                      <a:cubicBezTo>
                        <a:pt x="4876" y="2531"/>
                        <a:pt x="6177" y="7045"/>
                        <a:pt x="9951" y="11559"/>
                      </a:cubicBezTo>
                      <a:cubicBezTo>
                        <a:pt x="13074" y="15398"/>
                        <a:pt x="17173" y="18309"/>
                        <a:pt x="20751" y="19533"/>
                      </a:cubicBezTo>
                      <a:cubicBezTo>
                        <a:pt x="18929" y="20208"/>
                        <a:pt x="17173" y="20925"/>
                        <a:pt x="15416" y="21600"/>
                      </a:cubicBezTo>
                      <a:cubicBezTo>
                        <a:pt x="11773" y="20419"/>
                        <a:pt x="7544" y="17423"/>
                        <a:pt x="4291" y="13500"/>
                      </a:cubicBezTo>
                      <a:close/>
                    </a:path>
                  </a:pathLst>
                </a:custGeom>
                <a:grpFill/>
                <a:ln/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rtl="0">
                    <a:defRPr/>
                  </a:pPr>
                  <a:endParaRPr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50" name="Shape">
                  <a:extLst>
                    <a:ext uri="{FF2B5EF4-FFF2-40B4-BE49-F238E27FC236}">
                      <a16:creationId xmlns:a16="http://schemas.microsoft.com/office/drawing/2014/main" id="{3351DE9B-51A6-4D7C-BA83-9E9C779CE213}"/>
                    </a:ext>
                  </a:extLst>
                </p:cNvPr>
                <p:cNvSpPr/>
                <p:nvPr/>
              </p:nvSpPr>
              <p:spPr>
                <a:xfrm rot="3600000">
                  <a:off x="2828255" y="4778948"/>
                  <a:ext cx="118125" cy="156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2" h="20760" extrusionOk="0">
                      <a:moveTo>
                        <a:pt x="6517" y="0"/>
                      </a:moveTo>
                      <a:cubicBezTo>
                        <a:pt x="6798" y="3188"/>
                        <a:pt x="8340" y="7200"/>
                        <a:pt x="11075" y="11267"/>
                      </a:cubicBezTo>
                      <a:cubicBezTo>
                        <a:pt x="13670" y="15115"/>
                        <a:pt x="16896" y="18247"/>
                        <a:pt x="19982" y="20226"/>
                      </a:cubicBezTo>
                      <a:cubicBezTo>
                        <a:pt x="10655" y="21600"/>
                        <a:pt x="4203" y="20391"/>
                        <a:pt x="1468" y="15774"/>
                      </a:cubicBezTo>
                      <a:cubicBezTo>
                        <a:pt x="-1618" y="10443"/>
                        <a:pt x="205" y="5386"/>
                        <a:pt x="6517" y="0"/>
                      </a:cubicBezTo>
                      <a:close/>
                    </a:path>
                  </a:pathLst>
                </a:custGeom>
                <a:grpFill/>
                <a:ln/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rtl="0">
                    <a:defRPr/>
                  </a:pPr>
                  <a:endParaRPr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51" name="Shape">
                  <a:extLst>
                    <a:ext uri="{FF2B5EF4-FFF2-40B4-BE49-F238E27FC236}">
                      <a16:creationId xmlns:a16="http://schemas.microsoft.com/office/drawing/2014/main" id="{A75BACFC-B9D2-48F7-BEFF-CB9F512972E5}"/>
                    </a:ext>
                  </a:extLst>
                </p:cNvPr>
                <p:cNvSpPr/>
                <p:nvPr/>
              </p:nvSpPr>
              <p:spPr>
                <a:xfrm rot="3600000">
                  <a:off x="2859874" y="4791106"/>
                  <a:ext cx="125610" cy="1861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4634" y="13710"/>
                      </a:moveTo>
                      <a:cubicBezTo>
                        <a:pt x="1853" y="10151"/>
                        <a:pt x="285" y="6639"/>
                        <a:pt x="0" y="3849"/>
                      </a:cubicBezTo>
                      <a:cubicBezTo>
                        <a:pt x="1711" y="2598"/>
                        <a:pt x="3778" y="1299"/>
                        <a:pt x="6202" y="0"/>
                      </a:cubicBezTo>
                      <a:cubicBezTo>
                        <a:pt x="5846" y="2983"/>
                        <a:pt x="7485" y="7216"/>
                        <a:pt x="10836" y="11498"/>
                      </a:cubicBezTo>
                      <a:cubicBezTo>
                        <a:pt x="13972" y="15491"/>
                        <a:pt x="17964" y="18569"/>
                        <a:pt x="21600" y="20205"/>
                      </a:cubicBezTo>
                      <a:cubicBezTo>
                        <a:pt x="18749" y="20782"/>
                        <a:pt x="16111" y="21263"/>
                        <a:pt x="13687" y="21600"/>
                      </a:cubicBezTo>
                      <a:cubicBezTo>
                        <a:pt x="10551" y="19820"/>
                        <a:pt x="7343" y="17078"/>
                        <a:pt x="4634" y="13710"/>
                      </a:cubicBezTo>
                      <a:close/>
                    </a:path>
                  </a:pathLst>
                </a:custGeom>
                <a:grpFill/>
                <a:ln/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rtl="0">
                    <a:defRPr/>
                  </a:pPr>
                  <a:endParaRPr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52" name="Shape">
                  <a:extLst>
                    <a:ext uri="{FF2B5EF4-FFF2-40B4-BE49-F238E27FC236}">
                      <a16:creationId xmlns:a16="http://schemas.microsoft.com/office/drawing/2014/main" id="{D6FE74D9-312F-4974-BDDB-07E468FAAEFE}"/>
                    </a:ext>
                  </a:extLst>
                </p:cNvPr>
                <p:cNvSpPr/>
                <p:nvPr/>
              </p:nvSpPr>
              <p:spPr>
                <a:xfrm rot="3600000">
                  <a:off x="2893230" y="4806404"/>
                  <a:ext cx="132938" cy="2018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extrusionOk="0">
                      <a:moveTo>
                        <a:pt x="4364" y="13616"/>
                      </a:moveTo>
                      <a:cubicBezTo>
                        <a:pt x="1241" y="9669"/>
                        <a:pt x="-288" y="5766"/>
                        <a:pt x="44" y="3016"/>
                      </a:cubicBezTo>
                      <a:cubicBezTo>
                        <a:pt x="1839" y="2040"/>
                        <a:pt x="3833" y="1020"/>
                        <a:pt x="6026" y="0"/>
                      </a:cubicBezTo>
                      <a:cubicBezTo>
                        <a:pt x="5162" y="2705"/>
                        <a:pt x="6624" y="7141"/>
                        <a:pt x="10146" y="11532"/>
                      </a:cubicBezTo>
                      <a:cubicBezTo>
                        <a:pt x="13403" y="15612"/>
                        <a:pt x="17657" y="18673"/>
                        <a:pt x="21312" y="19959"/>
                      </a:cubicBezTo>
                      <a:cubicBezTo>
                        <a:pt x="18919" y="20580"/>
                        <a:pt x="16593" y="21112"/>
                        <a:pt x="14466" y="21600"/>
                      </a:cubicBezTo>
                      <a:cubicBezTo>
                        <a:pt x="11010" y="20137"/>
                        <a:pt x="7289" y="17298"/>
                        <a:pt x="4364" y="13616"/>
                      </a:cubicBezTo>
                      <a:close/>
                    </a:path>
                  </a:pathLst>
                </a:custGeom>
                <a:grpFill/>
                <a:ln/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rtl="0">
                    <a:defRPr/>
                  </a:pPr>
                  <a:endParaRPr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53" name="Shape">
                  <a:extLst>
                    <a:ext uri="{FF2B5EF4-FFF2-40B4-BE49-F238E27FC236}">
                      <a16:creationId xmlns:a16="http://schemas.microsoft.com/office/drawing/2014/main" id="{78536BA7-A708-443B-8F9B-2D2D36BB62B9}"/>
                    </a:ext>
                  </a:extLst>
                </p:cNvPr>
                <p:cNvSpPr/>
                <p:nvPr/>
              </p:nvSpPr>
              <p:spPr>
                <a:xfrm rot="3600000">
                  <a:off x="2954134" y="4838490"/>
                  <a:ext cx="140466" cy="2176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51" h="21600" extrusionOk="0">
                      <a:moveTo>
                        <a:pt x="4051" y="13577"/>
                      </a:moveTo>
                      <a:cubicBezTo>
                        <a:pt x="543" y="9134"/>
                        <a:pt x="-749" y="4731"/>
                        <a:pt x="420" y="2304"/>
                      </a:cubicBezTo>
                      <a:cubicBezTo>
                        <a:pt x="2205" y="1563"/>
                        <a:pt x="4051" y="782"/>
                        <a:pt x="5959" y="0"/>
                      </a:cubicBezTo>
                      <a:cubicBezTo>
                        <a:pt x="4420" y="2345"/>
                        <a:pt x="5651" y="6994"/>
                        <a:pt x="9343" y="11643"/>
                      </a:cubicBezTo>
                      <a:cubicBezTo>
                        <a:pt x="12728" y="15881"/>
                        <a:pt x="17220" y="18967"/>
                        <a:pt x="20851" y="19831"/>
                      </a:cubicBezTo>
                      <a:cubicBezTo>
                        <a:pt x="18820" y="20448"/>
                        <a:pt x="16913" y="21065"/>
                        <a:pt x="15005" y="21600"/>
                      </a:cubicBezTo>
                      <a:cubicBezTo>
                        <a:pt x="11559" y="20613"/>
                        <a:pt x="7251" y="17650"/>
                        <a:pt x="4051" y="13577"/>
                      </a:cubicBezTo>
                      <a:close/>
                    </a:path>
                  </a:pathLst>
                </a:custGeom>
                <a:grpFill/>
                <a:ln/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rtl="0">
                    <a:defRPr/>
                  </a:pPr>
                  <a:endParaRPr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54" name="Shape">
                  <a:extLst>
                    <a:ext uri="{FF2B5EF4-FFF2-40B4-BE49-F238E27FC236}">
                      <a16:creationId xmlns:a16="http://schemas.microsoft.com/office/drawing/2014/main" id="{D3B31101-CFFD-4D18-A24E-AADDCD57AB1F}"/>
                    </a:ext>
                  </a:extLst>
                </p:cNvPr>
                <p:cNvSpPr/>
                <p:nvPr/>
              </p:nvSpPr>
              <p:spPr>
                <a:xfrm rot="3600000">
                  <a:off x="2982329" y="4863277"/>
                  <a:ext cx="367514" cy="3420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53" h="21600" extrusionOk="0">
                      <a:moveTo>
                        <a:pt x="1571" y="16364"/>
                      </a:moveTo>
                      <a:cubicBezTo>
                        <a:pt x="132" y="13405"/>
                        <a:pt x="-347" y="10447"/>
                        <a:pt x="252" y="8954"/>
                      </a:cubicBezTo>
                      <a:cubicBezTo>
                        <a:pt x="4304" y="6336"/>
                        <a:pt x="9434" y="3404"/>
                        <a:pt x="15547" y="0"/>
                      </a:cubicBezTo>
                      <a:cubicBezTo>
                        <a:pt x="14900" y="1492"/>
                        <a:pt x="15380" y="4477"/>
                        <a:pt x="16842" y="7488"/>
                      </a:cubicBezTo>
                      <a:cubicBezTo>
                        <a:pt x="18136" y="10132"/>
                        <a:pt x="19839" y="12070"/>
                        <a:pt x="21253" y="12672"/>
                      </a:cubicBezTo>
                      <a:cubicBezTo>
                        <a:pt x="15643" y="16233"/>
                        <a:pt x="10513" y="19322"/>
                        <a:pt x="6078" y="21600"/>
                      </a:cubicBezTo>
                      <a:cubicBezTo>
                        <a:pt x="4639" y="21024"/>
                        <a:pt x="2889" y="19061"/>
                        <a:pt x="1571" y="16364"/>
                      </a:cubicBezTo>
                      <a:close/>
                    </a:path>
                  </a:pathLst>
                </a:custGeom>
                <a:grpFill/>
                <a:ln/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rtl="0">
                    <a:defRPr/>
                  </a:pPr>
                  <a:endParaRPr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55" name="Shape">
                  <a:extLst>
                    <a:ext uri="{FF2B5EF4-FFF2-40B4-BE49-F238E27FC236}">
                      <a16:creationId xmlns:a16="http://schemas.microsoft.com/office/drawing/2014/main" id="{F5911D9F-53CD-4097-B46C-6BD333B31D70}"/>
                    </a:ext>
                  </a:extLst>
                </p:cNvPr>
                <p:cNvSpPr/>
                <p:nvPr/>
              </p:nvSpPr>
              <p:spPr>
                <a:xfrm rot="3600000">
                  <a:off x="2922973" y="4823335"/>
                  <a:ext cx="137904" cy="2118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09" h="21600" extrusionOk="0">
                      <a:moveTo>
                        <a:pt x="4146" y="13526"/>
                      </a:moveTo>
                      <a:cubicBezTo>
                        <a:pt x="798" y="9299"/>
                        <a:pt x="-591" y="5115"/>
                        <a:pt x="230" y="2536"/>
                      </a:cubicBezTo>
                      <a:cubicBezTo>
                        <a:pt x="1998" y="1691"/>
                        <a:pt x="3893" y="845"/>
                        <a:pt x="5914" y="0"/>
                      </a:cubicBezTo>
                      <a:cubicBezTo>
                        <a:pt x="4651" y="2536"/>
                        <a:pt x="5977" y="7059"/>
                        <a:pt x="9641" y="11582"/>
                      </a:cubicBezTo>
                      <a:cubicBezTo>
                        <a:pt x="12988" y="15724"/>
                        <a:pt x="17346" y="18810"/>
                        <a:pt x="21009" y="19867"/>
                      </a:cubicBezTo>
                      <a:cubicBezTo>
                        <a:pt x="18862" y="20501"/>
                        <a:pt x="16777" y="21093"/>
                        <a:pt x="14820" y="21600"/>
                      </a:cubicBezTo>
                      <a:cubicBezTo>
                        <a:pt x="11283" y="20374"/>
                        <a:pt x="7241" y="17415"/>
                        <a:pt x="4146" y="13526"/>
                      </a:cubicBezTo>
                      <a:close/>
                    </a:path>
                  </a:pathLst>
                </a:custGeom>
                <a:grpFill/>
                <a:ln/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rtl="0">
                    <a:defRPr/>
                  </a:pPr>
                  <a:endParaRPr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</p:grpSp>
        <p:grpSp>
          <p:nvGrpSpPr>
            <p:cNvPr id="24" name="Group 73">
              <a:extLst>
                <a:ext uri="{FF2B5EF4-FFF2-40B4-BE49-F238E27FC236}">
                  <a16:creationId xmlns:a16="http://schemas.microsoft.com/office/drawing/2014/main" id="{9D9A16E8-ED9D-4756-BD3A-97A6AEA827CC}"/>
                </a:ext>
              </a:extLst>
            </p:cNvPr>
            <p:cNvGrpSpPr/>
            <p:nvPr/>
          </p:nvGrpSpPr>
          <p:grpSpPr>
            <a:xfrm rot="20242873">
              <a:off x="4297802" y="3713736"/>
              <a:ext cx="1613566" cy="1049644"/>
              <a:chOff x="1757651" y="1256035"/>
              <a:chExt cx="3442630" cy="2212011"/>
            </a:xfrm>
            <a:solidFill>
              <a:srgbClr val="FEC630"/>
            </a:solidFill>
          </p:grpSpPr>
          <p:sp>
            <p:nvSpPr>
              <p:cNvPr id="25" name="Shape">
                <a:extLst>
                  <a:ext uri="{FF2B5EF4-FFF2-40B4-BE49-F238E27FC236}">
                    <a16:creationId xmlns:a16="http://schemas.microsoft.com/office/drawing/2014/main" id="{4793E73E-4205-4044-89EB-2784BFDC12A2}"/>
                  </a:ext>
                </a:extLst>
              </p:cNvPr>
              <p:cNvSpPr/>
              <p:nvPr/>
            </p:nvSpPr>
            <p:spPr>
              <a:xfrm>
                <a:off x="3757319" y="1256035"/>
                <a:ext cx="1277854" cy="10491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9" h="20679" extrusionOk="0">
                    <a:moveTo>
                      <a:pt x="0" y="20679"/>
                    </a:moveTo>
                    <a:cubicBezTo>
                      <a:pt x="0" y="20679"/>
                      <a:pt x="6874" y="9644"/>
                      <a:pt x="9717" y="5626"/>
                    </a:cubicBezTo>
                    <a:cubicBezTo>
                      <a:pt x="12560" y="1608"/>
                      <a:pt x="15192" y="-921"/>
                      <a:pt x="18291" y="316"/>
                    </a:cubicBezTo>
                    <a:cubicBezTo>
                      <a:pt x="21390" y="1553"/>
                      <a:pt x="21600" y="6502"/>
                      <a:pt x="20201" y="8976"/>
                    </a:cubicBezTo>
                    <a:lnTo>
                      <a:pt x="0" y="20679"/>
                    </a:ln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Shape">
                <a:extLst>
                  <a:ext uri="{FF2B5EF4-FFF2-40B4-BE49-F238E27FC236}">
                    <a16:creationId xmlns:a16="http://schemas.microsoft.com/office/drawing/2014/main" id="{544979F1-55BF-4B03-8CF3-3D40891E47E0}"/>
                  </a:ext>
                </a:extLst>
              </p:cNvPr>
              <p:cNvSpPr/>
              <p:nvPr/>
            </p:nvSpPr>
            <p:spPr>
              <a:xfrm>
                <a:off x="1757651" y="3255710"/>
                <a:ext cx="356758" cy="2123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43" h="21171" extrusionOk="0">
                    <a:moveTo>
                      <a:pt x="18576" y="513"/>
                    </a:moveTo>
                    <a:lnTo>
                      <a:pt x="0" y="21171"/>
                    </a:lnTo>
                    <a:lnTo>
                      <a:pt x="20304" y="5663"/>
                    </a:lnTo>
                    <a:cubicBezTo>
                      <a:pt x="21201" y="4999"/>
                      <a:pt x="21600" y="3227"/>
                      <a:pt x="21168" y="1731"/>
                    </a:cubicBezTo>
                    <a:cubicBezTo>
                      <a:pt x="20769" y="236"/>
                      <a:pt x="19706" y="-429"/>
                      <a:pt x="18809" y="291"/>
                    </a:cubicBezTo>
                    <a:cubicBezTo>
                      <a:pt x="18742" y="346"/>
                      <a:pt x="18642" y="402"/>
                      <a:pt x="18576" y="513"/>
                    </a:cubicBez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Shape">
                <a:extLst>
                  <a:ext uri="{FF2B5EF4-FFF2-40B4-BE49-F238E27FC236}">
                    <a16:creationId xmlns:a16="http://schemas.microsoft.com/office/drawing/2014/main" id="{B17F4176-E3D8-429A-B49A-6A52202F1227}"/>
                  </a:ext>
                </a:extLst>
              </p:cNvPr>
              <p:cNvSpPr/>
              <p:nvPr/>
            </p:nvSpPr>
            <p:spPr>
              <a:xfrm>
                <a:off x="2035383" y="1700408"/>
                <a:ext cx="2935251" cy="16490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4" h="21489" extrusionOk="0">
                    <a:moveTo>
                      <a:pt x="376" y="18748"/>
                    </a:moveTo>
                    <a:cubicBezTo>
                      <a:pt x="474" y="18560"/>
                      <a:pt x="592" y="18364"/>
                      <a:pt x="730" y="18169"/>
                    </a:cubicBezTo>
                    <a:cubicBezTo>
                      <a:pt x="840" y="18010"/>
                      <a:pt x="962" y="17843"/>
                      <a:pt x="1096" y="17677"/>
                    </a:cubicBezTo>
                    <a:cubicBezTo>
                      <a:pt x="1210" y="17532"/>
                      <a:pt x="1332" y="17387"/>
                      <a:pt x="1463" y="17242"/>
                    </a:cubicBezTo>
                    <a:cubicBezTo>
                      <a:pt x="1581" y="17112"/>
                      <a:pt x="1703" y="16975"/>
                      <a:pt x="1829" y="16837"/>
                    </a:cubicBezTo>
                    <a:cubicBezTo>
                      <a:pt x="2517" y="16113"/>
                      <a:pt x="3387" y="15303"/>
                      <a:pt x="4425" y="14361"/>
                    </a:cubicBezTo>
                    <a:cubicBezTo>
                      <a:pt x="4539" y="14260"/>
                      <a:pt x="4657" y="14152"/>
                      <a:pt x="4775" y="14043"/>
                    </a:cubicBezTo>
                    <a:cubicBezTo>
                      <a:pt x="4889" y="13942"/>
                      <a:pt x="5007" y="13833"/>
                      <a:pt x="5125" y="13732"/>
                    </a:cubicBezTo>
                    <a:cubicBezTo>
                      <a:pt x="5239" y="13630"/>
                      <a:pt x="5357" y="13522"/>
                      <a:pt x="5475" y="13420"/>
                    </a:cubicBezTo>
                    <a:cubicBezTo>
                      <a:pt x="5589" y="13319"/>
                      <a:pt x="5707" y="13211"/>
                      <a:pt x="5825" y="13109"/>
                    </a:cubicBezTo>
                    <a:cubicBezTo>
                      <a:pt x="5963" y="12986"/>
                      <a:pt x="6106" y="12856"/>
                      <a:pt x="6252" y="12726"/>
                    </a:cubicBezTo>
                    <a:cubicBezTo>
                      <a:pt x="10692" y="8715"/>
                      <a:pt x="21504" y="0"/>
                      <a:pt x="21504" y="0"/>
                    </a:cubicBezTo>
                    <a:cubicBezTo>
                      <a:pt x="21504" y="0"/>
                      <a:pt x="12140" y="10757"/>
                      <a:pt x="8067" y="15064"/>
                    </a:cubicBezTo>
                    <a:cubicBezTo>
                      <a:pt x="7615" y="15541"/>
                      <a:pt x="7168" y="16012"/>
                      <a:pt x="6736" y="16468"/>
                    </a:cubicBezTo>
                    <a:cubicBezTo>
                      <a:pt x="6622" y="16584"/>
                      <a:pt x="6513" y="16707"/>
                      <a:pt x="6403" y="16823"/>
                    </a:cubicBezTo>
                    <a:cubicBezTo>
                      <a:pt x="6289" y="16938"/>
                      <a:pt x="6179" y="17061"/>
                      <a:pt x="6069" y="17170"/>
                    </a:cubicBezTo>
                    <a:cubicBezTo>
                      <a:pt x="5955" y="17286"/>
                      <a:pt x="5845" y="17402"/>
                      <a:pt x="5735" y="17517"/>
                    </a:cubicBezTo>
                    <a:cubicBezTo>
                      <a:pt x="5621" y="17633"/>
                      <a:pt x="5512" y="17749"/>
                      <a:pt x="5398" y="17865"/>
                    </a:cubicBezTo>
                    <a:cubicBezTo>
                      <a:pt x="4445" y="18849"/>
                      <a:pt x="3575" y="19704"/>
                      <a:pt x="2822" y="20333"/>
                    </a:cubicBezTo>
                    <a:cubicBezTo>
                      <a:pt x="2687" y="20442"/>
                      <a:pt x="2561" y="20550"/>
                      <a:pt x="2435" y="20645"/>
                    </a:cubicBezTo>
                    <a:cubicBezTo>
                      <a:pt x="2297" y="20753"/>
                      <a:pt x="2162" y="20854"/>
                      <a:pt x="2036" y="20941"/>
                    </a:cubicBezTo>
                    <a:cubicBezTo>
                      <a:pt x="1890" y="21043"/>
                      <a:pt x="1747" y="21130"/>
                      <a:pt x="1617" y="21209"/>
                    </a:cubicBezTo>
                    <a:cubicBezTo>
                      <a:pt x="1454" y="21296"/>
                      <a:pt x="1304" y="21368"/>
                      <a:pt x="1165" y="21419"/>
                    </a:cubicBezTo>
                    <a:cubicBezTo>
                      <a:pt x="624" y="21600"/>
                      <a:pt x="250" y="21441"/>
                      <a:pt x="91" y="20833"/>
                    </a:cubicBezTo>
                    <a:cubicBezTo>
                      <a:pt x="-96" y="20123"/>
                      <a:pt x="10" y="19457"/>
                      <a:pt x="376" y="18748"/>
                    </a:cubicBez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Shape">
                <a:extLst>
                  <a:ext uri="{FF2B5EF4-FFF2-40B4-BE49-F238E27FC236}">
                    <a16:creationId xmlns:a16="http://schemas.microsoft.com/office/drawing/2014/main" id="{182F184A-382A-4CE4-9935-4728D8D5A48D}"/>
                  </a:ext>
                </a:extLst>
              </p:cNvPr>
              <p:cNvSpPr/>
              <p:nvPr/>
            </p:nvSpPr>
            <p:spPr>
              <a:xfrm>
                <a:off x="3701777" y="1533763"/>
                <a:ext cx="1299188" cy="820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4" h="20440" extrusionOk="0">
                    <a:moveTo>
                      <a:pt x="0" y="20440"/>
                    </a:moveTo>
                    <a:cubicBezTo>
                      <a:pt x="0" y="20440"/>
                      <a:pt x="9976" y="4628"/>
                      <a:pt x="13923" y="1734"/>
                    </a:cubicBezTo>
                    <a:cubicBezTo>
                      <a:pt x="17861" y="-1160"/>
                      <a:pt x="20477" y="86"/>
                      <a:pt x="21039" y="1734"/>
                    </a:cubicBezTo>
                    <a:cubicBezTo>
                      <a:pt x="21600" y="3382"/>
                      <a:pt x="20287" y="4365"/>
                      <a:pt x="19391" y="4988"/>
                    </a:cubicBezTo>
                    <a:cubicBezTo>
                      <a:pt x="18495" y="5611"/>
                      <a:pt x="0" y="20440"/>
                      <a:pt x="0" y="20440"/>
                    </a:cubicBez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Shape">
                <a:extLst>
                  <a:ext uri="{FF2B5EF4-FFF2-40B4-BE49-F238E27FC236}">
                    <a16:creationId xmlns:a16="http://schemas.microsoft.com/office/drawing/2014/main" id="{C59F212F-F682-4F5F-ABAD-6E81645415C9}"/>
                  </a:ext>
                </a:extLst>
              </p:cNvPr>
              <p:cNvSpPr/>
              <p:nvPr/>
            </p:nvSpPr>
            <p:spPr>
              <a:xfrm>
                <a:off x="3757319" y="1700403"/>
                <a:ext cx="1442962" cy="7315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3" h="21600" extrusionOk="0">
                    <a:moveTo>
                      <a:pt x="0" y="21600"/>
                    </a:moveTo>
                    <a:cubicBezTo>
                      <a:pt x="0" y="21600"/>
                      <a:pt x="13450" y="21600"/>
                      <a:pt x="17343" y="19845"/>
                    </a:cubicBezTo>
                    <a:cubicBezTo>
                      <a:pt x="21236" y="18090"/>
                      <a:pt x="21600" y="8348"/>
                      <a:pt x="20451" y="4363"/>
                    </a:cubicBezTo>
                    <a:cubicBezTo>
                      <a:pt x="19302" y="377"/>
                      <a:pt x="17343" y="0"/>
                      <a:pt x="17343" y="0"/>
                    </a:cubicBezTo>
                    <a:lnTo>
                      <a:pt x="0" y="21600"/>
                    </a:ln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Shape">
                <a:extLst>
                  <a:ext uri="{FF2B5EF4-FFF2-40B4-BE49-F238E27FC236}">
                    <a16:creationId xmlns:a16="http://schemas.microsoft.com/office/drawing/2014/main" id="{6CBE19BD-AE26-4137-8B65-E4CB146FC87A}"/>
                  </a:ext>
                </a:extLst>
              </p:cNvPr>
              <p:cNvSpPr/>
              <p:nvPr/>
            </p:nvSpPr>
            <p:spPr>
              <a:xfrm>
                <a:off x="2653958" y="2768289"/>
                <a:ext cx="182486" cy="2899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89" h="21600" extrusionOk="0">
                    <a:moveTo>
                      <a:pt x="4127" y="13490"/>
                    </a:moveTo>
                    <a:cubicBezTo>
                      <a:pt x="348" y="8814"/>
                      <a:pt x="-911" y="4179"/>
                      <a:pt x="663" y="1779"/>
                    </a:cubicBezTo>
                    <a:cubicBezTo>
                      <a:pt x="2427" y="1200"/>
                      <a:pt x="4253" y="579"/>
                      <a:pt x="6079" y="0"/>
                    </a:cubicBezTo>
                    <a:cubicBezTo>
                      <a:pt x="4631" y="2400"/>
                      <a:pt x="5890" y="6993"/>
                      <a:pt x="9669" y="11586"/>
                    </a:cubicBezTo>
                    <a:cubicBezTo>
                      <a:pt x="12880" y="15559"/>
                      <a:pt x="17099" y="18497"/>
                      <a:pt x="20689" y="19614"/>
                    </a:cubicBezTo>
                    <a:cubicBezTo>
                      <a:pt x="18926" y="20276"/>
                      <a:pt x="17225" y="20938"/>
                      <a:pt x="15525" y="21600"/>
                    </a:cubicBezTo>
                    <a:cubicBezTo>
                      <a:pt x="11747" y="20566"/>
                      <a:pt x="7402" y="17545"/>
                      <a:pt x="4127" y="13490"/>
                    </a:cubicBez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1" name="Shape">
                <a:extLst>
                  <a:ext uri="{FF2B5EF4-FFF2-40B4-BE49-F238E27FC236}">
                    <a16:creationId xmlns:a16="http://schemas.microsoft.com/office/drawing/2014/main" id="{2AF154EA-F133-4113-9E3C-F60D2968B96D}"/>
                  </a:ext>
                </a:extLst>
              </p:cNvPr>
              <p:cNvSpPr/>
              <p:nvPr/>
            </p:nvSpPr>
            <p:spPr>
              <a:xfrm>
                <a:off x="2701855" y="2748108"/>
                <a:ext cx="179490" cy="2871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11" h="21600" extrusionOk="0">
                    <a:moveTo>
                      <a:pt x="4239" y="13495"/>
                    </a:moveTo>
                    <a:cubicBezTo>
                      <a:pt x="457" y="8857"/>
                      <a:pt x="-889" y="4261"/>
                      <a:pt x="585" y="1796"/>
                    </a:cubicBezTo>
                    <a:cubicBezTo>
                      <a:pt x="2380" y="1212"/>
                      <a:pt x="4239" y="585"/>
                      <a:pt x="6097" y="0"/>
                    </a:cubicBezTo>
                    <a:cubicBezTo>
                      <a:pt x="4751" y="2465"/>
                      <a:pt x="6033" y="7019"/>
                      <a:pt x="9815" y="11573"/>
                    </a:cubicBezTo>
                    <a:cubicBezTo>
                      <a:pt x="13020" y="15459"/>
                      <a:pt x="17186" y="18425"/>
                      <a:pt x="20711" y="19595"/>
                    </a:cubicBezTo>
                    <a:cubicBezTo>
                      <a:pt x="18916" y="20263"/>
                      <a:pt x="17186" y="20973"/>
                      <a:pt x="15455" y="21600"/>
                    </a:cubicBezTo>
                    <a:cubicBezTo>
                      <a:pt x="11866" y="20514"/>
                      <a:pt x="7572" y="17505"/>
                      <a:pt x="4239" y="13495"/>
                    </a:cubicBez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2" name="Shape">
                <a:extLst>
                  <a:ext uri="{FF2B5EF4-FFF2-40B4-BE49-F238E27FC236}">
                    <a16:creationId xmlns:a16="http://schemas.microsoft.com/office/drawing/2014/main" id="{FD6AD999-9F14-4DDB-B488-6EA580548993}"/>
                  </a:ext>
                </a:extLst>
              </p:cNvPr>
              <p:cNvSpPr/>
              <p:nvPr/>
            </p:nvSpPr>
            <p:spPr>
              <a:xfrm>
                <a:off x="2606465" y="2792574"/>
                <a:ext cx="184296" cy="292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53" h="21600" extrusionOk="0">
                    <a:moveTo>
                      <a:pt x="4095" y="13526"/>
                    </a:moveTo>
                    <a:cubicBezTo>
                      <a:pt x="298" y="8812"/>
                      <a:pt x="-947" y="4140"/>
                      <a:pt x="734" y="1803"/>
                    </a:cubicBezTo>
                    <a:cubicBezTo>
                      <a:pt x="2477" y="1230"/>
                      <a:pt x="4282" y="615"/>
                      <a:pt x="6087" y="0"/>
                    </a:cubicBezTo>
                    <a:cubicBezTo>
                      <a:pt x="4531" y="2377"/>
                      <a:pt x="5776" y="6968"/>
                      <a:pt x="9511" y="11599"/>
                    </a:cubicBezTo>
                    <a:cubicBezTo>
                      <a:pt x="12810" y="15616"/>
                      <a:pt x="17105" y="18608"/>
                      <a:pt x="20653" y="19633"/>
                    </a:cubicBezTo>
                    <a:cubicBezTo>
                      <a:pt x="18910" y="20288"/>
                      <a:pt x="17229" y="20944"/>
                      <a:pt x="15486" y="21600"/>
                    </a:cubicBezTo>
                    <a:cubicBezTo>
                      <a:pt x="11876" y="20698"/>
                      <a:pt x="7456" y="17665"/>
                      <a:pt x="4095" y="13526"/>
                    </a:cubicBez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Shape">
                <a:extLst>
                  <a:ext uri="{FF2B5EF4-FFF2-40B4-BE49-F238E27FC236}">
                    <a16:creationId xmlns:a16="http://schemas.microsoft.com/office/drawing/2014/main" id="{8F2B889D-3691-4415-B714-8C9BE4C15B6C}"/>
                  </a:ext>
                </a:extLst>
              </p:cNvPr>
              <p:cNvSpPr/>
              <p:nvPr/>
            </p:nvSpPr>
            <p:spPr>
              <a:xfrm>
                <a:off x="2743114" y="2728619"/>
                <a:ext cx="177171" cy="2843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51" h="21600" extrusionOk="0">
                    <a:moveTo>
                      <a:pt x="4291" y="13500"/>
                    </a:moveTo>
                    <a:cubicBezTo>
                      <a:pt x="517" y="8902"/>
                      <a:pt x="-849" y="4303"/>
                      <a:pt x="517" y="1814"/>
                    </a:cubicBezTo>
                    <a:cubicBezTo>
                      <a:pt x="2339" y="1223"/>
                      <a:pt x="4226" y="591"/>
                      <a:pt x="6112" y="0"/>
                    </a:cubicBezTo>
                    <a:cubicBezTo>
                      <a:pt x="4876" y="2531"/>
                      <a:pt x="6177" y="7045"/>
                      <a:pt x="9951" y="11559"/>
                    </a:cubicBezTo>
                    <a:cubicBezTo>
                      <a:pt x="13074" y="15398"/>
                      <a:pt x="17173" y="18309"/>
                      <a:pt x="20751" y="19533"/>
                    </a:cubicBezTo>
                    <a:cubicBezTo>
                      <a:pt x="18929" y="20208"/>
                      <a:pt x="17173" y="20925"/>
                      <a:pt x="15416" y="21600"/>
                    </a:cubicBezTo>
                    <a:cubicBezTo>
                      <a:pt x="11773" y="20419"/>
                      <a:pt x="7544" y="17423"/>
                      <a:pt x="4291" y="13500"/>
                    </a:cubicBez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Shape">
                <a:extLst>
                  <a:ext uri="{FF2B5EF4-FFF2-40B4-BE49-F238E27FC236}">
                    <a16:creationId xmlns:a16="http://schemas.microsoft.com/office/drawing/2014/main" id="{1B9B780A-2DAE-49D2-A49F-3059AD46EC27}"/>
                  </a:ext>
                </a:extLst>
              </p:cNvPr>
              <p:cNvSpPr/>
              <p:nvPr/>
            </p:nvSpPr>
            <p:spPr>
              <a:xfrm>
                <a:off x="2033002" y="3143611"/>
                <a:ext cx="158277" cy="2098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82" h="20760" extrusionOk="0">
                    <a:moveTo>
                      <a:pt x="6517" y="0"/>
                    </a:moveTo>
                    <a:cubicBezTo>
                      <a:pt x="6798" y="3188"/>
                      <a:pt x="8340" y="7200"/>
                      <a:pt x="11075" y="11267"/>
                    </a:cubicBezTo>
                    <a:cubicBezTo>
                      <a:pt x="13670" y="15115"/>
                      <a:pt x="16896" y="18247"/>
                      <a:pt x="19982" y="20226"/>
                    </a:cubicBezTo>
                    <a:cubicBezTo>
                      <a:pt x="10655" y="21600"/>
                      <a:pt x="4203" y="20391"/>
                      <a:pt x="1468" y="15774"/>
                    </a:cubicBezTo>
                    <a:cubicBezTo>
                      <a:pt x="-1618" y="10443"/>
                      <a:pt x="205" y="5386"/>
                      <a:pt x="6517" y="0"/>
                    </a:cubicBez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Shape">
                <a:extLst>
                  <a:ext uri="{FF2B5EF4-FFF2-40B4-BE49-F238E27FC236}">
                    <a16:creationId xmlns:a16="http://schemas.microsoft.com/office/drawing/2014/main" id="{1555E00E-C22F-4063-8218-2EFD9848A671}"/>
                  </a:ext>
                </a:extLst>
              </p:cNvPr>
              <p:cNvSpPr/>
              <p:nvPr/>
            </p:nvSpPr>
            <p:spPr>
              <a:xfrm>
                <a:off x="2082934" y="3100824"/>
                <a:ext cx="168305" cy="2494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634" y="13710"/>
                    </a:moveTo>
                    <a:cubicBezTo>
                      <a:pt x="1853" y="10151"/>
                      <a:pt x="285" y="6639"/>
                      <a:pt x="0" y="3849"/>
                    </a:cubicBezTo>
                    <a:cubicBezTo>
                      <a:pt x="1711" y="2598"/>
                      <a:pt x="3778" y="1299"/>
                      <a:pt x="6202" y="0"/>
                    </a:cubicBezTo>
                    <a:cubicBezTo>
                      <a:pt x="5846" y="2983"/>
                      <a:pt x="7485" y="7216"/>
                      <a:pt x="10836" y="11498"/>
                    </a:cubicBezTo>
                    <a:cubicBezTo>
                      <a:pt x="13972" y="15491"/>
                      <a:pt x="17964" y="18569"/>
                      <a:pt x="21600" y="20205"/>
                    </a:cubicBezTo>
                    <a:cubicBezTo>
                      <a:pt x="18749" y="20782"/>
                      <a:pt x="16111" y="21263"/>
                      <a:pt x="13687" y="21600"/>
                    </a:cubicBezTo>
                    <a:cubicBezTo>
                      <a:pt x="10551" y="19820"/>
                      <a:pt x="7343" y="17078"/>
                      <a:pt x="4634" y="13710"/>
                    </a:cubicBez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Shape">
                <a:extLst>
                  <a:ext uri="{FF2B5EF4-FFF2-40B4-BE49-F238E27FC236}">
                    <a16:creationId xmlns:a16="http://schemas.microsoft.com/office/drawing/2014/main" id="{236F5597-AE34-496B-B1E6-AE233C19D92F}"/>
                  </a:ext>
                </a:extLst>
              </p:cNvPr>
              <p:cNvSpPr/>
              <p:nvPr/>
            </p:nvSpPr>
            <p:spPr>
              <a:xfrm>
                <a:off x="2129718" y="3062838"/>
                <a:ext cx="178125" cy="2705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2" h="21600" extrusionOk="0">
                    <a:moveTo>
                      <a:pt x="4364" y="13616"/>
                    </a:moveTo>
                    <a:cubicBezTo>
                      <a:pt x="1241" y="9669"/>
                      <a:pt x="-288" y="5766"/>
                      <a:pt x="44" y="3016"/>
                    </a:cubicBezTo>
                    <a:cubicBezTo>
                      <a:pt x="1839" y="2040"/>
                      <a:pt x="3833" y="1020"/>
                      <a:pt x="6026" y="0"/>
                    </a:cubicBezTo>
                    <a:cubicBezTo>
                      <a:pt x="5162" y="2705"/>
                      <a:pt x="6624" y="7141"/>
                      <a:pt x="10146" y="11532"/>
                    </a:cubicBezTo>
                    <a:cubicBezTo>
                      <a:pt x="13403" y="15612"/>
                      <a:pt x="17657" y="18673"/>
                      <a:pt x="21312" y="19959"/>
                    </a:cubicBezTo>
                    <a:cubicBezTo>
                      <a:pt x="18919" y="20580"/>
                      <a:pt x="16593" y="21112"/>
                      <a:pt x="14466" y="21600"/>
                    </a:cubicBezTo>
                    <a:cubicBezTo>
                      <a:pt x="11010" y="20137"/>
                      <a:pt x="7289" y="17298"/>
                      <a:pt x="4364" y="13616"/>
                    </a:cubicBez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Shape">
                <a:extLst>
                  <a:ext uri="{FF2B5EF4-FFF2-40B4-BE49-F238E27FC236}">
                    <a16:creationId xmlns:a16="http://schemas.microsoft.com/office/drawing/2014/main" id="{4C967953-22C5-4BCB-827B-6ABA36F2597E}"/>
                  </a:ext>
                </a:extLst>
              </p:cNvPr>
              <p:cNvSpPr/>
              <p:nvPr/>
            </p:nvSpPr>
            <p:spPr>
              <a:xfrm>
                <a:off x="2214371" y="3004017"/>
                <a:ext cx="188211" cy="2916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51" h="21600" extrusionOk="0">
                    <a:moveTo>
                      <a:pt x="4051" y="13577"/>
                    </a:moveTo>
                    <a:cubicBezTo>
                      <a:pt x="543" y="9134"/>
                      <a:pt x="-749" y="4731"/>
                      <a:pt x="420" y="2304"/>
                    </a:cubicBezTo>
                    <a:cubicBezTo>
                      <a:pt x="2205" y="1563"/>
                      <a:pt x="4051" y="782"/>
                      <a:pt x="5959" y="0"/>
                    </a:cubicBezTo>
                    <a:cubicBezTo>
                      <a:pt x="4420" y="2345"/>
                      <a:pt x="5651" y="6994"/>
                      <a:pt x="9343" y="11643"/>
                    </a:cubicBezTo>
                    <a:cubicBezTo>
                      <a:pt x="12728" y="15881"/>
                      <a:pt x="17220" y="18967"/>
                      <a:pt x="20851" y="19831"/>
                    </a:cubicBezTo>
                    <a:cubicBezTo>
                      <a:pt x="18820" y="20448"/>
                      <a:pt x="16913" y="21065"/>
                      <a:pt x="15005" y="21600"/>
                    </a:cubicBezTo>
                    <a:cubicBezTo>
                      <a:pt x="11559" y="20613"/>
                      <a:pt x="7251" y="17650"/>
                      <a:pt x="4051" y="13577"/>
                    </a:cubicBez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8" name="Shape">
                <a:extLst>
                  <a:ext uri="{FF2B5EF4-FFF2-40B4-BE49-F238E27FC236}">
                    <a16:creationId xmlns:a16="http://schemas.microsoft.com/office/drawing/2014/main" id="{EC714182-94C8-4669-8BB6-173A6574E98E}"/>
                  </a:ext>
                </a:extLst>
              </p:cNvPr>
              <p:cNvSpPr/>
              <p:nvPr/>
            </p:nvSpPr>
            <p:spPr>
              <a:xfrm>
                <a:off x="2258122" y="2814515"/>
                <a:ext cx="492434" cy="4582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3" h="21600" extrusionOk="0">
                    <a:moveTo>
                      <a:pt x="1571" y="16364"/>
                    </a:moveTo>
                    <a:cubicBezTo>
                      <a:pt x="132" y="13405"/>
                      <a:pt x="-347" y="10447"/>
                      <a:pt x="252" y="8954"/>
                    </a:cubicBezTo>
                    <a:cubicBezTo>
                      <a:pt x="4304" y="6336"/>
                      <a:pt x="9434" y="3404"/>
                      <a:pt x="15547" y="0"/>
                    </a:cubicBezTo>
                    <a:cubicBezTo>
                      <a:pt x="14900" y="1492"/>
                      <a:pt x="15380" y="4477"/>
                      <a:pt x="16842" y="7488"/>
                    </a:cubicBezTo>
                    <a:cubicBezTo>
                      <a:pt x="18136" y="10132"/>
                      <a:pt x="19839" y="12070"/>
                      <a:pt x="21253" y="12672"/>
                    </a:cubicBezTo>
                    <a:cubicBezTo>
                      <a:pt x="15643" y="16233"/>
                      <a:pt x="10513" y="19322"/>
                      <a:pt x="6078" y="21600"/>
                    </a:cubicBezTo>
                    <a:cubicBezTo>
                      <a:pt x="4639" y="21024"/>
                      <a:pt x="2889" y="19061"/>
                      <a:pt x="1571" y="16364"/>
                    </a:cubicBez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Shape">
                <a:extLst>
                  <a:ext uri="{FF2B5EF4-FFF2-40B4-BE49-F238E27FC236}">
                    <a16:creationId xmlns:a16="http://schemas.microsoft.com/office/drawing/2014/main" id="{E8283ABE-6AFE-494D-BE1B-0D7617065FC2}"/>
                  </a:ext>
                </a:extLst>
              </p:cNvPr>
              <p:cNvSpPr/>
              <p:nvPr/>
            </p:nvSpPr>
            <p:spPr>
              <a:xfrm>
                <a:off x="2173401" y="3033453"/>
                <a:ext cx="184778" cy="2838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9" h="21600" extrusionOk="0">
                    <a:moveTo>
                      <a:pt x="4146" y="13526"/>
                    </a:moveTo>
                    <a:cubicBezTo>
                      <a:pt x="798" y="9299"/>
                      <a:pt x="-591" y="5115"/>
                      <a:pt x="230" y="2536"/>
                    </a:cubicBezTo>
                    <a:cubicBezTo>
                      <a:pt x="1998" y="1691"/>
                      <a:pt x="3893" y="845"/>
                      <a:pt x="5914" y="0"/>
                    </a:cubicBezTo>
                    <a:cubicBezTo>
                      <a:pt x="4651" y="2536"/>
                      <a:pt x="5977" y="7059"/>
                      <a:pt x="9641" y="11582"/>
                    </a:cubicBezTo>
                    <a:cubicBezTo>
                      <a:pt x="12988" y="15724"/>
                      <a:pt x="17346" y="18810"/>
                      <a:pt x="21009" y="19867"/>
                    </a:cubicBezTo>
                    <a:cubicBezTo>
                      <a:pt x="18862" y="20501"/>
                      <a:pt x="16777" y="21093"/>
                      <a:pt x="14820" y="21600"/>
                    </a:cubicBezTo>
                    <a:cubicBezTo>
                      <a:pt x="11283" y="20374"/>
                      <a:pt x="7241" y="17415"/>
                      <a:pt x="4146" y="13526"/>
                    </a:cubicBez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</p:grpSp>
      <p:grpSp>
        <p:nvGrpSpPr>
          <p:cNvPr id="86" name="Group 142">
            <a:extLst>
              <a:ext uri="{FF2B5EF4-FFF2-40B4-BE49-F238E27FC236}">
                <a16:creationId xmlns:a16="http://schemas.microsoft.com/office/drawing/2014/main" id="{D75F9AC7-4B24-42F6-B3D6-6F380EFB2CA3}"/>
              </a:ext>
            </a:extLst>
          </p:cNvPr>
          <p:cNvGrpSpPr/>
          <p:nvPr/>
        </p:nvGrpSpPr>
        <p:grpSpPr>
          <a:xfrm rot="16200000">
            <a:off x="9494632" y="1868050"/>
            <a:ext cx="554175" cy="595792"/>
            <a:chOff x="2669093" y="4390862"/>
            <a:chExt cx="2410820" cy="2190639"/>
          </a:xfrm>
          <a:solidFill>
            <a:srgbClr val="F75969"/>
          </a:solidFill>
        </p:grpSpPr>
        <p:sp>
          <p:nvSpPr>
            <p:cNvPr id="87" name="Shape">
              <a:extLst>
                <a:ext uri="{FF2B5EF4-FFF2-40B4-BE49-F238E27FC236}">
                  <a16:creationId xmlns:a16="http://schemas.microsoft.com/office/drawing/2014/main" id="{01362001-BE1C-45B5-A180-1758619DB2B5}"/>
                </a:ext>
              </a:extLst>
            </p:cNvPr>
            <p:cNvSpPr/>
            <p:nvPr/>
          </p:nvSpPr>
          <p:spPr>
            <a:xfrm rot="3600000">
              <a:off x="2778704" y="4870839"/>
              <a:ext cx="2190639" cy="1230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489" extrusionOk="0">
                  <a:moveTo>
                    <a:pt x="376" y="18748"/>
                  </a:moveTo>
                  <a:cubicBezTo>
                    <a:pt x="474" y="18560"/>
                    <a:pt x="592" y="18364"/>
                    <a:pt x="730" y="18169"/>
                  </a:cubicBezTo>
                  <a:cubicBezTo>
                    <a:pt x="840" y="18010"/>
                    <a:pt x="962" y="17843"/>
                    <a:pt x="1096" y="17677"/>
                  </a:cubicBezTo>
                  <a:cubicBezTo>
                    <a:pt x="1210" y="17532"/>
                    <a:pt x="1332" y="17387"/>
                    <a:pt x="1463" y="17242"/>
                  </a:cubicBezTo>
                  <a:cubicBezTo>
                    <a:pt x="1581" y="17112"/>
                    <a:pt x="1703" y="16975"/>
                    <a:pt x="1829" y="16837"/>
                  </a:cubicBezTo>
                  <a:cubicBezTo>
                    <a:pt x="2517" y="16113"/>
                    <a:pt x="3387" y="15303"/>
                    <a:pt x="4425" y="14361"/>
                  </a:cubicBezTo>
                  <a:cubicBezTo>
                    <a:pt x="4539" y="14260"/>
                    <a:pt x="4657" y="14152"/>
                    <a:pt x="4775" y="14043"/>
                  </a:cubicBezTo>
                  <a:cubicBezTo>
                    <a:pt x="4889" y="13942"/>
                    <a:pt x="5007" y="13833"/>
                    <a:pt x="5125" y="13732"/>
                  </a:cubicBezTo>
                  <a:cubicBezTo>
                    <a:pt x="5239" y="13630"/>
                    <a:pt x="5357" y="13522"/>
                    <a:pt x="5475" y="13420"/>
                  </a:cubicBezTo>
                  <a:cubicBezTo>
                    <a:pt x="5589" y="13319"/>
                    <a:pt x="5707" y="13211"/>
                    <a:pt x="5825" y="13109"/>
                  </a:cubicBezTo>
                  <a:cubicBezTo>
                    <a:pt x="5963" y="12986"/>
                    <a:pt x="6106" y="12856"/>
                    <a:pt x="6252" y="12726"/>
                  </a:cubicBezTo>
                  <a:cubicBezTo>
                    <a:pt x="10692" y="8715"/>
                    <a:pt x="21504" y="0"/>
                    <a:pt x="21504" y="0"/>
                  </a:cubicBezTo>
                  <a:cubicBezTo>
                    <a:pt x="21504" y="0"/>
                    <a:pt x="12140" y="10757"/>
                    <a:pt x="8067" y="15064"/>
                  </a:cubicBezTo>
                  <a:cubicBezTo>
                    <a:pt x="7615" y="15541"/>
                    <a:pt x="7168" y="16012"/>
                    <a:pt x="6736" y="16468"/>
                  </a:cubicBezTo>
                  <a:cubicBezTo>
                    <a:pt x="6622" y="16584"/>
                    <a:pt x="6513" y="16707"/>
                    <a:pt x="6403" y="16823"/>
                  </a:cubicBezTo>
                  <a:cubicBezTo>
                    <a:pt x="6289" y="16938"/>
                    <a:pt x="6179" y="17061"/>
                    <a:pt x="6069" y="17170"/>
                  </a:cubicBezTo>
                  <a:cubicBezTo>
                    <a:pt x="5955" y="17286"/>
                    <a:pt x="5845" y="17402"/>
                    <a:pt x="5735" y="17517"/>
                  </a:cubicBezTo>
                  <a:cubicBezTo>
                    <a:pt x="5621" y="17633"/>
                    <a:pt x="5512" y="17749"/>
                    <a:pt x="5398" y="17865"/>
                  </a:cubicBezTo>
                  <a:cubicBezTo>
                    <a:pt x="4445" y="18849"/>
                    <a:pt x="3575" y="19704"/>
                    <a:pt x="2822" y="20333"/>
                  </a:cubicBezTo>
                  <a:cubicBezTo>
                    <a:pt x="2687" y="20442"/>
                    <a:pt x="2561" y="20550"/>
                    <a:pt x="2435" y="20645"/>
                  </a:cubicBezTo>
                  <a:cubicBezTo>
                    <a:pt x="2297" y="20753"/>
                    <a:pt x="2162" y="20854"/>
                    <a:pt x="2036" y="20941"/>
                  </a:cubicBezTo>
                  <a:cubicBezTo>
                    <a:pt x="1890" y="21043"/>
                    <a:pt x="1747" y="21130"/>
                    <a:pt x="1617" y="21209"/>
                  </a:cubicBezTo>
                  <a:cubicBezTo>
                    <a:pt x="1454" y="21296"/>
                    <a:pt x="1304" y="21368"/>
                    <a:pt x="1165" y="21419"/>
                  </a:cubicBezTo>
                  <a:cubicBezTo>
                    <a:pt x="624" y="21600"/>
                    <a:pt x="250" y="21441"/>
                    <a:pt x="91" y="20833"/>
                  </a:cubicBezTo>
                  <a:cubicBezTo>
                    <a:pt x="-96" y="20123"/>
                    <a:pt x="10" y="19457"/>
                    <a:pt x="376" y="18748"/>
                  </a:cubicBezTo>
                  <a:close/>
                </a:path>
              </a:pathLst>
            </a:custGeom>
            <a:grpFill/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>
                <a:defRPr/>
              </a:pPr>
              <a:endParaRPr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88" name="Group 144">
              <a:extLst>
                <a:ext uri="{FF2B5EF4-FFF2-40B4-BE49-F238E27FC236}">
                  <a16:creationId xmlns:a16="http://schemas.microsoft.com/office/drawing/2014/main" id="{440BD571-CEE2-4AE2-A850-ED164D38BAC1}"/>
                </a:ext>
              </a:extLst>
            </p:cNvPr>
            <p:cNvGrpSpPr/>
            <p:nvPr/>
          </p:nvGrpSpPr>
          <p:grpSpPr>
            <a:xfrm>
              <a:off x="2669093" y="4652588"/>
              <a:ext cx="2410820" cy="1831557"/>
              <a:chOff x="2669093" y="4652588"/>
              <a:chExt cx="2410820" cy="1831557"/>
            </a:xfrm>
            <a:grpFill/>
          </p:grpSpPr>
          <p:sp>
            <p:nvSpPr>
              <p:cNvPr id="89" name="Shape">
                <a:extLst>
                  <a:ext uri="{FF2B5EF4-FFF2-40B4-BE49-F238E27FC236}">
                    <a16:creationId xmlns:a16="http://schemas.microsoft.com/office/drawing/2014/main" id="{3CD6623A-5D82-441A-9A49-3B11E44BE286}"/>
                  </a:ext>
                </a:extLst>
              </p:cNvPr>
              <p:cNvSpPr/>
              <p:nvPr/>
            </p:nvSpPr>
            <p:spPr>
              <a:xfrm rot="3600000">
                <a:off x="4211554" y="5394260"/>
                <a:ext cx="953689" cy="7830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9" h="20679" extrusionOk="0">
                    <a:moveTo>
                      <a:pt x="0" y="20679"/>
                    </a:moveTo>
                    <a:cubicBezTo>
                      <a:pt x="0" y="20679"/>
                      <a:pt x="6874" y="9644"/>
                      <a:pt x="9717" y="5626"/>
                    </a:cubicBezTo>
                    <a:cubicBezTo>
                      <a:pt x="12560" y="1608"/>
                      <a:pt x="15192" y="-921"/>
                      <a:pt x="18291" y="316"/>
                    </a:cubicBezTo>
                    <a:cubicBezTo>
                      <a:pt x="21390" y="1553"/>
                      <a:pt x="21600" y="6502"/>
                      <a:pt x="20201" y="8976"/>
                    </a:cubicBezTo>
                    <a:lnTo>
                      <a:pt x="0" y="20679"/>
                    </a:ln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90" name="Shape">
                <a:extLst>
                  <a:ext uri="{FF2B5EF4-FFF2-40B4-BE49-F238E27FC236}">
                    <a16:creationId xmlns:a16="http://schemas.microsoft.com/office/drawing/2014/main" id="{D80E37FF-454B-457E-8E24-6227DC0FB114}"/>
                  </a:ext>
                </a:extLst>
              </p:cNvPr>
              <p:cNvSpPr/>
              <p:nvPr/>
            </p:nvSpPr>
            <p:spPr>
              <a:xfrm rot="3600000">
                <a:off x="2615201" y="4706480"/>
                <a:ext cx="266256" cy="1584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43" h="21171" extrusionOk="0">
                    <a:moveTo>
                      <a:pt x="18576" y="513"/>
                    </a:moveTo>
                    <a:lnTo>
                      <a:pt x="0" y="21171"/>
                    </a:lnTo>
                    <a:lnTo>
                      <a:pt x="20304" y="5663"/>
                    </a:lnTo>
                    <a:cubicBezTo>
                      <a:pt x="21201" y="4999"/>
                      <a:pt x="21600" y="3227"/>
                      <a:pt x="21168" y="1731"/>
                    </a:cubicBezTo>
                    <a:cubicBezTo>
                      <a:pt x="20769" y="236"/>
                      <a:pt x="19706" y="-429"/>
                      <a:pt x="18809" y="291"/>
                    </a:cubicBezTo>
                    <a:cubicBezTo>
                      <a:pt x="18742" y="346"/>
                      <a:pt x="18642" y="402"/>
                      <a:pt x="18576" y="513"/>
                    </a:cubicBez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91" name="Shape">
                <a:extLst>
                  <a:ext uri="{FF2B5EF4-FFF2-40B4-BE49-F238E27FC236}">
                    <a16:creationId xmlns:a16="http://schemas.microsoft.com/office/drawing/2014/main" id="{3389026D-66E9-4E19-8C44-A460A03BC3B2}"/>
                  </a:ext>
                </a:extLst>
              </p:cNvPr>
              <p:cNvSpPr/>
              <p:nvPr/>
            </p:nvSpPr>
            <p:spPr>
              <a:xfrm rot="3600000">
                <a:off x="4081407" y="5511654"/>
                <a:ext cx="969611" cy="6119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4" h="20440" extrusionOk="0">
                    <a:moveTo>
                      <a:pt x="0" y="20440"/>
                    </a:moveTo>
                    <a:cubicBezTo>
                      <a:pt x="0" y="20440"/>
                      <a:pt x="9976" y="4628"/>
                      <a:pt x="13923" y="1734"/>
                    </a:cubicBezTo>
                    <a:cubicBezTo>
                      <a:pt x="17861" y="-1160"/>
                      <a:pt x="20477" y="86"/>
                      <a:pt x="21039" y="1734"/>
                    </a:cubicBezTo>
                    <a:cubicBezTo>
                      <a:pt x="21600" y="3382"/>
                      <a:pt x="20287" y="4365"/>
                      <a:pt x="19391" y="4988"/>
                    </a:cubicBezTo>
                    <a:cubicBezTo>
                      <a:pt x="18495" y="5611"/>
                      <a:pt x="0" y="20440"/>
                      <a:pt x="0" y="20440"/>
                    </a:cubicBez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92" name="Shape">
                <a:extLst>
                  <a:ext uri="{FF2B5EF4-FFF2-40B4-BE49-F238E27FC236}">
                    <a16:creationId xmlns:a16="http://schemas.microsoft.com/office/drawing/2014/main" id="{AAFBAEFC-625E-4596-9919-0A5134C8491D}"/>
                  </a:ext>
                </a:extLst>
              </p:cNvPr>
              <p:cNvSpPr/>
              <p:nvPr/>
            </p:nvSpPr>
            <p:spPr>
              <a:xfrm rot="3600000">
                <a:off x="3996187" y="5672702"/>
                <a:ext cx="1076913" cy="5459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3" h="21600" extrusionOk="0">
                    <a:moveTo>
                      <a:pt x="0" y="21600"/>
                    </a:moveTo>
                    <a:cubicBezTo>
                      <a:pt x="0" y="21600"/>
                      <a:pt x="13450" y="21600"/>
                      <a:pt x="17343" y="19845"/>
                    </a:cubicBezTo>
                    <a:cubicBezTo>
                      <a:pt x="21236" y="18090"/>
                      <a:pt x="21600" y="8348"/>
                      <a:pt x="20451" y="4363"/>
                    </a:cubicBezTo>
                    <a:cubicBezTo>
                      <a:pt x="19302" y="377"/>
                      <a:pt x="17343" y="0"/>
                      <a:pt x="17343" y="0"/>
                    </a:cubicBezTo>
                    <a:lnTo>
                      <a:pt x="0" y="21600"/>
                    </a:ln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93" name="Shape">
                <a:extLst>
                  <a:ext uri="{FF2B5EF4-FFF2-40B4-BE49-F238E27FC236}">
                    <a16:creationId xmlns:a16="http://schemas.microsoft.com/office/drawing/2014/main" id="{445889C3-D237-46AD-BA34-27AFC04B2725}"/>
                  </a:ext>
                </a:extLst>
              </p:cNvPr>
              <p:cNvSpPr/>
              <p:nvPr/>
            </p:nvSpPr>
            <p:spPr>
              <a:xfrm rot="3600000">
                <a:off x="3272133" y="5033104"/>
                <a:ext cx="136193" cy="216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89" h="21600" extrusionOk="0">
                    <a:moveTo>
                      <a:pt x="4127" y="13490"/>
                    </a:moveTo>
                    <a:cubicBezTo>
                      <a:pt x="348" y="8814"/>
                      <a:pt x="-911" y="4179"/>
                      <a:pt x="663" y="1779"/>
                    </a:cubicBezTo>
                    <a:cubicBezTo>
                      <a:pt x="2427" y="1200"/>
                      <a:pt x="4253" y="579"/>
                      <a:pt x="6079" y="0"/>
                    </a:cubicBezTo>
                    <a:cubicBezTo>
                      <a:pt x="4631" y="2400"/>
                      <a:pt x="5890" y="6993"/>
                      <a:pt x="9669" y="11586"/>
                    </a:cubicBezTo>
                    <a:cubicBezTo>
                      <a:pt x="12880" y="15559"/>
                      <a:pt x="17099" y="18497"/>
                      <a:pt x="20689" y="19614"/>
                    </a:cubicBezTo>
                    <a:cubicBezTo>
                      <a:pt x="18926" y="20276"/>
                      <a:pt x="17225" y="20938"/>
                      <a:pt x="15525" y="21600"/>
                    </a:cubicBezTo>
                    <a:cubicBezTo>
                      <a:pt x="11747" y="20566"/>
                      <a:pt x="7402" y="17545"/>
                      <a:pt x="4127" y="13490"/>
                    </a:cubicBez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94" name="Shape">
                <a:extLst>
                  <a:ext uri="{FF2B5EF4-FFF2-40B4-BE49-F238E27FC236}">
                    <a16:creationId xmlns:a16="http://schemas.microsoft.com/office/drawing/2014/main" id="{0AC0C5B1-A2DA-41AB-A567-13E6DA2DBAB2}"/>
                  </a:ext>
                </a:extLst>
              </p:cNvPr>
              <p:cNvSpPr/>
              <p:nvPr/>
            </p:nvSpPr>
            <p:spPr>
              <a:xfrm rot="3600000">
                <a:off x="3304508" y="5056082"/>
                <a:ext cx="133957" cy="2143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11" h="21600" extrusionOk="0">
                    <a:moveTo>
                      <a:pt x="4239" y="13495"/>
                    </a:moveTo>
                    <a:cubicBezTo>
                      <a:pt x="457" y="8857"/>
                      <a:pt x="-889" y="4261"/>
                      <a:pt x="585" y="1796"/>
                    </a:cubicBezTo>
                    <a:cubicBezTo>
                      <a:pt x="2380" y="1212"/>
                      <a:pt x="4239" y="585"/>
                      <a:pt x="6097" y="0"/>
                    </a:cubicBezTo>
                    <a:cubicBezTo>
                      <a:pt x="4751" y="2465"/>
                      <a:pt x="6033" y="7019"/>
                      <a:pt x="9815" y="11573"/>
                    </a:cubicBezTo>
                    <a:cubicBezTo>
                      <a:pt x="13020" y="15459"/>
                      <a:pt x="17186" y="18425"/>
                      <a:pt x="20711" y="19595"/>
                    </a:cubicBezTo>
                    <a:cubicBezTo>
                      <a:pt x="18916" y="20263"/>
                      <a:pt x="17186" y="20973"/>
                      <a:pt x="15455" y="21600"/>
                    </a:cubicBezTo>
                    <a:cubicBezTo>
                      <a:pt x="11866" y="20514"/>
                      <a:pt x="7572" y="17505"/>
                      <a:pt x="4239" y="13495"/>
                    </a:cubicBez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95" name="Shape">
                <a:extLst>
                  <a:ext uri="{FF2B5EF4-FFF2-40B4-BE49-F238E27FC236}">
                    <a16:creationId xmlns:a16="http://schemas.microsoft.com/office/drawing/2014/main" id="{5BB51640-B3B1-4201-8EEC-B70553135374}"/>
                  </a:ext>
                </a:extLst>
              </p:cNvPr>
              <p:cNvSpPr/>
              <p:nvPr/>
            </p:nvSpPr>
            <p:spPr>
              <a:xfrm rot="3600000">
                <a:off x="3237482" y="5011539"/>
                <a:ext cx="137544" cy="2184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53" h="21600" extrusionOk="0">
                    <a:moveTo>
                      <a:pt x="4095" y="13526"/>
                    </a:moveTo>
                    <a:cubicBezTo>
                      <a:pt x="298" y="8812"/>
                      <a:pt x="-947" y="4140"/>
                      <a:pt x="734" y="1803"/>
                    </a:cubicBezTo>
                    <a:cubicBezTo>
                      <a:pt x="2477" y="1230"/>
                      <a:pt x="4282" y="615"/>
                      <a:pt x="6087" y="0"/>
                    </a:cubicBezTo>
                    <a:cubicBezTo>
                      <a:pt x="4531" y="2377"/>
                      <a:pt x="5776" y="6968"/>
                      <a:pt x="9511" y="11599"/>
                    </a:cubicBezTo>
                    <a:cubicBezTo>
                      <a:pt x="12810" y="15616"/>
                      <a:pt x="17105" y="18608"/>
                      <a:pt x="20653" y="19633"/>
                    </a:cubicBezTo>
                    <a:cubicBezTo>
                      <a:pt x="18910" y="20288"/>
                      <a:pt x="17229" y="20944"/>
                      <a:pt x="15486" y="21600"/>
                    </a:cubicBezTo>
                    <a:cubicBezTo>
                      <a:pt x="11876" y="20698"/>
                      <a:pt x="7456" y="17665"/>
                      <a:pt x="4095" y="13526"/>
                    </a:cubicBez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96" name="Shape">
                <a:extLst>
                  <a:ext uri="{FF2B5EF4-FFF2-40B4-BE49-F238E27FC236}">
                    <a16:creationId xmlns:a16="http://schemas.microsoft.com/office/drawing/2014/main" id="{39E59F5E-312F-4729-9EB5-69D80EA87B39}"/>
                  </a:ext>
                </a:extLst>
              </p:cNvPr>
              <p:cNvSpPr/>
              <p:nvPr/>
            </p:nvSpPr>
            <p:spPr>
              <a:xfrm rot="3600000">
                <a:off x="3333832" y="5075246"/>
                <a:ext cx="132226" cy="2122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51" h="21600" extrusionOk="0">
                    <a:moveTo>
                      <a:pt x="4291" y="13500"/>
                    </a:moveTo>
                    <a:cubicBezTo>
                      <a:pt x="517" y="8902"/>
                      <a:pt x="-849" y="4303"/>
                      <a:pt x="517" y="1814"/>
                    </a:cubicBezTo>
                    <a:cubicBezTo>
                      <a:pt x="2339" y="1223"/>
                      <a:pt x="4226" y="591"/>
                      <a:pt x="6112" y="0"/>
                    </a:cubicBezTo>
                    <a:cubicBezTo>
                      <a:pt x="4876" y="2531"/>
                      <a:pt x="6177" y="7045"/>
                      <a:pt x="9951" y="11559"/>
                    </a:cubicBezTo>
                    <a:cubicBezTo>
                      <a:pt x="13074" y="15398"/>
                      <a:pt x="17173" y="18309"/>
                      <a:pt x="20751" y="19533"/>
                    </a:cubicBezTo>
                    <a:cubicBezTo>
                      <a:pt x="18929" y="20208"/>
                      <a:pt x="17173" y="20925"/>
                      <a:pt x="15416" y="21600"/>
                    </a:cubicBezTo>
                    <a:cubicBezTo>
                      <a:pt x="11773" y="20419"/>
                      <a:pt x="7544" y="17423"/>
                      <a:pt x="4291" y="13500"/>
                    </a:cubicBez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97" name="Shape">
                <a:extLst>
                  <a:ext uri="{FF2B5EF4-FFF2-40B4-BE49-F238E27FC236}">
                    <a16:creationId xmlns:a16="http://schemas.microsoft.com/office/drawing/2014/main" id="{D6754026-A8CC-4FB6-83DF-D66BBEF8F530}"/>
                  </a:ext>
                </a:extLst>
              </p:cNvPr>
              <p:cNvSpPr/>
              <p:nvPr/>
            </p:nvSpPr>
            <p:spPr>
              <a:xfrm rot="3600000">
                <a:off x="2828255" y="4778948"/>
                <a:ext cx="118125" cy="1565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82" h="20760" extrusionOk="0">
                    <a:moveTo>
                      <a:pt x="6517" y="0"/>
                    </a:moveTo>
                    <a:cubicBezTo>
                      <a:pt x="6798" y="3188"/>
                      <a:pt x="8340" y="7200"/>
                      <a:pt x="11075" y="11267"/>
                    </a:cubicBezTo>
                    <a:cubicBezTo>
                      <a:pt x="13670" y="15115"/>
                      <a:pt x="16896" y="18247"/>
                      <a:pt x="19982" y="20226"/>
                    </a:cubicBezTo>
                    <a:cubicBezTo>
                      <a:pt x="10655" y="21600"/>
                      <a:pt x="4203" y="20391"/>
                      <a:pt x="1468" y="15774"/>
                    </a:cubicBezTo>
                    <a:cubicBezTo>
                      <a:pt x="-1618" y="10443"/>
                      <a:pt x="205" y="5386"/>
                      <a:pt x="6517" y="0"/>
                    </a:cubicBez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98" name="Shape">
                <a:extLst>
                  <a:ext uri="{FF2B5EF4-FFF2-40B4-BE49-F238E27FC236}">
                    <a16:creationId xmlns:a16="http://schemas.microsoft.com/office/drawing/2014/main" id="{BA418C63-15D0-4ED1-9E2F-CAFD9B1FC201}"/>
                  </a:ext>
                </a:extLst>
              </p:cNvPr>
              <p:cNvSpPr/>
              <p:nvPr/>
            </p:nvSpPr>
            <p:spPr>
              <a:xfrm rot="3600000">
                <a:off x="2859874" y="4791106"/>
                <a:ext cx="125610" cy="1861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634" y="13710"/>
                    </a:moveTo>
                    <a:cubicBezTo>
                      <a:pt x="1853" y="10151"/>
                      <a:pt x="285" y="6639"/>
                      <a:pt x="0" y="3849"/>
                    </a:cubicBezTo>
                    <a:cubicBezTo>
                      <a:pt x="1711" y="2598"/>
                      <a:pt x="3778" y="1299"/>
                      <a:pt x="6202" y="0"/>
                    </a:cubicBezTo>
                    <a:cubicBezTo>
                      <a:pt x="5846" y="2983"/>
                      <a:pt x="7485" y="7216"/>
                      <a:pt x="10836" y="11498"/>
                    </a:cubicBezTo>
                    <a:cubicBezTo>
                      <a:pt x="13972" y="15491"/>
                      <a:pt x="17964" y="18569"/>
                      <a:pt x="21600" y="20205"/>
                    </a:cubicBezTo>
                    <a:cubicBezTo>
                      <a:pt x="18749" y="20782"/>
                      <a:pt x="16111" y="21263"/>
                      <a:pt x="13687" y="21600"/>
                    </a:cubicBezTo>
                    <a:cubicBezTo>
                      <a:pt x="10551" y="19820"/>
                      <a:pt x="7343" y="17078"/>
                      <a:pt x="4634" y="13710"/>
                    </a:cubicBez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99" name="Shape">
                <a:extLst>
                  <a:ext uri="{FF2B5EF4-FFF2-40B4-BE49-F238E27FC236}">
                    <a16:creationId xmlns:a16="http://schemas.microsoft.com/office/drawing/2014/main" id="{2003871B-4D9A-455C-A12A-AF1022E245D3}"/>
                  </a:ext>
                </a:extLst>
              </p:cNvPr>
              <p:cNvSpPr/>
              <p:nvPr/>
            </p:nvSpPr>
            <p:spPr>
              <a:xfrm rot="3600000">
                <a:off x="2893230" y="4806404"/>
                <a:ext cx="132938" cy="2018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2" h="21600" extrusionOk="0">
                    <a:moveTo>
                      <a:pt x="4364" y="13616"/>
                    </a:moveTo>
                    <a:cubicBezTo>
                      <a:pt x="1241" y="9669"/>
                      <a:pt x="-288" y="5766"/>
                      <a:pt x="44" y="3016"/>
                    </a:cubicBezTo>
                    <a:cubicBezTo>
                      <a:pt x="1839" y="2040"/>
                      <a:pt x="3833" y="1020"/>
                      <a:pt x="6026" y="0"/>
                    </a:cubicBezTo>
                    <a:cubicBezTo>
                      <a:pt x="5162" y="2705"/>
                      <a:pt x="6624" y="7141"/>
                      <a:pt x="10146" y="11532"/>
                    </a:cubicBezTo>
                    <a:cubicBezTo>
                      <a:pt x="13403" y="15612"/>
                      <a:pt x="17657" y="18673"/>
                      <a:pt x="21312" y="19959"/>
                    </a:cubicBezTo>
                    <a:cubicBezTo>
                      <a:pt x="18919" y="20580"/>
                      <a:pt x="16593" y="21112"/>
                      <a:pt x="14466" y="21600"/>
                    </a:cubicBezTo>
                    <a:cubicBezTo>
                      <a:pt x="11010" y="20137"/>
                      <a:pt x="7289" y="17298"/>
                      <a:pt x="4364" y="13616"/>
                    </a:cubicBez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00" name="Shape">
                <a:extLst>
                  <a:ext uri="{FF2B5EF4-FFF2-40B4-BE49-F238E27FC236}">
                    <a16:creationId xmlns:a16="http://schemas.microsoft.com/office/drawing/2014/main" id="{F6E80F2E-5630-4108-8E6E-F55BE0B577B8}"/>
                  </a:ext>
                </a:extLst>
              </p:cNvPr>
              <p:cNvSpPr/>
              <p:nvPr/>
            </p:nvSpPr>
            <p:spPr>
              <a:xfrm rot="3600000">
                <a:off x="2954134" y="4838490"/>
                <a:ext cx="140466" cy="2176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51" h="21600" extrusionOk="0">
                    <a:moveTo>
                      <a:pt x="4051" y="13577"/>
                    </a:moveTo>
                    <a:cubicBezTo>
                      <a:pt x="543" y="9134"/>
                      <a:pt x="-749" y="4731"/>
                      <a:pt x="420" y="2304"/>
                    </a:cubicBezTo>
                    <a:cubicBezTo>
                      <a:pt x="2205" y="1563"/>
                      <a:pt x="4051" y="782"/>
                      <a:pt x="5959" y="0"/>
                    </a:cubicBezTo>
                    <a:cubicBezTo>
                      <a:pt x="4420" y="2345"/>
                      <a:pt x="5651" y="6994"/>
                      <a:pt x="9343" y="11643"/>
                    </a:cubicBezTo>
                    <a:cubicBezTo>
                      <a:pt x="12728" y="15881"/>
                      <a:pt x="17220" y="18967"/>
                      <a:pt x="20851" y="19831"/>
                    </a:cubicBezTo>
                    <a:cubicBezTo>
                      <a:pt x="18820" y="20448"/>
                      <a:pt x="16913" y="21065"/>
                      <a:pt x="15005" y="21600"/>
                    </a:cubicBezTo>
                    <a:cubicBezTo>
                      <a:pt x="11559" y="20613"/>
                      <a:pt x="7251" y="17650"/>
                      <a:pt x="4051" y="13577"/>
                    </a:cubicBez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01" name="Shape">
                <a:extLst>
                  <a:ext uri="{FF2B5EF4-FFF2-40B4-BE49-F238E27FC236}">
                    <a16:creationId xmlns:a16="http://schemas.microsoft.com/office/drawing/2014/main" id="{CBB426B3-1F8D-49B2-83D2-748051216FEA}"/>
                  </a:ext>
                </a:extLst>
              </p:cNvPr>
              <p:cNvSpPr/>
              <p:nvPr/>
            </p:nvSpPr>
            <p:spPr>
              <a:xfrm rot="3600000">
                <a:off x="2982329" y="4863277"/>
                <a:ext cx="367514" cy="3420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3" h="21600" extrusionOk="0">
                    <a:moveTo>
                      <a:pt x="1571" y="16364"/>
                    </a:moveTo>
                    <a:cubicBezTo>
                      <a:pt x="132" y="13405"/>
                      <a:pt x="-347" y="10447"/>
                      <a:pt x="252" y="8954"/>
                    </a:cubicBezTo>
                    <a:cubicBezTo>
                      <a:pt x="4304" y="6336"/>
                      <a:pt x="9434" y="3404"/>
                      <a:pt x="15547" y="0"/>
                    </a:cubicBezTo>
                    <a:cubicBezTo>
                      <a:pt x="14900" y="1492"/>
                      <a:pt x="15380" y="4477"/>
                      <a:pt x="16842" y="7488"/>
                    </a:cubicBezTo>
                    <a:cubicBezTo>
                      <a:pt x="18136" y="10132"/>
                      <a:pt x="19839" y="12070"/>
                      <a:pt x="21253" y="12672"/>
                    </a:cubicBezTo>
                    <a:cubicBezTo>
                      <a:pt x="15643" y="16233"/>
                      <a:pt x="10513" y="19322"/>
                      <a:pt x="6078" y="21600"/>
                    </a:cubicBezTo>
                    <a:cubicBezTo>
                      <a:pt x="4639" y="21024"/>
                      <a:pt x="2889" y="19061"/>
                      <a:pt x="1571" y="16364"/>
                    </a:cubicBez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02" name="Shape">
                <a:extLst>
                  <a:ext uri="{FF2B5EF4-FFF2-40B4-BE49-F238E27FC236}">
                    <a16:creationId xmlns:a16="http://schemas.microsoft.com/office/drawing/2014/main" id="{1C1D25A5-F2B7-4F39-BC3A-81CACFB6246E}"/>
                  </a:ext>
                </a:extLst>
              </p:cNvPr>
              <p:cNvSpPr/>
              <p:nvPr/>
            </p:nvSpPr>
            <p:spPr>
              <a:xfrm rot="3600000">
                <a:off x="2922973" y="4823335"/>
                <a:ext cx="137904" cy="2118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9" h="21600" extrusionOk="0">
                    <a:moveTo>
                      <a:pt x="4146" y="13526"/>
                    </a:moveTo>
                    <a:cubicBezTo>
                      <a:pt x="798" y="9299"/>
                      <a:pt x="-591" y="5115"/>
                      <a:pt x="230" y="2536"/>
                    </a:cubicBezTo>
                    <a:cubicBezTo>
                      <a:pt x="1998" y="1691"/>
                      <a:pt x="3893" y="845"/>
                      <a:pt x="5914" y="0"/>
                    </a:cubicBezTo>
                    <a:cubicBezTo>
                      <a:pt x="4651" y="2536"/>
                      <a:pt x="5977" y="7059"/>
                      <a:pt x="9641" y="11582"/>
                    </a:cubicBezTo>
                    <a:cubicBezTo>
                      <a:pt x="12988" y="15724"/>
                      <a:pt x="17346" y="18810"/>
                      <a:pt x="21009" y="19867"/>
                    </a:cubicBezTo>
                    <a:cubicBezTo>
                      <a:pt x="18862" y="20501"/>
                      <a:pt x="16777" y="21093"/>
                      <a:pt x="14820" y="21600"/>
                    </a:cubicBezTo>
                    <a:cubicBezTo>
                      <a:pt x="11283" y="20374"/>
                      <a:pt x="7241" y="17415"/>
                      <a:pt x="4146" y="13526"/>
                    </a:cubicBez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</p:grpSp>
      <p:grpSp>
        <p:nvGrpSpPr>
          <p:cNvPr id="103" name="Group 197">
            <a:extLst>
              <a:ext uri="{FF2B5EF4-FFF2-40B4-BE49-F238E27FC236}">
                <a16:creationId xmlns:a16="http://schemas.microsoft.com/office/drawing/2014/main" id="{3BDCD91C-1D4F-483B-8FA5-3D1933EC4DC1}"/>
              </a:ext>
            </a:extLst>
          </p:cNvPr>
          <p:cNvGrpSpPr/>
          <p:nvPr/>
        </p:nvGrpSpPr>
        <p:grpSpPr>
          <a:xfrm rot="16200000">
            <a:off x="9562175" y="2278444"/>
            <a:ext cx="518986" cy="631449"/>
            <a:chOff x="2669093" y="4390862"/>
            <a:chExt cx="2410820" cy="2190639"/>
          </a:xfrm>
          <a:solidFill>
            <a:schemeClr val="accent4">
              <a:lumMod val="75000"/>
            </a:schemeClr>
          </a:solidFill>
        </p:grpSpPr>
        <p:sp>
          <p:nvSpPr>
            <p:cNvPr id="104" name="Shape">
              <a:extLst>
                <a:ext uri="{FF2B5EF4-FFF2-40B4-BE49-F238E27FC236}">
                  <a16:creationId xmlns:a16="http://schemas.microsoft.com/office/drawing/2014/main" id="{B290A5EB-054F-40FF-AAFC-83FE307ACF98}"/>
                </a:ext>
              </a:extLst>
            </p:cNvPr>
            <p:cNvSpPr/>
            <p:nvPr/>
          </p:nvSpPr>
          <p:spPr>
            <a:xfrm rot="3600000">
              <a:off x="2778704" y="4870839"/>
              <a:ext cx="2190639" cy="1230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489" extrusionOk="0">
                  <a:moveTo>
                    <a:pt x="376" y="18748"/>
                  </a:moveTo>
                  <a:cubicBezTo>
                    <a:pt x="474" y="18560"/>
                    <a:pt x="592" y="18364"/>
                    <a:pt x="730" y="18169"/>
                  </a:cubicBezTo>
                  <a:cubicBezTo>
                    <a:pt x="840" y="18010"/>
                    <a:pt x="962" y="17843"/>
                    <a:pt x="1096" y="17677"/>
                  </a:cubicBezTo>
                  <a:cubicBezTo>
                    <a:pt x="1210" y="17532"/>
                    <a:pt x="1332" y="17387"/>
                    <a:pt x="1463" y="17242"/>
                  </a:cubicBezTo>
                  <a:cubicBezTo>
                    <a:pt x="1581" y="17112"/>
                    <a:pt x="1703" y="16975"/>
                    <a:pt x="1829" y="16837"/>
                  </a:cubicBezTo>
                  <a:cubicBezTo>
                    <a:pt x="2517" y="16113"/>
                    <a:pt x="3387" y="15303"/>
                    <a:pt x="4425" y="14361"/>
                  </a:cubicBezTo>
                  <a:cubicBezTo>
                    <a:pt x="4539" y="14260"/>
                    <a:pt x="4657" y="14152"/>
                    <a:pt x="4775" y="14043"/>
                  </a:cubicBezTo>
                  <a:cubicBezTo>
                    <a:pt x="4889" y="13942"/>
                    <a:pt x="5007" y="13833"/>
                    <a:pt x="5125" y="13732"/>
                  </a:cubicBezTo>
                  <a:cubicBezTo>
                    <a:pt x="5239" y="13630"/>
                    <a:pt x="5357" y="13522"/>
                    <a:pt x="5475" y="13420"/>
                  </a:cubicBezTo>
                  <a:cubicBezTo>
                    <a:pt x="5589" y="13319"/>
                    <a:pt x="5707" y="13211"/>
                    <a:pt x="5825" y="13109"/>
                  </a:cubicBezTo>
                  <a:cubicBezTo>
                    <a:pt x="5963" y="12986"/>
                    <a:pt x="6106" y="12856"/>
                    <a:pt x="6252" y="12726"/>
                  </a:cubicBezTo>
                  <a:cubicBezTo>
                    <a:pt x="10692" y="8715"/>
                    <a:pt x="21504" y="0"/>
                    <a:pt x="21504" y="0"/>
                  </a:cubicBezTo>
                  <a:cubicBezTo>
                    <a:pt x="21504" y="0"/>
                    <a:pt x="12140" y="10757"/>
                    <a:pt x="8067" y="15064"/>
                  </a:cubicBezTo>
                  <a:cubicBezTo>
                    <a:pt x="7615" y="15541"/>
                    <a:pt x="7168" y="16012"/>
                    <a:pt x="6736" y="16468"/>
                  </a:cubicBezTo>
                  <a:cubicBezTo>
                    <a:pt x="6622" y="16584"/>
                    <a:pt x="6513" y="16707"/>
                    <a:pt x="6403" y="16823"/>
                  </a:cubicBezTo>
                  <a:cubicBezTo>
                    <a:pt x="6289" y="16938"/>
                    <a:pt x="6179" y="17061"/>
                    <a:pt x="6069" y="17170"/>
                  </a:cubicBezTo>
                  <a:cubicBezTo>
                    <a:pt x="5955" y="17286"/>
                    <a:pt x="5845" y="17402"/>
                    <a:pt x="5735" y="17517"/>
                  </a:cubicBezTo>
                  <a:cubicBezTo>
                    <a:pt x="5621" y="17633"/>
                    <a:pt x="5512" y="17749"/>
                    <a:pt x="5398" y="17865"/>
                  </a:cubicBezTo>
                  <a:cubicBezTo>
                    <a:pt x="4445" y="18849"/>
                    <a:pt x="3575" y="19704"/>
                    <a:pt x="2822" y="20333"/>
                  </a:cubicBezTo>
                  <a:cubicBezTo>
                    <a:pt x="2687" y="20442"/>
                    <a:pt x="2561" y="20550"/>
                    <a:pt x="2435" y="20645"/>
                  </a:cubicBezTo>
                  <a:cubicBezTo>
                    <a:pt x="2297" y="20753"/>
                    <a:pt x="2162" y="20854"/>
                    <a:pt x="2036" y="20941"/>
                  </a:cubicBezTo>
                  <a:cubicBezTo>
                    <a:pt x="1890" y="21043"/>
                    <a:pt x="1747" y="21130"/>
                    <a:pt x="1617" y="21209"/>
                  </a:cubicBezTo>
                  <a:cubicBezTo>
                    <a:pt x="1454" y="21296"/>
                    <a:pt x="1304" y="21368"/>
                    <a:pt x="1165" y="21419"/>
                  </a:cubicBezTo>
                  <a:cubicBezTo>
                    <a:pt x="624" y="21600"/>
                    <a:pt x="250" y="21441"/>
                    <a:pt x="91" y="20833"/>
                  </a:cubicBezTo>
                  <a:cubicBezTo>
                    <a:pt x="-96" y="20123"/>
                    <a:pt x="10" y="19457"/>
                    <a:pt x="376" y="18748"/>
                  </a:cubicBezTo>
                  <a:close/>
                </a:path>
              </a:pathLst>
            </a:custGeom>
            <a:grpFill/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>
                <a:defRPr/>
              </a:pPr>
              <a:endParaRPr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105" name="Group 199">
              <a:extLst>
                <a:ext uri="{FF2B5EF4-FFF2-40B4-BE49-F238E27FC236}">
                  <a16:creationId xmlns:a16="http://schemas.microsoft.com/office/drawing/2014/main" id="{7BC367CD-E872-4C83-A5D6-47BBA0042BD1}"/>
                </a:ext>
              </a:extLst>
            </p:cNvPr>
            <p:cNvGrpSpPr/>
            <p:nvPr/>
          </p:nvGrpSpPr>
          <p:grpSpPr>
            <a:xfrm>
              <a:off x="2669093" y="4652588"/>
              <a:ext cx="2410820" cy="1831557"/>
              <a:chOff x="2669093" y="4652588"/>
              <a:chExt cx="2410820" cy="1831557"/>
            </a:xfrm>
            <a:grpFill/>
          </p:grpSpPr>
          <p:sp>
            <p:nvSpPr>
              <p:cNvPr id="106" name="Shape">
                <a:extLst>
                  <a:ext uri="{FF2B5EF4-FFF2-40B4-BE49-F238E27FC236}">
                    <a16:creationId xmlns:a16="http://schemas.microsoft.com/office/drawing/2014/main" id="{499237F0-3883-4244-B047-58C4619F28C7}"/>
                  </a:ext>
                </a:extLst>
              </p:cNvPr>
              <p:cNvSpPr/>
              <p:nvPr/>
            </p:nvSpPr>
            <p:spPr>
              <a:xfrm rot="3600000">
                <a:off x="4211554" y="5394260"/>
                <a:ext cx="953689" cy="7830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9" h="20679" extrusionOk="0">
                    <a:moveTo>
                      <a:pt x="0" y="20679"/>
                    </a:moveTo>
                    <a:cubicBezTo>
                      <a:pt x="0" y="20679"/>
                      <a:pt x="6874" y="9644"/>
                      <a:pt x="9717" y="5626"/>
                    </a:cubicBezTo>
                    <a:cubicBezTo>
                      <a:pt x="12560" y="1608"/>
                      <a:pt x="15192" y="-921"/>
                      <a:pt x="18291" y="316"/>
                    </a:cubicBezTo>
                    <a:cubicBezTo>
                      <a:pt x="21390" y="1553"/>
                      <a:pt x="21600" y="6502"/>
                      <a:pt x="20201" y="8976"/>
                    </a:cubicBezTo>
                    <a:lnTo>
                      <a:pt x="0" y="20679"/>
                    </a:ln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07" name="Shape">
                <a:extLst>
                  <a:ext uri="{FF2B5EF4-FFF2-40B4-BE49-F238E27FC236}">
                    <a16:creationId xmlns:a16="http://schemas.microsoft.com/office/drawing/2014/main" id="{89CDCE24-2979-4C42-88B9-595FF6083E89}"/>
                  </a:ext>
                </a:extLst>
              </p:cNvPr>
              <p:cNvSpPr/>
              <p:nvPr/>
            </p:nvSpPr>
            <p:spPr>
              <a:xfrm rot="3600000">
                <a:off x="2615201" y="4706480"/>
                <a:ext cx="266256" cy="1584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43" h="21171" extrusionOk="0">
                    <a:moveTo>
                      <a:pt x="18576" y="513"/>
                    </a:moveTo>
                    <a:lnTo>
                      <a:pt x="0" y="21171"/>
                    </a:lnTo>
                    <a:lnTo>
                      <a:pt x="20304" y="5663"/>
                    </a:lnTo>
                    <a:cubicBezTo>
                      <a:pt x="21201" y="4999"/>
                      <a:pt x="21600" y="3227"/>
                      <a:pt x="21168" y="1731"/>
                    </a:cubicBezTo>
                    <a:cubicBezTo>
                      <a:pt x="20769" y="236"/>
                      <a:pt x="19706" y="-429"/>
                      <a:pt x="18809" y="291"/>
                    </a:cubicBezTo>
                    <a:cubicBezTo>
                      <a:pt x="18742" y="346"/>
                      <a:pt x="18642" y="402"/>
                      <a:pt x="18576" y="513"/>
                    </a:cubicBez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08" name="Shape">
                <a:extLst>
                  <a:ext uri="{FF2B5EF4-FFF2-40B4-BE49-F238E27FC236}">
                    <a16:creationId xmlns:a16="http://schemas.microsoft.com/office/drawing/2014/main" id="{EA0FE8F5-A52F-4710-A9D1-DC7DF9049630}"/>
                  </a:ext>
                </a:extLst>
              </p:cNvPr>
              <p:cNvSpPr/>
              <p:nvPr/>
            </p:nvSpPr>
            <p:spPr>
              <a:xfrm rot="3600000">
                <a:off x="4081407" y="5511654"/>
                <a:ext cx="969611" cy="6119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4" h="20440" extrusionOk="0">
                    <a:moveTo>
                      <a:pt x="0" y="20440"/>
                    </a:moveTo>
                    <a:cubicBezTo>
                      <a:pt x="0" y="20440"/>
                      <a:pt x="9976" y="4628"/>
                      <a:pt x="13923" y="1734"/>
                    </a:cubicBezTo>
                    <a:cubicBezTo>
                      <a:pt x="17861" y="-1160"/>
                      <a:pt x="20477" y="86"/>
                      <a:pt x="21039" y="1734"/>
                    </a:cubicBezTo>
                    <a:cubicBezTo>
                      <a:pt x="21600" y="3382"/>
                      <a:pt x="20287" y="4365"/>
                      <a:pt x="19391" y="4988"/>
                    </a:cubicBezTo>
                    <a:cubicBezTo>
                      <a:pt x="18495" y="5611"/>
                      <a:pt x="0" y="20440"/>
                      <a:pt x="0" y="20440"/>
                    </a:cubicBez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09" name="Shape">
                <a:extLst>
                  <a:ext uri="{FF2B5EF4-FFF2-40B4-BE49-F238E27FC236}">
                    <a16:creationId xmlns:a16="http://schemas.microsoft.com/office/drawing/2014/main" id="{1C066098-CE31-4E7F-866C-19E3B99215C9}"/>
                  </a:ext>
                </a:extLst>
              </p:cNvPr>
              <p:cNvSpPr/>
              <p:nvPr/>
            </p:nvSpPr>
            <p:spPr>
              <a:xfrm rot="3600000">
                <a:off x="3996187" y="5672702"/>
                <a:ext cx="1076913" cy="5459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3" h="21600" extrusionOk="0">
                    <a:moveTo>
                      <a:pt x="0" y="21600"/>
                    </a:moveTo>
                    <a:cubicBezTo>
                      <a:pt x="0" y="21600"/>
                      <a:pt x="13450" y="21600"/>
                      <a:pt x="17343" y="19845"/>
                    </a:cubicBezTo>
                    <a:cubicBezTo>
                      <a:pt x="21236" y="18090"/>
                      <a:pt x="21600" y="8348"/>
                      <a:pt x="20451" y="4363"/>
                    </a:cubicBezTo>
                    <a:cubicBezTo>
                      <a:pt x="19302" y="377"/>
                      <a:pt x="17343" y="0"/>
                      <a:pt x="17343" y="0"/>
                    </a:cubicBezTo>
                    <a:lnTo>
                      <a:pt x="0" y="21600"/>
                    </a:ln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10" name="Shape">
                <a:extLst>
                  <a:ext uri="{FF2B5EF4-FFF2-40B4-BE49-F238E27FC236}">
                    <a16:creationId xmlns:a16="http://schemas.microsoft.com/office/drawing/2014/main" id="{F70DFC7F-A49D-438F-A20E-3D8578FF18AD}"/>
                  </a:ext>
                </a:extLst>
              </p:cNvPr>
              <p:cNvSpPr/>
              <p:nvPr/>
            </p:nvSpPr>
            <p:spPr>
              <a:xfrm rot="3600000">
                <a:off x="3272133" y="5033104"/>
                <a:ext cx="136193" cy="216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89" h="21600" extrusionOk="0">
                    <a:moveTo>
                      <a:pt x="4127" y="13490"/>
                    </a:moveTo>
                    <a:cubicBezTo>
                      <a:pt x="348" y="8814"/>
                      <a:pt x="-911" y="4179"/>
                      <a:pt x="663" y="1779"/>
                    </a:cubicBezTo>
                    <a:cubicBezTo>
                      <a:pt x="2427" y="1200"/>
                      <a:pt x="4253" y="579"/>
                      <a:pt x="6079" y="0"/>
                    </a:cubicBezTo>
                    <a:cubicBezTo>
                      <a:pt x="4631" y="2400"/>
                      <a:pt x="5890" y="6993"/>
                      <a:pt x="9669" y="11586"/>
                    </a:cubicBezTo>
                    <a:cubicBezTo>
                      <a:pt x="12880" y="15559"/>
                      <a:pt x="17099" y="18497"/>
                      <a:pt x="20689" y="19614"/>
                    </a:cubicBezTo>
                    <a:cubicBezTo>
                      <a:pt x="18926" y="20276"/>
                      <a:pt x="17225" y="20938"/>
                      <a:pt x="15525" y="21600"/>
                    </a:cubicBezTo>
                    <a:cubicBezTo>
                      <a:pt x="11747" y="20566"/>
                      <a:pt x="7402" y="17545"/>
                      <a:pt x="4127" y="13490"/>
                    </a:cubicBez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11" name="Shape">
                <a:extLst>
                  <a:ext uri="{FF2B5EF4-FFF2-40B4-BE49-F238E27FC236}">
                    <a16:creationId xmlns:a16="http://schemas.microsoft.com/office/drawing/2014/main" id="{4A4E4CDA-7AA0-408F-8ED5-FF139E6276D1}"/>
                  </a:ext>
                </a:extLst>
              </p:cNvPr>
              <p:cNvSpPr/>
              <p:nvPr/>
            </p:nvSpPr>
            <p:spPr>
              <a:xfrm rot="3600000">
                <a:off x="3304508" y="5056082"/>
                <a:ext cx="133957" cy="2143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11" h="21600" extrusionOk="0">
                    <a:moveTo>
                      <a:pt x="4239" y="13495"/>
                    </a:moveTo>
                    <a:cubicBezTo>
                      <a:pt x="457" y="8857"/>
                      <a:pt x="-889" y="4261"/>
                      <a:pt x="585" y="1796"/>
                    </a:cubicBezTo>
                    <a:cubicBezTo>
                      <a:pt x="2380" y="1212"/>
                      <a:pt x="4239" y="585"/>
                      <a:pt x="6097" y="0"/>
                    </a:cubicBezTo>
                    <a:cubicBezTo>
                      <a:pt x="4751" y="2465"/>
                      <a:pt x="6033" y="7019"/>
                      <a:pt x="9815" y="11573"/>
                    </a:cubicBezTo>
                    <a:cubicBezTo>
                      <a:pt x="13020" y="15459"/>
                      <a:pt x="17186" y="18425"/>
                      <a:pt x="20711" y="19595"/>
                    </a:cubicBezTo>
                    <a:cubicBezTo>
                      <a:pt x="18916" y="20263"/>
                      <a:pt x="17186" y="20973"/>
                      <a:pt x="15455" y="21600"/>
                    </a:cubicBezTo>
                    <a:cubicBezTo>
                      <a:pt x="11866" y="20514"/>
                      <a:pt x="7572" y="17505"/>
                      <a:pt x="4239" y="13495"/>
                    </a:cubicBez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12" name="Shape">
                <a:extLst>
                  <a:ext uri="{FF2B5EF4-FFF2-40B4-BE49-F238E27FC236}">
                    <a16:creationId xmlns:a16="http://schemas.microsoft.com/office/drawing/2014/main" id="{881EA875-0CCC-43A7-88D0-18F5527F4314}"/>
                  </a:ext>
                </a:extLst>
              </p:cNvPr>
              <p:cNvSpPr/>
              <p:nvPr/>
            </p:nvSpPr>
            <p:spPr>
              <a:xfrm rot="3600000">
                <a:off x="3237482" y="5011539"/>
                <a:ext cx="137544" cy="2184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53" h="21600" extrusionOk="0">
                    <a:moveTo>
                      <a:pt x="4095" y="13526"/>
                    </a:moveTo>
                    <a:cubicBezTo>
                      <a:pt x="298" y="8812"/>
                      <a:pt x="-947" y="4140"/>
                      <a:pt x="734" y="1803"/>
                    </a:cubicBezTo>
                    <a:cubicBezTo>
                      <a:pt x="2477" y="1230"/>
                      <a:pt x="4282" y="615"/>
                      <a:pt x="6087" y="0"/>
                    </a:cubicBezTo>
                    <a:cubicBezTo>
                      <a:pt x="4531" y="2377"/>
                      <a:pt x="5776" y="6968"/>
                      <a:pt x="9511" y="11599"/>
                    </a:cubicBezTo>
                    <a:cubicBezTo>
                      <a:pt x="12810" y="15616"/>
                      <a:pt x="17105" y="18608"/>
                      <a:pt x="20653" y="19633"/>
                    </a:cubicBezTo>
                    <a:cubicBezTo>
                      <a:pt x="18910" y="20288"/>
                      <a:pt x="17229" y="20944"/>
                      <a:pt x="15486" y="21600"/>
                    </a:cubicBezTo>
                    <a:cubicBezTo>
                      <a:pt x="11876" y="20698"/>
                      <a:pt x="7456" y="17665"/>
                      <a:pt x="4095" y="13526"/>
                    </a:cubicBez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13" name="Shape">
                <a:extLst>
                  <a:ext uri="{FF2B5EF4-FFF2-40B4-BE49-F238E27FC236}">
                    <a16:creationId xmlns:a16="http://schemas.microsoft.com/office/drawing/2014/main" id="{9788E193-E0A1-45CA-A980-D110E6CC7692}"/>
                  </a:ext>
                </a:extLst>
              </p:cNvPr>
              <p:cNvSpPr/>
              <p:nvPr/>
            </p:nvSpPr>
            <p:spPr>
              <a:xfrm rot="3600000">
                <a:off x="3333832" y="5075246"/>
                <a:ext cx="132226" cy="2122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51" h="21600" extrusionOk="0">
                    <a:moveTo>
                      <a:pt x="4291" y="13500"/>
                    </a:moveTo>
                    <a:cubicBezTo>
                      <a:pt x="517" y="8902"/>
                      <a:pt x="-849" y="4303"/>
                      <a:pt x="517" y="1814"/>
                    </a:cubicBezTo>
                    <a:cubicBezTo>
                      <a:pt x="2339" y="1223"/>
                      <a:pt x="4226" y="591"/>
                      <a:pt x="6112" y="0"/>
                    </a:cubicBezTo>
                    <a:cubicBezTo>
                      <a:pt x="4876" y="2531"/>
                      <a:pt x="6177" y="7045"/>
                      <a:pt x="9951" y="11559"/>
                    </a:cubicBezTo>
                    <a:cubicBezTo>
                      <a:pt x="13074" y="15398"/>
                      <a:pt x="17173" y="18309"/>
                      <a:pt x="20751" y="19533"/>
                    </a:cubicBezTo>
                    <a:cubicBezTo>
                      <a:pt x="18929" y="20208"/>
                      <a:pt x="17173" y="20925"/>
                      <a:pt x="15416" y="21600"/>
                    </a:cubicBezTo>
                    <a:cubicBezTo>
                      <a:pt x="11773" y="20419"/>
                      <a:pt x="7544" y="17423"/>
                      <a:pt x="4291" y="13500"/>
                    </a:cubicBez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14" name="Shape">
                <a:extLst>
                  <a:ext uri="{FF2B5EF4-FFF2-40B4-BE49-F238E27FC236}">
                    <a16:creationId xmlns:a16="http://schemas.microsoft.com/office/drawing/2014/main" id="{2971888D-5277-48DD-80D6-C02F0A2BE6F1}"/>
                  </a:ext>
                </a:extLst>
              </p:cNvPr>
              <p:cNvSpPr/>
              <p:nvPr/>
            </p:nvSpPr>
            <p:spPr>
              <a:xfrm rot="3600000">
                <a:off x="2828255" y="4778948"/>
                <a:ext cx="118125" cy="1565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82" h="20760" extrusionOk="0">
                    <a:moveTo>
                      <a:pt x="6517" y="0"/>
                    </a:moveTo>
                    <a:cubicBezTo>
                      <a:pt x="6798" y="3188"/>
                      <a:pt x="8340" y="7200"/>
                      <a:pt x="11075" y="11267"/>
                    </a:cubicBezTo>
                    <a:cubicBezTo>
                      <a:pt x="13670" y="15115"/>
                      <a:pt x="16896" y="18247"/>
                      <a:pt x="19982" y="20226"/>
                    </a:cubicBezTo>
                    <a:cubicBezTo>
                      <a:pt x="10655" y="21600"/>
                      <a:pt x="4203" y="20391"/>
                      <a:pt x="1468" y="15774"/>
                    </a:cubicBezTo>
                    <a:cubicBezTo>
                      <a:pt x="-1618" y="10443"/>
                      <a:pt x="205" y="5386"/>
                      <a:pt x="6517" y="0"/>
                    </a:cubicBez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15" name="Shape">
                <a:extLst>
                  <a:ext uri="{FF2B5EF4-FFF2-40B4-BE49-F238E27FC236}">
                    <a16:creationId xmlns:a16="http://schemas.microsoft.com/office/drawing/2014/main" id="{B4A49116-E4FB-40EE-AC20-CF5AB3EF6120}"/>
                  </a:ext>
                </a:extLst>
              </p:cNvPr>
              <p:cNvSpPr/>
              <p:nvPr/>
            </p:nvSpPr>
            <p:spPr>
              <a:xfrm rot="3600000">
                <a:off x="2859874" y="4791106"/>
                <a:ext cx="125610" cy="1861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634" y="13710"/>
                    </a:moveTo>
                    <a:cubicBezTo>
                      <a:pt x="1853" y="10151"/>
                      <a:pt x="285" y="6639"/>
                      <a:pt x="0" y="3849"/>
                    </a:cubicBezTo>
                    <a:cubicBezTo>
                      <a:pt x="1711" y="2598"/>
                      <a:pt x="3778" y="1299"/>
                      <a:pt x="6202" y="0"/>
                    </a:cubicBezTo>
                    <a:cubicBezTo>
                      <a:pt x="5846" y="2983"/>
                      <a:pt x="7485" y="7216"/>
                      <a:pt x="10836" y="11498"/>
                    </a:cubicBezTo>
                    <a:cubicBezTo>
                      <a:pt x="13972" y="15491"/>
                      <a:pt x="17964" y="18569"/>
                      <a:pt x="21600" y="20205"/>
                    </a:cubicBezTo>
                    <a:cubicBezTo>
                      <a:pt x="18749" y="20782"/>
                      <a:pt x="16111" y="21263"/>
                      <a:pt x="13687" y="21600"/>
                    </a:cubicBezTo>
                    <a:cubicBezTo>
                      <a:pt x="10551" y="19820"/>
                      <a:pt x="7343" y="17078"/>
                      <a:pt x="4634" y="13710"/>
                    </a:cubicBez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16" name="Shape">
                <a:extLst>
                  <a:ext uri="{FF2B5EF4-FFF2-40B4-BE49-F238E27FC236}">
                    <a16:creationId xmlns:a16="http://schemas.microsoft.com/office/drawing/2014/main" id="{5AF8292E-32E2-45FD-847E-0FB156D8FF5C}"/>
                  </a:ext>
                </a:extLst>
              </p:cNvPr>
              <p:cNvSpPr/>
              <p:nvPr/>
            </p:nvSpPr>
            <p:spPr>
              <a:xfrm rot="3600000">
                <a:off x="2893230" y="4806404"/>
                <a:ext cx="132938" cy="2018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2" h="21600" extrusionOk="0">
                    <a:moveTo>
                      <a:pt x="4364" y="13616"/>
                    </a:moveTo>
                    <a:cubicBezTo>
                      <a:pt x="1241" y="9669"/>
                      <a:pt x="-288" y="5766"/>
                      <a:pt x="44" y="3016"/>
                    </a:cubicBezTo>
                    <a:cubicBezTo>
                      <a:pt x="1839" y="2040"/>
                      <a:pt x="3833" y="1020"/>
                      <a:pt x="6026" y="0"/>
                    </a:cubicBezTo>
                    <a:cubicBezTo>
                      <a:pt x="5162" y="2705"/>
                      <a:pt x="6624" y="7141"/>
                      <a:pt x="10146" y="11532"/>
                    </a:cubicBezTo>
                    <a:cubicBezTo>
                      <a:pt x="13403" y="15612"/>
                      <a:pt x="17657" y="18673"/>
                      <a:pt x="21312" y="19959"/>
                    </a:cubicBezTo>
                    <a:cubicBezTo>
                      <a:pt x="18919" y="20580"/>
                      <a:pt x="16593" y="21112"/>
                      <a:pt x="14466" y="21600"/>
                    </a:cubicBezTo>
                    <a:cubicBezTo>
                      <a:pt x="11010" y="20137"/>
                      <a:pt x="7289" y="17298"/>
                      <a:pt x="4364" y="13616"/>
                    </a:cubicBez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17" name="Shape">
                <a:extLst>
                  <a:ext uri="{FF2B5EF4-FFF2-40B4-BE49-F238E27FC236}">
                    <a16:creationId xmlns:a16="http://schemas.microsoft.com/office/drawing/2014/main" id="{D0DCBD5A-95ED-4FF7-9FE0-4F4E38ED868F}"/>
                  </a:ext>
                </a:extLst>
              </p:cNvPr>
              <p:cNvSpPr/>
              <p:nvPr/>
            </p:nvSpPr>
            <p:spPr>
              <a:xfrm rot="3600000">
                <a:off x="2954134" y="4838490"/>
                <a:ext cx="140466" cy="2176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51" h="21600" extrusionOk="0">
                    <a:moveTo>
                      <a:pt x="4051" y="13577"/>
                    </a:moveTo>
                    <a:cubicBezTo>
                      <a:pt x="543" y="9134"/>
                      <a:pt x="-749" y="4731"/>
                      <a:pt x="420" y="2304"/>
                    </a:cubicBezTo>
                    <a:cubicBezTo>
                      <a:pt x="2205" y="1563"/>
                      <a:pt x="4051" y="782"/>
                      <a:pt x="5959" y="0"/>
                    </a:cubicBezTo>
                    <a:cubicBezTo>
                      <a:pt x="4420" y="2345"/>
                      <a:pt x="5651" y="6994"/>
                      <a:pt x="9343" y="11643"/>
                    </a:cubicBezTo>
                    <a:cubicBezTo>
                      <a:pt x="12728" y="15881"/>
                      <a:pt x="17220" y="18967"/>
                      <a:pt x="20851" y="19831"/>
                    </a:cubicBezTo>
                    <a:cubicBezTo>
                      <a:pt x="18820" y="20448"/>
                      <a:pt x="16913" y="21065"/>
                      <a:pt x="15005" y="21600"/>
                    </a:cubicBezTo>
                    <a:cubicBezTo>
                      <a:pt x="11559" y="20613"/>
                      <a:pt x="7251" y="17650"/>
                      <a:pt x="4051" y="13577"/>
                    </a:cubicBez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18" name="Shape">
                <a:extLst>
                  <a:ext uri="{FF2B5EF4-FFF2-40B4-BE49-F238E27FC236}">
                    <a16:creationId xmlns:a16="http://schemas.microsoft.com/office/drawing/2014/main" id="{5AFB5DDC-49FD-4B40-9290-7655E952F92D}"/>
                  </a:ext>
                </a:extLst>
              </p:cNvPr>
              <p:cNvSpPr/>
              <p:nvPr/>
            </p:nvSpPr>
            <p:spPr>
              <a:xfrm rot="3600000">
                <a:off x="2982329" y="4863277"/>
                <a:ext cx="367514" cy="3420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3" h="21600" extrusionOk="0">
                    <a:moveTo>
                      <a:pt x="1571" y="16364"/>
                    </a:moveTo>
                    <a:cubicBezTo>
                      <a:pt x="132" y="13405"/>
                      <a:pt x="-347" y="10447"/>
                      <a:pt x="252" y="8954"/>
                    </a:cubicBezTo>
                    <a:cubicBezTo>
                      <a:pt x="4304" y="6336"/>
                      <a:pt x="9434" y="3404"/>
                      <a:pt x="15547" y="0"/>
                    </a:cubicBezTo>
                    <a:cubicBezTo>
                      <a:pt x="14900" y="1492"/>
                      <a:pt x="15380" y="4477"/>
                      <a:pt x="16842" y="7488"/>
                    </a:cubicBezTo>
                    <a:cubicBezTo>
                      <a:pt x="18136" y="10132"/>
                      <a:pt x="19839" y="12070"/>
                      <a:pt x="21253" y="12672"/>
                    </a:cubicBezTo>
                    <a:cubicBezTo>
                      <a:pt x="15643" y="16233"/>
                      <a:pt x="10513" y="19322"/>
                      <a:pt x="6078" y="21600"/>
                    </a:cubicBezTo>
                    <a:cubicBezTo>
                      <a:pt x="4639" y="21024"/>
                      <a:pt x="2889" y="19061"/>
                      <a:pt x="1571" y="16364"/>
                    </a:cubicBez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19" name="Shape">
                <a:extLst>
                  <a:ext uri="{FF2B5EF4-FFF2-40B4-BE49-F238E27FC236}">
                    <a16:creationId xmlns:a16="http://schemas.microsoft.com/office/drawing/2014/main" id="{4F572262-51E4-49E4-9F95-271A0BCA08DB}"/>
                  </a:ext>
                </a:extLst>
              </p:cNvPr>
              <p:cNvSpPr/>
              <p:nvPr/>
            </p:nvSpPr>
            <p:spPr>
              <a:xfrm rot="3600000">
                <a:off x="2922973" y="4823335"/>
                <a:ext cx="137904" cy="2118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9" h="21600" extrusionOk="0">
                    <a:moveTo>
                      <a:pt x="4146" y="13526"/>
                    </a:moveTo>
                    <a:cubicBezTo>
                      <a:pt x="798" y="9299"/>
                      <a:pt x="-591" y="5115"/>
                      <a:pt x="230" y="2536"/>
                    </a:cubicBezTo>
                    <a:cubicBezTo>
                      <a:pt x="1998" y="1691"/>
                      <a:pt x="3893" y="845"/>
                      <a:pt x="5914" y="0"/>
                    </a:cubicBezTo>
                    <a:cubicBezTo>
                      <a:pt x="4651" y="2536"/>
                      <a:pt x="5977" y="7059"/>
                      <a:pt x="9641" y="11582"/>
                    </a:cubicBezTo>
                    <a:cubicBezTo>
                      <a:pt x="12988" y="15724"/>
                      <a:pt x="17346" y="18810"/>
                      <a:pt x="21009" y="19867"/>
                    </a:cubicBezTo>
                    <a:cubicBezTo>
                      <a:pt x="18862" y="20501"/>
                      <a:pt x="16777" y="21093"/>
                      <a:pt x="14820" y="21600"/>
                    </a:cubicBezTo>
                    <a:cubicBezTo>
                      <a:pt x="11283" y="20374"/>
                      <a:pt x="7241" y="17415"/>
                      <a:pt x="4146" y="13526"/>
                    </a:cubicBez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</p:grpSp>
      <p:grpSp>
        <p:nvGrpSpPr>
          <p:cNvPr id="122" name="Group 161">
            <a:extLst>
              <a:ext uri="{FF2B5EF4-FFF2-40B4-BE49-F238E27FC236}">
                <a16:creationId xmlns:a16="http://schemas.microsoft.com/office/drawing/2014/main" id="{4D2AAA79-0A6E-4BFA-918A-B9AAA9624A71}"/>
              </a:ext>
            </a:extLst>
          </p:cNvPr>
          <p:cNvGrpSpPr/>
          <p:nvPr/>
        </p:nvGrpSpPr>
        <p:grpSpPr>
          <a:xfrm rot="16200000">
            <a:off x="9491322" y="3048393"/>
            <a:ext cx="605159" cy="623784"/>
            <a:chOff x="2669093" y="4390862"/>
            <a:chExt cx="2410820" cy="2190639"/>
          </a:xfrm>
          <a:solidFill>
            <a:srgbClr val="00A0A8"/>
          </a:solidFill>
        </p:grpSpPr>
        <p:sp>
          <p:nvSpPr>
            <p:cNvPr id="123" name="Shape">
              <a:extLst>
                <a:ext uri="{FF2B5EF4-FFF2-40B4-BE49-F238E27FC236}">
                  <a16:creationId xmlns:a16="http://schemas.microsoft.com/office/drawing/2014/main" id="{F0DBA6CD-E507-45F5-9C6A-C9B3D60263D1}"/>
                </a:ext>
              </a:extLst>
            </p:cNvPr>
            <p:cNvSpPr/>
            <p:nvPr/>
          </p:nvSpPr>
          <p:spPr>
            <a:xfrm rot="3600000">
              <a:off x="2778704" y="4870839"/>
              <a:ext cx="2190639" cy="1230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489" extrusionOk="0">
                  <a:moveTo>
                    <a:pt x="376" y="18748"/>
                  </a:moveTo>
                  <a:cubicBezTo>
                    <a:pt x="474" y="18560"/>
                    <a:pt x="592" y="18364"/>
                    <a:pt x="730" y="18169"/>
                  </a:cubicBezTo>
                  <a:cubicBezTo>
                    <a:pt x="840" y="18010"/>
                    <a:pt x="962" y="17843"/>
                    <a:pt x="1096" y="17677"/>
                  </a:cubicBezTo>
                  <a:cubicBezTo>
                    <a:pt x="1210" y="17532"/>
                    <a:pt x="1332" y="17387"/>
                    <a:pt x="1463" y="17242"/>
                  </a:cubicBezTo>
                  <a:cubicBezTo>
                    <a:pt x="1581" y="17112"/>
                    <a:pt x="1703" y="16975"/>
                    <a:pt x="1829" y="16837"/>
                  </a:cubicBezTo>
                  <a:cubicBezTo>
                    <a:pt x="2517" y="16113"/>
                    <a:pt x="3387" y="15303"/>
                    <a:pt x="4425" y="14361"/>
                  </a:cubicBezTo>
                  <a:cubicBezTo>
                    <a:pt x="4539" y="14260"/>
                    <a:pt x="4657" y="14152"/>
                    <a:pt x="4775" y="14043"/>
                  </a:cubicBezTo>
                  <a:cubicBezTo>
                    <a:pt x="4889" y="13942"/>
                    <a:pt x="5007" y="13833"/>
                    <a:pt x="5125" y="13732"/>
                  </a:cubicBezTo>
                  <a:cubicBezTo>
                    <a:pt x="5239" y="13630"/>
                    <a:pt x="5357" y="13522"/>
                    <a:pt x="5475" y="13420"/>
                  </a:cubicBezTo>
                  <a:cubicBezTo>
                    <a:pt x="5589" y="13319"/>
                    <a:pt x="5707" y="13211"/>
                    <a:pt x="5825" y="13109"/>
                  </a:cubicBezTo>
                  <a:cubicBezTo>
                    <a:pt x="5963" y="12986"/>
                    <a:pt x="6106" y="12856"/>
                    <a:pt x="6252" y="12726"/>
                  </a:cubicBezTo>
                  <a:cubicBezTo>
                    <a:pt x="10692" y="8715"/>
                    <a:pt x="21504" y="0"/>
                    <a:pt x="21504" y="0"/>
                  </a:cubicBezTo>
                  <a:cubicBezTo>
                    <a:pt x="21504" y="0"/>
                    <a:pt x="12140" y="10757"/>
                    <a:pt x="8067" y="15064"/>
                  </a:cubicBezTo>
                  <a:cubicBezTo>
                    <a:pt x="7615" y="15541"/>
                    <a:pt x="7168" y="16012"/>
                    <a:pt x="6736" y="16468"/>
                  </a:cubicBezTo>
                  <a:cubicBezTo>
                    <a:pt x="6622" y="16584"/>
                    <a:pt x="6513" y="16707"/>
                    <a:pt x="6403" y="16823"/>
                  </a:cubicBezTo>
                  <a:cubicBezTo>
                    <a:pt x="6289" y="16938"/>
                    <a:pt x="6179" y="17061"/>
                    <a:pt x="6069" y="17170"/>
                  </a:cubicBezTo>
                  <a:cubicBezTo>
                    <a:pt x="5955" y="17286"/>
                    <a:pt x="5845" y="17402"/>
                    <a:pt x="5735" y="17517"/>
                  </a:cubicBezTo>
                  <a:cubicBezTo>
                    <a:pt x="5621" y="17633"/>
                    <a:pt x="5512" y="17749"/>
                    <a:pt x="5398" y="17865"/>
                  </a:cubicBezTo>
                  <a:cubicBezTo>
                    <a:pt x="4445" y="18849"/>
                    <a:pt x="3575" y="19704"/>
                    <a:pt x="2822" y="20333"/>
                  </a:cubicBezTo>
                  <a:cubicBezTo>
                    <a:pt x="2687" y="20442"/>
                    <a:pt x="2561" y="20550"/>
                    <a:pt x="2435" y="20645"/>
                  </a:cubicBezTo>
                  <a:cubicBezTo>
                    <a:pt x="2297" y="20753"/>
                    <a:pt x="2162" y="20854"/>
                    <a:pt x="2036" y="20941"/>
                  </a:cubicBezTo>
                  <a:cubicBezTo>
                    <a:pt x="1890" y="21043"/>
                    <a:pt x="1747" y="21130"/>
                    <a:pt x="1617" y="21209"/>
                  </a:cubicBezTo>
                  <a:cubicBezTo>
                    <a:pt x="1454" y="21296"/>
                    <a:pt x="1304" y="21368"/>
                    <a:pt x="1165" y="21419"/>
                  </a:cubicBezTo>
                  <a:cubicBezTo>
                    <a:pt x="624" y="21600"/>
                    <a:pt x="250" y="21441"/>
                    <a:pt x="91" y="20833"/>
                  </a:cubicBezTo>
                  <a:cubicBezTo>
                    <a:pt x="-96" y="20123"/>
                    <a:pt x="10" y="19457"/>
                    <a:pt x="376" y="18748"/>
                  </a:cubicBezTo>
                  <a:close/>
                </a:path>
              </a:pathLst>
            </a:custGeom>
            <a:grpFill/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>
                <a:defRPr/>
              </a:pPr>
              <a:endParaRPr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124" name="Group 163">
              <a:extLst>
                <a:ext uri="{FF2B5EF4-FFF2-40B4-BE49-F238E27FC236}">
                  <a16:creationId xmlns:a16="http://schemas.microsoft.com/office/drawing/2014/main" id="{7413EF70-9AFA-4811-8BB2-DEF77B488D3A}"/>
                </a:ext>
              </a:extLst>
            </p:cNvPr>
            <p:cNvGrpSpPr/>
            <p:nvPr/>
          </p:nvGrpSpPr>
          <p:grpSpPr>
            <a:xfrm>
              <a:off x="2669093" y="4652588"/>
              <a:ext cx="2410820" cy="1831557"/>
              <a:chOff x="2669093" y="4652588"/>
              <a:chExt cx="2410820" cy="1831557"/>
            </a:xfrm>
            <a:grpFill/>
          </p:grpSpPr>
          <p:sp>
            <p:nvSpPr>
              <p:cNvPr id="125" name="Shape">
                <a:extLst>
                  <a:ext uri="{FF2B5EF4-FFF2-40B4-BE49-F238E27FC236}">
                    <a16:creationId xmlns:a16="http://schemas.microsoft.com/office/drawing/2014/main" id="{987C0F4A-E583-4B07-BEC6-3581850CDFBF}"/>
                  </a:ext>
                </a:extLst>
              </p:cNvPr>
              <p:cNvSpPr/>
              <p:nvPr/>
            </p:nvSpPr>
            <p:spPr>
              <a:xfrm rot="3600000">
                <a:off x="4211554" y="5394260"/>
                <a:ext cx="953689" cy="7830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9" h="20679" extrusionOk="0">
                    <a:moveTo>
                      <a:pt x="0" y="20679"/>
                    </a:moveTo>
                    <a:cubicBezTo>
                      <a:pt x="0" y="20679"/>
                      <a:pt x="6874" y="9644"/>
                      <a:pt x="9717" y="5626"/>
                    </a:cubicBezTo>
                    <a:cubicBezTo>
                      <a:pt x="12560" y="1608"/>
                      <a:pt x="15192" y="-921"/>
                      <a:pt x="18291" y="316"/>
                    </a:cubicBezTo>
                    <a:cubicBezTo>
                      <a:pt x="21390" y="1553"/>
                      <a:pt x="21600" y="6502"/>
                      <a:pt x="20201" y="8976"/>
                    </a:cubicBezTo>
                    <a:lnTo>
                      <a:pt x="0" y="20679"/>
                    </a:ln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26" name="Shape">
                <a:extLst>
                  <a:ext uri="{FF2B5EF4-FFF2-40B4-BE49-F238E27FC236}">
                    <a16:creationId xmlns:a16="http://schemas.microsoft.com/office/drawing/2014/main" id="{9D813724-2089-4B77-9A6C-994C599CC350}"/>
                  </a:ext>
                </a:extLst>
              </p:cNvPr>
              <p:cNvSpPr/>
              <p:nvPr/>
            </p:nvSpPr>
            <p:spPr>
              <a:xfrm rot="3600000">
                <a:off x="2615201" y="4706480"/>
                <a:ext cx="266256" cy="1584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43" h="21171" extrusionOk="0">
                    <a:moveTo>
                      <a:pt x="18576" y="513"/>
                    </a:moveTo>
                    <a:lnTo>
                      <a:pt x="0" y="21171"/>
                    </a:lnTo>
                    <a:lnTo>
                      <a:pt x="20304" y="5663"/>
                    </a:lnTo>
                    <a:cubicBezTo>
                      <a:pt x="21201" y="4999"/>
                      <a:pt x="21600" y="3227"/>
                      <a:pt x="21168" y="1731"/>
                    </a:cubicBezTo>
                    <a:cubicBezTo>
                      <a:pt x="20769" y="236"/>
                      <a:pt x="19706" y="-429"/>
                      <a:pt x="18809" y="291"/>
                    </a:cubicBezTo>
                    <a:cubicBezTo>
                      <a:pt x="18742" y="346"/>
                      <a:pt x="18642" y="402"/>
                      <a:pt x="18576" y="513"/>
                    </a:cubicBez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27" name="Shape">
                <a:extLst>
                  <a:ext uri="{FF2B5EF4-FFF2-40B4-BE49-F238E27FC236}">
                    <a16:creationId xmlns:a16="http://schemas.microsoft.com/office/drawing/2014/main" id="{3152D894-6BE8-42DF-AB38-23542A9E5E4A}"/>
                  </a:ext>
                </a:extLst>
              </p:cNvPr>
              <p:cNvSpPr/>
              <p:nvPr/>
            </p:nvSpPr>
            <p:spPr>
              <a:xfrm rot="3600000">
                <a:off x="4081407" y="5511654"/>
                <a:ext cx="969611" cy="6119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4" h="20440" extrusionOk="0">
                    <a:moveTo>
                      <a:pt x="0" y="20440"/>
                    </a:moveTo>
                    <a:cubicBezTo>
                      <a:pt x="0" y="20440"/>
                      <a:pt x="9976" y="4628"/>
                      <a:pt x="13923" y="1734"/>
                    </a:cubicBezTo>
                    <a:cubicBezTo>
                      <a:pt x="17861" y="-1160"/>
                      <a:pt x="20477" y="86"/>
                      <a:pt x="21039" y="1734"/>
                    </a:cubicBezTo>
                    <a:cubicBezTo>
                      <a:pt x="21600" y="3382"/>
                      <a:pt x="20287" y="4365"/>
                      <a:pt x="19391" y="4988"/>
                    </a:cubicBezTo>
                    <a:cubicBezTo>
                      <a:pt x="18495" y="5611"/>
                      <a:pt x="0" y="20440"/>
                      <a:pt x="0" y="20440"/>
                    </a:cubicBez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28" name="Shape">
                <a:extLst>
                  <a:ext uri="{FF2B5EF4-FFF2-40B4-BE49-F238E27FC236}">
                    <a16:creationId xmlns:a16="http://schemas.microsoft.com/office/drawing/2014/main" id="{802F556B-B564-470F-8297-889B65F1DC41}"/>
                  </a:ext>
                </a:extLst>
              </p:cNvPr>
              <p:cNvSpPr/>
              <p:nvPr/>
            </p:nvSpPr>
            <p:spPr>
              <a:xfrm rot="3600000">
                <a:off x="3996187" y="5672702"/>
                <a:ext cx="1076913" cy="5459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3" h="21600" extrusionOk="0">
                    <a:moveTo>
                      <a:pt x="0" y="21600"/>
                    </a:moveTo>
                    <a:cubicBezTo>
                      <a:pt x="0" y="21600"/>
                      <a:pt x="13450" y="21600"/>
                      <a:pt x="17343" y="19845"/>
                    </a:cubicBezTo>
                    <a:cubicBezTo>
                      <a:pt x="21236" y="18090"/>
                      <a:pt x="21600" y="8348"/>
                      <a:pt x="20451" y="4363"/>
                    </a:cubicBezTo>
                    <a:cubicBezTo>
                      <a:pt x="19302" y="377"/>
                      <a:pt x="17343" y="0"/>
                      <a:pt x="17343" y="0"/>
                    </a:cubicBezTo>
                    <a:lnTo>
                      <a:pt x="0" y="21600"/>
                    </a:ln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29" name="Shape">
                <a:extLst>
                  <a:ext uri="{FF2B5EF4-FFF2-40B4-BE49-F238E27FC236}">
                    <a16:creationId xmlns:a16="http://schemas.microsoft.com/office/drawing/2014/main" id="{4BF6EF36-3EB2-408A-BCCF-0BB16C6B5BC3}"/>
                  </a:ext>
                </a:extLst>
              </p:cNvPr>
              <p:cNvSpPr/>
              <p:nvPr/>
            </p:nvSpPr>
            <p:spPr>
              <a:xfrm rot="3600000">
                <a:off x="3272133" y="5033104"/>
                <a:ext cx="136193" cy="216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89" h="21600" extrusionOk="0">
                    <a:moveTo>
                      <a:pt x="4127" y="13490"/>
                    </a:moveTo>
                    <a:cubicBezTo>
                      <a:pt x="348" y="8814"/>
                      <a:pt x="-911" y="4179"/>
                      <a:pt x="663" y="1779"/>
                    </a:cubicBezTo>
                    <a:cubicBezTo>
                      <a:pt x="2427" y="1200"/>
                      <a:pt x="4253" y="579"/>
                      <a:pt x="6079" y="0"/>
                    </a:cubicBezTo>
                    <a:cubicBezTo>
                      <a:pt x="4631" y="2400"/>
                      <a:pt x="5890" y="6993"/>
                      <a:pt x="9669" y="11586"/>
                    </a:cubicBezTo>
                    <a:cubicBezTo>
                      <a:pt x="12880" y="15559"/>
                      <a:pt x="17099" y="18497"/>
                      <a:pt x="20689" y="19614"/>
                    </a:cubicBezTo>
                    <a:cubicBezTo>
                      <a:pt x="18926" y="20276"/>
                      <a:pt x="17225" y="20938"/>
                      <a:pt x="15525" y="21600"/>
                    </a:cubicBezTo>
                    <a:cubicBezTo>
                      <a:pt x="11747" y="20566"/>
                      <a:pt x="7402" y="17545"/>
                      <a:pt x="4127" y="13490"/>
                    </a:cubicBez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30" name="Shape">
                <a:extLst>
                  <a:ext uri="{FF2B5EF4-FFF2-40B4-BE49-F238E27FC236}">
                    <a16:creationId xmlns:a16="http://schemas.microsoft.com/office/drawing/2014/main" id="{D83F1BD7-AFFC-4DD6-A405-33A732103379}"/>
                  </a:ext>
                </a:extLst>
              </p:cNvPr>
              <p:cNvSpPr/>
              <p:nvPr/>
            </p:nvSpPr>
            <p:spPr>
              <a:xfrm rot="3600000">
                <a:off x="3304508" y="5056082"/>
                <a:ext cx="133957" cy="2143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11" h="21600" extrusionOk="0">
                    <a:moveTo>
                      <a:pt x="4239" y="13495"/>
                    </a:moveTo>
                    <a:cubicBezTo>
                      <a:pt x="457" y="8857"/>
                      <a:pt x="-889" y="4261"/>
                      <a:pt x="585" y="1796"/>
                    </a:cubicBezTo>
                    <a:cubicBezTo>
                      <a:pt x="2380" y="1212"/>
                      <a:pt x="4239" y="585"/>
                      <a:pt x="6097" y="0"/>
                    </a:cubicBezTo>
                    <a:cubicBezTo>
                      <a:pt x="4751" y="2465"/>
                      <a:pt x="6033" y="7019"/>
                      <a:pt x="9815" y="11573"/>
                    </a:cubicBezTo>
                    <a:cubicBezTo>
                      <a:pt x="13020" y="15459"/>
                      <a:pt x="17186" y="18425"/>
                      <a:pt x="20711" y="19595"/>
                    </a:cubicBezTo>
                    <a:cubicBezTo>
                      <a:pt x="18916" y="20263"/>
                      <a:pt x="17186" y="20973"/>
                      <a:pt x="15455" y="21600"/>
                    </a:cubicBezTo>
                    <a:cubicBezTo>
                      <a:pt x="11866" y="20514"/>
                      <a:pt x="7572" y="17505"/>
                      <a:pt x="4239" y="13495"/>
                    </a:cubicBez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31" name="Shape">
                <a:extLst>
                  <a:ext uri="{FF2B5EF4-FFF2-40B4-BE49-F238E27FC236}">
                    <a16:creationId xmlns:a16="http://schemas.microsoft.com/office/drawing/2014/main" id="{1DDAD853-6AA5-41A5-88BD-092FFE9189A7}"/>
                  </a:ext>
                </a:extLst>
              </p:cNvPr>
              <p:cNvSpPr/>
              <p:nvPr/>
            </p:nvSpPr>
            <p:spPr>
              <a:xfrm rot="3600000">
                <a:off x="3237482" y="5011539"/>
                <a:ext cx="137544" cy="2184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53" h="21600" extrusionOk="0">
                    <a:moveTo>
                      <a:pt x="4095" y="13526"/>
                    </a:moveTo>
                    <a:cubicBezTo>
                      <a:pt x="298" y="8812"/>
                      <a:pt x="-947" y="4140"/>
                      <a:pt x="734" y="1803"/>
                    </a:cubicBezTo>
                    <a:cubicBezTo>
                      <a:pt x="2477" y="1230"/>
                      <a:pt x="4282" y="615"/>
                      <a:pt x="6087" y="0"/>
                    </a:cubicBezTo>
                    <a:cubicBezTo>
                      <a:pt x="4531" y="2377"/>
                      <a:pt x="5776" y="6968"/>
                      <a:pt x="9511" y="11599"/>
                    </a:cubicBezTo>
                    <a:cubicBezTo>
                      <a:pt x="12810" y="15616"/>
                      <a:pt x="17105" y="18608"/>
                      <a:pt x="20653" y="19633"/>
                    </a:cubicBezTo>
                    <a:cubicBezTo>
                      <a:pt x="18910" y="20288"/>
                      <a:pt x="17229" y="20944"/>
                      <a:pt x="15486" y="21600"/>
                    </a:cubicBezTo>
                    <a:cubicBezTo>
                      <a:pt x="11876" y="20698"/>
                      <a:pt x="7456" y="17665"/>
                      <a:pt x="4095" y="13526"/>
                    </a:cubicBez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32" name="Shape">
                <a:extLst>
                  <a:ext uri="{FF2B5EF4-FFF2-40B4-BE49-F238E27FC236}">
                    <a16:creationId xmlns:a16="http://schemas.microsoft.com/office/drawing/2014/main" id="{E6159547-B29F-4DA8-823E-2739C7571F09}"/>
                  </a:ext>
                </a:extLst>
              </p:cNvPr>
              <p:cNvSpPr/>
              <p:nvPr/>
            </p:nvSpPr>
            <p:spPr>
              <a:xfrm rot="3600000">
                <a:off x="3333832" y="5075246"/>
                <a:ext cx="132226" cy="2122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51" h="21600" extrusionOk="0">
                    <a:moveTo>
                      <a:pt x="4291" y="13500"/>
                    </a:moveTo>
                    <a:cubicBezTo>
                      <a:pt x="517" y="8902"/>
                      <a:pt x="-849" y="4303"/>
                      <a:pt x="517" y="1814"/>
                    </a:cubicBezTo>
                    <a:cubicBezTo>
                      <a:pt x="2339" y="1223"/>
                      <a:pt x="4226" y="591"/>
                      <a:pt x="6112" y="0"/>
                    </a:cubicBezTo>
                    <a:cubicBezTo>
                      <a:pt x="4876" y="2531"/>
                      <a:pt x="6177" y="7045"/>
                      <a:pt x="9951" y="11559"/>
                    </a:cubicBezTo>
                    <a:cubicBezTo>
                      <a:pt x="13074" y="15398"/>
                      <a:pt x="17173" y="18309"/>
                      <a:pt x="20751" y="19533"/>
                    </a:cubicBezTo>
                    <a:cubicBezTo>
                      <a:pt x="18929" y="20208"/>
                      <a:pt x="17173" y="20925"/>
                      <a:pt x="15416" y="21600"/>
                    </a:cubicBezTo>
                    <a:cubicBezTo>
                      <a:pt x="11773" y="20419"/>
                      <a:pt x="7544" y="17423"/>
                      <a:pt x="4291" y="13500"/>
                    </a:cubicBez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33" name="Shape">
                <a:extLst>
                  <a:ext uri="{FF2B5EF4-FFF2-40B4-BE49-F238E27FC236}">
                    <a16:creationId xmlns:a16="http://schemas.microsoft.com/office/drawing/2014/main" id="{623805D7-B511-4593-B839-0F56FCD15697}"/>
                  </a:ext>
                </a:extLst>
              </p:cNvPr>
              <p:cNvSpPr/>
              <p:nvPr/>
            </p:nvSpPr>
            <p:spPr>
              <a:xfrm rot="3600000">
                <a:off x="2828255" y="4778948"/>
                <a:ext cx="118125" cy="1565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82" h="20760" extrusionOk="0">
                    <a:moveTo>
                      <a:pt x="6517" y="0"/>
                    </a:moveTo>
                    <a:cubicBezTo>
                      <a:pt x="6798" y="3188"/>
                      <a:pt x="8340" y="7200"/>
                      <a:pt x="11075" y="11267"/>
                    </a:cubicBezTo>
                    <a:cubicBezTo>
                      <a:pt x="13670" y="15115"/>
                      <a:pt x="16896" y="18247"/>
                      <a:pt x="19982" y="20226"/>
                    </a:cubicBezTo>
                    <a:cubicBezTo>
                      <a:pt x="10655" y="21600"/>
                      <a:pt x="4203" y="20391"/>
                      <a:pt x="1468" y="15774"/>
                    </a:cubicBezTo>
                    <a:cubicBezTo>
                      <a:pt x="-1618" y="10443"/>
                      <a:pt x="205" y="5386"/>
                      <a:pt x="6517" y="0"/>
                    </a:cubicBez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34" name="Shape">
                <a:extLst>
                  <a:ext uri="{FF2B5EF4-FFF2-40B4-BE49-F238E27FC236}">
                    <a16:creationId xmlns:a16="http://schemas.microsoft.com/office/drawing/2014/main" id="{778F5947-BE94-4578-AE8A-37F75F8AA25B}"/>
                  </a:ext>
                </a:extLst>
              </p:cNvPr>
              <p:cNvSpPr/>
              <p:nvPr/>
            </p:nvSpPr>
            <p:spPr>
              <a:xfrm rot="3600000">
                <a:off x="2859874" y="4791106"/>
                <a:ext cx="125610" cy="1861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634" y="13710"/>
                    </a:moveTo>
                    <a:cubicBezTo>
                      <a:pt x="1853" y="10151"/>
                      <a:pt x="285" y="6639"/>
                      <a:pt x="0" y="3849"/>
                    </a:cubicBezTo>
                    <a:cubicBezTo>
                      <a:pt x="1711" y="2598"/>
                      <a:pt x="3778" y="1299"/>
                      <a:pt x="6202" y="0"/>
                    </a:cubicBezTo>
                    <a:cubicBezTo>
                      <a:pt x="5846" y="2983"/>
                      <a:pt x="7485" y="7216"/>
                      <a:pt x="10836" y="11498"/>
                    </a:cubicBezTo>
                    <a:cubicBezTo>
                      <a:pt x="13972" y="15491"/>
                      <a:pt x="17964" y="18569"/>
                      <a:pt x="21600" y="20205"/>
                    </a:cubicBezTo>
                    <a:cubicBezTo>
                      <a:pt x="18749" y="20782"/>
                      <a:pt x="16111" y="21263"/>
                      <a:pt x="13687" y="21600"/>
                    </a:cubicBezTo>
                    <a:cubicBezTo>
                      <a:pt x="10551" y="19820"/>
                      <a:pt x="7343" y="17078"/>
                      <a:pt x="4634" y="13710"/>
                    </a:cubicBez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35" name="Shape">
                <a:extLst>
                  <a:ext uri="{FF2B5EF4-FFF2-40B4-BE49-F238E27FC236}">
                    <a16:creationId xmlns:a16="http://schemas.microsoft.com/office/drawing/2014/main" id="{67E4179C-56E6-4152-A6DD-9FFE11DC4F1B}"/>
                  </a:ext>
                </a:extLst>
              </p:cNvPr>
              <p:cNvSpPr/>
              <p:nvPr/>
            </p:nvSpPr>
            <p:spPr>
              <a:xfrm rot="3600000">
                <a:off x="2893230" y="4806404"/>
                <a:ext cx="132938" cy="2018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2" h="21600" extrusionOk="0">
                    <a:moveTo>
                      <a:pt x="4364" y="13616"/>
                    </a:moveTo>
                    <a:cubicBezTo>
                      <a:pt x="1241" y="9669"/>
                      <a:pt x="-288" y="5766"/>
                      <a:pt x="44" y="3016"/>
                    </a:cubicBezTo>
                    <a:cubicBezTo>
                      <a:pt x="1839" y="2040"/>
                      <a:pt x="3833" y="1020"/>
                      <a:pt x="6026" y="0"/>
                    </a:cubicBezTo>
                    <a:cubicBezTo>
                      <a:pt x="5162" y="2705"/>
                      <a:pt x="6624" y="7141"/>
                      <a:pt x="10146" y="11532"/>
                    </a:cubicBezTo>
                    <a:cubicBezTo>
                      <a:pt x="13403" y="15612"/>
                      <a:pt x="17657" y="18673"/>
                      <a:pt x="21312" y="19959"/>
                    </a:cubicBezTo>
                    <a:cubicBezTo>
                      <a:pt x="18919" y="20580"/>
                      <a:pt x="16593" y="21112"/>
                      <a:pt x="14466" y="21600"/>
                    </a:cubicBezTo>
                    <a:cubicBezTo>
                      <a:pt x="11010" y="20137"/>
                      <a:pt x="7289" y="17298"/>
                      <a:pt x="4364" y="13616"/>
                    </a:cubicBez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36" name="Shape">
                <a:extLst>
                  <a:ext uri="{FF2B5EF4-FFF2-40B4-BE49-F238E27FC236}">
                    <a16:creationId xmlns:a16="http://schemas.microsoft.com/office/drawing/2014/main" id="{60A90CBF-84CF-41BD-AC60-003678D4CF13}"/>
                  </a:ext>
                </a:extLst>
              </p:cNvPr>
              <p:cNvSpPr/>
              <p:nvPr/>
            </p:nvSpPr>
            <p:spPr>
              <a:xfrm rot="3600000">
                <a:off x="2954134" y="4838490"/>
                <a:ext cx="140466" cy="2176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51" h="21600" extrusionOk="0">
                    <a:moveTo>
                      <a:pt x="4051" y="13577"/>
                    </a:moveTo>
                    <a:cubicBezTo>
                      <a:pt x="543" y="9134"/>
                      <a:pt x="-749" y="4731"/>
                      <a:pt x="420" y="2304"/>
                    </a:cubicBezTo>
                    <a:cubicBezTo>
                      <a:pt x="2205" y="1563"/>
                      <a:pt x="4051" y="782"/>
                      <a:pt x="5959" y="0"/>
                    </a:cubicBezTo>
                    <a:cubicBezTo>
                      <a:pt x="4420" y="2345"/>
                      <a:pt x="5651" y="6994"/>
                      <a:pt x="9343" y="11643"/>
                    </a:cubicBezTo>
                    <a:cubicBezTo>
                      <a:pt x="12728" y="15881"/>
                      <a:pt x="17220" y="18967"/>
                      <a:pt x="20851" y="19831"/>
                    </a:cubicBezTo>
                    <a:cubicBezTo>
                      <a:pt x="18820" y="20448"/>
                      <a:pt x="16913" y="21065"/>
                      <a:pt x="15005" y="21600"/>
                    </a:cubicBezTo>
                    <a:cubicBezTo>
                      <a:pt x="11559" y="20613"/>
                      <a:pt x="7251" y="17650"/>
                      <a:pt x="4051" y="13577"/>
                    </a:cubicBez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37" name="Shape">
                <a:extLst>
                  <a:ext uri="{FF2B5EF4-FFF2-40B4-BE49-F238E27FC236}">
                    <a16:creationId xmlns:a16="http://schemas.microsoft.com/office/drawing/2014/main" id="{8CF7DBF3-15AF-41F6-A50F-28C0ECB2B369}"/>
                  </a:ext>
                </a:extLst>
              </p:cNvPr>
              <p:cNvSpPr/>
              <p:nvPr/>
            </p:nvSpPr>
            <p:spPr>
              <a:xfrm rot="3600000">
                <a:off x="2982329" y="4863277"/>
                <a:ext cx="367514" cy="3420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3" h="21600" extrusionOk="0">
                    <a:moveTo>
                      <a:pt x="1571" y="16364"/>
                    </a:moveTo>
                    <a:cubicBezTo>
                      <a:pt x="132" y="13405"/>
                      <a:pt x="-347" y="10447"/>
                      <a:pt x="252" y="8954"/>
                    </a:cubicBezTo>
                    <a:cubicBezTo>
                      <a:pt x="4304" y="6336"/>
                      <a:pt x="9434" y="3404"/>
                      <a:pt x="15547" y="0"/>
                    </a:cubicBezTo>
                    <a:cubicBezTo>
                      <a:pt x="14900" y="1492"/>
                      <a:pt x="15380" y="4477"/>
                      <a:pt x="16842" y="7488"/>
                    </a:cubicBezTo>
                    <a:cubicBezTo>
                      <a:pt x="18136" y="10132"/>
                      <a:pt x="19839" y="12070"/>
                      <a:pt x="21253" y="12672"/>
                    </a:cubicBezTo>
                    <a:cubicBezTo>
                      <a:pt x="15643" y="16233"/>
                      <a:pt x="10513" y="19322"/>
                      <a:pt x="6078" y="21600"/>
                    </a:cubicBezTo>
                    <a:cubicBezTo>
                      <a:pt x="4639" y="21024"/>
                      <a:pt x="2889" y="19061"/>
                      <a:pt x="1571" y="16364"/>
                    </a:cubicBez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38" name="Shape">
                <a:extLst>
                  <a:ext uri="{FF2B5EF4-FFF2-40B4-BE49-F238E27FC236}">
                    <a16:creationId xmlns:a16="http://schemas.microsoft.com/office/drawing/2014/main" id="{208D065D-4489-4138-9BCE-1F5ED08B1621}"/>
                  </a:ext>
                </a:extLst>
              </p:cNvPr>
              <p:cNvSpPr/>
              <p:nvPr/>
            </p:nvSpPr>
            <p:spPr>
              <a:xfrm rot="3600000">
                <a:off x="2922973" y="4823335"/>
                <a:ext cx="137904" cy="2118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9" h="21600" extrusionOk="0">
                    <a:moveTo>
                      <a:pt x="4146" y="13526"/>
                    </a:moveTo>
                    <a:cubicBezTo>
                      <a:pt x="798" y="9299"/>
                      <a:pt x="-591" y="5115"/>
                      <a:pt x="230" y="2536"/>
                    </a:cubicBezTo>
                    <a:cubicBezTo>
                      <a:pt x="1998" y="1691"/>
                      <a:pt x="3893" y="845"/>
                      <a:pt x="5914" y="0"/>
                    </a:cubicBezTo>
                    <a:cubicBezTo>
                      <a:pt x="4651" y="2536"/>
                      <a:pt x="5977" y="7059"/>
                      <a:pt x="9641" y="11582"/>
                    </a:cubicBezTo>
                    <a:cubicBezTo>
                      <a:pt x="12988" y="15724"/>
                      <a:pt x="17346" y="18810"/>
                      <a:pt x="21009" y="19867"/>
                    </a:cubicBezTo>
                    <a:cubicBezTo>
                      <a:pt x="18862" y="20501"/>
                      <a:pt x="16777" y="21093"/>
                      <a:pt x="14820" y="21600"/>
                    </a:cubicBezTo>
                    <a:cubicBezTo>
                      <a:pt x="11283" y="20374"/>
                      <a:pt x="7241" y="17415"/>
                      <a:pt x="4146" y="13526"/>
                    </a:cubicBez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</p:grpSp>
      <p:grpSp>
        <p:nvGrpSpPr>
          <p:cNvPr id="139" name="Group 179">
            <a:extLst>
              <a:ext uri="{FF2B5EF4-FFF2-40B4-BE49-F238E27FC236}">
                <a16:creationId xmlns:a16="http://schemas.microsoft.com/office/drawing/2014/main" id="{3BC50AE5-DA46-4106-A12D-5391FD2FD132}"/>
              </a:ext>
            </a:extLst>
          </p:cNvPr>
          <p:cNvGrpSpPr/>
          <p:nvPr/>
        </p:nvGrpSpPr>
        <p:grpSpPr>
          <a:xfrm rot="16200000">
            <a:off x="9464605" y="4077321"/>
            <a:ext cx="624350" cy="647302"/>
            <a:chOff x="2669093" y="4390862"/>
            <a:chExt cx="2410820" cy="2190639"/>
          </a:xfrm>
          <a:solidFill>
            <a:srgbClr val="FEC630"/>
          </a:solidFill>
        </p:grpSpPr>
        <p:sp>
          <p:nvSpPr>
            <p:cNvPr id="140" name="Shape">
              <a:extLst>
                <a:ext uri="{FF2B5EF4-FFF2-40B4-BE49-F238E27FC236}">
                  <a16:creationId xmlns:a16="http://schemas.microsoft.com/office/drawing/2014/main" id="{812E6351-1CDB-45A0-A126-C81E5AF03AF0}"/>
                </a:ext>
              </a:extLst>
            </p:cNvPr>
            <p:cNvSpPr/>
            <p:nvPr/>
          </p:nvSpPr>
          <p:spPr>
            <a:xfrm rot="3600000">
              <a:off x="2778704" y="4870839"/>
              <a:ext cx="2190639" cy="1230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489" extrusionOk="0">
                  <a:moveTo>
                    <a:pt x="376" y="18748"/>
                  </a:moveTo>
                  <a:cubicBezTo>
                    <a:pt x="474" y="18560"/>
                    <a:pt x="592" y="18364"/>
                    <a:pt x="730" y="18169"/>
                  </a:cubicBezTo>
                  <a:cubicBezTo>
                    <a:pt x="840" y="18010"/>
                    <a:pt x="962" y="17843"/>
                    <a:pt x="1096" y="17677"/>
                  </a:cubicBezTo>
                  <a:cubicBezTo>
                    <a:pt x="1210" y="17532"/>
                    <a:pt x="1332" y="17387"/>
                    <a:pt x="1463" y="17242"/>
                  </a:cubicBezTo>
                  <a:cubicBezTo>
                    <a:pt x="1581" y="17112"/>
                    <a:pt x="1703" y="16975"/>
                    <a:pt x="1829" y="16837"/>
                  </a:cubicBezTo>
                  <a:cubicBezTo>
                    <a:pt x="2517" y="16113"/>
                    <a:pt x="3387" y="15303"/>
                    <a:pt x="4425" y="14361"/>
                  </a:cubicBezTo>
                  <a:cubicBezTo>
                    <a:pt x="4539" y="14260"/>
                    <a:pt x="4657" y="14152"/>
                    <a:pt x="4775" y="14043"/>
                  </a:cubicBezTo>
                  <a:cubicBezTo>
                    <a:pt x="4889" y="13942"/>
                    <a:pt x="5007" y="13833"/>
                    <a:pt x="5125" y="13732"/>
                  </a:cubicBezTo>
                  <a:cubicBezTo>
                    <a:pt x="5239" y="13630"/>
                    <a:pt x="5357" y="13522"/>
                    <a:pt x="5475" y="13420"/>
                  </a:cubicBezTo>
                  <a:cubicBezTo>
                    <a:pt x="5589" y="13319"/>
                    <a:pt x="5707" y="13211"/>
                    <a:pt x="5825" y="13109"/>
                  </a:cubicBezTo>
                  <a:cubicBezTo>
                    <a:pt x="5963" y="12986"/>
                    <a:pt x="6106" y="12856"/>
                    <a:pt x="6252" y="12726"/>
                  </a:cubicBezTo>
                  <a:cubicBezTo>
                    <a:pt x="10692" y="8715"/>
                    <a:pt x="21504" y="0"/>
                    <a:pt x="21504" y="0"/>
                  </a:cubicBezTo>
                  <a:cubicBezTo>
                    <a:pt x="21504" y="0"/>
                    <a:pt x="12140" y="10757"/>
                    <a:pt x="8067" y="15064"/>
                  </a:cubicBezTo>
                  <a:cubicBezTo>
                    <a:pt x="7615" y="15541"/>
                    <a:pt x="7168" y="16012"/>
                    <a:pt x="6736" y="16468"/>
                  </a:cubicBezTo>
                  <a:cubicBezTo>
                    <a:pt x="6622" y="16584"/>
                    <a:pt x="6513" y="16707"/>
                    <a:pt x="6403" y="16823"/>
                  </a:cubicBezTo>
                  <a:cubicBezTo>
                    <a:pt x="6289" y="16938"/>
                    <a:pt x="6179" y="17061"/>
                    <a:pt x="6069" y="17170"/>
                  </a:cubicBezTo>
                  <a:cubicBezTo>
                    <a:pt x="5955" y="17286"/>
                    <a:pt x="5845" y="17402"/>
                    <a:pt x="5735" y="17517"/>
                  </a:cubicBezTo>
                  <a:cubicBezTo>
                    <a:pt x="5621" y="17633"/>
                    <a:pt x="5512" y="17749"/>
                    <a:pt x="5398" y="17865"/>
                  </a:cubicBezTo>
                  <a:cubicBezTo>
                    <a:pt x="4445" y="18849"/>
                    <a:pt x="3575" y="19704"/>
                    <a:pt x="2822" y="20333"/>
                  </a:cubicBezTo>
                  <a:cubicBezTo>
                    <a:pt x="2687" y="20442"/>
                    <a:pt x="2561" y="20550"/>
                    <a:pt x="2435" y="20645"/>
                  </a:cubicBezTo>
                  <a:cubicBezTo>
                    <a:pt x="2297" y="20753"/>
                    <a:pt x="2162" y="20854"/>
                    <a:pt x="2036" y="20941"/>
                  </a:cubicBezTo>
                  <a:cubicBezTo>
                    <a:pt x="1890" y="21043"/>
                    <a:pt x="1747" y="21130"/>
                    <a:pt x="1617" y="21209"/>
                  </a:cubicBezTo>
                  <a:cubicBezTo>
                    <a:pt x="1454" y="21296"/>
                    <a:pt x="1304" y="21368"/>
                    <a:pt x="1165" y="21419"/>
                  </a:cubicBezTo>
                  <a:cubicBezTo>
                    <a:pt x="624" y="21600"/>
                    <a:pt x="250" y="21441"/>
                    <a:pt x="91" y="20833"/>
                  </a:cubicBezTo>
                  <a:cubicBezTo>
                    <a:pt x="-96" y="20123"/>
                    <a:pt x="10" y="19457"/>
                    <a:pt x="376" y="18748"/>
                  </a:cubicBezTo>
                  <a:close/>
                </a:path>
              </a:pathLst>
            </a:custGeom>
            <a:grpFill/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>
                <a:defRPr/>
              </a:pPr>
              <a:endParaRPr sz="1350">
                <a:solidFill>
                  <a:srgbClr val="BA9124"/>
                </a:solidFill>
                <a:latin typeface="Calibri" panose="020F0502020204030204"/>
              </a:endParaRPr>
            </a:p>
          </p:txBody>
        </p:sp>
        <p:grpSp>
          <p:nvGrpSpPr>
            <p:cNvPr id="141" name="Group 181">
              <a:extLst>
                <a:ext uri="{FF2B5EF4-FFF2-40B4-BE49-F238E27FC236}">
                  <a16:creationId xmlns:a16="http://schemas.microsoft.com/office/drawing/2014/main" id="{A04BB636-A155-49CA-ADEE-431A948C97AC}"/>
                </a:ext>
              </a:extLst>
            </p:cNvPr>
            <p:cNvGrpSpPr/>
            <p:nvPr/>
          </p:nvGrpSpPr>
          <p:grpSpPr>
            <a:xfrm>
              <a:off x="2669093" y="4652588"/>
              <a:ext cx="2410820" cy="1831557"/>
              <a:chOff x="2669093" y="4652588"/>
              <a:chExt cx="2410820" cy="1831557"/>
            </a:xfrm>
            <a:grpFill/>
          </p:grpSpPr>
          <p:sp>
            <p:nvSpPr>
              <p:cNvPr id="142" name="Shape">
                <a:extLst>
                  <a:ext uri="{FF2B5EF4-FFF2-40B4-BE49-F238E27FC236}">
                    <a16:creationId xmlns:a16="http://schemas.microsoft.com/office/drawing/2014/main" id="{76F9C6D3-997E-4C9B-8C35-07CEEBAAD187}"/>
                  </a:ext>
                </a:extLst>
              </p:cNvPr>
              <p:cNvSpPr/>
              <p:nvPr/>
            </p:nvSpPr>
            <p:spPr>
              <a:xfrm rot="3600000">
                <a:off x="4211554" y="5394260"/>
                <a:ext cx="953689" cy="7830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9" h="20679" extrusionOk="0">
                    <a:moveTo>
                      <a:pt x="0" y="20679"/>
                    </a:moveTo>
                    <a:cubicBezTo>
                      <a:pt x="0" y="20679"/>
                      <a:pt x="6874" y="9644"/>
                      <a:pt x="9717" y="5626"/>
                    </a:cubicBezTo>
                    <a:cubicBezTo>
                      <a:pt x="12560" y="1608"/>
                      <a:pt x="15192" y="-921"/>
                      <a:pt x="18291" y="316"/>
                    </a:cubicBezTo>
                    <a:cubicBezTo>
                      <a:pt x="21390" y="1553"/>
                      <a:pt x="21600" y="6502"/>
                      <a:pt x="20201" y="8976"/>
                    </a:cubicBezTo>
                    <a:lnTo>
                      <a:pt x="0" y="20679"/>
                    </a:ln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srgbClr val="BA9124"/>
                  </a:solidFill>
                  <a:latin typeface="Calibri" panose="020F0502020204030204"/>
                </a:endParaRPr>
              </a:p>
            </p:txBody>
          </p:sp>
          <p:sp>
            <p:nvSpPr>
              <p:cNvPr id="143" name="Shape">
                <a:extLst>
                  <a:ext uri="{FF2B5EF4-FFF2-40B4-BE49-F238E27FC236}">
                    <a16:creationId xmlns:a16="http://schemas.microsoft.com/office/drawing/2014/main" id="{94A2DD48-05F6-4095-B812-2F95D8386D7F}"/>
                  </a:ext>
                </a:extLst>
              </p:cNvPr>
              <p:cNvSpPr/>
              <p:nvPr/>
            </p:nvSpPr>
            <p:spPr>
              <a:xfrm rot="3600000">
                <a:off x="2615201" y="4706480"/>
                <a:ext cx="266256" cy="1584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43" h="21171" extrusionOk="0">
                    <a:moveTo>
                      <a:pt x="18576" y="513"/>
                    </a:moveTo>
                    <a:lnTo>
                      <a:pt x="0" y="21171"/>
                    </a:lnTo>
                    <a:lnTo>
                      <a:pt x="20304" y="5663"/>
                    </a:lnTo>
                    <a:cubicBezTo>
                      <a:pt x="21201" y="4999"/>
                      <a:pt x="21600" y="3227"/>
                      <a:pt x="21168" y="1731"/>
                    </a:cubicBezTo>
                    <a:cubicBezTo>
                      <a:pt x="20769" y="236"/>
                      <a:pt x="19706" y="-429"/>
                      <a:pt x="18809" y="291"/>
                    </a:cubicBezTo>
                    <a:cubicBezTo>
                      <a:pt x="18742" y="346"/>
                      <a:pt x="18642" y="402"/>
                      <a:pt x="18576" y="513"/>
                    </a:cubicBez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srgbClr val="BA9124"/>
                  </a:solidFill>
                  <a:latin typeface="Calibri" panose="020F0502020204030204"/>
                </a:endParaRPr>
              </a:p>
            </p:txBody>
          </p:sp>
          <p:sp>
            <p:nvSpPr>
              <p:cNvPr id="144" name="Shape">
                <a:extLst>
                  <a:ext uri="{FF2B5EF4-FFF2-40B4-BE49-F238E27FC236}">
                    <a16:creationId xmlns:a16="http://schemas.microsoft.com/office/drawing/2014/main" id="{C83D334A-A368-4DD9-8DD2-E3CC22752E76}"/>
                  </a:ext>
                </a:extLst>
              </p:cNvPr>
              <p:cNvSpPr/>
              <p:nvPr/>
            </p:nvSpPr>
            <p:spPr>
              <a:xfrm rot="3600000">
                <a:off x="4081407" y="5511654"/>
                <a:ext cx="969611" cy="6119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4" h="20440" extrusionOk="0">
                    <a:moveTo>
                      <a:pt x="0" y="20440"/>
                    </a:moveTo>
                    <a:cubicBezTo>
                      <a:pt x="0" y="20440"/>
                      <a:pt x="9976" y="4628"/>
                      <a:pt x="13923" y="1734"/>
                    </a:cubicBezTo>
                    <a:cubicBezTo>
                      <a:pt x="17861" y="-1160"/>
                      <a:pt x="20477" y="86"/>
                      <a:pt x="21039" y="1734"/>
                    </a:cubicBezTo>
                    <a:cubicBezTo>
                      <a:pt x="21600" y="3382"/>
                      <a:pt x="20287" y="4365"/>
                      <a:pt x="19391" y="4988"/>
                    </a:cubicBezTo>
                    <a:cubicBezTo>
                      <a:pt x="18495" y="5611"/>
                      <a:pt x="0" y="20440"/>
                      <a:pt x="0" y="20440"/>
                    </a:cubicBez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srgbClr val="BA9124"/>
                  </a:solidFill>
                  <a:latin typeface="Calibri" panose="020F0502020204030204"/>
                </a:endParaRPr>
              </a:p>
            </p:txBody>
          </p:sp>
          <p:sp>
            <p:nvSpPr>
              <p:cNvPr id="145" name="Shape">
                <a:extLst>
                  <a:ext uri="{FF2B5EF4-FFF2-40B4-BE49-F238E27FC236}">
                    <a16:creationId xmlns:a16="http://schemas.microsoft.com/office/drawing/2014/main" id="{75D10C48-EA15-4189-AF90-0EE63D3171D3}"/>
                  </a:ext>
                </a:extLst>
              </p:cNvPr>
              <p:cNvSpPr/>
              <p:nvPr/>
            </p:nvSpPr>
            <p:spPr>
              <a:xfrm rot="3600000">
                <a:off x="3996187" y="5672702"/>
                <a:ext cx="1076913" cy="5459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3" h="21600" extrusionOk="0">
                    <a:moveTo>
                      <a:pt x="0" y="21600"/>
                    </a:moveTo>
                    <a:cubicBezTo>
                      <a:pt x="0" y="21600"/>
                      <a:pt x="13450" y="21600"/>
                      <a:pt x="17343" y="19845"/>
                    </a:cubicBezTo>
                    <a:cubicBezTo>
                      <a:pt x="21236" y="18090"/>
                      <a:pt x="21600" y="8348"/>
                      <a:pt x="20451" y="4363"/>
                    </a:cubicBezTo>
                    <a:cubicBezTo>
                      <a:pt x="19302" y="377"/>
                      <a:pt x="17343" y="0"/>
                      <a:pt x="17343" y="0"/>
                    </a:cubicBezTo>
                    <a:lnTo>
                      <a:pt x="0" y="21600"/>
                    </a:ln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srgbClr val="BA9124"/>
                  </a:solidFill>
                  <a:latin typeface="Calibri" panose="020F0502020204030204"/>
                </a:endParaRPr>
              </a:p>
            </p:txBody>
          </p:sp>
          <p:sp>
            <p:nvSpPr>
              <p:cNvPr id="146" name="Shape">
                <a:extLst>
                  <a:ext uri="{FF2B5EF4-FFF2-40B4-BE49-F238E27FC236}">
                    <a16:creationId xmlns:a16="http://schemas.microsoft.com/office/drawing/2014/main" id="{5B6D9D41-5987-493E-B03E-1341A5F7F1FE}"/>
                  </a:ext>
                </a:extLst>
              </p:cNvPr>
              <p:cNvSpPr/>
              <p:nvPr/>
            </p:nvSpPr>
            <p:spPr>
              <a:xfrm rot="3600000">
                <a:off x="3272133" y="5033104"/>
                <a:ext cx="136193" cy="216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89" h="21600" extrusionOk="0">
                    <a:moveTo>
                      <a:pt x="4127" y="13490"/>
                    </a:moveTo>
                    <a:cubicBezTo>
                      <a:pt x="348" y="8814"/>
                      <a:pt x="-911" y="4179"/>
                      <a:pt x="663" y="1779"/>
                    </a:cubicBezTo>
                    <a:cubicBezTo>
                      <a:pt x="2427" y="1200"/>
                      <a:pt x="4253" y="579"/>
                      <a:pt x="6079" y="0"/>
                    </a:cubicBezTo>
                    <a:cubicBezTo>
                      <a:pt x="4631" y="2400"/>
                      <a:pt x="5890" y="6993"/>
                      <a:pt x="9669" y="11586"/>
                    </a:cubicBezTo>
                    <a:cubicBezTo>
                      <a:pt x="12880" y="15559"/>
                      <a:pt x="17099" y="18497"/>
                      <a:pt x="20689" y="19614"/>
                    </a:cubicBezTo>
                    <a:cubicBezTo>
                      <a:pt x="18926" y="20276"/>
                      <a:pt x="17225" y="20938"/>
                      <a:pt x="15525" y="21600"/>
                    </a:cubicBezTo>
                    <a:cubicBezTo>
                      <a:pt x="11747" y="20566"/>
                      <a:pt x="7402" y="17545"/>
                      <a:pt x="4127" y="13490"/>
                    </a:cubicBez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srgbClr val="BA9124"/>
                  </a:solidFill>
                  <a:latin typeface="Calibri" panose="020F0502020204030204"/>
                </a:endParaRPr>
              </a:p>
            </p:txBody>
          </p:sp>
          <p:sp>
            <p:nvSpPr>
              <p:cNvPr id="147" name="Shape">
                <a:extLst>
                  <a:ext uri="{FF2B5EF4-FFF2-40B4-BE49-F238E27FC236}">
                    <a16:creationId xmlns:a16="http://schemas.microsoft.com/office/drawing/2014/main" id="{1ED2647F-8BBB-40D9-AC28-A8F5391AD2E5}"/>
                  </a:ext>
                </a:extLst>
              </p:cNvPr>
              <p:cNvSpPr/>
              <p:nvPr/>
            </p:nvSpPr>
            <p:spPr>
              <a:xfrm rot="3600000">
                <a:off x="3304508" y="5056082"/>
                <a:ext cx="133957" cy="2143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11" h="21600" extrusionOk="0">
                    <a:moveTo>
                      <a:pt x="4239" y="13495"/>
                    </a:moveTo>
                    <a:cubicBezTo>
                      <a:pt x="457" y="8857"/>
                      <a:pt x="-889" y="4261"/>
                      <a:pt x="585" y="1796"/>
                    </a:cubicBezTo>
                    <a:cubicBezTo>
                      <a:pt x="2380" y="1212"/>
                      <a:pt x="4239" y="585"/>
                      <a:pt x="6097" y="0"/>
                    </a:cubicBezTo>
                    <a:cubicBezTo>
                      <a:pt x="4751" y="2465"/>
                      <a:pt x="6033" y="7019"/>
                      <a:pt x="9815" y="11573"/>
                    </a:cubicBezTo>
                    <a:cubicBezTo>
                      <a:pt x="13020" y="15459"/>
                      <a:pt x="17186" y="18425"/>
                      <a:pt x="20711" y="19595"/>
                    </a:cubicBezTo>
                    <a:cubicBezTo>
                      <a:pt x="18916" y="20263"/>
                      <a:pt x="17186" y="20973"/>
                      <a:pt x="15455" y="21600"/>
                    </a:cubicBezTo>
                    <a:cubicBezTo>
                      <a:pt x="11866" y="20514"/>
                      <a:pt x="7572" y="17505"/>
                      <a:pt x="4239" y="13495"/>
                    </a:cubicBez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srgbClr val="BA9124"/>
                  </a:solidFill>
                  <a:latin typeface="Calibri" panose="020F0502020204030204"/>
                </a:endParaRPr>
              </a:p>
            </p:txBody>
          </p:sp>
          <p:sp>
            <p:nvSpPr>
              <p:cNvPr id="148" name="Shape">
                <a:extLst>
                  <a:ext uri="{FF2B5EF4-FFF2-40B4-BE49-F238E27FC236}">
                    <a16:creationId xmlns:a16="http://schemas.microsoft.com/office/drawing/2014/main" id="{F30C5224-270A-4A50-8CF2-E98997BAEBD5}"/>
                  </a:ext>
                </a:extLst>
              </p:cNvPr>
              <p:cNvSpPr/>
              <p:nvPr/>
            </p:nvSpPr>
            <p:spPr>
              <a:xfrm rot="3600000">
                <a:off x="3237482" y="5011539"/>
                <a:ext cx="137544" cy="2184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53" h="21600" extrusionOk="0">
                    <a:moveTo>
                      <a:pt x="4095" y="13526"/>
                    </a:moveTo>
                    <a:cubicBezTo>
                      <a:pt x="298" y="8812"/>
                      <a:pt x="-947" y="4140"/>
                      <a:pt x="734" y="1803"/>
                    </a:cubicBezTo>
                    <a:cubicBezTo>
                      <a:pt x="2477" y="1230"/>
                      <a:pt x="4282" y="615"/>
                      <a:pt x="6087" y="0"/>
                    </a:cubicBezTo>
                    <a:cubicBezTo>
                      <a:pt x="4531" y="2377"/>
                      <a:pt x="5776" y="6968"/>
                      <a:pt x="9511" y="11599"/>
                    </a:cubicBezTo>
                    <a:cubicBezTo>
                      <a:pt x="12810" y="15616"/>
                      <a:pt x="17105" y="18608"/>
                      <a:pt x="20653" y="19633"/>
                    </a:cubicBezTo>
                    <a:cubicBezTo>
                      <a:pt x="18910" y="20288"/>
                      <a:pt x="17229" y="20944"/>
                      <a:pt x="15486" y="21600"/>
                    </a:cubicBezTo>
                    <a:cubicBezTo>
                      <a:pt x="11876" y="20698"/>
                      <a:pt x="7456" y="17665"/>
                      <a:pt x="4095" y="13526"/>
                    </a:cubicBez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srgbClr val="BA9124"/>
                  </a:solidFill>
                  <a:latin typeface="Calibri" panose="020F0502020204030204"/>
                </a:endParaRPr>
              </a:p>
            </p:txBody>
          </p:sp>
          <p:sp>
            <p:nvSpPr>
              <p:cNvPr id="149" name="Shape">
                <a:extLst>
                  <a:ext uri="{FF2B5EF4-FFF2-40B4-BE49-F238E27FC236}">
                    <a16:creationId xmlns:a16="http://schemas.microsoft.com/office/drawing/2014/main" id="{D731DDEB-A803-436B-8A45-268DBAD7ACF2}"/>
                  </a:ext>
                </a:extLst>
              </p:cNvPr>
              <p:cNvSpPr/>
              <p:nvPr/>
            </p:nvSpPr>
            <p:spPr>
              <a:xfrm rot="3600000">
                <a:off x="3333832" y="5075246"/>
                <a:ext cx="132226" cy="2122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51" h="21600" extrusionOk="0">
                    <a:moveTo>
                      <a:pt x="4291" y="13500"/>
                    </a:moveTo>
                    <a:cubicBezTo>
                      <a:pt x="517" y="8902"/>
                      <a:pt x="-849" y="4303"/>
                      <a:pt x="517" y="1814"/>
                    </a:cubicBezTo>
                    <a:cubicBezTo>
                      <a:pt x="2339" y="1223"/>
                      <a:pt x="4226" y="591"/>
                      <a:pt x="6112" y="0"/>
                    </a:cubicBezTo>
                    <a:cubicBezTo>
                      <a:pt x="4876" y="2531"/>
                      <a:pt x="6177" y="7045"/>
                      <a:pt x="9951" y="11559"/>
                    </a:cubicBezTo>
                    <a:cubicBezTo>
                      <a:pt x="13074" y="15398"/>
                      <a:pt x="17173" y="18309"/>
                      <a:pt x="20751" y="19533"/>
                    </a:cubicBezTo>
                    <a:cubicBezTo>
                      <a:pt x="18929" y="20208"/>
                      <a:pt x="17173" y="20925"/>
                      <a:pt x="15416" y="21600"/>
                    </a:cubicBezTo>
                    <a:cubicBezTo>
                      <a:pt x="11773" y="20419"/>
                      <a:pt x="7544" y="17423"/>
                      <a:pt x="4291" y="13500"/>
                    </a:cubicBez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srgbClr val="BA9124"/>
                  </a:solidFill>
                  <a:latin typeface="Calibri" panose="020F0502020204030204"/>
                </a:endParaRPr>
              </a:p>
            </p:txBody>
          </p:sp>
          <p:sp>
            <p:nvSpPr>
              <p:cNvPr id="150" name="Shape">
                <a:extLst>
                  <a:ext uri="{FF2B5EF4-FFF2-40B4-BE49-F238E27FC236}">
                    <a16:creationId xmlns:a16="http://schemas.microsoft.com/office/drawing/2014/main" id="{9F769CC9-556E-41C8-AC13-2EB30E9E9B75}"/>
                  </a:ext>
                </a:extLst>
              </p:cNvPr>
              <p:cNvSpPr/>
              <p:nvPr/>
            </p:nvSpPr>
            <p:spPr>
              <a:xfrm rot="3600000">
                <a:off x="2828255" y="4778948"/>
                <a:ext cx="118125" cy="1565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82" h="20760" extrusionOk="0">
                    <a:moveTo>
                      <a:pt x="6517" y="0"/>
                    </a:moveTo>
                    <a:cubicBezTo>
                      <a:pt x="6798" y="3188"/>
                      <a:pt x="8340" y="7200"/>
                      <a:pt x="11075" y="11267"/>
                    </a:cubicBezTo>
                    <a:cubicBezTo>
                      <a:pt x="13670" y="15115"/>
                      <a:pt x="16896" y="18247"/>
                      <a:pt x="19982" y="20226"/>
                    </a:cubicBezTo>
                    <a:cubicBezTo>
                      <a:pt x="10655" y="21600"/>
                      <a:pt x="4203" y="20391"/>
                      <a:pt x="1468" y="15774"/>
                    </a:cubicBezTo>
                    <a:cubicBezTo>
                      <a:pt x="-1618" y="10443"/>
                      <a:pt x="205" y="5386"/>
                      <a:pt x="6517" y="0"/>
                    </a:cubicBez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srgbClr val="BA9124"/>
                  </a:solidFill>
                  <a:latin typeface="Calibri" panose="020F0502020204030204"/>
                </a:endParaRPr>
              </a:p>
            </p:txBody>
          </p:sp>
          <p:sp>
            <p:nvSpPr>
              <p:cNvPr id="151" name="Shape">
                <a:extLst>
                  <a:ext uri="{FF2B5EF4-FFF2-40B4-BE49-F238E27FC236}">
                    <a16:creationId xmlns:a16="http://schemas.microsoft.com/office/drawing/2014/main" id="{AD1AE530-984F-4E28-B18D-9F803F77D9E6}"/>
                  </a:ext>
                </a:extLst>
              </p:cNvPr>
              <p:cNvSpPr/>
              <p:nvPr/>
            </p:nvSpPr>
            <p:spPr>
              <a:xfrm rot="3600000">
                <a:off x="2859874" y="4791106"/>
                <a:ext cx="125610" cy="1861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634" y="13710"/>
                    </a:moveTo>
                    <a:cubicBezTo>
                      <a:pt x="1853" y="10151"/>
                      <a:pt x="285" y="6639"/>
                      <a:pt x="0" y="3849"/>
                    </a:cubicBezTo>
                    <a:cubicBezTo>
                      <a:pt x="1711" y="2598"/>
                      <a:pt x="3778" y="1299"/>
                      <a:pt x="6202" y="0"/>
                    </a:cubicBezTo>
                    <a:cubicBezTo>
                      <a:pt x="5846" y="2983"/>
                      <a:pt x="7485" y="7216"/>
                      <a:pt x="10836" y="11498"/>
                    </a:cubicBezTo>
                    <a:cubicBezTo>
                      <a:pt x="13972" y="15491"/>
                      <a:pt x="17964" y="18569"/>
                      <a:pt x="21600" y="20205"/>
                    </a:cubicBezTo>
                    <a:cubicBezTo>
                      <a:pt x="18749" y="20782"/>
                      <a:pt x="16111" y="21263"/>
                      <a:pt x="13687" y="21600"/>
                    </a:cubicBezTo>
                    <a:cubicBezTo>
                      <a:pt x="10551" y="19820"/>
                      <a:pt x="7343" y="17078"/>
                      <a:pt x="4634" y="13710"/>
                    </a:cubicBez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srgbClr val="BA9124"/>
                  </a:solidFill>
                  <a:latin typeface="Calibri" panose="020F0502020204030204"/>
                </a:endParaRPr>
              </a:p>
            </p:txBody>
          </p:sp>
          <p:sp>
            <p:nvSpPr>
              <p:cNvPr id="152" name="Shape">
                <a:extLst>
                  <a:ext uri="{FF2B5EF4-FFF2-40B4-BE49-F238E27FC236}">
                    <a16:creationId xmlns:a16="http://schemas.microsoft.com/office/drawing/2014/main" id="{192EAAC6-684F-4F44-9263-729B1C5573A6}"/>
                  </a:ext>
                </a:extLst>
              </p:cNvPr>
              <p:cNvSpPr/>
              <p:nvPr/>
            </p:nvSpPr>
            <p:spPr>
              <a:xfrm rot="3600000">
                <a:off x="2893230" y="4806404"/>
                <a:ext cx="132938" cy="2018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2" h="21600" extrusionOk="0">
                    <a:moveTo>
                      <a:pt x="4364" y="13616"/>
                    </a:moveTo>
                    <a:cubicBezTo>
                      <a:pt x="1241" y="9669"/>
                      <a:pt x="-288" y="5766"/>
                      <a:pt x="44" y="3016"/>
                    </a:cubicBezTo>
                    <a:cubicBezTo>
                      <a:pt x="1839" y="2040"/>
                      <a:pt x="3833" y="1020"/>
                      <a:pt x="6026" y="0"/>
                    </a:cubicBezTo>
                    <a:cubicBezTo>
                      <a:pt x="5162" y="2705"/>
                      <a:pt x="6624" y="7141"/>
                      <a:pt x="10146" y="11532"/>
                    </a:cubicBezTo>
                    <a:cubicBezTo>
                      <a:pt x="13403" y="15612"/>
                      <a:pt x="17657" y="18673"/>
                      <a:pt x="21312" y="19959"/>
                    </a:cubicBezTo>
                    <a:cubicBezTo>
                      <a:pt x="18919" y="20580"/>
                      <a:pt x="16593" y="21112"/>
                      <a:pt x="14466" y="21600"/>
                    </a:cubicBezTo>
                    <a:cubicBezTo>
                      <a:pt x="11010" y="20137"/>
                      <a:pt x="7289" y="17298"/>
                      <a:pt x="4364" y="13616"/>
                    </a:cubicBez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srgbClr val="BA9124"/>
                  </a:solidFill>
                  <a:latin typeface="Calibri" panose="020F0502020204030204"/>
                </a:endParaRPr>
              </a:p>
            </p:txBody>
          </p:sp>
          <p:sp>
            <p:nvSpPr>
              <p:cNvPr id="153" name="Shape">
                <a:extLst>
                  <a:ext uri="{FF2B5EF4-FFF2-40B4-BE49-F238E27FC236}">
                    <a16:creationId xmlns:a16="http://schemas.microsoft.com/office/drawing/2014/main" id="{AC83B845-EC14-4E8D-AD82-4CDAA3E0FF52}"/>
                  </a:ext>
                </a:extLst>
              </p:cNvPr>
              <p:cNvSpPr/>
              <p:nvPr/>
            </p:nvSpPr>
            <p:spPr>
              <a:xfrm rot="3600000">
                <a:off x="2954134" y="4838490"/>
                <a:ext cx="140466" cy="2176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51" h="21600" extrusionOk="0">
                    <a:moveTo>
                      <a:pt x="4051" y="13577"/>
                    </a:moveTo>
                    <a:cubicBezTo>
                      <a:pt x="543" y="9134"/>
                      <a:pt x="-749" y="4731"/>
                      <a:pt x="420" y="2304"/>
                    </a:cubicBezTo>
                    <a:cubicBezTo>
                      <a:pt x="2205" y="1563"/>
                      <a:pt x="4051" y="782"/>
                      <a:pt x="5959" y="0"/>
                    </a:cubicBezTo>
                    <a:cubicBezTo>
                      <a:pt x="4420" y="2345"/>
                      <a:pt x="5651" y="6994"/>
                      <a:pt x="9343" y="11643"/>
                    </a:cubicBezTo>
                    <a:cubicBezTo>
                      <a:pt x="12728" y="15881"/>
                      <a:pt x="17220" y="18967"/>
                      <a:pt x="20851" y="19831"/>
                    </a:cubicBezTo>
                    <a:cubicBezTo>
                      <a:pt x="18820" y="20448"/>
                      <a:pt x="16913" y="21065"/>
                      <a:pt x="15005" y="21600"/>
                    </a:cubicBezTo>
                    <a:cubicBezTo>
                      <a:pt x="11559" y="20613"/>
                      <a:pt x="7251" y="17650"/>
                      <a:pt x="4051" y="13577"/>
                    </a:cubicBez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srgbClr val="BA9124"/>
                  </a:solidFill>
                  <a:latin typeface="Calibri" panose="020F0502020204030204"/>
                </a:endParaRPr>
              </a:p>
            </p:txBody>
          </p:sp>
          <p:sp>
            <p:nvSpPr>
              <p:cNvPr id="154" name="Shape">
                <a:extLst>
                  <a:ext uri="{FF2B5EF4-FFF2-40B4-BE49-F238E27FC236}">
                    <a16:creationId xmlns:a16="http://schemas.microsoft.com/office/drawing/2014/main" id="{5E7A7710-4A59-43A6-9F56-61CF15CB23E1}"/>
                  </a:ext>
                </a:extLst>
              </p:cNvPr>
              <p:cNvSpPr/>
              <p:nvPr/>
            </p:nvSpPr>
            <p:spPr>
              <a:xfrm rot="3600000">
                <a:off x="2982329" y="4863277"/>
                <a:ext cx="367514" cy="3420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3" h="21600" extrusionOk="0">
                    <a:moveTo>
                      <a:pt x="1571" y="16364"/>
                    </a:moveTo>
                    <a:cubicBezTo>
                      <a:pt x="132" y="13405"/>
                      <a:pt x="-347" y="10447"/>
                      <a:pt x="252" y="8954"/>
                    </a:cubicBezTo>
                    <a:cubicBezTo>
                      <a:pt x="4304" y="6336"/>
                      <a:pt x="9434" y="3404"/>
                      <a:pt x="15547" y="0"/>
                    </a:cubicBezTo>
                    <a:cubicBezTo>
                      <a:pt x="14900" y="1492"/>
                      <a:pt x="15380" y="4477"/>
                      <a:pt x="16842" y="7488"/>
                    </a:cubicBezTo>
                    <a:cubicBezTo>
                      <a:pt x="18136" y="10132"/>
                      <a:pt x="19839" y="12070"/>
                      <a:pt x="21253" y="12672"/>
                    </a:cubicBezTo>
                    <a:cubicBezTo>
                      <a:pt x="15643" y="16233"/>
                      <a:pt x="10513" y="19322"/>
                      <a:pt x="6078" y="21600"/>
                    </a:cubicBezTo>
                    <a:cubicBezTo>
                      <a:pt x="4639" y="21024"/>
                      <a:pt x="2889" y="19061"/>
                      <a:pt x="1571" y="16364"/>
                    </a:cubicBez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srgbClr val="BA9124"/>
                  </a:solidFill>
                  <a:latin typeface="Calibri" panose="020F0502020204030204"/>
                </a:endParaRPr>
              </a:p>
            </p:txBody>
          </p:sp>
          <p:sp>
            <p:nvSpPr>
              <p:cNvPr id="155" name="Shape">
                <a:extLst>
                  <a:ext uri="{FF2B5EF4-FFF2-40B4-BE49-F238E27FC236}">
                    <a16:creationId xmlns:a16="http://schemas.microsoft.com/office/drawing/2014/main" id="{80ABB78E-9FB7-4A0A-B3C2-99F4C5DA69B1}"/>
                  </a:ext>
                </a:extLst>
              </p:cNvPr>
              <p:cNvSpPr/>
              <p:nvPr/>
            </p:nvSpPr>
            <p:spPr>
              <a:xfrm rot="3600000">
                <a:off x="2922973" y="4823335"/>
                <a:ext cx="137904" cy="2118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9" h="21600" extrusionOk="0">
                    <a:moveTo>
                      <a:pt x="4146" y="13526"/>
                    </a:moveTo>
                    <a:cubicBezTo>
                      <a:pt x="798" y="9299"/>
                      <a:pt x="-591" y="5115"/>
                      <a:pt x="230" y="2536"/>
                    </a:cubicBezTo>
                    <a:cubicBezTo>
                      <a:pt x="1998" y="1691"/>
                      <a:pt x="3893" y="845"/>
                      <a:pt x="5914" y="0"/>
                    </a:cubicBezTo>
                    <a:cubicBezTo>
                      <a:pt x="4651" y="2536"/>
                      <a:pt x="5977" y="7059"/>
                      <a:pt x="9641" y="11582"/>
                    </a:cubicBezTo>
                    <a:cubicBezTo>
                      <a:pt x="12988" y="15724"/>
                      <a:pt x="17346" y="18810"/>
                      <a:pt x="21009" y="19867"/>
                    </a:cubicBezTo>
                    <a:cubicBezTo>
                      <a:pt x="18862" y="20501"/>
                      <a:pt x="16777" y="21093"/>
                      <a:pt x="14820" y="21600"/>
                    </a:cubicBezTo>
                    <a:cubicBezTo>
                      <a:pt x="11283" y="20374"/>
                      <a:pt x="7241" y="17415"/>
                      <a:pt x="4146" y="13526"/>
                    </a:cubicBez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srgbClr val="BA9124"/>
                  </a:solidFill>
                  <a:latin typeface="Calibri" panose="020F0502020204030204"/>
                </a:endParaRPr>
              </a:p>
            </p:txBody>
          </p:sp>
        </p:grpSp>
      </p:grpSp>
      <p:grpSp>
        <p:nvGrpSpPr>
          <p:cNvPr id="156" name="Group 197">
            <a:extLst>
              <a:ext uri="{FF2B5EF4-FFF2-40B4-BE49-F238E27FC236}">
                <a16:creationId xmlns:a16="http://schemas.microsoft.com/office/drawing/2014/main" id="{783BC198-738B-4CD5-BCA3-D04763531D93}"/>
              </a:ext>
            </a:extLst>
          </p:cNvPr>
          <p:cNvGrpSpPr/>
          <p:nvPr/>
        </p:nvGrpSpPr>
        <p:grpSpPr>
          <a:xfrm rot="16200000">
            <a:off x="9579742" y="2602645"/>
            <a:ext cx="450989" cy="708287"/>
            <a:chOff x="2669093" y="4390862"/>
            <a:chExt cx="2410820" cy="2190639"/>
          </a:xfrm>
          <a:solidFill>
            <a:srgbClr val="90CC50"/>
          </a:solidFill>
        </p:grpSpPr>
        <p:sp>
          <p:nvSpPr>
            <p:cNvPr id="157" name="Shape">
              <a:extLst>
                <a:ext uri="{FF2B5EF4-FFF2-40B4-BE49-F238E27FC236}">
                  <a16:creationId xmlns:a16="http://schemas.microsoft.com/office/drawing/2014/main" id="{1F3EE388-6A24-4E9A-BB0A-1B105A1F444A}"/>
                </a:ext>
              </a:extLst>
            </p:cNvPr>
            <p:cNvSpPr/>
            <p:nvPr/>
          </p:nvSpPr>
          <p:spPr>
            <a:xfrm rot="3600000">
              <a:off x="2778704" y="4870839"/>
              <a:ext cx="2190639" cy="1230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489" extrusionOk="0">
                  <a:moveTo>
                    <a:pt x="376" y="18748"/>
                  </a:moveTo>
                  <a:cubicBezTo>
                    <a:pt x="474" y="18560"/>
                    <a:pt x="592" y="18364"/>
                    <a:pt x="730" y="18169"/>
                  </a:cubicBezTo>
                  <a:cubicBezTo>
                    <a:pt x="840" y="18010"/>
                    <a:pt x="962" y="17843"/>
                    <a:pt x="1096" y="17677"/>
                  </a:cubicBezTo>
                  <a:cubicBezTo>
                    <a:pt x="1210" y="17532"/>
                    <a:pt x="1332" y="17387"/>
                    <a:pt x="1463" y="17242"/>
                  </a:cubicBezTo>
                  <a:cubicBezTo>
                    <a:pt x="1581" y="17112"/>
                    <a:pt x="1703" y="16975"/>
                    <a:pt x="1829" y="16837"/>
                  </a:cubicBezTo>
                  <a:cubicBezTo>
                    <a:pt x="2517" y="16113"/>
                    <a:pt x="3387" y="15303"/>
                    <a:pt x="4425" y="14361"/>
                  </a:cubicBezTo>
                  <a:cubicBezTo>
                    <a:pt x="4539" y="14260"/>
                    <a:pt x="4657" y="14152"/>
                    <a:pt x="4775" y="14043"/>
                  </a:cubicBezTo>
                  <a:cubicBezTo>
                    <a:pt x="4889" y="13942"/>
                    <a:pt x="5007" y="13833"/>
                    <a:pt x="5125" y="13732"/>
                  </a:cubicBezTo>
                  <a:cubicBezTo>
                    <a:pt x="5239" y="13630"/>
                    <a:pt x="5357" y="13522"/>
                    <a:pt x="5475" y="13420"/>
                  </a:cubicBezTo>
                  <a:cubicBezTo>
                    <a:pt x="5589" y="13319"/>
                    <a:pt x="5707" y="13211"/>
                    <a:pt x="5825" y="13109"/>
                  </a:cubicBezTo>
                  <a:cubicBezTo>
                    <a:pt x="5963" y="12986"/>
                    <a:pt x="6106" y="12856"/>
                    <a:pt x="6252" y="12726"/>
                  </a:cubicBezTo>
                  <a:cubicBezTo>
                    <a:pt x="10692" y="8715"/>
                    <a:pt x="21504" y="0"/>
                    <a:pt x="21504" y="0"/>
                  </a:cubicBezTo>
                  <a:cubicBezTo>
                    <a:pt x="21504" y="0"/>
                    <a:pt x="12140" y="10757"/>
                    <a:pt x="8067" y="15064"/>
                  </a:cubicBezTo>
                  <a:cubicBezTo>
                    <a:pt x="7615" y="15541"/>
                    <a:pt x="7168" y="16012"/>
                    <a:pt x="6736" y="16468"/>
                  </a:cubicBezTo>
                  <a:cubicBezTo>
                    <a:pt x="6622" y="16584"/>
                    <a:pt x="6513" y="16707"/>
                    <a:pt x="6403" y="16823"/>
                  </a:cubicBezTo>
                  <a:cubicBezTo>
                    <a:pt x="6289" y="16938"/>
                    <a:pt x="6179" y="17061"/>
                    <a:pt x="6069" y="17170"/>
                  </a:cubicBezTo>
                  <a:cubicBezTo>
                    <a:pt x="5955" y="17286"/>
                    <a:pt x="5845" y="17402"/>
                    <a:pt x="5735" y="17517"/>
                  </a:cubicBezTo>
                  <a:cubicBezTo>
                    <a:pt x="5621" y="17633"/>
                    <a:pt x="5512" y="17749"/>
                    <a:pt x="5398" y="17865"/>
                  </a:cubicBezTo>
                  <a:cubicBezTo>
                    <a:pt x="4445" y="18849"/>
                    <a:pt x="3575" y="19704"/>
                    <a:pt x="2822" y="20333"/>
                  </a:cubicBezTo>
                  <a:cubicBezTo>
                    <a:pt x="2687" y="20442"/>
                    <a:pt x="2561" y="20550"/>
                    <a:pt x="2435" y="20645"/>
                  </a:cubicBezTo>
                  <a:cubicBezTo>
                    <a:pt x="2297" y="20753"/>
                    <a:pt x="2162" y="20854"/>
                    <a:pt x="2036" y="20941"/>
                  </a:cubicBezTo>
                  <a:cubicBezTo>
                    <a:pt x="1890" y="21043"/>
                    <a:pt x="1747" y="21130"/>
                    <a:pt x="1617" y="21209"/>
                  </a:cubicBezTo>
                  <a:cubicBezTo>
                    <a:pt x="1454" y="21296"/>
                    <a:pt x="1304" y="21368"/>
                    <a:pt x="1165" y="21419"/>
                  </a:cubicBezTo>
                  <a:cubicBezTo>
                    <a:pt x="624" y="21600"/>
                    <a:pt x="250" y="21441"/>
                    <a:pt x="91" y="20833"/>
                  </a:cubicBezTo>
                  <a:cubicBezTo>
                    <a:pt x="-96" y="20123"/>
                    <a:pt x="10" y="19457"/>
                    <a:pt x="376" y="18748"/>
                  </a:cubicBezTo>
                  <a:close/>
                </a:path>
              </a:pathLst>
            </a:custGeom>
            <a:grpFill/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>
                <a:defRPr/>
              </a:pPr>
              <a:endParaRPr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158" name="Group 199">
              <a:extLst>
                <a:ext uri="{FF2B5EF4-FFF2-40B4-BE49-F238E27FC236}">
                  <a16:creationId xmlns:a16="http://schemas.microsoft.com/office/drawing/2014/main" id="{5FC9AB67-8B5B-4072-A806-CFA68CB169F7}"/>
                </a:ext>
              </a:extLst>
            </p:cNvPr>
            <p:cNvGrpSpPr/>
            <p:nvPr/>
          </p:nvGrpSpPr>
          <p:grpSpPr>
            <a:xfrm>
              <a:off x="2669093" y="4652588"/>
              <a:ext cx="2410820" cy="1831557"/>
              <a:chOff x="2669093" y="4652588"/>
              <a:chExt cx="2410820" cy="1831557"/>
            </a:xfrm>
            <a:grpFill/>
          </p:grpSpPr>
          <p:sp>
            <p:nvSpPr>
              <p:cNvPr id="159" name="Shape">
                <a:extLst>
                  <a:ext uri="{FF2B5EF4-FFF2-40B4-BE49-F238E27FC236}">
                    <a16:creationId xmlns:a16="http://schemas.microsoft.com/office/drawing/2014/main" id="{EC8783B0-EEB4-4BDD-85A8-FAC90248D19F}"/>
                  </a:ext>
                </a:extLst>
              </p:cNvPr>
              <p:cNvSpPr/>
              <p:nvPr/>
            </p:nvSpPr>
            <p:spPr>
              <a:xfrm rot="3600000">
                <a:off x="4211554" y="5394260"/>
                <a:ext cx="953689" cy="7830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9" h="20679" extrusionOk="0">
                    <a:moveTo>
                      <a:pt x="0" y="20679"/>
                    </a:moveTo>
                    <a:cubicBezTo>
                      <a:pt x="0" y="20679"/>
                      <a:pt x="6874" y="9644"/>
                      <a:pt x="9717" y="5626"/>
                    </a:cubicBezTo>
                    <a:cubicBezTo>
                      <a:pt x="12560" y="1608"/>
                      <a:pt x="15192" y="-921"/>
                      <a:pt x="18291" y="316"/>
                    </a:cubicBezTo>
                    <a:cubicBezTo>
                      <a:pt x="21390" y="1553"/>
                      <a:pt x="21600" y="6502"/>
                      <a:pt x="20201" y="8976"/>
                    </a:cubicBezTo>
                    <a:lnTo>
                      <a:pt x="0" y="20679"/>
                    </a:ln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60" name="Shape">
                <a:extLst>
                  <a:ext uri="{FF2B5EF4-FFF2-40B4-BE49-F238E27FC236}">
                    <a16:creationId xmlns:a16="http://schemas.microsoft.com/office/drawing/2014/main" id="{759E85E7-91C8-45A5-A171-194BB7072584}"/>
                  </a:ext>
                </a:extLst>
              </p:cNvPr>
              <p:cNvSpPr/>
              <p:nvPr/>
            </p:nvSpPr>
            <p:spPr>
              <a:xfrm rot="3600000">
                <a:off x="2615201" y="4706480"/>
                <a:ext cx="266256" cy="1584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43" h="21171" extrusionOk="0">
                    <a:moveTo>
                      <a:pt x="18576" y="513"/>
                    </a:moveTo>
                    <a:lnTo>
                      <a:pt x="0" y="21171"/>
                    </a:lnTo>
                    <a:lnTo>
                      <a:pt x="20304" y="5663"/>
                    </a:lnTo>
                    <a:cubicBezTo>
                      <a:pt x="21201" y="4999"/>
                      <a:pt x="21600" y="3227"/>
                      <a:pt x="21168" y="1731"/>
                    </a:cubicBezTo>
                    <a:cubicBezTo>
                      <a:pt x="20769" y="236"/>
                      <a:pt x="19706" y="-429"/>
                      <a:pt x="18809" y="291"/>
                    </a:cubicBezTo>
                    <a:cubicBezTo>
                      <a:pt x="18742" y="346"/>
                      <a:pt x="18642" y="402"/>
                      <a:pt x="18576" y="513"/>
                    </a:cubicBez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61" name="Shape">
                <a:extLst>
                  <a:ext uri="{FF2B5EF4-FFF2-40B4-BE49-F238E27FC236}">
                    <a16:creationId xmlns:a16="http://schemas.microsoft.com/office/drawing/2014/main" id="{04F04104-2B4E-4170-9270-A5D6ADA20841}"/>
                  </a:ext>
                </a:extLst>
              </p:cNvPr>
              <p:cNvSpPr/>
              <p:nvPr/>
            </p:nvSpPr>
            <p:spPr>
              <a:xfrm rot="3600000">
                <a:off x="4081407" y="5511654"/>
                <a:ext cx="969611" cy="6119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4" h="20440" extrusionOk="0">
                    <a:moveTo>
                      <a:pt x="0" y="20440"/>
                    </a:moveTo>
                    <a:cubicBezTo>
                      <a:pt x="0" y="20440"/>
                      <a:pt x="9976" y="4628"/>
                      <a:pt x="13923" y="1734"/>
                    </a:cubicBezTo>
                    <a:cubicBezTo>
                      <a:pt x="17861" y="-1160"/>
                      <a:pt x="20477" y="86"/>
                      <a:pt x="21039" y="1734"/>
                    </a:cubicBezTo>
                    <a:cubicBezTo>
                      <a:pt x="21600" y="3382"/>
                      <a:pt x="20287" y="4365"/>
                      <a:pt x="19391" y="4988"/>
                    </a:cubicBezTo>
                    <a:cubicBezTo>
                      <a:pt x="18495" y="5611"/>
                      <a:pt x="0" y="20440"/>
                      <a:pt x="0" y="20440"/>
                    </a:cubicBez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62" name="Shape">
                <a:extLst>
                  <a:ext uri="{FF2B5EF4-FFF2-40B4-BE49-F238E27FC236}">
                    <a16:creationId xmlns:a16="http://schemas.microsoft.com/office/drawing/2014/main" id="{81DE6D62-CAAA-45CB-9B76-684A8DF066F7}"/>
                  </a:ext>
                </a:extLst>
              </p:cNvPr>
              <p:cNvSpPr/>
              <p:nvPr/>
            </p:nvSpPr>
            <p:spPr>
              <a:xfrm rot="3600000">
                <a:off x="3996187" y="5672702"/>
                <a:ext cx="1076913" cy="5459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3" h="21600" extrusionOk="0">
                    <a:moveTo>
                      <a:pt x="0" y="21600"/>
                    </a:moveTo>
                    <a:cubicBezTo>
                      <a:pt x="0" y="21600"/>
                      <a:pt x="13450" y="21600"/>
                      <a:pt x="17343" y="19845"/>
                    </a:cubicBezTo>
                    <a:cubicBezTo>
                      <a:pt x="21236" y="18090"/>
                      <a:pt x="21600" y="8348"/>
                      <a:pt x="20451" y="4363"/>
                    </a:cubicBezTo>
                    <a:cubicBezTo>
                      <a:pt x="19302" y="377"/>
                      <a:pt x="17343" y="0"/>
                      <a:pt x="17343" y="0"/>
                    </a:cubicBezTo>
                    <a:lnTo>
                      <a:pt x="0" y="21600"/>
                    </a:ln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63" name="Shape">
                <a:extLst>
                  <a:ext uri="{FF2B5EF4-FFF2-40B4-BE49-F238E27FC236}">
                    <a16:creationId xmlns:a16="http://schemas.microsoft.com/office/drawing/2014/main" id="{A9A38557-369A-4E5B-AB5D-07035408109D}"/>
                  </a:ext>
                </a:extLst>
              </p:cNvPr>
              <p:cNvSpPr/>
              <p:nvPr/>
            </p:nvSpPr>
            <p:spPr>
              <a:xfrm rot="3600000">
                <a:off x="3272133" y="5033104"/>
                <a:ext cx="136193" cy="216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89" h="21600" extrusionOk="0">
                    <a:moveTo>
                      <a:pt x="4127" y="13490"/>
                    </a:moveTo>
                    <a:cubicBezTo>
                      <a:pt x="348" y="8814"/>
                      <a:pt x="-911" y="4179"/>
                      <a:pt x="663" y="1779"/>
                    </a:cubicBezTo>
                    <a:cubicBezTo>
                      <a:pt x="2427" y="1200"/>
                      <a:pt x="4253" y="579"/>
                      <a:pt x="6079" y="0"/>
                    </a:cubicBezTo>
                    <a:cubicBezTo>
                      <a:pt x="4631" y="2400"/>
                      <a:pt x="5890" y="6993"/>
                      <a:pt x="9669" y="11586"/>
                    </a:cubicBezTo>
                    <a:cubicBezTo>
                      <a:pt x="12880" y="15559"/>
                      <a:pt x="17099" y="18497"/>
                      <a:pt x="20689" y="19614"/>
                    </a:cubicBezTo>
                    <a:cubicBezTo>
                      <a:pt x="18926" y="20276"/>
                      <a:pt x="17225" y="20938"/>
                      <a:pt x="15525" y="21600"/>
                    </a:cubicBezTo>
                    <a:cubicBezTo>
                      <a:pt x="11747" y="20566"/>
                      <a:pt x="7402" y="17545"/>
                      <a:pt x="4127" y="13490"/>
                    </a:cubicBez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64" name="Shape">
                <a:extLst>
                  <a:ext uri="{FF2B5EF4-FFF2-40B4-BE49-F238E27FC236}">
                    <a16:creationId xmlns:a16="http://schemas.microsoft.com/office/drawing/2014/main" id="{4BFA3F42-5B64-49C2-830C-4D3FFD2FB72A}"/>
                  </a:ext>
                </a:extLst>
              </p:cNvPr>
              <p:cNvSpPr/>
              <p:nvPr/>
            </p:nvSpPr>
            <p:spPr>
              <a:xfrm rot="3600000">
                <a:off x="3304508" y="5056082"/>
                <a:ext cx="133957" cy="2143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11" h="21600" extrusionOk="0">
                    <a:moveTo>
                      <a:pt x="4239" y="13495"/>
                    </a:moveTo>
                    <a:cubicBezTo>
                      <a:pt x="457" y="8857"/>
                      <a:pt x="-889" y="4261"/>
                      <a:pt x="585" y="1796"/>
                    </a:cubicBezTo>
                    <a:cubicBezTo>
                      <a:pt x="2380" y="1212"/>
                      <a:pt x="4239" y="585"/>
                      <a:pt x="6097" y="0"/>
                    </a:cubicBezTo>
                    <a:cubicBezTo>
                      <a:pt x="4751" y="2465"/>
                      <a:pt x="6033" y="7019"/>
                      <a:pt x="9815" y="11573"/>
                    </a:cubicBezTo>
                    <a:cubicBezTo>
                      <a:pt x="13020" y="15459"/>
                      <a:pt x="17186" y="18425"/>
                      <a:pt x="20711" y="19595"/>
                    </a:cubicBezTo>
                    <a:cubicBezTo>
                      <a:pt x="18916" y="20263"/>
                      <a:pt x="17186" y="20973"/>
                      <a:pt x="15455" y="21600"/>
                    </a:cubicBezTo>
                    <a:cubicBezTo>
                      <a:pt x="11866" y="20514"/>
                      <a:pt x="7572" y="17505"/>
                      <a:pt x="4239" y="13495"/>
                    </a:cubicBez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65" name="Shape">
                <a:extLst>
                  <a:ext uri="{FF2B5EF4-FFF2-40B4-BE49-F238E27FC236}">
                    <a16:creationId xmlns:a16="http://schemas.microsoft.com/office/drawing/2014/main" id="{F860EA1A-AEBF-4ABA-92A0-A8388626BAD8}"/>
                  </a:ext>
                </a:extLst>
              </p:cNvPr>
              <p:cNvSpPr/>
              <p:nvPr/>
            </p:nvSpPr>
            <p:spPr>
              <a:xfrm rot="3600000">
                <a:off x="3237482" y="5011539"/>
                <a:ext cx="137544" cy="2184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53" h="21600" extrusionOk="0">
                    <a:moveTo>
                      <a:pt x="4095" y="13526"/>
                    </a:moveTo>
                    <a:cubicBezTo>
                      <a:pt x="298" y="8812"/>
                      <a:pt x="-947" y="4140"/>
                      <a:pt x="734" y="1803"/>
                    </a:cubicBezTo>
                    <a:cubicBezTo>
                      <a:pt x="2477" y="1230"/>
                      <a:pt x="4282" y="615"/>
                      <a:pt x="6087" y="0"/>
                    </a:cubicBezTo>
                    <a:cubicBezTo>
                      <a:pt x="4531" y="2377"/>
                      <a:pt x="5776" y="6968"/>
                      <a:pt x="9511" y="11599"/>
                    </a:cubicBezTo>
                    <a:cubicBezTo>
                      <a:pt x="12810" y="15616"/>
                      <a:pt x="17105" y="18608"/>
                      <a:pt x="20653" y="19633"/>
                    </a:cubicBezTo>
                    <a:cubicBezTo>
                      <a:pt x="18910" y="20288"/>
                      <a:pt x="17229" y="20944"/>
                      <a:pt x="15486" y="21600"/>
                    </a:cubicBezTo>
                    <a:cubicBezTo>
                      <a:pt x="11876" y="20698"/>
                      <a:pt x="7456" y="17665"/>
                      <a:pt x="4095" y="13526"/>
                    </a:cubicBez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66" name="Shape">
                <a:extLst>
                  <a:ext uri="{FF2B5EF4-FFF2-40B4-BE49-F238E27FC236}">
                    <a16:creationId xmlns:a16="http://schemas.microsoft.com/office/drawing/2014/main" id="{CEC3A789-7CBB-4E3F-A21E-CFE6CB5270A4}"/>
                  </a:ext>
                </a:extLst>
              </p:cNvPr>
              <p:cNvSpPr/>
              <p:nvPr/>
            </p:nvSpPr>
            <p:spPr>
              <a:xfrm rot="3600000">
                <a:off x="3333832" y="5075246"/>
                <a:ext cx="132226" cy="2122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51" h="21600" extrusionOk="0">
                    <a:moveTo>
                      <a:pt x="4291" y="13500"/>
                    </a:moveTo>
                    <a:cubicBezTo>
                      <a:pt x="517" y="8902"/>
                      <a:pt x="-849" y="4303"/>
                      <a:pt x="517" y="1814"/>
                    </a:cubicBezTo>
                    <a:cubicBezTo>
                      <a:pt x="2339" y="1223"/>
                      <a:pt x="4226" y="591"/>
                      <a:pt x="6112" y="0"/>
                    </a:cubicBezTo>
                    <a:cubicBezTo>
                      <a:pt x="4876" y="2531"/>
                      <a:pt x="6177" y="7045"/>
                      <a:pt x="9951" y="11559"/>
                    </a:cubicBezTo>
                    <a:cubicBezTo>
                      <a:pt x="13074" y="15398"/>
                      <a:pt x="17173" y="18309"/>
                      <a:pt x="20751" y="19533"/>
                    </a:cubicBezTo>
                    <a:cubicBezTo>
                      <a:pt x="18929" y="20208"/>
                      <a:pt x="17173" y="20925"/>
                      <a:pt x="15416" y="21600"/>
                    </a:cubicBezTo>
                    <a:cubicBezTo>
                      <a:pt x="11773" y="20419"/>
                      <a:pt x="7544" y="17423"/>
                      <a:pt x="4291" y="13500"/>
                    </a:cubicBez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67" name="Shape">
                <a:extLst>
                  <a:ext uri="{FF2B5EF4-FFF2-40B4-BE49-F238E27FC236}">
                    <a16:creationId xmlns:a16="http://schemas.microsoft.com/office/drawing/2014/main" id="{B760317A-3FFE-460D-A397-AF49D9821916}"/>
                  </a:ext>
                </a:extLst>
              </p:cNvPr>
              <p:cNvSpPr/>
              <p:nvPr/>
            </p:nvSpPr>
            <p:spPr>
              <a:xfrm rot="3600000">
                <a:off x="2828255" y="4778948"/>
                <a:ext cx="118125" cy="1565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82" h="20760" extrusionOk="0">
                    <a:moveTo>
                      <a:pt x="6517" y="0"/>
                    </a:moveTo>
                    <a:cubicBezTo>
                      <a:pt x="6798" y="3188"/>
                      <a:pt x="8340" y="7200"/>
                      <a:pt x="11075" y="11267"/>
                    </a:cubicBezTo>
                    <a:cubicBezTo>
                      <a:pt x="13670" y="15115"/>
                      <a:pt x="16896" y="18247"/>
                      <a:pt x="19982" y="20226"/>
                    </a:cubicBezTo>
                    <a:cubicBezTo>
                      <a:pt x="10655" y="21600"/>
                      <a:pt x="4203" y="20391"/>
                      <a:pt x="1468" y="15774"/>
                    </a:cubicBezTo>
                    <a:cubicBezTo>
                      <a:pt x="-1618" y="10443"/>
                      <a:pt x="205" y="5386"/>
                      <a:pt x="6517" y="0"/>
                    </a:cubicBez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68" name="Shape">
                <a:extLst>
                  <a:ext uri="{FF2B5EF4-FFF2-40B4-BE49-F238E27FC236}">
                    <a16:creationId xmlns:a16="http://schemas.microsoft.com/office/drawing/2014/main" id="{8AF7FE71-7255-4A05-B953-29F506925E97}"/>
                  </a:ext>
                </a:extLst>
              </p:cNvPr>
              <p:cNvSpPr/>
              <p:nvPr/>
            </p:nvSpPr>
            <p:spPr>
              <a:xfrm rot="3600000">
                <a:off x="2859874" y="4791106"/>
                <a:ext cx="125610" cy="1861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634" y="13710"/>
                    </a:moveTo>
                    <a:cubicBezTo>
                      <a:pt x="1853" y="10151"/>
                      <a:pt x="285" y="6639"/>
                      <a:pt x="0" y="3849"/>
                    </a:cubicBezTo>
                    <a:cubicBezTo>
                      <a:pt x="1711" y="2598"/>
                      <a:pt x="3778" y="1299"/>
                      <a:pt x="6202" y="0"/>
                    </a:cubicBezTo>
                    <a:cubicBezTo>
                      <a:pt x="5846" y="2983"/>
                      <a:pt x="7485" y="7216"/>
                      <a:pt x="10836" y="11498"/>
                    </a:cubicBezTo>
                    <a:cubicBezTo>
                      <a:pt x="13972" y="15491"/>
                      <a:pt x="17964" y="18569"/>
                      <a:pt x="21600" y="20205"/>
                    </a:cubicBezTo>
                    <a:cubicBezTo>
                      <a:pt x="18749" y="20782"/>
                      <a:pt x="16111" y="21263"/>
                      <a:pt x="13687" y="21600"/>
                    </a:cubicBezTo>
                    <a:cubicBezTo>
                      <a:pt x="10551" y="19820"/>
                      <a:pt x="7343" y="17078"/>
                      <a:pt x="4634" y="13710"/>
                    </a:cubicBez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69" name="Shape">
                <a:extLst>
                  <a:ext uri="{FF2B5EF4-FFF2-40B4-BE49-F238E27FC236}">
                    <a16:creationId xmlns:a16="http://schemas.microsoft.com/office/drawing/2014/main" id="{ED2465B6-C673-4E7F-B743-0FA3267F8D4B}"/>
                  </a:ext>
                </a:extLst>
              </p:cNvPr>
              <p:cNvSpPr/>
              <p:nvPr/>
            </p:nvSpPr>
            <p:spPr>
              <a:xfrm rot="3600000">
                <a:off x="2893230" y="4806404"/>
                <a:ext cx="132938" cy="2018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2" h="21600" extrusionOk="0">
                    <a:moveTo>
                      <a:pt x="4364" y="13616"/>
                    </a:moveTo>
                    <a:cubicBezTo>
                      <a:pt x="1241" y="9669"/>
                      <a:pt x="-288" y="5766"/>
                      <a:pt x="44" y="3016"/>
                    </a:cubicBezTo>
                    <a:cubicBezTo>
                      <a:pt x="1839" y="2040"/>
                      <a:pt x="3833" y="1020"/>
                      <a:pt x="6026" y="0"/>
                    </a:cubicBezTo>
                    <a:cubicBezTo>
                      <a:pt x="5162" y="2705"/>
                      <a:pt x="6624" y="7141"/>
                      <a:pt x="10146" y="11532"/>
                    </a:cubicBezTo>
                    <a:cubicBezTo>
                      <a:pt x="13403" y="15612"/>
                      <a:pt x="17657" y="18673"/>
                      <a:pt x="21312" y="19959"/>
                    </a:cubicBezTo>
                    <a:cubicBezTo>
                      <a:pt x="18919" y="20580"/>
                      <a:pt x="16593" y="21112"/>
                      <a:pt x="14466" y="21600"/>
                    </a:cubicBezTo>
                    <a:cubicBezTo>
                      <a:pt x="11010" y="20137"/>
                      <a:pt x="7289" y="17298"/>
                      <a:pt x="4364" y="13616"/>
                    </a:cubicBez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70" name="Shape">
                <a:extLst>
                  <a:ext uri="{FF2B5EF4-FFF2-40B4-BE49-F238E27FC236}">
                    <a16:creationId xmlns:a16="http://schemas.microsoft.com/office/drawing/2014/main" id="{FB591A0A-D9BE-4A8B-B4EB-7A5DF8A9F5E1}"/>
                  </a:ext>
                </a:extLst>
              </p:cNvPr>
              <p:cNvSpPr/>
              <p:nvPr/>
            </p:nvSpPr>
            <p:spPr>
              <a:xfrm rot="3600000">
                <a:off x="2954134" y="4838490"/>
                <a:ext cx="140466" cy="2176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51" h="21600" extrusionOk="0">
                    <a:moveTo>
                      <a:pt x="4051" y="13577"/>
                    </a:moveTo>
                    <a:cubicBezTo>
                      <a:pt x="543" y="9134"/>
                      <a:pt x="-749" y="4731"/>
                      <a:pt x="420" y="2304"/>
                    </a:cubicBezTo>
                    <a:cubicBezTo>
                      <a:pt x="2205" y="1563"/>
                      <a:pt x="4051" y="782"/>
                      <a:pt x="5959" y="0"/>
                    </a:cubicBezTo>
                    <a:cubicBezTo>
                      <a:pt x="4420" y="2345"/>
                      <a:pt x="5651" y="6994"/>
                      <a:pt x="9343" y="11643"/>
                    </a:cubicBezTo>
                    <a:cubicBezTo>
                      <a:pt x="12728" y="15881"/>
                      <a:pt x="17220" y="18967"/>
                      <a:pt x="20851" y="19831"/>
                    </a:cubicBezTo>
                    <a:cubicBezTo>
                      <a:pt x="18820" y="20448"/>
                      <a:pt x="16913" y="21065"/>
                      <a:pt x="15005" y="21600"/>
                    </a:cubicBezTo>
                    <a:cubicBezTo>
                      <a:pt x="11559" y="20613"/>
                      <a:pt x="7251" y="17650"/>
                      <a:pt x="4051" y="13577"/>
                    </a:cubicBez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71" name="Shape">
                <a:extLst>
                  <a:ext uri="{FF2B5EF4-FFF2-40B4-BE49-F238E27FC236}">
                    <a16:creationId xmlns:a16="http://schemas.microsoft.com/office/drawing/2014/main" id="{52075B9C-18AF-4A10-808B-9D2D85A0B5D6}"/>
                  </a:ext>
                </a:extLst>
              </p:cNvPr>
              <p:cNvSpPr/>
              <p:nvPr/>
            </p:nvSpPr>
            <p:spPr>
              <a:xfrm rot="3600000">
                <a:off x="2982329" y="4863277"/>
                <a:ext cx="367514" cy="3420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3" h="21600" extrusionOk="0">
                    <a:moveTo>
                      <a:pt x="1571" y="16364"/>
                    </a:moveTo>
                    <a:cubicBezTo>
                      <a:pt x="132" y="13405"/>
                      <a:pt x="-347" y="10447"/>
                      <a:pt x="252" y="8954"/>
                    </a:cubicBezTo>
                    <a:cubicBezTo>
                      <a:pt x="4304" y="6336"/>
                      <a:pt x="9434" y="3404"/>
                      <a:pt x="15547" y="0"/>
                    </a:cubicBezTo>
                    <a:cubicBezTo>
                      <a:pt x="14900" y="1492"/>
                      <a:pt x="15380" y="4477"/>
                      <a:pt x="16842" y="7488"/>
                    </a:cubicBezTo>
                    <a:cubicBezTo>
                      <a:pt x="18136" y="10132"/>
                      <a:pt x="19839" y="12070"/>
                      <a:pt x="21253" y="12672"/>
                    </a:cubicBezTo>
                    <a:cubicBezTo>
                      <a:pt x="15643" y="16233"/>
                      <a:pt x="10513" y="19322"/>
                      <a:pt x="6078" y="21600"/>
                    </a:cubicBezTo>
                    <a:cubicBezTo>
                      <a:pt x="4639" y="21024"/>
                      <a:pt x="2889" y="19061"/>
                      <a:pt x="1571" y="16364"/>
                    </a:cubicBez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72" name="Shape">
                <a:extLst>
                  <a:ext uri="{FF2B5EF4-FFF2-40B4-BE49-F238E27FC236}">
                    <a16:creationId xmlns:a16="http://schemas.microsoft.com/office/drawing/2014/main" id="{8E5F6E1F-B3D4-4449-B3FE-7E777A44E7F5}"/>
                  </a:ext>
                </a:extLst>
              </p:cNvPr>
              <p:cNvSpPr/>
              <p:nvPr/>
            </p:nvSpPr>
            <p:spPr>
              <a:xfrm rot="3600000">
                <a:off x="2922973" y="4823335"/>
                <a:ext cx="137904" cy="2118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9" h="21600" extrusionOk="0">
                    <a:moveTo>
                      <a:pt x="4146" y="13526"/>
                    </a:moveTo>
                    <a:cubicBezTo>
                      <a:pt x="798" y="9299"/>
                      <a:pt x="-591" y="5115"/>
                      <a:pt x="230" y="2536"/>
                    </a:cubicBezTo>
                    <a:cubicBezTo>
                      <a:pt x="1998" y="1691"/>
                      <a:pt x="3893" y="845"/>
                      <a:pt x="5914" y="0"/>
                    </a:cubicBezTo>
                    <a:cubicBezTo>
                      <a:pt x="4651" y="2536"/>
                      <a:pt x="5977" y="7059"/>
                      <a:pt x="9641" y="11582"/>
                    </a:cubicBezTo>
                    <a:cubicBezTo>
                      <a:pt x="12988" y="15724"/>
                      <a:pt x="17346" y="18810"/>
                      <a:pt x="21009" y="19867"/>
                    </a:cubicBezTo>
                    <a:cubicBezTo>
                      <a:pt x="18862" y="20501"/>
                      <a:pt x="16777" y="21093"/>
                      <a:pt x="14820" y="21600"/>
                    </a:cubicBezTo>
                    <a:cubicBezTo>
                      <a:pt x="11283" y="20374"/>
                      <a:pt x="7241" y="17415"/>
                      <a:pt x="4146" y="13526"/>
                    </a:cubicBez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</p:grpSp>
      <p:pic>
        <p:nvPicPr>
          <p:cNvPr id="177" name="Picture 4" descr="مشاهدة صورة المصدر">
            <a:extLst>
              <a:ext uri="{FF2B5EF4-FFF2-40B4-BE49-F238E27FC236}">
                <a16:creationId xmlns:a16="http://schemas.microsoft.com/office/drawing/2014/main" id="{DF41B1D0-5AEA-47BF-9798-FE0BE6E09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10" y="3173451"/>
            <a:ext cx="2099353" cy="3465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3" name="مربع نص 172">
            <a:extLst>
              <a:ext uri="{FF2B5EF4-FFF2-40B4-BE49-F238E27FC236}">
                <a16:creationId xmlns:a16="http://schemas.microsoft.com/office/drawing/2014/main" id="{2A039065-3BB9-4925-82AE-472699226DDB}"/>
              </a:ext>
            </a:extLst>
          </p:cNvPr>
          <p:cNvSpPr txBox="1"/>
          <p:nvPr/>
        </p:nvSpPr>
        <p:spPr>
          <a:xfrm>
            <a:off x="2978599" y="4259998"/>
            <a:ext cx="854094" cy="646331"/>
          </a:xfrm>
          <a:prstGeom prst="homePlate">
            <a:avLst/>
          </a:prstGeom>
          <a:solidFill>
            <a:schemeClr val="bg2"/>
          </a:solidFill>
        </p:spPr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91</a:t>
            </a:r>
            <a:endParaRPr lang="en-US" sz="3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179" name="مربع نص 178">
            <a:extLst>
              <a:ext uri="{FF2B5EF4-FFF2-40B4-BE49-F238E27FC236}">
                <a16:creationId xmlns:a16="http://schemas.microsoft.com/office/drawing/2014/main" id="{6253C26E-0DA7-4A72-B3ED-546DCDDE92D7}"/>
              </a:ext>
            </a:extLst>
          </p:cNvPr>
          <p:cNvSpPr txBox="1"/>
          <p:nvPr/>
        </p:nvSpPr>
        <p:spPr>
          <a:xfrm>
            <a:off x="2813159" y="1318228"/>
            <a:ext cx="2456871" cy="442674"/>
          </a:xfrm>
          <a:prstGeom prst="round2Diag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التاريخ : 1443/2/28 ه</a:t>
            </a:r>
          </a:p>
        </p:txBody>
      </p:sp>
      <p:grpSp>
        <p:nvGrpSpPr>
          <p:cNvPr id="180" name="Group 142">
            <a:extLst>
              <a:ext uri="{FF2B5EF4-FFF2-40B4-BE49-F238E27FC236}">
                <a16:creationId xmlns:a16="http://schemas.microsoft.com/office/drawing/2014/main" id="{3E75CF56-DC1C-4253-BFC6-5E21F638F519}"/>
              </a:ext>
            </a:extLst>
          </p:cNvPr>
          <p:cNvGrpSpPr/>
          <p:nvPr/>
        </p:nvGrpSpPr>
        <p:grpSpPr>
          <a:xfrm rot="16200000">
            <a:off x="9504681" y="3535318"/>
            <a:ext cx="554175" cy="595792"/>
            <a:chOff x="2669093" y="4390862"/>
            <a:chExt cx="2410820" cy="2190639"/>
          </a:xfrm>
          <a:solidFill>
            <a:srgbClr val="F75969"/>
          </a:solidFill>
        </p:grpSpPr>
        <p:sp>
          <p:nvSpPr>
            <p:cNvPr id="181" name="Shape">
              <a:extLst>
                <a:ext uri="{FF2B5EF4-FFF2-40B4-BE49-F238E27FC236}">
                  <a16:creationId xmlns:a16="http://schemas.microsoft.com/office/drawing/2014/main" id="{3A4FD1BC-14A8-42EE-99DE-D5D34ECC50CD}"/>
                </a:ext>
              </a:extLst>
            </p:cNvPr>
            <p:cNvSpPr/>
            <p:nvPr/>
          </p:nvSpPr>
          <p:spPr>
            <a:xfrm rot="3600000">
              <a:off x="2778704" y="4870839"/>
              <a:ext cx="2190639" cy="1230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489" extrusionOk="0">
                  <a:moveTo>
                    <a:pt x="376" y="18748"/>
                  </a:moveTo>
                  <a:cubicBezTo>
                    <a:pt x="474" y="18560"/>
                    <a:pt x="592" y="18364"/>
                    <a:pt x="730" y="18169"/>
                  </a:cubicBezTo>
                  <a:cubicBezTo>
                    <a:pt x="840" y="18010"/>
                    <a:pt x="962" y="17843"/>
                    <a:pt x="1096" y="17677"/>
                  </a:cubicBezTo>
                  <a:cubicBezTo>
                    <a:pt x="1210" y="17532"/>
                    <a:pt x="1332" y="17387"/>
                    <a:pt x="1463" y="17242"/>
                  </a:cubicBezTo>
                  <a:cubicBezTo>
                    <a:pt x="1581" y="17112"/>
                    <a:pt x="1703" y="16975"/>
                    <a:pt x="1829" y="16837"/>
                  </a:cubicBezTo>
                  <a:cubicBezTo>
                    <a:pt x="2517" y="16113"/>
                    <a:pt x="3387" y="15303"/>
                    <a:pt x="4425" y="14361"/>
                  </a:cubicBezTo>
                  <a:cubicBezTo>
                    <a:pt x="4539" y="14260"/>
                    <a:pt x="4657" y="14152"/>
                    <a:pt x="4775" y="14043"/>
                  </a:cubicBezTo>
                  <a:cubicBezTo>
                    <a:pt x="4889" y="13942"/>
                    <a:pt x="5007" y="13833"/>
                    <a:pt x="5125" y="13732"/>
                  </a:cubicBezTo>
                  <a:cubicBezTo>
                    <a:pt x="5239" y="13630"/>
                    <a:pt x="5357" y="13522"/>
                    <a:pt x="5475" y="13420"/>
                  </a:cubicBezTo>
                  <a:cubicBezTo>
                    <a:pt x="5589" y="13319"/>
                    <a:pt x="5707" y="13211"/>
                    <a:pt x="5825" y="13109"/>
                  </a:cubicBezTo>
                  <a:cubicBezTo>
                    <a:pt x="5963" y="12986"/>
                    <a:pt x="6106" y="12856"/>
                    <a:pt x="6252" y="12726"/>
                  </a:cubicBezTo>
                  <a:cubicBezTo>
                    <a:pt x="10692" y="8715"/>
                    <a:pt x="21504" y="0"/>
                    <a:pt x="21504" y="0"/>
                  </a:cubicBezTo>
                  <a:cubicBezTo>
                    <a:pt x="21504" y="0"/>
                    <a:pt x="12140" y="10757"/>
                    <a:pt x="8067" y="15064"/>
                  </a:cubicBezTo>
                  <a:cubicBezTo>
                    <a:pt x="7615" y="15541"/>
                    <a:pt x="7168" y="16012"/>
                    <a:pt x="6736" y="16468"/>
                  </a:cubicBezTo>
                  <a:cubicBezTo>
                    <a:pt x="6622" y="16584"/>
                    <a:pt x="6513" y="16707"/>
                    <a:pt x="6403" y="16823"/>
                  </a:cubicBezTo>
                  <a:cubicBezTo>
                    <a:pt x="6289" y="16938"/>
                    <a:pt x="6179" y="17061"/>
                    <a:pt x="6069" y="17170"/>
                  </a:cubicBezTo>
                  <a:cubicBezTo>
                    <a:pt x="5955" y="17286"/>
                    <a:pt x="5845" y="17402"/>
                    <a:pt x="5735" y="17517"/>
                  </a:cubicBezTo>
                  <a:cubicBezTo>
                    <a:pt x="5621" y="17633"/>
                    <a:pt x="5512" y="17749"/>
                    <a:pt x="5398" y="17865"/>
                  </a:cubicBezTo>
                  <a:cubicBezTo>
                    <a:pt x="4445" y="18849"/>
                    <a:pt x="3575" y="19704"/>
                    <a:pt x="2822" y="20333"/>
                  </a:cubicBezTo>
                  <a:cubicBezTo>
                    <a:pt x="2687" y="20442"/>
                    <a:pt x="2561" y="20550"/>
                    <a:pt x="2435" y="20645"/>
                  </a:cubicBezTo>
                  <a:cubicBezTo>
                    <a:pt x="2297" y="20753"/>
                    <a:pt x="2162" y="20854"/>
                    <a:pt x="2036" y="20941"/>
                  </a:cubicBezTo>
                  <a:cubicBezTo>
                    <a:pt x="1890" y="21043"/>
                    <a:pt x="1747" y="21130"/>
                    <a:pt x="1617" y="21209"/>
                  </a:cubicBezTo>
                  <a:cubicBezTo>
                    <a:pt x="1454" y="21296"/>
                    <a:pt x="1304" y="21368"/>
                    <a:pt x="1165" y="21419"/>
                  </a:cubicBezTo>
                  <a:cubicBezTo>
                    <a:pt x="624" y="21600"/>
                    <a:pt x="250" y="21441"/>
                    <a:pt x="91" y="20833"/>
                  </a:cubicBezTo>
                  <a:cubicBezTo>
                    <a:pt x="-96" y="20123"/>
                    <a:pt x="10" y="19457"/>
                    <a:pt x="376" y="18748"/>
                  </a:cubicBezTo>
                  <a:close/>
                </a:path>
              </a:pathLst>
            </a:custGeom>
            <a:grpFill/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>
                <a:defRPr/>
              </a:pPr>
              <a:endParaRPr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182" name="Group 144">
              <a:extLst>
                <a:ext uri="{FF2B5EF4-FFF2-40B4-BE49-F238E27FC236}">
                  <a16:creationId xmlns:a16="http://schemas.microsoft.com/office/drawing/2014/main" id="{863518A8-43F7-4591-BE4E-B460D6291E2A}"/>
                </a:ext>
              </a:extLst>
            </p:cNvPr>
            <p:cNvGrpSpPr/>
            <p:nvPr/>
          </p:nvGrpSpPr>
          <p:grpSpPr>
            <a:xfrm>
              <a:off x="2669093" y="4652588"/>
              <a:ext cx="2410820" cy="1831557"/>
              <a:chOff x="2669093" y="4652588"/>
              <a:chExt cx="2410820" cy="1831557"/>
            </a:xfrm>
            <a:grpFill/>
          </p:grpSpPr>
          <p:sp>
            <p:nvSpPr>
              <p:cNvPr id="183" name="Shape">
                <a:extLst>
                  <a:ext uri="{FF2B5EF4-FFF2-40B4-BE49-F238E27FC236}">
                    <a16:creationId xmlns:a16="http://schemas.microsoft.com/office/drawing/2014/main" id="{8A1A1C08-246E-4442-802C-E0172630A74B}"/>
                  </a:ext>
                </a:extLst>
              </p:cNvPr>
              <p:cNvSpPr/>
              <p:nvPr/>
            </p:nvSpPr>
            <p:spPr>
              <a:xfrm rot="3600000">
                <a:off x="4211554" y="5394260"/>
                <a:ext cx="953689" cy="7830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9" h="20679" extrusionOk="0">
                    <a:moveTo>
                      <a:pt x="0" y="20679"/>
                    </a:moveTo>
                    <a:cubicBezTo>
                      <a:pt x="0" y="20679"/>
                      <a:pt x="6874" y="9644"/>
                      <a:pt x="9717" y="5626"/>
                    </a:cubicBezTo>
                    <a:cubicBezTo>
                      <a:pt x="12560" y="1608"/>
                      <a:pt x="15192" y="-921"/>
                      <a:pt x="18291" y="316"/>
                    </a:cubicBezTo>
                    <a:cubicBezTo>
                      <a:pt x="21390" y="1553"/>
                      <a:pt x="21600" y="6502"/>
                      <a:pt x="20201" y="8976"/>
                    </a:cubicBezTo>
                    <a:lnTo>
                      <a:pt x="0" y="20679"/>
                    </a:ln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84" name="Shape">
                <a:extLst>
                  <a:ext uri="{FF2B5EF4-FFF2-40B4-BE49-F238E27FC236}">
                    <a16:creationId xmlns:a16="http://schemas.microsoft.com/office/drawing/2014/main" id="{0C12D62E-FFEE-487A-BC3A-C77735EF61C7}"/>
                  </a:ext>
                </a:extLst>
              </p:cNvPr>
              <p:cNvSpPr/>
              <p:nvPr/>
            </p:nvSpPr>
            <p:spPr>
              <a:xfrm rot="3600000">
                <a:off x="2615201" y="4706480"/>
                <a:ext cx="266256" cy="1584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43" h="21171" extrusionOk="0">
                    <a:moveTo>
                      <a:pt x="18576" y="513"/>
                    </a:moveTo>
                    <a:lnTo>
                      <a:pt x="0" y="21171"/>
                    </a:lnTo>
                    <a:lnTo>
                      <a:pt x="20304" y="5663"/>
                    </a:lnTo>
                    <a:cubicBezTo>
                      <a:pt x="21201" y="4999"/>
                      <a:pt x="21600" y="3227"/>
                      <a:pt x="21168" y="1731"/>
                    </a:cubicBezTo>
                    <a:cubicBezTo>
                      <a:pt x="20769" y="236"/>
                      <a:pt x="19706" y="-429"/>
                      <a:pt x="18809" y="291"/>
                    </a:cubicBezTo>
                    <a:cubicBezTo>
                      <a:pt x="18742" y="346"/>
                      <a:pt x="18642" y="402"/>
                      <a:pt x="18576" y="513"/>
                    </a:cubicBez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85" name="Shape">
                <a:extLst>
                  <a:ext uri="{FF2B5EF4-FFF2-40B4-BE49-F238E27FC236}">
                    <a16:creationId xmlns:a16="http://schemas.microsoft.com/office/drawing/2014/main" id="{3CCA1C79-08CA-4D6C-B644-7BB4D5F5D596}"/>
                  </a:ext>
                </a:extLst>
              </p:cNvPr>
              <p:cNvSpPr/>
              <p:nvPr/>
            </p:nvSpPr>
            <p:spPr>
              <a:xfrm rot="3600000">
                <a:off x="4081407" y="5511654"/>
                <a:ext cx="969611" cy="6119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4" h="20440" extrusionOk="0">
                    <a:moveTo>
                      <a:pt x="0" y="20440"/>
                    </a:moveTo>
                    <a:cubicBezTo>
                      <a:pt x="0" y="20440"/>
                      <a:pt x="9976" y="4628"/>
                      <a:pt x="13923" y="1734"/>
                    </a:cubicBezTo>
                    <a:cubicBezTo>
                      <a:pt x="17861" y="-1160"/>
                      <a:pt x="20477" y="86"/>
                      <a:pt x="21039" y="1734"/>
                    </a:cubicBezTo>
                    <a:cubicBezTo>
                      <a:pt x="21600" y="3382"/>
                      <a:pt x="20287" y="4365"/>
                      <a:pt x="19391" y="4988"/>
                    </a:cubicBezTo>
                    <a:cubicBezTo>
                      <a:pt x="18495" y="5611"/>
                      <a:pt x="0" y="20440"/>
                      <a:pt x="0" y="20440"/>
                    </a:cubicBez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86" name="Shape">
                <a:extLst>
                  <a:ext uri="{FF2B5EF4-FFF2-40B4-BE49-F238E27FC236}">
                    <a16:creationId xmlns:a16="http://schemas.microsoft.com/office/drawing/2014/main" id="{2808546D-8EA7-4A9A-A136-3B068B81B909}"/>
                  </a:ext>
                </a:extLst>
              </p:cNvPr>
              <p:cNvSpPr/>
              <p:nvPr/>
            </p:nvSpPr>
            <p:spPr>
              <a:xfrm rot="3600000">
                <a:off x="3996187" y="5672702"/>
                <a:ext cx="1076913" cy="5459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3" h="21600" extrusionOk="0">
                    <a:moveTo>
                      <a:pt x="0" y="21600"/>
                    </a:moveTo>
                    <a:cubicBezTo>
                      <a:pt x="0" y="21600"/>
                      <a:pt x="13450" y="21600"/>
                      <a:pt x="17343" y="19845"/>
                    </a:cubicBezTo>
                    <a:cubicBezTo>
                      <a:pt x="21236" y="18090"/>
                      <a:pt x="21600" y="8348"/>
                      <a:pt x="20451" y="4363"/>
                    </a:cubicBezTo>
                    <a:cubicBezTo>
                      <a:pt x="19302" y="377"/>
                      <a:pt x="17343" y="0"/>
                      <a:pt x="17343" y="0"/>
                    </a:cubicBezTo>
                    <a:lnTo>
                      <a:pt x="0" y="21600"/>
                    </a:ln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87" name="Shape">
                <a:extLst>
                  <a:ext uri="{FF2B5EF4-FFF2-40B4-BE49-F238E27FC236}">
                    <a16:creationId xmlns:a16="http://schemas.microsoft.com/office/drawing/2014/main" id="{FF4ED60F-8B57-4753-B77F-C39EAEAB64B6}"/>
                  </a:ext>
                </a:extLst>
              </p:cNvPr>
              <p:cNvSpPr/>
              <p:nvPr/>
            </p:nvSpPr>
            <p:spPr>
              <a:xfrm rot="3600000">
                <a:off x="3272133" y="5033104"/>
                <a:ext cx="136193" cy="216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89" h="21600" extrusionOk="0">
                    <a:moveTo>
                      <a:pt x="4127" y="13490"/>
                    </a:moveTo>
                    <a:cubicBezTo>
                      <a:pt x="348" y="8814"/>
                      <a:pt x="-911" y="4179"/>
                      <a:pt x="663" y="1779"/>
                    </a:cubicBezTo>
                    <a:cubicBezTo>
                      <a:pt x="2427" y="1200"/>
                      <a:pt x="4253" y="579"/>
                      <a:pt x="6079" y="0"/>
                    </a:cubicBezTo>
                    <a:cubicBezTo>
                      <a:pt x="4631" y="2400"/>
                      <a:pt x="5890" y="6993"/>
                      <a:pt x="9669" y="11586"/>
                    </a:cubicBezTo>
                    <a:cubicBezTo>
                      <a:pt x="12880" y="15559"/>
                      <a:pt x="17099" y="18497"/>
                      <a:pt x="20689" y="19614"/>
                    </a:cubicBezTo>
                    <a:cubicBezTo>
                      <a:pt x="18926" y="20276"/>
                      <a:pt x="17225" y="20938"/>
                      <a:pt x="15525" y="21600"/>
                    </a:cubicBezTo>
                    <a:cubicBezTo>
                      <a:pt x="11747" y="20566"/>
                      <a:pt x="7402" y="17545"/>
                      <a:pt x="4127" y="13490"/>
                    </a:cubicBez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88" name="Shape">
                <a:extLst>
                  <a:ext uri="{FF2B5EF4-FFF2-40B4-BE49-F238E27FC236}">
                    <a16:creationId xmlns:a16="http://schemas.microsoft.com/office/drawing/2014/main" id="{69633456-A6AB-4934-9F65-C76B5E5B8CB3}"/>
                  </a:ext>
                </a:extLst>
              </p:cNvPr>
              <p:cNvSpPr/>
              <p:nvPr/>
            </p:nvSpPr>
            <p:spPr>
              <a:xfrm rot="3600000">
                <a:off x="3304508" y="5056082"/>
                <a:ext cx="133957" cy="2143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11" h="21600" extrusionOk="0">
                    <a:moveTo>
                      <a:pt x="4239" y="13495"/>
                    </a:moveTo>
                    <a:cubicBezTo>
                      <a:pt x="457" y="8857"/>
                      <a:pt x="-889" y="4261"/>
                      <a:pt x="585" y="1796"/>
                    </a:cubicBezTo>
                    <a:cubicBezTo>
                      <a:pt x="2380" y="1212"/>
                      <a:pt x="4239" y="585"/>
                      <a:pt x="6097" y="0"/>
                    </a:cubicBezTo>
                    <a:cubicBezTo>
                      <a:pt x="4751" y="2465"/>
                      <a:pt x="6033" y="7019"/>
                      <a:pt x="9815" y="11573"/>
                    </a:cubicBezTo>
                    <a:cubicBezTo>
                      <a:pt x="13020" y="15459"/>
                      <a:pt x="17186" y="18425"/>
                      <a:pt x="20711" y="19595"/>
                    </a:cubicBezTo>
                    <a:cubicBezTo>
                      <a:pt x="18916" y="20263"/>
                      <a:pt x="17186" y="20973"/>
                      <a:pt x="15455" y="21600"/>
                    </a:cubicBezTo>
                    <a:cubicBezTo>
                      <a:pt x="11866" y="20514"/>
                      <a:pt x="7572" y="17505"/>
                      <a:pt x="4239" y="13495"/>
                    </a:cubicBez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89" name="Shape">
                <a:extLst>
                  <a:ext uri="{FF2B5EF4-FFF2-40B4-BE49-F238E27FC236}">
                    <a16:creationId xmlns:a16="http://schemas.microsoft.com/office/drawing/2014/main" id="{10134B6E-6049-4736-ACE0-91034A8C023D}"/>
                  </a:ext>
                </a:extLst>
              </p:cNvPr>
              <p:cNvSpPr/>
              <p:nvPr/>
            </p:nvSpPr>
            <p:spPr>
              <a:xfrm rot="3600000">
                <a:off x="3237482" y="5011539"/>
                <a:ext cx="137544" cy="2184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53" h="21600" extrusionOk="0">
                    <a:moveTo>
                      <a:pt x="4095" y="13526"/>
                    </a:moveTo>
                    <a:cubicBezTo>
                      <a:pt x="298" y="8812"/>
                      <a:pt x="-947" y="4140"/>
                      <a:pt x="734" y="1803"/>
                    </a:cubicBezTo>
                    <a:cubicBezTo>
                      <a:pt x="2477" y="1230"/>
                      <a:pt x="4282" y="615"/>
                      <a:pt x="6087" y="0"/>
                    </a:cubicBezTo>
                    <a:cubicBezTo>
                      <a:pt x="4531" y="2377"/>
                      <a:pt x="5776" y="6968"/>
                      <a:pt x="9511" y="11599"/>
                    </a:cubicBezTo>
                    <a:cubicBezTo>
                      <a:pt x="12810" y="15616"/>
                      <a:pt x="17105" y="18608"/>
                      <a:pt x="20653" y="19633"/>
                    </a:cubicBezTo>
                    <a:cubicBezTo>
                      <a:pt x="18910" y="20288"/>
                      <a:pt x="17229" y="20944"/>
                      <a:pt x="15486" y="21600"/>
                    </a:cubicBezTo>
                    <a:cubicBezTo>
                      <a:pt x="11876" y="20698"/>
                      <a:pt x="7456" y="17665"/>
                      <a:pt x="4095" y="13526"/>
                    </a:cubicBez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90" name="Shape">
                <a:extLst>
                  <a:ext uri="{FF2B5EF4-FFF2-40B4-BE49-F238E27FC236}">
                    <a16:creationId xmlns:a16="http://schemas.microsoft.com/office/drawing/2014/main" id="{6AA574B9-8366-4412-82F9-5E3F22C8FD46}"/>
                  </a:ext>
                </a:extLst>
              </p:cNvPr>
              <p:cNvSpPr/>
              <p:nvPr/>
            </p:nvSpPr>
            <p:spPr>
              <a:xfrm rot="3600000">
                <a:off x="3333832" y="5075246"/>
                <a:ext cx="132226" cy="2122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51" h="21600" extrusionOk="0">
                    <a:moveTo>
                      <a:pt x="4291" y="13500"/>
                    </a:moveTo>
                    <a:cubicBezTo>
                      <a:pt x="517" y="8902"/>
                      <a:pt x="-849" y="4303"/>
                      <a:pt x="517" y="1814"/>
                    </a:cubicBezTo>
                    <a:cubicBezTo>
                      <a:pt x="2339" y="1223"/>
                      <a:pt x="4226" y="591"/>
                      <a:pt x="6112" y="0"/>
                    </a:cubicBezTo>
                    <a:cubicBezTo>
                      <a:pt x="4876" y="2531"/>
                      <a:pt x="6177" y="7045"/>
                      <a:pt x="9951" y="11559"/>
                    </a:cubicBezTo>
                    <a:cubicBezTo>
                      <a:pt x="13074" y="15398"/>
                      <a:pt x="17173" y="18309"/>
                      <a:pt x="20751" y="19533"/>
                    </a:cubicBezTo>
                    <a:cubicBezTo>
                      <a:pt x="18929" y="20208"/>
                      <a:pt x="17173" y="20925"/>
                      <a:pt x="15416" y="21600"/>
                    </a:cubicBezTo>
                    <a:cubicBezTo>
                      <a:pt x="11773" y="20419"/>
                      <a:pt x="7544" y="17423"/>
                      <a:pt x="4291" y="13500"/>
                    </a:cubicBez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91" name="Shape">
                <a:extLst>
                  <a:ext uri="{FF2B5EF4-FFF2-40B4-BE49-F238E27FC236}">
                    <a16:creationId xmlns:a16="http://schemas.microsoft.com/office/drawing/2014/main" id="{961E2E5C-0253-4F7A-9F72-E643FC83A7A9}"/>
                  </a:ext>
                </a:extLst>
              </p:cNvPr>
              <p:cNvSpPr/>
              <p:nvPr/>
            </p:nvSpPr>
            <p:spPr>
              <a:xfrm rot="3600000">
                <a:off x="2828255" y="4778948"/>
                <a:ext cx="118125" cy="1565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82" h="20760" extrusionOk="0">
                    <a:moveTo>
                      <a:pt x="6517" y="0"/>
                    </a:moveTo>
                    <a:cubicBezTo>
                      <a:pt x="6798" y="3188"/>
                      <a:pt x="8340" y="7200"/>
                      <a:pt x="11075" y="11267"/>
                    </a:cubicBezTo>
                    <a:cubicBezTo>
                      <a:pt x="13670" y="15115"/>
                      <a:pt x="16896" y="18247"/>
                      <a:pt x="19982" y="20226"/>
                    </a:cubicBezTo>
                    <a:cubicBezTo>
                      <a:pt x="10655" y="21600"/>
                      <a:pt x="4203" y="20391"/>
                      <a:pt x="1468" y="15774"/>
                    </a:cubicBezTo>
                    <a:cubicBezTo>
                      <a:pt x="-1618" y="10443"/>
                      <a:pt x="205" y="5386"/>
                      <a:pt x="6517" y="0"/>
                    </a:cubicBez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92" name="Shape">
                <a:extLst>
                  <a:ext uri="{FF2B5EF4-FFF2-40B4-BE49-F238E27FC236}">
                    <a16:creationId xmlns:a16="http://schemas.microsoft.com/office/drawing/2014/main" id="{92EF66CA-BE90-4BA9-B6E6-B326152073AE}"/>
                  </a:ext>
                </a:extLst>
              </p:cNvPr>
              <p:cNvSpPr/>
              <p:nvPr/>
            </p:nvSpPr>
            <p:spPr>
              <a:xfrm rot="3600000">
                <a:off x="2859874" y="4791106"/>
                <a:ext cx="125610" cy="1861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634" y="13710"/>
                    </a:moveTo>
                    <a:cubicBezTo>
                      <a:pt x="1853" y="10151"/>
                      <a:pt x="285" y="6639"/>
                      <a:pt x="0" y="3849"/>
                    </a:cubicBezTo>
                    <a:cubicBezTo>
                      <a:pt x="1711" y="2598"/>
                      <a:pt x="3778" y="1299"/>
                      <a:pt x="6202" y="0"/>
                    </a:cubicBezTo>
                    <a:cubicBezTo>
                      <a:pt x="5846" y="2983"/>
                      <a:pt x="7485" y="7216"/>
                      <a:pt x="10836" y="11498"/>
                    </a:cubicBezTo>
                    <a:cubicBezTo>
                      <a:pt x="13972" y="15491"/>
                      <a:pt x="17964" y="18569"/>
                      <a:pt x="21600" y="20205"/>
                    </a:cubicBezTo>
                    <a:cubicBezTo>
                      <a:pt x="18749" y="20782"/>
                      <a:pt x="16111" y="21263"/>
                      <a:pt x="13687" y="21600"/>
                    </a:cubicBezTo>
                    <a:cubicBezTo>
                      <a:pt x="10551" y="19820"/>
                      <a:pt x="7343" y="17078"/>
                      <a:pt x="4634" y="13710"/>
                    </a:cubicBez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93" name="Shape">
                <a:extLst>
                  <a:ext uri="{FF2B5EF4-FFF2-40B4-BE49-F238E27FC236}">
                    <a16:creationId xmlns:a16="http://schemas.microsoft.com/office/drawing/2014/main" id="{15094587-525C-4129-A61C-9EFF935DB440}"/>
                  </a:ext>
                </a:extLst>
              </p:cNvPr>
              <p:cNvSpPr/>
              <p:nvPr/>
            </p:nvSpPr>
            <p:spPr>
              <a:xfrm rot="3600000">
                <a:off x="2893230" y="4806404"/>
                <a:ext cx="132938" cy="2018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2" h="21600" extrusionOk="0">
                    <a:moveTo>
                      <a:pt x="4364" y="13616"/>
                    </a:moveTo>
                    <a:cubicBezTo>
                      <a:pt x="1241" y="9669"/>
                      <a:pt x="-288" y="5766"/>
                      <a:pt x="44" y="3016"/>
                    </a:cubicBezTo>
                    <a:cubicBezTo>
                      <a:pt x="1839" y="2040"/>
                      <a:pt x="3833" y="1020"/>
                      <a:pt x="6026" y="0"/>
                    </a:cubicBezTo>
                    <a:cubicBezTo>
                      <a:pt x="5162" y="2705"/>
                      <a:pt x="6624" y="7141"/>
                      <a:pt x="10146" y="11532"/>
                    </a:cubicBezTo>
                    <a:cubicBezTo>
                      <a:pt x="13403" y="15612"/>
                      <a:pt x="17657" y="18673"/>
                      <a:pt x="21312" y="19959"/>
                    </a:cubicBezTo>
                    <a:cubicBezTo>
                      <a:pt x="18919" y="20580"/>
                      <a:pt x="16593" y="21112"/>
                      <a:pt x="14466" y="21600"/>
                    </a:cubicBezTo>
                    <a:cubicBezTo>
                      <a:pt x="11010" y="20137"/>
                      <a:pt x="7289" y="17298"/>
                      <a:pt x="4364" y="13616"/>
                    </a:cubicBez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94" name="Shape">
                <a:extLst>
                  <a:ext uri="{FF2B5EF4-FFF2-40B4-BE49-F238E27FC236}">
                    <a16:creationId xmlns:a16="http://schemas.microsoft.com/office/drawing/2014/main" id="{8EAD003D-5179-4072-97C9-D922060B0259}"/>
                  </a:ext>
                </a:extLst>
              </p:cNvPr>
              <p:cNvSpPr/>
              <p:nvPr/>
            </p:nvSpPr>
            <p:spPr>
              <a:xfrm rot="3600000">
                <a:off x="2954134" y="4838490"/>
                <a:ext cx="140466" cy="2176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51" h="21600" extrusionOk="0">
                    <a:moveTo>
                      <a:pt x="4051" y="13577"/>
                    </a:moveTo>
                    <a:cubicBezTo>
                      <a:pt x="543" y="9134"/>
                      <a:pt x="-749" y="4731"/>
                      <a:pt x="420" y="2304"/>
                    </a:cubicBezTo>
                    <a:cubicBezTo>
                      <a:pt x="2205" y="1563"/>
                      <a:pt x="4051" y="782"/>
                      <a:pt x="5959" y="0"/>
                    </a:cubicBezTo>
                    <a:cubicBezTo>
                      <a:pt x="4420" y="2345"/>
                      <a:pt x="5651" y="6994"/>
                      <a:pt x="9343" y="11643"/>
                    </a:cubicBezTo>
                    <a:cubicBezTo>
                      <a:pt x="12728" y="15881"/>
                      <a:pt x="17220" y="18967"/>
                      <a:pt x="20851" y="19831"/>
                    </a:cubicBezTo>
                    <a:cubicBezTo>
                      <a:pt x="18820" y="20448"/>
                      <a:pt x="16913" y="21065"/>
                      <a:pt x="15005" y="21600"/>
                    </a:cubicBezTo>
                    <a:cubicBezTo>
                      <a:pt x="11559" y="20613"/>
                      <a:pt x="7251" y="17650"/>
                      <a:pt x="4051" y="13577"/>
                    </a:cubicBez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95" name="Shape">
                <a:extLst>
                  <a:ext uri="{FF2B5EF4-FFF2-40B4-BE49-F238E27FC236}">
                    <a16:creationId xmlns:a16="http://schemas.microsoft.com/office/drawing/2014/main" id="{C927222D-00B8-4591-B0BC-E0F0AF54FA00}"/>
                  </a:ext>
                </a:extLst>
              </p:cNvPr>
              <p:cNvSpPr/>
              <p:nvPr/>
            </p:nvSpPr>
            <p:spPr>
              <a:xfrm rot="3600000">
                <a:off x="2982329" y="4863277"/>
                <a:ext cx="367514" cy="3420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3" h="21600" extrusionOk="0">
                    <a:moveTo>
                      <a:pt x="1571" y="16364"/>
                    </a:moveTo>
                    <a:cubicBezTo>
                      <a:pt x="132" y="13405"/>
                      <a:pt x="-347" y="10447"/>
                      <a:pt x="252" y="8954"/>
                    </a:cubicBezTo>
                    <a:cubicBezTo>
                      <a:pt x="4304" y="6336"/>
                      <a:pt x="9434" y="3404"/>
                      <a:pt x="15547" y="0"/>
                    </a:cubicBezTo>
                    <a:cubicBezTo>
                      <a:pt x="14900" y="1492"/>
                      <a:pt x="15380" y="4477"/>
                      <a:pt x="16842" y="7488"/>
                    </a:cubicBezTo>
                    <a:cubicBezTo>
                      <a:pt x="18136" y="10132"/>
                      <a:pt x="19839" y="12070"/>
                      <a:pt x="21253" y="12672"/>
                    </a:cubicBezTo>
                    <a:cubicBezTo>
                      <a:pt x="15643" y="16233"/>
                      <a:pt x="10513" y="19322"/>
                      <a:pt x="6078" y="21600"/>
                    </a:cubicBezTo>
                    <a:cubicBezTo>
                      <a:pt x="4639" y="21024"/>
                      <a:pt x="2889" y="19061"/>
                      <a:pt x="1571" y="16364"/>
                    </a:cubicBez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96" name="Shape">
                <a:extLst>
                  <a:ext uri="{FF2B5EF4-FFF2-40B4-BE49-F238E27FC236}">
                    <a16:creationId xmlns:a16="http://schemas.microsoft.com/office/drawing/2014/main" id="{72A8F084-1C73-4782-B815-5578CDED59D2}"/>
                  </a:ext>
                </a:extLst>
              </p:cNvPr>
              <p:cNvSpPr/>
              <p:nvPr/>
            </p:nvSpPr>
            <p:spPr>
              <a:xfrm rot="3600000">
                <a:off x="2922973" y="4823335"/>
                <a:ext cx="137904" cy="2118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9" h="21600" extrusionOk="0">
                    <a:moveTo>
                      <a:pt x="4146" y="13526"/>
                    </a:moveTo>
                    <a:cubicBezTo>
                      <a:pt x="798" y="9299"/>
                      <a:pt x="-591" y="5115"/>
                      <a:pt x="230" y="2536"/>
                    </a:cubicBezTo>
                    <a:cubicBezTo>
                      <a:pt x="1998" y="1691"/>
                      <a:pt x="3893" y="845"/>
                      <a:pt x="5914" y="0"/>
                    </a:cubicBezTo>
                    <a:cubicBezTo>
                      <a:pt x="4651" y="2536"/>
                      <a:pt x="5977" y="7059"/>
                      <a:pt x="9641" y="11582"/>
                    </a:cubicBezTo>
                    <a:cubicBezTo>
                      <a:pt x="12988" y="15724"/>
                      <a:pt x="17346" y="18810"/>
                      <a:pt x="21009" y="19867"/>
                    </a:cubicBezTo>
                    <a:cubicBezTo>
                      <a:pt x="18862" y="20501"/>
                      <a:pt x="16777" y="21093"/>
                      <a:pt x="14820" y="21600"/>
                    </a:cubicBezTo>
                    <a:cubicBezTo>
                      <a:pt x="11283" y="20374"/>
                      <a:pt x="7241" y="17415"/>
                      <a:pt x="4146" y="13526"/>
                    </a:cubicBezTo>
                    <a:close/>
                  </a:path>
                </a:pathLst>
              </a:custGeom>
              <a:grpFill/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>
                  <a:defRPr/>
                </a:pPr>
                <a:endParaRPr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</p:grpSp>
      <p:pic>
        <p:nvPicPr>
          <p:cNvPr id="197" name="صورة 196">
            <a:extLst>
              <a:ext uri="{FF2B5EF4-FFF2-40B4-BE49-F238E27FC236}">
                <a16:creationId xmlns:a16="http://schemas.microsoft.com/office/drawing/2014/main" id="{50D1B58C-0899-4A82-9376-BDF062FF5F7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0290" t="9914" r="21580" b="81302"/>
          <a:stretch/>
        </p:blipFill>
        <p:spPr>
          <a:xfrm>
            <a:off x="5270030" y="1188194"/>
            <a:ext cx="3697945" cy="55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89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73" grpId="0" animBg="1"/>
      <p:bldP spid="17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443B522F-6C43-478A-898D-918EACB5A369}"/>
              </a:ext>
            </a:extLst>
          </p:cNvPr>
          <p:cNvGrpSpPr/>
          <p:nvPr/>
        </p:nvGrpSpPr>
        <p:grpSpPr>
          <a:xfrm>
            <a:off x="0" y="-102236"/>
            <a:ext cx="12203676" cy="6960236"/>
            <a:chOff x="0" y="-102237"/>
            <a:chExt cx="12203676" cy="6960236"/>
          </a:xfrm>
        </p:grpSpPr>
        <p:pic>
          <p:nvPicPr>
            <p:cNvPr id="14" name="صورة 13">
              <a:extLst>
                <a:ext uri="{FF2B5EF4-FFF2-40B4-BE49-F238E27FC236}">
                  <a16:creationId xmlns:a16="http://schemas.microsoft.com/office/drawing/2014/main" id="{73C6B4C0-0467-49BB-91B4-F1360A3AB0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740"/>
            <a:stretch/>
          </p:blipFill>
          <p:spPr>
            <a:xfrm>
              <a:off x="0" y="-102237"/>
              <a:ext cx="12203676" cy="3041155"/>
            </a:xfrm>
            <a:prstGeom prst="rect">
              <a:avLst/>
            </a:prstGeom>
          </p:spPr>
        </p:pic>
        <p:pic>
          <p:nvPicPr>
            <p:cNvPr id="15" name="صورة 14">
              <a:extLst>
                <a:ext uri="{FF2B5EF4-FFF2-40B4-BE49-F238E27FC236}">
                  <a16:creationId xmlns:a16="http://schemas.microsoft.com/office/drawing/2014/main" id="{151ABE80-2702-47CD-A85F-D0A08F5BA7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900" b="7419"/>
            <a:stretch/>
          </p:blipFill>
          <p:spPr>
            <a:xfrm>
              <a:off x="0" y="1944074"/>
              <a:ext cx="12203676" cy="4913925"/>
            </a:xfrm>
            <a:prstGeom prst="rect">
              <a:avLst/>
            </a:prstGeom>
          </p:spPr>
        </p:pic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B93A8683-E16D-4E34-AB58-31B18F127D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016" b="90000" l="4186" r="95000">
                        <a14:foregroundMark x1="94070" y1="12131" x2="6395" y2="84098"/>
                        <a14:foregroundMark x1="65233" y1="78525" x2="41628" y2="44590"/>
                        <a14:foregroundMark x1="48488" y1="86066" x2="38256" y2="34590"/>
                        <a14:foregroundMark x1="30465" y1="84426" x2="23140" y2="60820"/>
                        <a14:foregroundMark x1="23140" y1="60820" x2="22674" y2="52623"/>
                        <a14:foregroundMark x1="22791" y1="84754" x2="50698" y2="66066"/>
                        <a14:foregroundMark x1="53605" y1="84098" x2="48256" y2="50984"/>
                        <a14:foregroundMark x1="58140" y1="84426" x2="75698" y2="47213"/>
                        <a14:foregroundMark x1="67907" y1="84426" x2="76628" y2="49508"/>
                        <a14:foregroundMark x1="76512" y1="82131" x2="75000" y2="42623"/>
                        <a14:foregroundMark x1="88837" y1="72459" x2="56279" y2="47213"/>
                        <a14:foregroundMark x1="93605" y1="74754" x2="70930" y2="63279"/>
                        <a14:foregroundMark x1="70930" y1="63279" x2="62326" y2="57377"/>
                        <a14:foregroundMark x1="93488" y1="82623" x2="87674" y2="65246"/>
                        <a14:foregroundMark x1="91977" y1="85738" x2="87209" y2="59508"/>
                        <a14:foregroundMark x1="4419" y1="68361" x2="34302" y2="54262"/>
                        <a14:foregroundMark x1="4419" y1="40000" x2="33953" y2="39016"/>
                        <a14:foregroundMark x1="33953" y1="39016" x2="38721" y2="39508"/>
                        <a14:foregroundMark x1="4302" y1="71639" x2="4651" y2="9180"/>
                        <a14:foregroundMark x1="4651" y1="9180" x2="15581" y2="17705"/>
                        <a14:foregroundMark x1="15581" y1="17705" x2="16163" y2="18525"/>
                        <a14:foregroundMark x1="4419" y1="72295" x2="4419" y2="80820"/>
                        <a14:foregroundMark x1="4419" y1="80820" x2="9651" y2="85410"/>
                        <a14:foregroundMark x1="9651" y1="85410" x2="15581" y2="86066"/>
                        <a14:foregroundMark x1="15581" y1="86066" x2="21628" y2="85574"/>
                        <a14:foregroundMark x1="21628" y1="85574" x2="22791" y2="85574"/>
                        <a14:foregroundMark x1="4651" y1="82295" x2="9884" y2="85902"/>
                        <a14:foregroundMark x1="9884" y1="85902" x2="11163" y2="85410"/>
                        <a14:foregroundMark x1="13605" y1="85246" x2="21860" y2="84918"/>
                        <a14:foregroundMark x1="21860" y1="84918" x2="28140" y2="85082"/>
                        <a14:foregroundMark x1="27442" y1="85902" x2="43837" y2="86230"/>
                        <a14:foregroundMark x1="43837" y1="86230" x2="57791" y2="84590"/>
                        <a14:foregroundMark x1="57791" y1="84590" x2="71977" y2="85082"/>
                        <a14:foregroundMark x1="63837" y1="86230" x2="84651" y2="86230"/>
                        <a14:foregroundMark x1="84651" y1="86230" x2="90930" y2="85574"/>
                        <a14:foregroundMark x1="90930" y1="85574" x2="95000" y2="86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377" y="824535"/>
            <a:ext cx="10006897" cy="5498273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C4469AA-26BC-4074-A63A-4BC560A415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241" y="2150629"/>
            <a:ext cx="1706984" cy="15339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408847DD-EB55-4109-8A86-D20ACD05AF3D}"/>
              </a:ext>
            </a:extLst>
          </p:cNvPr>
          <p:cNvSpPr txBox="1"/>
          <p:nvPr/>
        </p:nvSpPr>
        <p:spPr>
          <a:xfrm>
            <a:off x="526928" y="1649050"/>
            <a:ext cx="1621609" cy="369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b="1" dirty="0">
                <a:cs typeface="AL-Mohanad" pitchFamily="2" charset="-78"/>
              </a:rPr>
              <a:t>القوانين الصفية</a:t>
            </a:r>
          </a:p>
        </p:txBody>
      </p:sp>
      <p:pic>
        <p:nvPicPr>
          <p:cNvPr id="16" name="Picture 4" descr="مشاهدة صورة المصدر">
            <a:extLst>
              <a:ext uri="{FF2B5EF4-FFF2-40B4-BE49-F238E27FC236}">
                <a16:creationId xmlns:a16="http://schemas.microsoft.com/office/drawing/2014/main" id="{C43D913D-17FA-4087-A863-EE19724BC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13" y="3165581"/>
            <a:ext cx="2099353" cy="3465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9C06A6B5-85C8-47DA-B7C9-0DE83900199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8828" t="19696" r="14618" b="60418"/>
          <a:stretch/>
        </p:blipFill>
        <p:spPr>
          <a:xfrm>
            <a:off x="2692909" y="1875712"/>
            <a:ext cx="8537065" cy="3001088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1A537F74-1F40-46E7-A9B6-904468E6A95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1056" t="19696" r="30772" b="74745"/>
          <a:stretch/>
        </p:blipFill>
        <p:spPr>
          <a:xfrm>
            <a:off x="7715250" y="4106250"/>
            <a:ext cx="3238501" cy="83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9940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443B522F-6C43-478A-898D-918EACB5A369}"/>
              </a:ext>
            </a:extLst>
          </p:cNvPr>
          <p:cNvGrpSpPr/>
          <p:nvPr/>
        </p:nvGrpSpPr>
        <p:grpSpPr>
          <a:xfrm>
            <a:off x="0" y="-102236"/>
            <a:ext cx="12203676" cy="6960236"/>
            <a:chOff x="0" y="-102237"/>
            <a:chExt cx="12203676" cy="6960236"/>
          </a:xfrm>
        </p:grpSpPr>
        <p:pic>
          <p:nvPicPr>
            <p:cNvPr id="14" name="صورة 13">
              <a:extLst>
                <a:ext uri="{FF2B5EF4-FFF2-40B4-BE49-F238E27FC236}">
                  <a16:creationId xmlns:a16="http://schemas.microsoft.com/office/drawing/2014/main" id="{73C6B4C0-0467-49BB-91B4-F1360A3AB0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740"/>
            <a:stretch/>
          </p:blipFill>
          <p:spPr>
            <a:xfrm>
              <a:off x="0" y="-102237"/>
              <a:ext cx="12203676" cy="3041155"/>
            </a:xfrm>
            <a:prstGeom prst="rect">
              <a:avLst/>
            </a:prstGeom>
          </p:spPr>
        </p:pic>
        <p:pic>
          <p:nvPicPr>
            <p:cNvPr id="15" name="صورة 14">
              <a:extLst>
                <a:ext uri="{FF2B5EF4-FFF2-40B4-BE49-F238E27FC236}">
                  <a16:creationId xmlns:a16="http://schemas.microsoft.com/office/drawing/2014/main" id="{151ABE80-2702-47CD-A85F-D0A08F5BA7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900" b="7419"/>
            <a:stretch/>
          </p:blipFill>
          <p:spPr>
            <a:xfrm>
              <a:off x="0" y="1944074"/>
              <a:ext cx="12203676" cy="4913925"/>
            </a:xfrm>
            <a:prstGeom prst="rect">
              <a:avLst/>
            </a:prstGeom>
          </p:spPr>
        </p:pic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B93A8683-E16D-4E34-AB58-31B18F127D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016" b="90000" l="4186" r="95000">
                        <a14:foregroundMark x1="94070" y1="12131" x2="6395" y2="84098"/>
                        <a14:foregroundMark x1="65233" y1="78525" x2="41628" y2="44590"/>
                        <a14:foregroundMark x1="48488" y1="86066" x2="38256" y2="34590"/>
                        <a14:foregroundMark x1="30465" y1="84426" x2="23140" y2="60820"/>
                        <a14:foregroundMark x1="23140" y1="60820" x2="22674" y2="52623"/>
                        <a14:foregroundMark x1="22791" y1="84754" x2="50698" y2="66066"/>
                        <a14:foregroundMark x1="53605" y1="84098" x2="48256" y2="50984"/>
                        <a14:foregroundMark x1="58140" y1="84426" x2="75698" y2="47213"/>
                        <a14:foregroundMark x1="67907" y1="84426" x2="76628" y2="49508"/>
                        <a14:foregroundMark x1="76512" y1="82131" x2="75000" y2="42623"/>
                        <a14:foregroundMark x1="88837" y1="72459" x2="56279" y2="47213"/>
                        <a14:foregroundMark x1="93605" y1="74754" x2="70930" y2="63279"/>
                        <a14:foregroundMark x1="70930" y1="63279" x2="62326" y2="57377"/>
                        <a14:foregroundMark x1="93488" y1="82623" x2="87674" y2="65246"/>
                        <a14:foregroundMark x1="91977" y1="85738" x2="87209" y2="59508"/>
                        <a14:foregroundMark x1="4419" y1="68361" x2="34302" y2="54262"/>
                        <a14:foregroundMark x1="4419" y1="40000" x2="33953" y2="39016"/>
                        <a14:foregroundMark x1="33953" y1="39016" x2="38721" y2="39508"/>
                        <a14:foregroundMark x1="4302" y1="71639" x2="4651" y2="9180"/>
                        <a14:foregroundMark x1="4651" y1="9180" x2="15581" y2="17705"/>
                        <a14:foregroundMark x1="15581" y1="17705" x2="16163" y2="18525"/>
                        <a14:foregroundMark x1="4419" y1="72295" x2="4419" y2="80820"/>
                        <a14:foregroundMark x1="4419" y1="80820" x2="9651" y2="85410"/>
                        <a14:foregroundMark x1="9651" y1="85410" x2="15581" y2="86066"/>
                        <a14:foregroundMark x1="15581" y1="86066" x2="21628" y2="85574"/>
                        <a14:foregroundMark x1="21628" y1="85574" x2="22791" y2="85574"/>
                        <a14:foregroundMark x1="4651" y1="82295" x2="9884" y2="85902"/>
                        <a14:foregroundMark x1="9884" y1="85902" x2="11163" y2="85410"/>
                        <a14:foregroundMark x1="13605" y1="85246" x2="21860" y2="84918"/>
                        <a14:foregroundMark x1="21860" y1="84918" x2="28140" y2="85082"/>
                        <a14:foregroundMark x1="27442" y1="85902" x2="43837" y2="86230"/>
                        <a14:foregroundMark x1="43837" y1="86230" x2="57791" y2="84590"/>
                        <a14:foregroundMark x1="57791" y1="84590" x2="71977" y2="85082"/>
                        <a14:foregroundMark x1="63837" y1="86230" x2="84651" y2="86230"/>
                        <a14:foregroundMark x1="84651" y1="86230" x2="90930" y2="85574"/>
                        <a14:foregroundMark x1="90930" y1="85574" x2="95000" y2="86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377" y="824535"/>
            <a:ext cx="10006897" cy="5498273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C4469AA-26BC-4074-A63A-4BC560A415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241" y="2150629"/>
            <a:ext cx="1706984" cy="15339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408847DD-EB55-4109-8A86-D20ACD05AF3D}"/>
              </a:ext>
            </a:extLst>
          </p:cNvPr>
          <p:cNvSpPr txBox="1"/>
          <p:nvPr/>
        </p:nvSpPr>
        <p:spPr>
          <a:xfrm>
            <a:off x="526928" y="1649050"/>
            <a:ext cx="1621609" cy="369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b="1" dirty="0">
                <a:cs typeface="AL-Mohanad" pitchFamily="2" charset="-78"/>
              </a:rPr>
              <a:t>القوانين الصفية</a:t>
            </a:r>
          </a:p>
        </p:txBody>
      </p:sp>
      <p:pic>
        <p:nvPicPr>
          <p:cNvPr id="16" name="Picture 4" descr="مشاهدة صورة المصدر">
            <a:extLst>
              <a:ext uri="{FF2B5EF4-FFF2-40B4-BE49-F238E27FC236}">
                <a16:creationId xmlns:a16="http://schemas.microsoft.com/office/drawing/2014/main" id="{C43D913D-17FA-4087-A863-EE19724BC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13" y="3165581"/>
            <a:ext cx="2099353" cy="3465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508BA4E-62A8-428A-8976-61343EDF7BD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0373" t="34722" r="15186" b="59723"/>
          <a:stretch/>
        </p:blipFill>
        <p:spPr>
          <a:xfrm>
            <a:off x="8426840" y="1322803"/>
            <a:ext cx="3108579" cy="621272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2B670673-12AA-40CE-99BE-1B6354AD94B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7832" t="41049" r="16038" b="54978"/>
          <a:stretch/>
        </p:blipFill>
        <p:spPr>
          <a:xfrm>
            <a:off x="4426471" y="1957350"/>
            <a:ext cx="6391275" cy="461380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7EE8E0FE-5813-4F1E-8C93-73D24D13100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7016" t="46159" r="16749" b="49617"/>
          <a:stretch/>
        </p:blipFill>
        <p:spPr>
          <a:xfrm>
            <a:off x="6837623" y="2537070"/>
            <a:ext cx="4662375" cy="514990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F3F109DC-95C2-4197-AF3C-5F96FE3D376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471" t="50369" r="14191" b="29028"/>
          <a:stretch/>
        </p:blipFill>
        <p:spPr>
          <a:xfrm>
            <a:off x="2975207" y="3143637"/>
            <a:ext cx="7960246" cy="215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181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443B522F-6C43-478A-898D-918EACB5A369}"/>
              </a:ext>
            </a:extLst>
          </p:cNvPr>
          <p:cNvGrpSpPr/>
          <p:nvPr/>
        </p:nvGrpSpPr>
        <p:grpSpPr>
          <a:xfrm>
            <a:off x="0" y="-102236"/>
            <a:ext cx="12203676" cy="6960236"/>
            <a:chOff x="0" y="-102237"/>
            <a:chExt cx="12203676" cy="6960236"/>
          </a:xfrm>
        </p:grpSpPr>
        <p:pic>
          <p:nvPicPr>
            <p:cNvPr id="14" name="صورة 13">
              <a:extLst>
                <a:ext uri="{FF2B5EF4-FFF2-40B4-BE49-F238E27FC236}">
                  <a16:creationId xmlns:a16="http://schemas.microsoft.com/office/drawing/2014/main" id="{73C6B4C0-0467-49BB-91B4-F1360A3AB0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740"/>
            <a:stretch/>
          </p:blipFill>
          <p:spPr>
            <a:xfrm>
              <a:off x="0" y="-102237"/>
              <a:ext cx="12203676" cy="3041155"/>
            </a:xfrm>
            <a:prstGeom prst="rect">
              <a:avLst/>
            </a:prstGeom>
          </p:spPr>
        </p:pic>
        <p:pic>
          <p:nvPicPr>
            <p:cNvPr id="15" name="صورة 14">
              <a:extLst>
                <a:ext uri="{FF2B5EF4-FFF2-40B4-BE49-F238E27FC236}">
                  <a16:creationId xmlns:a16="http://schemas.microsoft.com/office/drawing/2014/main" id="{151ABE80-2702-47CD-A85F-D0A08F5BA7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900" b="7419"/>
            <a:stretch/>
          </p:blipFill>
          <p:spPr>
            <a:xfrm>
              <a:off x="0" y="1944074"/>
              <a:ext cx="12203676" cy="4913925"/>
            </a:xfrm>
            <a:prstGeom prst="rect">
              <a:avLst/>
            </a:prstGeom>
          </p:spPr>
        </p:pic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B93A8683-E16D-4E34-AB58-31B18F127D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016" b="90000" l="4186" r="95000">
                        <a14:foregroundMark x1="94070" y1="12131" x2="6395" y2="84098"/>
                        <a14:foregroundMark x1="65233" y1="78525" x2="41628" y2="44590"/>
                        <a14:foregroundMark x1="48488" y1="86066" x2="38256" y2="34590"/>
                        <a14:foregroundMark x1="30465" y1="84426" x2="23140" y2="60820"/>
                        <a14:foregroundMark x1="23140" y1="60820" x2="22674" y2="52623"/>
                        <a14:foregroundMark x1="22791" y1="84754" x2="50698" y2="66066"/>
                        <a14:foregroundMark x1="53605" y1="84098" x2="48256" y2="50984"/>
                        <a14:foregroundMark x1="58140" y1="84426" x2="75698" y2="47213"/>
                        <a14:foregroundMark x1="67907" y1="84426" x2="76628" y2="49508"/>
                        <a14:foregroundMark x1="76512" y1="82131" x2="75000" y2="42623"/>
                        <a14:foregroundMark x1="88837" y1="72459" x2="56279" y2="47213"/>
                        <a14:foregroundMark x1="93605" y1="74754" x2="70930" y2="63279"/>
                        <a14:foregroundMark x1="70930" y1="63279" x2="62326" y2="57377"/>
                        <a14:foregroundMark x1="93488" y1="82623" x2="87674" y2="65246"/>
                        <a14:foregroundMark x1="91977" y1="85738" x2="87209" y2="59508"/>
                        <a14:foregroundMark x1="4419" y1="68361" x2="34302" y2="54262"/>
                        <a14:foregroundMark x1="4419" y1="40000" x2="33953" y2="39016"/>
                        <a14:foregroundMark x1="33953" y1="39016" x2="38721" y2="39508"/>
                        <a14:foregroundMark x1="4302" y1="71639" x2="4651" y2="9180"/>
                        <a14:foregroundMark x1="4651" y1="9180" x2="15581" y2="17705"/>
                        <a14:foregroundMark x1="15581" y1="17705" x2="16163" y2="18525"/>
                        <a14:foregroundMark x1="4419" y1="72295" x2="4419" y2="80820"/>
                        <a14:foregroundMark x1="4419" y1="80820" x2="9651" y2="85410"/>
                        <a14:foregroundMark x1="9651" y1="85410" x2="15581" y2="86066"/>
                        <a14:foregroundMark x1="15581" y1="86066" x2="21628" y2="85574"/>
                        <a14:foregroundMark x1="21628" y1="85574" x2="22791" y2="85574"/>
                        <a14:foregroundMark x1="4651" y1="82295" x2="9884" y2="85902"/>
                        <a14:foregroundMark x1="9884" y1="85902" x2="11163" y2="85410"/>
                        <a14:foregroundMark x1="13605" y1="85246" x2="21860" y2="84918"/>
                        <a14:foregroundMark x1="21860" y1="84918" x2="28140" y2="85082"/>
                        <a14:foregroundMark x1="27442" y1="85902" x2="43837" y2="86230"/>
                        <a14:foregroundMark x1="43837" y1="86230" x2="57791" y2="84590"/>
                        <a14:foregroundMark x1="57791" y1="84590" x2="71977" y2="85082"/>
                        <a14:foregroundMark x1="63837" y1="86230" x2="84651" y2="86230"/>
                        <a14:foregroundMark x1="84651" y1="86230" x2="90930" y2="85574"/>
                        <a14:foregroundMark x1="90930" y1="85574" x2="95000" y2="86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377" y="824535"/>
            <a:ext cx="10006897" cy="5498273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C4469AA-26BC-4074-A63A-4BC560A415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241" y="2150629"/>
            <a:ext cx="1706984" cy="15339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408847DD-EB55-4109-8A86-D20ACD05AF3D}"/>
              </a:ext>
            </a:extLst>
          </p:cNvPr>
          <p:cNvSpPr txBox="1"/>
          <p:nvPr/>
        </p:nvSpPr>
        <p:spPr>
          <a:xfrm>
            <a:off x="526928" y="1649050"/>
            <a:ext cx="1621609" cy="369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b="1" dirty="0">
                <a:cs typeface="AL-Mohanad" pitchFamily="2" charset="-78"/>
              </a:rPr>
              <a:t>القوانين الصفية</a:t>
            </a:r>
          </a:p>
        </p:txBody>
      </p:sp>
      <p:pic>
        <p:nvPicPr>
          <p:cNvPr id="16" name="Picture 4" descr="مشاهدة صورة المصدر">
            <a:extLst>
              <a:ext uri="{FF2B5EF4-FFF2-40B4-BE49-F238E27FC236}">
                <a16:creationId xmlns:a16="http://schemas.microsoft.com/office/drawing/2014/main" id="{C43D913D-17FA-4087-A863-EE19724BC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13" y="3165581"/>
            <a:ext cx="2099353" cy="3465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6275A6EE-5A35-4484-B325-DD3D9112E12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2505" t="70972" r="15754" b="23333"/>
          <a:stretch/>
        </p:blipFill>
        <p:spPr>
          <a:xfrm>
            <a:off x="8606642" y="1334251"/>
            <a:ext cx="2971961" cy="79641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42422804-7701-44B4-AED5-F8D20CDC2BD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644" t="75833" r="11065" b="7804"/>
          <a:stretch/>
        </p:blipFill>
        <p:spPr>
          <a:xfrm>
            <a:off x="3124200" y="2377840"/>
            <a:ext cx="8096249" cy="234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6061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443B522F-6C43-478A-898D-918EACB5A369}"/>
              </a:ext>
            </a:extLst>
          </p:cNvPr>
          <p:cNvGrpSpPr/>
          <p:nvPr/>
        </p:nvGrpSpPr>
        <p:grpSpPr>
          <a:xfrm>
            <a:off x="0" y="-102236"/>
            <a:ext cx="12203676" cy="6960236"/>
            <a:chOff x="0" y="-102237"/>
            <a:chExt cx="12203676" cy="6960236"/>
          </a:xfrm>
        </p:grpSpPr>
        <p:pic>
          <p:nvPicPr>
            <p:cNvPr id="14" name="صورة 13">
              <a:extLst>
                <a:ext uri="{FF2B5EF4-FFF2-40B4-BE49-F238E27FC236}">
                  <a16:creationId xmlns:a16="http://schemas.microsoft.com/office/drawing/2014/main" id="{73C6B4C0-0467-49BB-91B4-F1360A3AB0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740"/>
            <a:stretch/>
          </p:blipFill>
          <p:spPr>
            <a:xfrm>
              <a:off x="0" y="-102237"/>
              <a:ext cx="12203676" cy="3041155"/>
            </a:xfrm>
            <a:prstGeom prst="rect">
              <a:avLst/>
            </a:prstGeom>
          </p:spPr>
        </p:pic>
        <p:pic>
          <p:nvPicPr>
            <p:cNvPr id="15" name="صورة 14">
              <a:extLst>
                <a:ext uri="{FF2B5EF4-FFF2-40B4-BE49-F238E27FC236}">
                  <a16:creationId xmlns:a16="http://schemas.microsoft.com/office/drawing/2014/main" id="{151ABE80-2702-47CD-A85F-D0A08F5BA7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900" b="7419"/>
            <a:stretch/>
          </p:blipFill>
          <p:spPr>
            <a:xfrm>
              <a:off x="0" y="1944074"/>
              <a:ext cx="12203676" cy="4913925"/>
            </a:xfrm>
            <a:prstGeom prst="rect">
              <a:avLst/>
            </a:prstGeom>
          </p:spPr>
        </p:pic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B93A8683-E16D-4E34-AB58-31B18F127D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016" b="90000" l="4186" r="95000">
                        <a14:foregroundMark x1="94070" y1="12131" x2="6395" y2="84098"/>
                        <a14:foregroundMark x1="65233" y1="78525" x2="41628" y2="44590"/>
                        <a14:foregroundMark x1="48488" y1="86066" x2="38256" y2="34590"/>
                        <a14:foregroundMark x1="30465" y1="84426" x2="23140" y2="60820"/>
                        <a14:foregroundMark x1="23140" y1="60820" x2="22674" y2="52623"/>
                        <a14:foregroundMark x1="22791" y1="84754" x2="50698" y2="66066"/>
                        <a14:foregroundMark x1="53605" y1="84098" x2="48256" y2="50984"/>
                        <a14:foregroundMark x1="58140" y1="84426" x2="75698" y2="47213"/>
                        <a14:foregroundMark x1="67907" y1="84426" x2="76628" y2="49508"/>
                        <a14:foregroundMark x1="76512" y1="82131" x2="75000" y2="42623"/>
                        <a14:foregroundMark x1="88837" y1="72459" x2="56279" y2="47213"/>
                        <a14:foregroundMark x1="93605" y1="74754" x2="70930" y2="63279"/>
                        <a14:foregroundMark x1="70930" y1="63279" x2="62326" y2="57377"/>
                        <a14:foregroundMark x1="93488" y1="82623" x2="87674" y2="65246"/>
                        <a14:foregroundMark x1="91977" y1="85738" x2="87209" y2="59508"/>
                        <a14:foregroundMark x1="4419" y1="68361" x2="34302" y2="54262"/>
                        <a14:foregroundMark x1="4419" y1="40000" x2="33953" y2="39016"/>
                        <a14:foregroundMark x1="33953" y1="39016" x2="38721" y2="39508"/>
                        <a14:foregroundMark x1="4302" y1="71639" x2="4651" y2="9180"/>
                        <a14:foregroundMark x1="4651" y1="9180" x2="15581" y2="17705"/>
                        <a14:foregroundMark x1="15581" y1="17705" x2="16163" y2="18525"/>
                        <a14:foregroundMark x1="4419" y1="72295" x2="4419" y2="80820"/>
                        <a14:foregroundMark x1="4419" y1="80820" x2="9651" y2="85410"/>
                        <a14:foregroundMark x1="9651" y1="85410" x2="15581" y2="86066"/>
                        <a14:foregroundMark x1="15581" y1="86066" x2="21628" y2="85574"/>
                        <a14:foregroundMark x1="21628" y1="85574" x2="22791" y2="85574"/>
                        <a14:foregroundMark x1="4651" y1="82295" x2="9884" y2="85902"/>
                        <a14:foregroundMark x1="9884" y1="85902" x2="11163" y2="85410"/>
                        <a14:foregroundMark x1="13605" y1="85246" x2="21860" y2="84918"/>
                        <a14:foregroundMark x1="21860" y1="84918" x2="28140" y2="85082"/>
                        <a14:foregroundMark x1="27442" y1="85902" x2="43837" y2="86230"/>
                        <a14:foregroundMark x1="43837" y1="86230" x2="57791" y2="84590"/>
                        <a14:foregroundMark x1="57791" y1="84590" x2="71977" y2="85082"/>
                        <a14:foregroundMark x1="63837" y1="86230" x2="84651" y2="86230"/>
                        <a14:foregroundMark x1="84651" y1="86230" x2="90930" y2="85574"/>
                        <a14:foregroundMark x1="90930" y1="85574" x2="95000" y2="86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377" y="824535"/>
            <a:ext cx="10006897" cy="5498273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C4469AA-26BC-4074-A63A-4BC560A415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241" y="2150629"/>
            <a:ext cx="1706984" cy="15339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408847DD-EB55-4109-8A86-D20ACD05AF3D}"/>
              </a:ext>
            </a:extLst>
          </p:cNvPr>
          <p:cNvSpPr txBox="1"/>
          <p:nvPr/>
        </p:nvSpPr>
        <p:spPr>
          <a:xfrm>
            <a:off x="526928" y="1649050"/>
            <a:ext cx="1621609" cy="369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b="1" dirty="0">
                <a:cs typeface="AL-Mohanad" pitchFamily="2" charset="-78"/>
              </a:rPr>
              <a:t>القوانين الصفية</a:t>
            </a:r>
          </a:p>
        </p:txBody>
      </p:sp>
      <p:pic>
        <p:nvPicPr>
          <p:cNvPr id="16" name="Picture 4" descr="مشاهدة صورة المصدر">
            <a:extLst>
              <a:ext uri="{FF2B5EF4-FFF2-40B4-BE49-F238E27FC236}">
                <a16:creationId xmlns:a16="http://schemas.microsoft.com/office/drawing/2014/main" id="{C43D913D-17FA-4087-A863-EE19724BC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13" y="3165581"/>
            <a:ext cx="2099353" cy="3465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60D0C5CC-DA53-423E-9354-878CAC04787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6079" t="10278" r="19661" b="64861"/>
          <a:stretch/>
        </p:blipFill>
        <p:spPr>
          <a:xfrm>
            <a:off x="2747310" y="1401518"/>
            <a:ext cx="8415990" cy="3780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7253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443B522F-6C43-478A-898D-918EACB5A369}"/>
              </a:ext>
            </a:extLst>
          </p:cNvPr>
          <p:cNvGrpSpPr/>
          <p:nvPr/>
        </p:nvGrpSpPr>
        <p:grpSpPr>
          <a:xfrm>
            <a:off x="0" y="-102236"/>
            <a:ext cx="12203676" cy="6960236"/>
            <a:chOff x="0" y="-102237"/>
            <a:chExt cx="12203676" cy="6960236"/>
          </a:xfrm>
        </p:grpSpPr>
        <p:pic>
          <p:nvPicPr>
            <p:cNvPr id="14" name="صورة 13">
              <a:extLst>
                <a:ext uri="{FF2B5EF4-FFF2-40B4-BE49-F238E27FC236}">
                  <a16:creationId xmlns:a16="http://schemas.microsoft.com/office/drawing/2014/main" id="{73C6B4C0-0467-49BB-91B4-F1360A3AB0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740"/>
            <a:stretch/>
          </p:blipFill>
          <p:spPr>
            <a:xfrm>
              <a:off x="0" y="-102237"/>
              <a:ext cx="12203676" cy="3041155"/>
            </a:xfrm>
            <a:prstGeom prst="rect">
              <a:avLst/>
            </a:prstGeom>
          </p:spPr>
        </p:pic>
        <p:pic>
          <p:nvPicPr>
            <p:cNvPr id="15" name="صورة 14">
              <a:extLst>
                <a:ext uri="{FF2B5EF4-FFF2-40B4-BE49-F238E27FC236}">
                  <a16:creationId xmlns:a16="http://schemas.microsoft.com/office/drawing/2014/main" id="{151ABE80-2702-47CD-A85F-D0A08F5BA7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900" b="7419"/>
            <a:stretch/>
          </p:blipFill>
          <p:spPr>
            <a:xfrm>
              <a:off x="0" y="1944074"/>
              <a:ext cx="12203676" cy="4913925"/>
            </a:xfrm>
            <a:prstGeom prst="rect">
              <a:avLst/>
            </a:prstGeom>
          </p:spPr>
        </p:pic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B93A8683-E16D-4E34-AB58-31B18F127D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016" b="90000" l="4186" r="95000">
                        <a14:foregroundMark x1="94070" y1="12131" x2="6395" y2="84098"/>
                        <a14:foregroundMark x1="65233" y1="78525" x2="41628" y2="44590"/>
                        <a14:foregroundMark x1="48488" y1="86066" x2="38256" y2="34590"/>
                        <a14:foregroundMark x1="30465" y1="84426" x2="23140" y2="60820"/>
                        <a14:foregroundMark x1="23140" y1="60820" x2="22674" y2="52623"/>
                        <a14:foregroundMark x1="22791" y1="84754" x2="50698" y2="66066"/>
                        <a14:foregroundMark x1="53605" y1="84098" x2="48256" y2="50984"/>
                        <a14:foregroundMark x1="58140" y1="84426" x2="75698" y2="47213"/>
                        <a14:foregroundMark x1="67907" y1="84426" x2="76628" y2="49508"/>
                        <a14:foregroundMark x1="76512" y1="82131" x2="75000" y2="42623"/>
                        <a14:foregroundMark x1="88837" y1="72459" x2="56279" y2="47213"/>
                        <a14:foregroundMark x1="93605" y1="74754" x2="70930" y2="63279"/>
                        <a14:foregroundMark x1="70930" y1="63279" x2="62326" y2="57377"/>
                        <a14:foregroundMark x1="93488" y1="82623" x2="87674" y2="65246"/>
                        <a14:foregroundMark x1="91977" y1="85738" x2="87209" y2="59508"/>
                        <a14:foregroundMark x1="4419" y1="68361" x2="34302" y2="54262"/>
                        <a14:foregroundMark x1="4419" y1="40000" x2="33953" y2="39016"/>
                        <a14:foregroundMark x1="33953" y1="39016" x2="38721" y2="39508"/>
                        <a14:foregroundMark x1="4302" y1="71639" x2="4651" y2="9180"/>
                        <a14:foregroundMark x1="4651" y1="9180" x2="15581" y2="17705"/>
                        <a14:foregroundMark x1="15581" y1="17705" x2="16163" y2="18525"/>
                        <a14:foregroundMark x1="4419" y1="72295" x2="4419" y2="80820"/>
                        <a14:foregroundMark x1="4419" y1="80820" x2="9651" y2="85410"/>
                        <a14:foregroundMark x1="9651" y1="85410" x2="15581" y2="86066"/>
                        <a14:foregroundMark x1="15581" y1="86066" x2="21628" y2="85574"/>
                        <a14:foregroundMark x1="21628" y1="85574" x2="22791" y2="85574"/>
                        <a14:foregroundMark x1="4651" y1="82295" x2="9884" y2="85902"/>
                        <a14:foregroundMark x1="9884" y1="85902" x2="11163" y2="85410"/>
                        <a14:foregroundMark x1="13605" y1="85246" x2="21860" y2="84918"/>
                        <a14:foregroundMark x1="21860" y1="84918" x2="28140" y2="85082"/>
                        <a14:foregroundMark x1="27442" y1="85902" x2="43837" y2="86230"/>
                        <a14:foregroundMark x1="43837" y1="86230" x2="57791" y2="84590"/>
                        <a14:foregroundMark x1="57791" y1="84590" x2="71977" y2="85082"/>
                        <a14:foregroundMark x1="63837" y1="86230" x2="84651" y2="86230"/>
                        <a14:foregroundMark x1="84651" y1="86230" x2="90930" y2="85574"/>
                        <a14:foregroundMark x1="90930" y1="85574" x2="95000" y2="86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156" y="889851"/>
            <a:ext cx="10006897" cy="5498273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C4469AA-26BC-4074-A63A-4BC560A415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241" y="2150629"/>
            <a:ext cx="1706984" cy="15339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408847DD-EB55-4109-8A86-D20ACD05AF3D}"/>
              </a:ext>
            </a:extLst>
          </p:cNvPr>
          <p:cNvSpPr txBox="1"/>
          <p:nvPr/>
        </p:nvSpPr>
        <p:spPr>
          <a:xfrm>
            <a:off x="526928" y="1649050"/>
            <a:ext cx="1621609" cy="369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b="1" dirty="0">
                <a:cs typeface="AL-Mohanad" pitchFamily="2" charset="-78"/>
              </a:rPr>
              <a:t>القوانين الصفية</a:t>
            </a:r>
          </a:p>
        </p:txBody>
      </p:sp>
      <p:pic>
        <p:nvPicPr>
          <p:cNvPr id="16" name="Picture 4" descr="مشاهدة صورة المصدر">
            <a:extLst>
              <a:ext uri="{FF2B5EF4-FFF2-40B4-BE49-F238E27FC236}">
                <a16:creationId xmlns:a16="http://schemas.microsoft.com/office/drawing/2014/main" id="{C43D913D-17FA-4087-A863-EE19724BC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13" y="3165581"/>
            <a:ext cx="2099353" cy="3465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4BC112BE-9DAF-4A33-A0F3-CE6284DF1460}"/>
              </a:ext>
            </a:extLst>
          </p:cNvPr>
          <p:cNvSpPr txBox="1"/>
          <p:nvPr/>
        </p:nvSpPr>
        <p:spPr>
          <a:xfrm>
            <a:off x="5402850" y="1473070"/>
            <a:ext cx="5722549" cy="783193"/>
          </a:xfrm>
          <a:prstGeom prst="round2Diag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000" b="1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معاني الكلمات:</a:t>
            </a:r>
            <a:endParaRPr lang="ar-SA" sz="3200" b="1" dirty="0">
              <a:solidFill>
                <a:srgbClr val="008080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DCAC5280-8F2A-4E2E-9462-E7F40F2DF68B}"/>
              </a:ext>
            </a:extLst>
          </p:cNvPr>
          <p:cNvSpPr txBox="1"/>
          <p:nvPr/>
        </p:nvSpPr>
        <p:spPr>
          <a:xfrm>
            <a:off x="3892388" y="1460396"/>
            <a:ext cx="1510462" cy="578882"/>
          </a:xfrm>
          <a:prstGeom prst="round2DiagRect">
            <a:avLst/>
          </a:prstGeom>
          <a:solidFill>
            <a:srgbClr val="FFFF00"/>
          </a:solidFill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أضيفي لمعلوماتك  </a:t>
            </a:r>
          </a:p>
        </p:txBody>
      </p:sp>
      <p:pic>
        <p:nvPicPr>
          <p:cNvPr id="19" name="Picture 2" descr="Шарж человека или бизнесмена с идеей и сияющая электрическая лампочка над его головой иллюстрация вектора">
            <a:extLst>
              <a:ext uri="{FF2B5EF4-FFF2-40B4-BE49-F238E27FC236}">
                <a16:creationId xmlns:a16="http://schemas.microsoft.com/office/drawing/2014/main" id="{DBB405CF-609C-4877-97A3-113B9A036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98156" y="1244006"/>
            <a:ext cx="2412279" cy="3741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9BF7579A-9164-4ADD-A998-898263AD47E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1893" t="34861" r="22482" b="35556"/>
          <a:stretch/>
        </p:blipFill>
        <p:spPr>
          <a:xfrm>
            <a:off x="3990975" y="2051952"/>
            <a:ext cx="7134424" cy="330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073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179082775"/>
</p:tagLst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C594653B77C9A48BBE9CC62E285226B" ma:contentTypeVersion="9" ma:contentTypeDescription="Create a new document." ma:contentTypeScope="" ma:versionID="0f8a122f952144288a03f418e172f9a8">
  <xsd:schema xmlns:xsd="http://www.w3.org/2001/XMLSchema" xmlns:xs="http://www.w3.org/2001/XMLSchema" xmlns:p="http://schemas.microsoft.com/office/2006/metadata/properties" xmlns:ns3="62361c5c-ae84-4954-bcee-6b367ce4a2de" xmlns:ns4="ee82188f-85c5-41eb-92c9-235651c27c9a" targetNamespace="http://schemas.microsoft.com/office/2006/metadata/properties" ma:root="true" ma:fieldsID="fc69e78808b9afaa08be47057c3af3ae" ns3:_="" ns4:_="">
    <xsd:import namespace="62361c5c-ae84-4954-bcee-6b367ce4a2de"/>
    <xsd:import namespace="ee82188f-85c5-41eb-92c9-235651c27c9a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361c5c-ae84-4954-bcee-6b367ce4a2d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82188f-85c5-41eb-92c9-235651c27c9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59A1970-3EF3-48D2-9083-BBC1B962DEA6}">
  <ds:schemaRefs>
    <ds:schemaRef ds:uri="http://purl.org/dc/elements/1.1/"/>
    <ds:schemaRef ds:uri="http://www.w3.org/XML/1998/namespace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ee82188f-85c5-41eb-92c9-235651c27c9a"/>
    <ds:schemaRef ds:uri="62361c5c-ae84-4954-bcee-6b367ce4a2de"/>
    <ds:schemaRef ds:uri="http://schemas.microsoft.com/office/infopath/2007/PartnerControls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4FA9C8ED-59B5-4D3F-B8B1-64BFBBF4743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2361c5c-ae84-4954-bcee-6b367ce4a2de"/>
    <ds:schemaRef ds:uri="ee82188f-85c5-41eb-92c9-235651c27c9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ABF06A0-0218-4E4E-BD28-AE3F5EDF1C4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2516</TotalTime>
  <Words>167</Words>
  <Application>Microsoft Office PowerPoint</Application>
  <PresentationFormat>شاشة عريضة</PresentationFormat>
  <Paragraphs>45</Paragraphs>
  <Slides>14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14</vt:i4>
      </vt:variant>
    </vt:vector>
  </HeadingPairs>
  <TitlesOfParts>
    <vt:vector size="19" baseType="lpstr">
      <vt:lpstr>Arabic Typesetting</vt:lpstr>
      <vt:lpstr>Arial</vt:lpstr>
      <vt:lpstr>Calibri</vt:lpstr>
      <vt:lpstr>Calibri Light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اسية مسعود</dc:creator>
  <cp:lastModifiedBy>mshael 86</cp:lastModifiedBy>
  <cp:revision>24</cp:revision>
  <dcterms:created xsi:type="dcterms:W3CDTF">2021-09-08T20:43:55Z</dcterms:created>
  <dcterms:modified xsi:type="dcterms:W3CDTF">2021-10-05T13:27:36Z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0x0101002C594653B77C9A48BBE9CC62E285226B</vt:lpwstr>
  </property>
</Properties>
</file>