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3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65" name="Google Shape;265;p38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3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3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70" name="Google Shape;270;p3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86" name="Google Shape;286;p4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4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42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42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2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4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7" name="Google Shape;297;p4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4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4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45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4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6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C0BAA1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4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4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24" name="Google Shape;324;p4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" name="Google Shape;327;p47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4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4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4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3" name="Google Shape;333;p48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4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4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4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5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5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1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5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5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5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60" name="Google Shape;360;p51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5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5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65" name="Google Shape;365;p5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3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3" name="Google Shape;373;p53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5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5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5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5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5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81" name="Google Shape;381;p5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54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55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5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5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5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5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5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392" name="Google Shape;392;p5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5" name="Google Shape;395;p5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5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5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0" name="Google Shape;400;p57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57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5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5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5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D0CCB9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8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C0BAA1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504836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58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5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5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5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15" name="Google Shape;415;p58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8" name="Google Shape;418;p59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5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5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5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6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6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-31998" r="-31997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DC6AB"/>
            </a:gs>
            <a:gs pos="60000">
              <a:srgbClr val="FEFEFF"/>
            </a:gs>
            <a:gs pos="100000">
              <a:srgbClr val="B9AE8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3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D0CCB9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D0CCB9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D0CCB9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504836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3" name="Google Shape;343;p49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504836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504836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504836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504836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504836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4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4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4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/>
          <p:nvPr/>
        </p:nvSpPr>
        <p:spPr>
          <a:xfrm>
            <a:off x="2071670" y="2071678"/>
            <a:ext cx="48245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000" u="none" cap="none" strike="noStrike">
                <a:solidFill>
                  <a:srgbClr val="063C64"/>
                </a:solidFill>
                <a:latin typeface="Arial"/>
                <a:ea typeface="Arial"/>
                <a:cs typeface="Arial"/>
                <a:sym typeface="Arial"/>
              </a:rPr>
              <a:t>نشأة علم التفسير وتطوره</a:t>
            </a:r>
            <a:endParaRPr b="1" i="0" sz="6000" u="none" cap="none" strike="noStrike">
              <a:solidFill>
                <a:srgbClr val="06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85840" y="1484784"/>
            <a:ext cx="2043971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471311"/>
            <a:ext cx="2016224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435" name="Google Shape;435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811" y="260648"/>
            <a:ext cx="1412031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436" name="Google Shape;436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50" y="260648"/>
            <a:ext cx="1196007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1446" y="2428868"/>
            <a:ext cx="4861110" cy="20002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3" y="1714489"/>
            <a:ext cx="6572296" cy="342902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1" y="857232"/>
            <a:ext cx="8572560" cy="514353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13" y="428605"/>
            <a:ext cx="8562975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071546"/>
            <a:ext cx="8001056" cy="471490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32998" l="0" r="0" t="-32998"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hmoud\work\ICON\FILE519.PNG" id="441" name="Google Shape;44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7725" y="2060848"/>
            <a:ext cx="4968552" cy="351346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2"/>
          <p:cNvSpPr/>
          <p:nvPr/>
        </p:nvSpPr>
        <p:spPr>
          <a:xfrm>
            <a:off x="2439524" y="2348880"/>
            <a:ext cx="4032448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6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i="0" sz="166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76" y="2214555"/>
            <a:ext cx="6858048" cy="24288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/>
          <p:nvPr/>
        </p:nvSpPr>
        <p:spPr>
          <a:xfrm>
            <a:off x="728666" y="2786058"/>
            <a:ext cx="7772424" cy="1271052"/>
          </a:xfrm>
          <a:prstGeom prst="flowChartMultidocumen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dir="5400000" dist="50800" sy="98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مراحل نشأة علم التفسير</a:t>
            </a:r>
            <a:endParaRPr b="1" i="0" sz="6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" y="500043"/>
            <a:ext cx="8629650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85729"/>
            <a:ext cx="8572500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" y="571481"/>
            <a:ext cx="8705850" cy="571504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3" y="642918"/>
            <a:ext cx="8486775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88" y="285729"/>
            <a:ext cx="8734425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Slipstream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Slipstream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