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63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02BA183-F2F4-44AF-8C3B-F71C6CEDA054}" type="datetimeFigureOut">
              <a:rPr lang="ar-SA" smtClean="0"/>
              <a:t>04/01/36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AABECB1-83E4-4A9C-8BE2-BEC32D7E74C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08769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BECB1-83E4-4A9C-8BE2-BEC32D7E74CB}" type="slidenum">
              <a:rPr lang="ar-SA" smtClean="0"/>
              <a:t>3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7287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6A2B-4BC0-4B90-A757-9BDCB8BE2D5C}" type="datetimeFigureOut">
              <a:rPr lang="ar-SA" smtClean="0"/>
              <a:t>04/01/36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739B2-CCDC-498F-90D0-D1D2FD584B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81773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6A2B-4BC0-4B90-A757-9BDCB8BE2D5C}" type="datetimeFigureOut">
              <a:rPr lang="ar-SA" smtClean="0"/>
              <a:t>04/01/36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739B2-CCDC-498F-90D0-D1D2FD584B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01387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6A2B-4BC0-4B90-A757-9BDCB8BE2D5C}" type="datetimeFigureOut">
              <a:rPr lang="ar-SA" smtClean="0"/>
              <a:t>04/01/36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739B2-CCDC-498F-90D0-D1D2FD584B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3467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6A2B-4BC0-4B90-A757-9BDCB8BE2D5C}" type="datetimeFigureOut">
              <a:rPr lang="ar-SA" smtClean="0"/>
              <a:t>04/01/36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739B2-CCDC-498F-90D0-D1D2FD584B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5905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6A2B-4BC0-4B90-A757-9BDCB8BE2D5C}" type="datetimeFigureOut">
              <a:rPr lang="ar-SA" smtClean="0"/>
              <a:t>04/01/36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739B2-CCDC-498F-90D0-D1D2FD584B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7389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6A2B-4BC0-4B90-A757-9BDCB8BE2D5C}" type="datetimeFigureOut">
              <a:rPr lang="ar-SA" smtClean="0"/>
              <a:t>04/01/36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739B2-CCDC-498F-90D0-D1D2FD584B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66105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6A2B-4BC0-4B90-A757-9BDCB8BE2D5C}" type="datetimeFigureOut">
              <a:rPr lang="ar-SA" smtClean="0"/>
              <a:t>04/01/36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739B2-CCDC-498F-90D0-D1D2FD584B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41118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6A2B-4BC0-4B90-A757-9BDCB8BE2D5C}" type="datetimeFigureOut">
              <a:rPr lang="ar-SA" smtClean="0"/>
              <a:t>04/01/36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739B2-CCDC-498F-90D0-D1D2FD584B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1225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6A2B-4BC0-4B90-A757-9BDCB8BE2D5C}" type="datetimeFigureOut">
              <a:rPr lang="ar-SA" smtClean="0"/>
              <a:t>04/01/36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739B2-CCDC-498F-90D0-D1D2FD584B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9077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6A2B-4BC0-4B90-A757-9BDCB8BE2D5C}" type="datetimeFigureOut">
              <a:rPr lang="ar-SA" smtClean="0"/>
              <a:t>04/01/36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739B2-CCDC-498F-90D0-D1D2FD584B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2516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6A2B-4BC0-4B90-A757-9BDCB8BE2D5C}" type="datetimeFigureOut">
              <a:rPr lang="ar-SA" smtClean="0"/>
              <a:t>04/01/36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739B2-CCDC-498F-90D0-D1D2FD584B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95959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F6A2B-4BC0-4B90-A757-9BDCB8BE2D5C}" type="datetimeFigureOut">
              <a:rPr lang="ar-SA" smtClean="0"/>
              <a:t>04/01/36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739B2-CCDC-498F-90D0-D1D2FD584B6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74106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AutoShape 4"/>
          <p:cNvSpPr>
            <a:spLocks noChangeArrowheads="1"/>
          </p:cNvSpPr>
          <p:nvPr/>
        </p:nvSpPr>
        <p:spPr bwMode="auto">
          <a:xfrm>
            <a:off x="1828800" y="400050"/>
            <a:ext cx="5791200" cy="2743200"/>
          </a:xfrm>
          <a:prstGeom prst="star32">
            <a:avLst>
              <a:gd name="adj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ar-SA" sz="8800" dirty="0" smtClean="0">
                <a:solidFill>
                  <a:srgbClr val="FF3300"/>
                </a:solidFill>
              </a:rPr>
              <a:t>2-4</a:t>
            </a:r>
            <a:endParaRPr lang="en-US" sz="8800" dirty="0">
              <a:solidFill>
                <a:srgbClr val="FF3300"/>
              </a:solidFill>
            </a:endParaRPr>
          </a:p>
        </p:txBody>
      </p:sp>
      <p:sp>
        <p:nvSpPr>
          <p:cNvPr id="27653" name="AutoShape 5"/>
          <p:cNvSpPr>
            <a:spLocks noChangeArrowheads="1"/>
          </p:cNvSpPr>
          <p:nvPr/>
        </p:nvSpPr>
        <p:spPr bwMode="auto">
          <a:xfrm>
            <a:off x="609600" y="3771900"/>
            <a:ext cx="8331200" cy="2571750"/>
          </a:xfrm>
          <a:prstGeom prst="star8">
            <a:avLst>
              <a:gd name="adj" fmla="val 38250"/>
            </a:avLst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ar-EG" sz="5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ميل المستقيم </a:t>
            </a:r>
            <a:endParaRPr lang="en-US" sz="54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06840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nimBg="1"/>
      <p:bldP spid="2765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754" y="620688"/>
            <a:ext cx="7416824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298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مخدوش من كلا الطرفين 2"/>
          <p:cNvSpPr/>
          <p:nvPr/>
        </p:nvSpPr>
        <p:spPr>
          <a:xfrm>
            <a:off x="2699792" y="1844824"/>
            <a:ext cx="5184576" cy="3096344"/>
          </a:xfrm>
          <a:prstGeom prst="snip2SameRect">
            <a:avLst/>
          </a:prstGeom>
          <a:gradFill>
            <a:gsLst>
              <a:gs pos="67500">
                <a:srgbClr val="CDD9F0"/>
              </a:gs>
              <a:gs pos="5003">
                <a:srgbClr val="9EB8E5"/>
              </a:gs>
              <a:gs pos="17494">
                <a:srgbClr val="A8BFE7"/>
              </a:gs>
              <a:gs pos="29600">
                <a:srgbClr val="B2C6E9"/>
              </a:gs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/>
          <p:cNvSpPr txBox="1"/>
          <p:nvPr/>
        </p:nvSpPr>
        <p:spPr>
          <a:xfrm>
            <a:off x="2195736" y="2564904"/>
            <a:ext cx="5184576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5400" dirty="0" smtClean="0">
                <a:solidFill>
                  <a:schemeClr val="accent2"/>
                </a:solidFill>
              </a:rPr>
              <a:t>الواجب : ص113</a:t>
            </a:r>
          </a:p>
          <a:p>
            <a:r>
              <a:rPr lang="ar-SA" sz="5400" dirty="0" smtClean="0">
                <a:solidFill>
                  <a:schemeClr val="accent2"/>
                </a:solidFill>
              </a:rPr>
              <a:t>تأكد : 2؛3،؛5؛7</a:t>
            </a:r>
            <a:endParaRPr lang="ar-SA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20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09600"/>
            <a:ext cx="7999413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4775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2"/>
            <a:ext cx="7992888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84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084" y="692696"/>
            <a:ext cx="6541660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152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48680"/>
            <a:ext cx="7272808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797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710" y="548680"/>
            <a:ext cx="7160682" cy="4794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086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196752"/>
            <a:ext cx="6984776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730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67544" y="692696"/>
            <a:ext cx="8229600" cy="4705350"/>
          </a:xfrm>
          <a:noFill/>
          <a:ln/>
        </p:spPr>
        <p:txBody>
          <a:bodyPr/>
          <a:lstStyle/>
          <a:p>
            <a:pPr algn="justLow">
              <a:buFontTx/>
              <a:buNone/>
            </a:pPr>
            <a:r>
              <a:rPr lang="ar-SA" sz="54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معدل التغير:</a:t>
            </a:r>
            <a:r>
              <a:rPr lang="ar-EG" sz="54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ar-SA" sz="5400" b="1" dirty="0" smtClean="0">
              <a:solidFill>
                <a:srgbClr val="FF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justLow">
              <a:buFontTx/>
              <a:buNone/>
            </a:pPr>
            <a:r>
              <a:rPr lang="ar-EG" sz="54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ar-SA" sz="4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يستعمل ميل المستقيم لتعيين إحداثيات أي نقطة واقعة عليه . ويستعمل </a:t>
            </a:r>
            <a:r>
              <a:rPr lang="ar-SA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ايضًا </a:t>
            </a:r>
            <a:r>
              <a:rPr lang="ar-SA" sz="4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لوصف معدّل التغيّر</a:t>
            </a:r>
            <a:r>
              <a:rPr lang="ar-SA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معدل </a:t>
            </a:r>
            <a:r>
              <a:rPr lang="ar-SA" sz="4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التغير يصف كيف تتغير الكمية مع الزمن.</a:t>
            </a:r>
            <a:endParaRPr lang="en-US" sz="4800" b="1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6711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3797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40769"/>
            <a:ext cx="8612039" cy="180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489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41</Words>
  <Application>Microsoft Office PowerPoint</Application>
  <PresentationFormat>عرض على الشاشة (3:4)‏</PresentationFormat>
  <Paragraphs>7</Paragraphs>
  <Slides>11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Ahmed-Under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SAMSUNG</dc:creator>
  <cp:lastModifiedBy>SAMSUNG</cp:lastModifiedBy>
  <cp:revision>5</cp:revision>
  <dcterms:created xsi:type="dcterms:W3CDTF">2014-10-27T04:43:40Z</dcterms:created>
  <dcterms:modified xsi:type="dcterms:W3CDTF">2014-10-27T05:50:26Z</dcterms:modified>
</cp:coreProperties>
</file>