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9144000"/>
  <p:notesSz cx="6858000" cy="9144000"/>
  <p:embeddedFontLst>
    <p:embeddedFont>
      <p:font typeface="Book Antiqua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regular.fntdata"/><Relationship Id="rId11" Type="http://schemas.openxmlformats.org/officeDocument/2006/relationships/slide" Target="slides/slide4.xml"/><Relationship Id="rId22" Type="http://schemas.openxmlformats.org/officeDocument/2006/relationships/font" Target="fonts/BookAntiqua-italic.fntdata"/><Relationship Id="rId10" Type="http://schemas.openxmlformats.org/officeDocument/2006/relationships/slide" Target="slides/slide3.xml"/><Relationship Id="rId21" Type="http://schemas.openxmlformats.org/officeDocument/2006/relationships/font" Target="fonts/BookAntiqu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font" Target="fonts/BookAntiqua-boldItalic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3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3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3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4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8" name="Google Shape;288;p4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4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4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4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7" name="Google Shape;317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 amt="70000"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1285852" y="3000372"/>
            <a:ext cx="66078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أقسام التفسير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1000108"/>
            <a:ext cx="8496300" cy="485778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" y="1000108"/>
            <a:ext cx="8782050" cy="485778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357167"/>
            <a:ext cx="8715436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hmoud\work\ICON\FILE519.PNG" id="332" name="Google Shape;33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1772816"/>
            <a:ext cx="583264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0"/>
          <p:cNvSpPr txBox="1"/>
          <p:nvPr/>
        </p:nvSpPr>
        <p:spPr>
          <a:xfrm>
            <a:off x="2699792" y="2545678"/>
            <a:ext cx="331236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3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sz="13800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977" y="2714621"/>
            <a:ext cx="6858048" cy="142876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/>
        </p:nvSpPr>
        <p:spPr>
          <a:xfrm>
            <a:off x="1571604" y="2143116"/>
            <a:ext cx="600079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8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أقسام التفسير :</a:t>
            </a:r>
            <a:endParaRPr b="1" sz="8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44" y="142852"/>
            <a:ext cx="8813000" cy="6500858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3375" y="428604"/>
            <a:ext cx="8477250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50" y="142853"/>
            <a:ext cx="8877300" cy="6572296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863" y="1071546"/>
            <a:ext cx="8296275" cy="24288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64" name="Google Shape;36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" y="4000504"/>
            <a:ext cx="8458200" cy="185738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2555098"/>
            <a:ext cx="4000528" cy="174780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