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6858000" cy="9144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24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A4074-A8DC-4252-A744-C91BA1BD7C12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2594800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A1BA9-3184-4C24-8E4D-90A1988FDF63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290207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632AE-6743-47BA-827E-554B62BACC64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362016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10D2B2-07B4-4EF8-8DE2-C361F3526F5C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2160853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E29AA-7245-4EC1-8805-F5EF66284812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1165021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449F6-1D65-4A80-A31F-FBB382AE87EA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3309354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CAF17-120F-459F-8668-39FC66216477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410189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16A326-E462-4C3F-9917-E883D94570EE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273639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AB06A-BD59-444D-8A22-495D6A0CDE39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4272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B0F0C-59A2-4CFB-A522-6BA37CF7F874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84788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CCE3A-D3A4-48F1-B0A0-ADF2016EC7BF}" type="slidenum">
              <a:rPr lang="ar-SA" altLang="ar-EG"/>
              <a:pPr/>
              <a:t>‹#›</a:t>
            </a:fld>
            <a:endParaRPr lang="en-US" altLang="ar-EG"/>
          </a:p>
        </p:txBody>
      </p:sp>
    </p:spTree>
    <p:extLst>
      <p:ext uri="{BB962C8B-B14F-4D97-AF65-F5344CB8AC3E}">
        <p14:creationId xmlns:p14="http://schemas.microsoft.com/office/powerpoint/2010/main" val="4026699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EG"/>
              <a:t>Click to edit Master text styles</a:t>
            </a:r>
          </a:p>
          <a:p>
            <a:pPr lvl="1"/>
            <a:r>
              <a:rPr lang="en-US" altLang="ar-EG"/>
              <a:t>Second level</a:t>
            </a:r>
          </a:p>
          <a:p>
            <a:pPr lvl="2"/>
            <a:r>
              <a:rPr lang="en-US" altLang="ar-EG"/>
              <a:t>Third level</a:t>
            </a:r>
          </a:p>
          <a:p>
            <a:pPr lvl="3"/>
            <a:r>
              <a:rPr lang="en-US" altLang="ar-EG"/>
              <a:t>Fourth level</a:t>
            </a:r>
          </a:p>
          <a:p>
            <a:pPr lvl="4"/>
            <a:r>
              <a:rPr lang="en-US" altLang="ar-EG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/>
            </a:lvl1pPr>
          </a:lstStyle>
          <a:p>
            <a:endParaRPr lang="en-US" altLang="ar-E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endParaRPr lang="en-US" altLang="ar-E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fld id="{D1D1F811-CD34-452C-AC85-D1E9D6EEB416}" type="slidenum">
              <a:rPr lang="ar-SA" altLang="ar-EG"/>
              <a:pPr/>
              <a:t>‹#›</a:t>
            </a:fld>
            <a:endParaRPr lang="en-US" alt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lion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33147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3124200" y="1905000"/>
            <a:ext cx="2438400" cy="3810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أ 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أسد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WordArt 3"/>
          <p:cNvSpPr>
            <a:spLocks noChangeArrowheads="1" noChangeShapeType="1" noTextEdit="1"/>
          </p:cNvSpPr>
          <p:nvPr/>
        </p:nvSpPr>
        <p:spPr bwMode="auto">
          <a:xfrm>
            <a:off x="4343400" y="2667000"/>
            <a:ext cx="1676400" cy="2362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ر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43014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روبيان</a:t>
            </a:r>
          </a:p>
        </p:txBody>
      </p:sp>
      <p:grpSp>
        <p:nvGrpSpPr>
          <p:cNvPr id="43017" name="Group 9"/>
          <p:cNvGrpSpPr>
            <a:grpSpLocks/>
          </p:cNvGrpSpPr>
          <p:nvPr/>
        </p:nvGrpSpPr>
        <p:grpSpPr bwMode="auto">
          <a:xfrm>
            <a:off x="914400" y="2133600"/>
            <a:ext cx="2914650" cy="3095625"/>
            <a:chOff x="180" y="1008"/>
            <a:chExt cx="3960" cy="3726"/>
          </a:xfrm>
        </p:grpSpPr>
        <p:pic>
          <p:nvPicPr>
            <p:cNvPr id="43015" name="Picture 7" descr="روبيان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" y="1026"/>
              <a:ext cx="3960" cy="37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6" name="Rectangle 8"/>
            <p:cNvSpPr>
              <a:spLocks noChangeArrowheads="1"/>
            </p:cNvSpPr>
            <p:nvPr/>
          </p:nvSpPr>
          <p:spPr bwMode="auto">
            <a:xfrm>
              <a:off x="384" y="1008"/>
              <a:ext cx="187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WordArt 3"/>
          <p:cNvSpPr>
            <a:spLocks noChangeArrowheads="1" noChangeShapeType="1" noTextEdit="1"/>
          </p:cNvSpPr>
          <p:nvPr/>
        </p:nvSpPr>
        <p:spPr bwMode="auto">
          <a:xfrm>
            <a:off x="3962400" y="2209800"/>
            <a:ext cx="1828800" cy="2667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ز</a:t>
            </a: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pic>
        <p:nvPicPr>
          <p:cNvPr id="44039" name="Picture 7" descr="زراف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85" t="3999" r="22063" b="13000"/>
          <a:stretch>
            <a:fillRect/>
          </a:stretch>
        </p:blipFill>
        <p:spPr bwMode="auto">
          <a:xfrm>
            <a:off x="762000" y="1447800"/>
            <a:ext cx="2424113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8" name="WordArt 6"/>
          <p:cNvSpPr>
            <a:spLocks noChangeArrowheads="1" noChangeShapeType="1" noTextEdit="1"/>
          </p:cNvSpPr>
          <p:nvPr/>
        </p:nvSpPr>
        <p:spPr bwMode="auto">
          <a:xfrm>
            <a:off x="914400" y="584835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زرافـة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4191000" y="2895600"/>
            <a:ext cx="1905000" cy="2133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س</a:t>
            </a:r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45062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سـيـارة</a:t>
            </a:r>
          </a:p>
        </p:txBody>
      </p:sp>
      <p:pic>
        <p:nvPicPr>
          <p:cNvPr id="45063" name="Picture 7" descr="سيار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4" t="24522" r="17967" b="16879"/>
          <a:stretch>
            <a:fillRect/>
          </a:stretch>
        </p:blipFill>
        <p:spPr bwMode="auto">
          <a:xfrm>
            <a:off x="533400" y="3033713"/>
            <a:ext cx="3429000" cy="205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WordArt 3"/>
          <p:cNvSpPr>
            <a:spLocks noChangeArrowheads="1" noChangeShapeType="1" noTextEdit="1"/>
          </p:cNvSpPr>
          <p:nvPr/>
        </p:nvSpPr>
        <p:spPr bwMode="auto">
          <a:xfrm>
            <a:off x="4267200" y="2590800"/>
            <a:ext cx="1905000" cy="2590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ش</a:t>
            </a:r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46086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شـجـرة</a:t>
            </a:r>
          </a:p>
        </p:txBody>
      </p:sp>
      <p:pic>
        <p:nvPicPr>
          <p:cNvPr id="46087" name="Picture 7" descr="شجر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46" r="36363"/>
          <a:stretch>
            <a:fillRect/>
          </a:stretch>
        </p:blipFill>
        <p:spPr bwMode="auto">
          <a:xfrm>
            <a:off x="609600" y="2209800"/>
            <a:ext cx="3124200" cy="406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WordArt 3"/>
          <p:cNvSpPr>
            <a:spLocks noChangeArrowheads="1" noChangeShapeType="1" noTextEdit="1"/>
          </p:cNvSpPr>
          <p:nvPr/>
        </p:nvSpPr>
        <p:spPr bwMode="auto">
          <a:xfrm>
            <a:off x="3962400" y="3048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ص</a:t>
            </a: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47110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صـقـر</a:t>
            </a:r>
          </a:p>
        </p:txBody>
      </p:sp>
      <p:grpSp>
        <p:nvGrpSpPr>
          <p:cNvPr id="47113" name="Group 9"/>
          <p:cNvGrpSpPr>
            <a:grpSpLocks/>
          </p:cNvGrpSpPr>
          <p:nvPr/>
        </p:nvGrpSpPr>
        <p:grpSpPr bwMode="auto">
          <a:xfrm rot="-430589">
            <a:off x="388938" y="2589213"/>
            <a:ext cx="3429000" cy="1905000"/>
            <a:chOff x="-192" y="336"/>
            <a:chExt cx="4080" cy="4080"/>
          </a:xfrm>
        </p:grpSpPr>
        <p:pic>
          <p:nvPicPr>
            <p:cNvPr id="47111" name="Picture 7" descr="صقر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2" y="336"/>
              <a:ext cx="3960" cy="4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7112" name="Rectangle 8"/>
            <p:cNvSpPr>
              <a:spLocks noChangeArrowheads="1"/>
            </p:cNvSpPr>
            <p:nvPr/>
          </p:nvSpPr>
          <p:spPr bwMode="auto">
            <a:xfrm>
              <a:off x="3600" y="1536"/>
              <a:ext cx="288" cy="19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48134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ضـفـدع</a:t>
            </a:r>
          </a:p>
        </p:txBody>
      </p:sp>
      <p:grpSp>
        <p:nvGrpSpPr>
          <p:cNvPr id="48137" name="Group 9"/>
          <p:cNvGrpSpPr>
            <a:grpSpLocks/>
          </p:cNvGrpSpPr>
          <p:nvPr/>
        </p:nvGrpSpPr>
        <p:grpSpPr bwMode="auto">
          <a:xfrm rot="5400000">
            <a:off x="638175" y="2181225"/>
            <a:ext cx="3295650" cy="3657600"/>
            <a:chOff x="276" y="492"/>
            <a:chExt cx="3768" cy="4932"/>
          </a:xfrm>
        </p:grpSpPr>
        <p:pic>
          <p:nvPicPr>
            <p:cNvPr id="48135" name="Picture 7" descr="ض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" y="492"/>
              <a:ext cx="3768" cy="4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136" name="Rectangle 8"/>
            <p:cNvSpPr>
              <a:spLocks noChangeArrowheads="1"/>
            </p:cNvSpPr>
            <p:nvPr/>
          </p:nvSpPr>
          <p:spPr bwMode="auto">
            <a:xfrm>
              <a:off x="1392" y="4992"/>
              <a:ext cx="1488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>
            <a:off x="3962400" y="25146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ض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WordArt 3"/>
          <p:cNvSpPr>
            <a:spLocks noChangeArrowheads="1" noChangeShapeType="1" noTextEdit="1"/>
          </p:cNvSpPr>
          <p:nvPr/>
        </p:nvSpPr>
        <p:spPr bwMode="auto">
          <a:xfrm>
            <a:off x="3733800" y="2286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طـ</a:t>
            </a: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طـائـرة</a:t>
            </a:r>
          </a:p>
        </p:txBody>
      </p:sp>
      <p:pic>
        <p:nvPicPr>
          <p:cNvPr id="49159" name="Picture 7" descr="طائرة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60047">
            <a:off x="1289050" y="2216150"/>
            <a:ext cx="22225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WordArt 3"/>
          <p:cNvSpPr>
            <a:spLocks noChangeArrowheads="1" noChangeShapeType="1" noTextEdit="1"/>
          </p:cNvSpPr>
          <p:nvPr/>
        </p:nvSpPr>
        <p:spPr bwMode="auto">
          <a:xfrm>
            <a:off x="3962400" y="23622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ظـ</a:t>
            </a:r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0182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ظـرف</a:t>
            </a:r>
          </a:p>
        </p:txBody>
      </p:sp>
      <p:pic>
        <p:nvPicPr>
          <p:cNvPr id="50183" name="Picture 7" descr="ظر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2" t="25644" r="30682" b="16277"/>
          <a:stretch>
            <a:fillRect/>
          </a:stretch>
        </p:blipFill>
        <p:spPr bwMode="auto">
          <a:xfrm>
            <a:off x="304800" y="2901950"/>
            <a:ext cx="3429000" cy="189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ع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1206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عـنـب</a:t>
            </a:r>
          </a:p>
        </p:txBody>
      </p:sp>
      <p:grpSp>
        <p:nvGrpSpPr>
          <p:cNvPr id="51209" name="Group 9"/>
          <p:cNvGrpSpPr>
            <a:grpSpLocks/>
          </p:cNvGrpSpPr>
          <p:nvPr/>
        </p:nvGrpSpPr>
        <p:grpSpPr bwMode="auto">
          <a:xfrm>
            <a:off x="990600" y="2133600"/>
            <a:ext cx="2590800" cy="3581400"/>
            <a:chOff x="336" y="336"/>
            <a:chExt cx="3504" cy="4896"/>
          </a:xfrm>
        </p:grpSpPr>
        <p:pic>
          <p:nvPicPr>
            <p:cNvPr id="51207" name="Picture 7" descr="عنب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19" b="6363"/>
            <a:stretch>
              <a:fillRect/>
            </a:stretch>
          </p:blipFill>
          <p:spPr bwMode="auto">
            <a:xfrm>
              <a:off x="480" y="336"/>
              <a:ext cx="3360" cy="48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08" name="Rectangle 8"/>
            <p:cNvSpPr>
              <a:spLocks noChangeArrowheads="1"/>
            </p:cNvSpPr>
            <p:nvPr/>
          </p:nvSpPr>
          <p:spPr bwMode="auto">
            <a:xfrm>
              <a:off x="336" y="384"/>
              <a:ext cx="336" cy="48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WordArt 3"/>
          <p:cNvSpPr>
            <a:spLocks noChangeArrowheads="1" noChangeShapeType="1" noTextEdit="1"/>
          </p:cNvSpPr>
          <p:nvPr/>
        </p:nvSpPr>
        <p:spPr bwMode="auto">
          <a:xfrm>
            <a:off x="3962400" y="2133600"/>
            <a:ext cx="2362200" cy="2667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غ</a:t>
            </a: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2230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غـواص</a:t>
            </a:r>
          </a:p>
        </p:txBody>
      </p:sp>
      <p:pic>
        <p:nvPicPr>
          <p:cNvPr id="52231" name="Picture 7" descr="غوا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9799" r="14331" b="8794"/>
          <a:stretch>
            <a:fillRect/>
          </a:stretch>
        </p:blipFill>
        <p:spPr bwMode="auto">
          <a:xfrm>
            <a:off x="838200" y="2133600"/>
            <a:ext cx="267335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4114800" y="2971800"/>
            <a:ext cx="1981200" cy="2133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ب</a:t>
            </a: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35846" name="WordArt 6"/>
          <p:cNvSpPr>
            <a:spLocks noChangeArrowheads="1" noChangeShapeType="1" noTextEdit="1"/>
          </p:cNvSpPr>
          <p:nvPr/>
        </p:nvSpPr>
        <p:spPr bwMode="auto">
          <a:xfrm>
            <a:off x="9906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بقـرة</a:t>
            </a:r>
          </a:p>
        </p:txBody>
      </p:sp>
      <p:pic>
        <p:nvPicPr>
          <p:cNvPr id="35847" name="Picture 7" descr="بقر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3667125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ف</a:t>
            </a:r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3254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فـراشة</a:t>
            </a:r>
          </a:p>
        </p:txBody>
      </p:sp>
      <p:pic>
        <p:nvPicPr>
          <p:cNvPr id="53255" name="Picture 7" descr="فراشة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14600"/>
            <a:ext cx="31242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ق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4278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قـرد</a:t>
            </a:r>
          </a:p>
        </p:txBody>
      </p:sp>
      <p:pic>
        <p:nvPicPr>
          <p:cNvPr id="54279" name="Picture 7" descr="قرد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2" t="754" r="7962" b="754"/>
          <a:stretch>
            <a:fillRect/>
          </a:stretch>
        </p:blipFill>
        <p:spPr bwMode="auto">
          <a:xfrm>
            <a:off x="762000" y="2209800"/>
            <a:ext cx="25146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ك</a:t>
            </a:r>
          </a:p>
        </p:txBody>
      </p:sp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5302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كـمـثـرى</a:t>
            </a:r>
          </a:p>
        </p:txBody>
      </p:sp>
      <p:pic>
        <p:nvPicPr>
          <p:cNvPr id="55303" name="Picture 7" descr="كمثرى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96" b="2591"/>
          <a:stretch>
            <a:fillRect/>
          </a:stretch>
        </p:blipFill>
        <p:spPr bwMode="auto">
          <a:xfrm>
            <a:off x="533400" y="2286000"/>
            <a:ext cx="3132138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ل</a:t>
            </a:r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6326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لـيـمـون</a:t>
            </a:r>
          </a:p>
        </p:txBody>
      </p:sp>
      <p:pic>
        <p:nvPicPr>
          <p:cNvPr id="56327" name="Picture 7" descr="ليمو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6" t="16966" r="7576" b="15529"/>
          <a:stretch>
            <a:fillRect/>
          </a:stretch>
        </p:blipFill>
        <p:spPr bwMode="auto">
          <a:xfrm>
            <a:off x="609600" y="2971800"/>
            <a:ext cx="2895600" cy="194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WordArt 3"/>
          <p:cNvSpPr>
            <a:spLocks noChangeArrowheads="1" noChangeShapeType="1" noTextEdit="1"/>
          </p:cNvSpPr>
          <p:nvPr/>
        </p:nvSpPr>
        <p:spPr bwMode="auto">
          <a:xfrm>
            <a:off x="4191000" y="2590800"/>
            <a:ext cx="1600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م</a:t>
            </a:r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11430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مـهـرج</a:t>
            </a:r>
          </a:p>
        </p:txBody>
      </p:sp>
      <p:pic>
        <p:nvPicPr>
          <p:cNvPr id="57351" name="Picture 7" descr="مهرج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3341688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ن</a:t>
            </a: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8374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نـمـلة</a:t>
            </a:r>
          </a:p>
        </p:txBody>
      </p:sp>
      <p:grpSp>
        <p:nvGrpSpPr>
          <p:cNvPr id="58377" name="Group 9"/>
          <p:cNvGrpSpPr>
            <a:grpSpLocks/>
          </p:cNvGrpSpPr>
          <p:nvPr/>
        </p:nvGrpSpPr>
        <p:grpSpPr bwMode="auto">
          <a:xfrm>
            <a:off x="685800" y="2209800"/>
            <a:ext cx="3200400" cy="3581400"/>
            <a:chOff x="432" y="1392"/>
            <a:chExt cx="2016" cy="2256"/>
          </a:xfrm>
        </p:grpSpPr>
        <p:pic>
          <p:nvPicPr>
            <p:cNvPr id="58375" name="Picture 7" descr="نملة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392"/>
              <a:ext cx="1788" cy="20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376" name="Rectangle 8"/>
            <p:cNvSpPr>
              <a:spLocks noChangeArrowheads="1"/>
            </p:cNvSpPr>
            <p:nvPr/>
          </p:nvSpPr>
          <p:spPr bwMode="auto">
            <a:xfrm>
              <a:off x="912" y="3216"/>
              <a:ext cx="1536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هـ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59398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هـرة</a:t>
            </a:r>
          </a:p>
        </p:txBody>
      </p:sp>
      <p:pic>
        <p:nvPicPr>
          <p:cNvPr id="59399" name="Picture 7" descr="هر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438400"/>
            <a:ext cx="2595563" cy="2700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2" name="WordArt 6"/>
          <p:cNvSpPr>
            <a:spLocks noChangeArrowheads="1" noChangeShapeType="1" noTextEdit="1"/>
          </p:cNvSpPr>
          <p:nvPr/>
        </p:nvSpPr>
        <p:spPr bwMode="auto">
          <a:xfrm>
            <a:off x="914400" y="592455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وردة</a:t>
            </a:r>
          </a:p>
        </p:txBody>
      </p:sp>
      <p:sp>
        <p:nvSpPr>
          <p:cNvPr id="60419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و</a:t>
            </a:r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pic>
        <p:nvPicPr>
          <p:cNvPr id="60423" name="Picture 7" descr="ورد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30099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ي</a:t>
            </a:r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61446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يـرقة</a:t>
            </a:r>
          </a:p>
        </p:txBody>
      </p:sp>
      <p:grpSp>
        <p:nvGrpSpPr>
          <p:cNvPr id="61449" name="Group 9"/>
          <p:cNvGrpSpPr>
            <a:grpSpLocks/>
          </p:cNvGrpSpPr>
          <p:nvPr/>
        </p:nvGrpSpPr>
        <p:grpSpPr bwMode="auto">
          <a:xfrm rot="16200000">
            <a:off x="735012" y="2459038"/>
            <a:ext cx="3095625" cy="3054350"/>
            <a:chOff x="624" y="1104"/>
            <a:chExt cx="2748" cy="1728"/>
          </a:xfrm>
        </p:grpSpPr>
        <p:pic>
          <p:nvPicPr>
            <p:cNvPr id="61447" name="Picture 7" descr="يرقة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104"/>
              <a:ext cx="2460" cy="15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448" name="Rectangle 8"/>
            <p:cNvSpPr>
              <a:spLocks noChangeArrowheads="1"/>
            </p:cNvSpPr>
            <p:nvPr/>
          </p:nvSpPr>
          <p:spPr bwMode="auto">
            <a:xfrm>
              <a:off x="624" y="2352"/>
              <a:ext cx="1776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WordArt 3"/>
          <p:cNvSpPr>
            <a:spLocks noChangeArrowheads="1" noChangeShapeType="1" noTextEdit="1"/>
          </p:cNvSpPr>
          <p:nvPr/>
        </p:nvSpPr>
        <p:spPr bwMode="auto">
          <a:xfrm>
            <a:off x="3810000" y="2667000"/>
            <a:ext cx="23622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ت</a:t>
            </a:r>
          </a:p>
        </p:txBody>
      </p:sp>
      <p:sp>
        <p:nvSpPr>
          <p:cNvPr id="63492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grpSp>
        <p:nvGrpSpPr>
          <p:cNvPr id="63497" name="Group 9"/>
          <p:cNvGrpSpPr>
            <a:grpSpLocks/>
          </p:cNvGrpSpPr>
          <p:nvPr/>
        </p:nvGrpSpPr>
        <p:grpSpPr bwMode="auto">
          <a:xfrm>
            <a:off x="533400" y="2057400"/>
            <a:ext cx="3200400" cy="3886200"/>
            <a:chOff x="336" y="1440"/>
            <a:chExt cx="1968" cy="2304"/>
          </a:xfrm>
        </p:grpSpPr>
        <p:pic>
          <p:nvPicPr>
            <p:cNvPr id="63495" name="Picture 7" descr="تفاح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440"/>
              <a:ext cx="1879" cy="1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496" name="Rectangle 8"/>
            <p:cNvSpPr>
              <a:spLocks noChangeArrowheads="1"/>
            </p:cNvSpPr>
            <p:nvPr/>
          </p:nvSpPr>
          <p:spPr bwMode="auto">
            <a:xfrm>
              <a:off x="336" y="3216"/>
              <a:ext cx="1968" cy="5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  <p:sp>
        <p:nvSpPr>
          <p:cNvPr id="63494" name="WordArt 6"/>
          <p:cNvSpPr>
            <a:spLocks noChangeArrowheads="1" noChangeShapeType="1" noTextEdit="1"/>
          </p:cNvSpPr>
          <p:nvPr/>
        </p:nvSpPr>
        <p:spPr bwMode="auto">
          <a:xfrm>
            <a:off x="838200" y="5410200"/>
            <a:ext cx="5029200" cy="2838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تـفاح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3886200" y="2438400"/>
            <a:ext cx="2133600" cy="2209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ث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36870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ثـعـبان</a:t>
            </a:r>
          </a:p>
        </p:txBody>
      </p:sp>
      <p:pic>
        <p:nvPicPr>
          <p:cNvPr id="36871" name="Picture 7" descr="ثعبا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90800"/>
            <a:ext cx="3090863" cy="2627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WordArt 3"/>
          <p:cNvSpPr>
            <a:spLocks noChangeArrowheads="1" noChangeShapeType="1" noTextEdit="1"/>
          </p:cNvSpPr>
          <p:nvPr/>
        </p:nvSpPr>
        <p:spPr bwMode="auto">
          <a:xfrm>
            <a:off x="4267200" y="2590800"/>
            <a:ext cx="1828800" cy="2362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ج</a:t>
            </a: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grpSp>
        <p:nvGrpSpPr>
          <p:cNvPr id="37897" name="Group 9"/>
          <p:cNvGrpSpPr>
            <a:grpSpLocks/>
          </p:cNvGrpSpPr>
          <p:nvPr/>
        </p:nvGrpSpPr>
        <p:grpSpPr bwMode="auto">
          <a:xfrm>
            <a:off x="457200" y="2057400"/>
            <a:ext cx="3657600" cy="3810000"/>
            <a:chOff x="288" y="1440"/>
            <a:chExt cx="2256" cy="2256"/>
          </a:xfrm>
        </p:grpSpPr>
        <p:pic>
          <p:nvPicPr>
            <p:cNvPr id="37895" name="Picture 7" descr="جزر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440"/>
              <a:ext cx="2101" cy="2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896" name="Rectangle 8"/>
            <p:cNvSpPr>
              <a:spLocks noChangeArrowheads="1"/>
            </p:cNvSpPr>
            <p:nvPr/>
          </p:nvSpPr>
          <p:spPr bwMode="auto">
            <a:xfrm>
              <a:off x="288" y="3408"/>
              <a:ext cx="225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  <p:sp>
        <p:nvSpPr>
          <p:cNvPr id="37894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جـزر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38918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حـوت</a:t>
            </a:r>
          </a:p>
        </p:txBody>
      </p:sp>
      <p:grpSp>
        <p:nvGrpSpPr>
          <p:cNvPr id="38921" name="Group 9"/>
          <p:cNvGrpSpPr>
            <a:grpSpLocks/>
          </p:cNvGrpSpPr>
          <p:nvPr/>
        </p:nvGrpSpPr>
        <p:grpSpPr bwMode="auto">
          <a:xfrm>
            <a:off x="381000" y="2895600"/>
            <a:ext cx="3810000" cy="2362200"/>
            <a:chOff x="192" y="1728"/>
            <a:chExt cx="2304" cy="1178"/>
          </a:xfrm>
        </p:grpSpPr>
        <p:pic>
          <p:nvPicPr>
            <p:cNvPr id="38919" name="Picture 7" descr="حوت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42"/>
            <a:stretch>
              <a:fillRect/>
            </a:stretch>
          </p:blipFill>
          <p:spPr bwMode="auto">
            <a:xfrm>
              <a:off x="192" y="1728"/>
              <a:ext cx="2304" cy="1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1248" y="1776"/>
              <a:ext cx="1248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</p:grpSp>
      <p:sp>
        <p:nvSpPr>
          <p:cNvPr id="38915" name="WordArt 3"/>
          <p:cNvSpPr>
            <a:spLocks noChangeArrowheads="1" noChangeShapeType="1" noTextEdit="1"/>
          </p:cNvSpPr>
          <p:nvPr/>
        </p:nvSpPr>
        <p:spPr bwMode="auto">
          <a:xfrm>
            <a:off x="4114800" y="2057400"/>
            <a:ext cx="1981200" cy="2362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ح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39942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خـيـمـة</a:t>
            </a:r>
          </a:p>
        </p:txBody>
      </p:sp>
      <p:pic>
        <p:nvPicPr>
          <p:cNvPr id="39943" name="Picture 7" descr="خيم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84" b="20909"/>
          <a:stretch>
            <a:fillRect/>
          </a:stretch>
        </p:blipFill>
        <p:spPr bwMode="auto">
          <a:xfrm>
            <a:off x="381000" y="2743200"/>
            <a:ext cx="3886200" cy="235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>
            <a:off x="4343400" y="1828800"/>
            <a:ext cx="1752600" cy="3124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خ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4267200" y="2971800"/>
            <a:ext cx="1676400" cy="2057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د</a:t>
            </a: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دجـاجـة</a:t>
            </a:r>
          </a:p>
        </p:txBody>
      </p:sp>
      <p:pic>
        <p:nvPicPr>
          <p:cNvPr id="40967" name="Picture 7" descr="د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6784" r="9236" b="9799"/>
          <a:stretch>
            <a:fillRect/>
          </a:stretch>
        </p:blipFill>
        <p:spPr bwMode="auto">
          <a:xfrm>
            <a:off x="914400" y="1600200"/>
            <a:ext cx="2846388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>
            <a:off x="4191000" y="2667000"/>
            <a:ext cx="1828800" cy="2133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023"/>
              </a:avLst>
            </a:prstTxWarp>
          </a:bodyPr>
          <a:lstStyle/>
          <a:p>
            <a:pPr algn="ctr"/>
            <a:r>
              <a:rPr lang="ar-EG" sz="6600" b="1" kern="10">
                <a:ln w="381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ذ</a:t>
            </a:r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228600" y="381000"/>
            <a:ext cx="6400800" cy="8458200"/>
          </a:xfrm>
          <a:prstGeom prst="flowChartAlternateProcess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EG"/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3200400" y="685800"/>
            <a:ext cx="2895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AE" altLang="ar-EG" sz="1600" b="1"/>
              <a:t>اسم الطفل : .</a:t>
            </a:r>
            <a:r>
              <a:rPr lang="ar-AE" altLang="ar-EG" sz="1600"/>
              <a:t>............................ </a:t>
            </a:r>
            <a:r>
              <a:rPr lang="ar-AE" altLang="ar-EG" sz="1600" b="1"/>
              <a:t>التاريخ :    </a:t>
            </a:r>
            <a:r>
              <a:rPr lang="ar-AE" altLang="ar-EG" sz="1600"/>
              <a:t>...............................</a:t>
            </a:r>
            <a:endParaRPr lang="en-US" altLang="ar-EG" sz="1600"/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914400" y="5791200"/>
            <a:ext cx="4953000" cy="2457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EG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ذرة</a:t>
            </a:r>
          </a:p>
        </p:txBody>
      </p:sp>
      <p:pic>
        <p:nvPicPr>
          <p:cNvPr id="41991" name="Picture 7" descr="ذر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" r="8788" b="5632"/>
          <a:stretch>
            <a:fillRect/>
          </a:stretch>
        </p:blipFill>
        <p:spPr bwMode="auto">
          <a:xfrm>
            <a:off x="457200" y="2209800"/>
            <a:ext cx="3581400" cy="3249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252</Words>
  <Application>Microsoft Office PowerPoint</Application>
  <PresentationFormat>On-screen Show (4:3)</PresentationFormat>
  <Paragraphs>84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</dc:creator>
  <cp:lastModifiedBy>WORK</cp:lastModifiedBy>
  <cp:revision>8</cp:revision>
  <cp:lastPrinted>1601-01-01T00:00:00Z</cp:lastPrinted>
  <dcterms:created xsi:type="dcterms:W3CDTF">1601-01-01T00:00:00Z</dcterms:created>
  <dcterms:modified xsi:type="dcterms:W3CDTF">2016-06-21T01:39:13Z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