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10" r:id="rId2"/>
    <p:sldId id="454" r:id="rId3"/>
    <p:sldId id="458" r:id="rId4"/>
    <p:sldId id="411" r:id="rId5"/>
    <p:sldId id="335" r:id="rId6"/>
  </p:sldIdLst>
  <p:sldSz cx="12192000" cy="6858000"/>
  <p:notesSz cx="6858000" cy="9144000"/>
  <p:defaultTextStyle>
    <a:defPPr>
      <a:defRPr lang="ar-S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3015">
          <p15:clr>
            <a:srgbClr val="A4A3A4"/>
          </p15:clr>
        </p15:guide>
        <p15:guide id="4" pos="388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  <a:srgbClr val="D60093"/>
    <a:srgbClr val="00CC99"/>
    <a:srgbClr val="8E8E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468" autoAdjust="0"/>
    <p:restoredTop sz="94660"/>
  </p:normalViewPr>
  <p:slideViewPr>
    <p:cSldViewPr snapToGrid="0">
      <p:cViewPr varScale="1">
        <p:scale>
          <a:sx n="53" d="100"/>
          <a:sy n="53" d="100"/>
        </p:scale>
        <p:origin x="102" y="1578"/>
      </p:cViewPr>
      <p:guideLst>
        <p:guide orient="horz" pos="2183"/>
        <p:guide pos="3840"/>
        <p:guide orient="horz" pos="3015"/>
        <p:guide pos="388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83EFD-F5C3-4596-A6BE-F013D50D63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468507-E48F-4DFA-A829-9E6850D483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17824D-4963-4AEF-8845-A701F8977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07/07/1442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41B5A5-C580-4BAD-AC31-F7A349DB6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BBE145-E0FE-4869-BAF5-293267447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341778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E142B-EB09-40AC-9C1C-70743FB2D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EA1A42-6E36-4F8A-9BCD-E5822A637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2035B9-E8D9-446C-8B0C-E620EEF00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07/07/1442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16E3D1-50C0-4730-B528-A8C498A14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01073B-158B-4AE9-AC92-1749BAAD0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2713392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CCA734-14EF-4383-A502-FEEE5AB73E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58EF1C-264D-4088-B5C0-E9BA4DD77E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8DE1C0-E5B4-4EFD-8F40-86BB2BF55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07/07/1442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EAE23B-BEDB-44BD-881B-6810A5116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AC8A00-691D-4222-9E4C-27AD8ED9A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918021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0268D-5087-4782-83A0-7BDCE442A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8DDF0-95F6-4C2C-A69B-084351F85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B8CA33-BB33-4277-B612-C9E1D05C2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07/07/1442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62F7DA-877C-4013-8071-00B9B560F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B75940-3DE1-408F-A3A8-F3079DA51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165140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215D6-DABE-4EC1-8EF8-3F28AB657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8B973C-3DE2-4442-9F61-6A3A0A83B7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31303-8694-4202-AE62-13D8BF19A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07/07/1442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5A991-FED7-4761-9FDA-4EBFAFD0A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1CE27E-CAB6-4676-A299-F8F0CCE76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51280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8406D-B68F-4492-B411-544EA1CBB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685C1-6582-4548-93B0-CF389488E2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F7209E-CA2B-4E0C-9F58-D23832130D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576C25-EB1A-493E-925A-54DD261A4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07/07/1442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F1A648-573E-4D1C-9B37-0DD38B2DE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F7FD76-E72B-4103-8C08-909F8FBD5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4242832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DE9F3-0B73-451E-B1FD-E57763CA2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B3FAC8-02A7-41C1-9E47-10A3D4A77C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29AC79-7E73-4D20-9646-DD236F0F19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C11032-0B34-41CF-82A2-9AAD8DAFAF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41945D-B03E-426C-B2EB-660A2A4AF8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9AB5B1-37E9-452C-A859-82C73F48C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07/07/1442</a:t>
            </a:fld>
            <a:endParaRPr lang="ar-SY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81A46B-C692-42B8-B5F4-F6A2F41B4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570D41-E0D1-4D60-AA1B-C4505C1CA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159495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361EA-BB4F-4812-AB3B-6DC8D6552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AE787D-937F-45D7-9F0A-676E91284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07/07/1442</a:t>
            </a:fld>
            <a:endParaRPr lang="ar-SY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537004-576D-4A7C-BC07-BA35536E3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8AD639-5ABD-4DF9-93B0-B163F3997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274027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4F1BB8-A163-4517-B61E-339E9D08B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07/07/1442</a:t>
            </a:fld>
            <a:endParaRPr lang="ar-SY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DAE9B0-8279-4D95-A8E5-FF1861DCB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575CDE-48B3-4C4B-9133-0DEBA82C6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87494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20E49-9673-4926-A845-7934D29D2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6EE9FC-96EA-426D-AECE-D5ACC8AD1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D3148F-7D9E-4DC2-983C-2DF4EBEF9D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902337-E20A-44D7-A4A2-B3288160D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07/07/1442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49D80C-F2AF-4541-B72F-72163887A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4AF57B-78A1-4C8D-95D2-21E26FC40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717662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991A2-4774-4E31-AFD1-81C095387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CFEBE6-1F40-49F1-A26B-A1D2783FF9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7DDD43-DD00-49D2-8755-6B6C04FE94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A31415-AD63-4380-B0A5-449277CCE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07/07/1442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B7B878-3C64-4AD3-B496-BCCE1B059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1A505B-7E14-40DC-8215-424EE71AA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4193815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DEDDA3-59C3-47C3-A9FC-BDF8CA8C9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A632CC-E3B5-4518-BA05-A11A2C020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84713C-4252-4E02-8094-3312FC7AB2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4A506-A0B2-4DE1-B069-A8C9CB89B5D1}" type="datetimeFigureOut">
              <a:rPr lang="ar-SY" smtClean="0"/>
              <a:t>07/07/1442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C7B0F-1CEF-46C7-A7CA-EB23C98DBA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7A0E8-86E0-4785-A23D-63C27EBC31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424052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sv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CF34079-EEF9-4657-8F5A-13DEFFCB1F59}"/>
              </a:ext>
            </a:extLst>
          </p:cNvPr>
          <p:cNvSpPr/>
          <p:nvPr/>
        </p:nvSpPr>
        <p:spPr>
          <a:xfrm>
            <a:off x="-72682" y="41616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2E80C4A-C70F-457E-84D8-43ECF2B245C8}"/>
              </a:ext>
            </a:extLst>
          </p:cNvPr>
          <p:cNvSpPr/>
          <p:nvPr/>
        </p:nvSpPr>
        <p:spPr>
          <a:xfrm>
            <a:off x="2" y="40092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6423CB7A-CBB0-4D81-9F6A-C0CF60F5193F}"/>
              </a:ext>
            </a:extLst>
          </p:cNvPr>
          <p:cNvGrpSpPr/>
          <p:nvPr/>
        </p:nvGrpSpPr>
        <p:grpSpPr>
          <a:xfrm>
            <a:off x="-418823" y="3936185"/>
            <a:ext cx="13029646" cy="66500"/>
            <a:chOff x="875607" y="3208713"/>
            <a:chExt cx="13029646" cy="665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A6E6669-222C-4FC7-9604-DD649D708772}"/>
                </a:ext>
              </a:extLst>
            </p:cNvPr>
            <p:cNvSpPr/>
            <p:nvPr/>
          </p:nvSpPr>
          <p:spPr>
            <a:xfrm>
              <a:off x="87560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36683BC-89ED-49BE-9D25-8F40A3D28A0D}"/>
                </a:ext>
              </a:extLst>
            </p:cNvPr>
            <p:cNvSpPr/>
            <p:nvPr/>
          </p:nvSpPr>
          <p:spPr>
            <a:xfrm>
              <a:off x="105017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D813D00-F48E-41E5-AF87-93FF2A67A1C3}"/>
                </a:ext>
              </a:extLst>
            </p:cNvPr>
            <p:cNvSpPr/>
            <p:nvPr/>
          </p:nvSpPr>
          <p:spPr>
            <a:xfrm>
              <a:off x="122474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F4C3E17-2711-41A7-A866-A414FBB4F010}"/>
                </a:ext>
              </a:extLst>
            </p:cNvPr>
            <p:cNvSpPr/>
            <p:nvPr/>
          </p:nvSpPr>
          <p:spPr>
            <a:xfrm>
              <a:off x="139930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D0F3FE-2EFF-4BEC-ACD5-44C9A85D88E0}"/>
                </a:ext>
              </a:extLst>
            </p:cNvPr>
            <p:cNvSpPr/>
            <p:nvPr/>
          </p:nvSpPr>
          <p:spPr>
            <a:xfrm>
              <a:off x="157387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0CB0020-2EB0-4904-94F0-E4157F6F9ADC}"/>
                </a:ext>
              </a:extLst>
            </p:cNvPr>
            <p:cNvSpPr/>
            <p:nvPr/>
          </p:nvSpPr>
          <p:spPr>
            <a:xfrm>
              <a:off x="174844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D783D7E-1B62-4618-8FE0-A1C4842A39F7}"/>
                </a:ext>
              </a:extLst>
            </p:cNvPr>
            <p:cNvSpPr/>
            <p:nvPr/>
          </p:nvSpPr>
          <p:spPr>
            <a:xfrm>
              <a:off x="192300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404DD01-64A9-4A89-A870-B5C595D03850}"/>
                </a:ext>
              </a:extLst>
            </p:cNvPr>
            <p:cNvSpPr/>
            <p:nvPr/>
          </p:nvSpPr>
          <p:spPr>
            <a:xfrm>
              <a:off x="209757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0259E3C-A8FF-4720-8BCD-2AD023A2A262}"/>
                </a:ext>
              </a:extLst>
            </p:cNvPr>
            <p:cNvSpPr/>
            <p:nvPr/>
          </p:nvSpPr>
          <p:spPr>
            <a:xfrm>
              <a:off x="227214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C73F059-00D6-407C-BA90-87B542557991}"/>
                </a:ext>
              </a:extLst>
            </p:cNvPr>
            <p:cNvSpPr/>
            <p:nvPr/>
          </p:nvSpPr>
          <p:spPr>
            <a:xfrm>
              <a:off x="244671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56C26804-6A7B-415D-B11E-6DCEB67E2E30}"/>
                </a:ext>
              </a:extLst>
            </p:cNvPr>
            <p:cNvSpPr/>
            <p:nvPr/>
          </p:nvSpPr>
          <p:spPr>
            <a:xfrm>
              <a:off x="262127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E81DC7D-1867-4685-AD85-9985B10A74D1}"/>
                </a:ext>
              </a:extLst>
            </p:cNvPr>
            <p:cNvSpPr/>
            <p:nvPr/>
          </p:nvSpPr>
          <p:spPr>
            <a:xfrm>
              <a:off x="279584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99770DD-831E-4D1A-8B8C-C397A9A561DA}"/>
                </a:ext>
              </a:extLst>
            </p:cNvPr>
            <p:cNvSpPr/>
            <p:nvPr/>
          </p:nvSpPr>
          <p:spPr>
            <a:xfrm>
              <a:off x="297041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460F3FE-62B2-435D-828B-47BD3D0274CC}"/>
                </a:ext>
              </a:extLst>
            </p:cNvPr>
            <p:cNvSpPr/>
            <p:nvPr/>
          </p:nvSpPr>
          <p:spPr>
            <a:xfrm>
              <a:off x="314497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B3D33DF6-F776-4F8C-8409-BD0EEF4A8F5E}"/>
                </a:ext>
              </a:extLst>
            </p:cNvPr>
            <p:cNvSpPr/>
            <p:nvPr/>
          </p:nvSpPr>
          <p:spPr>
            <a:xfrm>
              <a:off x="331954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1A0026FB-C312-4140-A76E-61802044969F}"/>
                </a:ext>
              </a:extLst>
            </p:cNvPr>
            <p:cNvSpPr/>
            <p:nvPr/>
          </p:nvSpPr>
          <p:spPr>
            <a:xfrm>
              <a:off x="349411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77715CC4-F3EC-4C19-AD2E-B4A6B1BFD000}"/>
                </a:ext>
              </a:extLst>
            </p:cNvPr>
            <p:cNvSpPr/>
            <p:nvPr/>
          </p:nvSpPr>
          <p:spPr>
            <a:xfrm>
              <a:off x="366867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DB8CE68C-F0A3-43D8-921D-E1186F7D4CC7}"/>
                </a:ext>
              </a:extLst>
            </p:cNvPr>
            <p:cNvSpPr/>
            <p:nvPr/>
          </p:nvSpPr>
          <p:spPr>
            <a:xfrm>
              <a:off x="384324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572D033-ABD7-49D4-B891-1E2E3AC0AD7B}"/>
                </a:ext>
              </a:extLst>
            </p:cNvPr>
            <p:cNvSpPr/>
            <p:nvPr/>
          </p:nvSpPr>
          <p:spPr>
            <a:xfrm>
              <a:off x="401781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DF88AEDD-F16C-4D09-9860-956E84267F63}"/>
                </a:ext>
              </a:extLst>
            </p:cNvPr>
            <p:cNvSpPr/>
            <p:nvPr/>
          </p:nvSpPr>
          <p:spPr>
            <a:xfrm>
              <a:off x="419238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47C8AA0C-ADB0-4031-B665-2C7E90EC0446}"/>
                </a:ext>
              </a:extLst>
            </p:cNvPr>
            <p:cNvSpPr/>
            <p:nvPr/>
          </p:nvSpPr>
          <p:spPr>
            <a:xfrm>
              <a:off x="436694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7A6E5D06-BF8B-4690-9309-AF9CD341DF13}"/>
                </a:ext>
              </a:extLst>
            </p:cNvPr>
            <p:cNvSpPr/>
            <p:nvPr/>
          </p:nvSpPr>
          <p:spPr>
            <a:xfrm>
              <a:off x="454151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6E5879F8-63A6-4B0B-B104-32814766D154}"/>
                </a:ext>
              </a:extLst>
            </p:cNvPr>
            <p:cNvSpPr/>
            <p:nvPr/>
          </p:nvSpPr>
          <p:spPr>
            <a:xfrm>
              <a:off x="471608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5D7144B8-0CC4-4740-B6DD-25D412C065E7}"/>
                </a:ext>
              </a:extLst>
            </p:cNvPr>
            <p:cNvSpPr/>
            <p:nvPr/>
          </p:nvSpPr>
          <p:spPr>
            <a:xfrm>
              <a:off x="489064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3609F947-606B-424B-9223-C05692C1B41A}"/>
                </a:ext>
              </a:extLst>
            </p:cNvPr>
            <p:cNvSpPr/>
            <p:nvPr/>
          </p:nvSpPr>
          <p:spPr>
            <a:xfrm>
              <a:off x="506521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C88F5285-3F45-4CBC-B2F2-673D074907C3}"/>
                </a:ext>
              </a:extLst>
            </p:cNvPr>
            <p:cNvSpPr/>
            <p:nvPr/>
          </p:nvSpPr>
          <p:spPr>
            <a:xfrm>
              <a:off x="523978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C942A968-A9B7-48B9-B883-BA4CF3535431}"/>
                </a:ext>
              </a:extLst>
            </p:cNvPr>
            <p:cNvSpPr/>
            <p:nvPr/>
          </p:nvSpPr>
          <p:spPr>
            <a:xfrm>
              <a:off x="541434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B9367951-9D28-479C-8FB6-21410538144C}"/>
                </a:ext>
              </a:extLst>
            </p:cNvPr>
            <p:cNvSpPr/>
            <p:nvPr/>
          </p:nvSpPr>
          <p:spPr>
            <a:xfrm>
              <a:off x="558891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F98768F0-A156-421A-BDC1-384DA8784F5D}"/>
                </a:ext>
              </a:extLst>
            </p:cNvPr>
            <p:cNvSpPr/>
            <p:nvPr/>
          </p:nvSpPr>
          <p:spPr>
            <a:xfrm>
              <a:off x="576348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AC849FF9-CA3C-44E8-83AF-FC2048BDC003}"/>
                </a:ext>
              </a:extLst>
            </p:cNvPr>
            <p:cNvSpPr/>
            <p:nvPr/>
          </p:nvSpPr>
          <p:spPr>
            <a:xfrm>
              <a:off x="593805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4AACB40C-9F9C-4F5E-BA15-F36D7E53FEAE}"/>
                </a:ext>
              </a:extLst>
            </p:cNvPr>
            <p:cNvSpPr/>
            <p:nvPr/>
          </p:nvSpPr>
          <p:spPr>
            <a:xfrm>
              <a:off x="611261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C3502E7D-1BA9-4F0D-801A-D43BD5A01535}"/>
                </a:ext>
              </a:extLst>
            </p:cNvPr>
            <p:cNvSpPr/>
            <p:nvPr/>
          </p:nvSpPr>
          <p:spPr>
            <a:xfrm>
              <a:off x="628718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AF76B982-4EE2-49C8-9B3E-8F1F6704E153}"/>
                </a:ext>
              </a:extLst>
            </p:cNvPr>
            <p:cNvSpPr/>
            <p:nvPr/>
          </p:nvSpPr>
          <p:spPr>
            <a:xfrm>
              <a:off x="646175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E4073A58-8D46-4A77-AD3E-F08BA3C8FBE9}"/>
                </a:ext>
              </a:extLst>
            </p:cNvPr>
            <p:cNvSpPr/>
            <p:nvPr/>
          </p:nvSpPr>
          <p:spPr>
            <a:xfrm>
              <a:off x="663631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765BEAE-7B71-455B-BEC1-EC6D4FBB52F7}"/>
                </a:ext>
              </a:extLst>
            </p:cNvPr>
            <p:cNvSpPr/>
            <p:nvPr/>
          </p:nvSpPr>
          <p:spPr>
            <a:xfrm>
              <a:off x="681088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B1469BBF-82A4-40F3-8A10-B3B3DEDBB130}"/>
                </a:ext>
              </a:extLst>
            </p:cNvPr>
            <p:cNvSpPr/>
            <p:nvPr/>
          </p:nvSpPr>
          <p:spPr>
            <a:xfrm>
              <a:off x="698545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85E1F78-4F8B-4B7E-BC1B-1A5926673087}"/>
                </a:ext>
              </a:extLst>
            </p:cNvPr>
            <p:cNvSpPr/>
            <p:nvPr/>
          </p:nvSpPr>
          <p:spPr>
            <a:xfrm>
              <a:off x="716001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40E680E-0447-4E6C-90E8-29A2DB6F59C0}"/>
                </a:ext>
              </a:extLst>
            </p:cNvPr>
            <p:cNvSpPr/>
            <p:nvPr/>
          </p:nvSpPr>
          <p:spPr>
            <a:xfrm>
              <a:off x="733458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C08465D0-6640-4641-8A5A-2179B707AB18}"/>
                </a:ext>
              </a:extLst>
            </p:cNvPr>
            <p:cNvSpPr/>
            <p:nvPr/>
          </p:nvSpPr>
          <p:spPr>
            <a:xfrm>
              <a:off x="750915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F874DD69-9F1B-4009-8A17-EA429AA69DEB}"/>
                </a:ext>
              </a:extLst>
            </p:cNvPr>
            <p:cNvSpPr/>
            <p:nvPr/>
          </p:nvSpPr>
          <p:spPr>
            <a:xfrm>
              <a:off x="768372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4467547F-2969-470F-B090-2713343DC55D}"/>
                </a:ext>
              </a:extLst>
            </p:cNvPr>
            <p:cNvSpPr/>
            <p:nvPr/>
          </p:nvSpPr>
          <p:spPr>
            <a:xfrm>
              <a:off x="785828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024C61CB-EFC5-4D66-A28B-427D5BA751E3}"/>
                </a:ext>
              </a:extLst>
            </p:cNvPr>
            <p:cNvSpPr/>
            <p:nvPr/>
          </p:nvSpPr>
          <p:spPr>
            <a:xfrm>
              <a:off x="803285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DFB59739-3CA2-4C5B-9E88-36C8D9C85ED1}"/>
                </a:ext>
              </a:extLst>
            </p:cNvPr>
            <p:cNvSpPr/>
            <p:nvPr/>
          </p:nvSpPr>
          <p:spPr>
            <a:xfrm>
              <a:off x="820742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7BA47E68-3C21-4D92-9191-72C22A16D94D}"/>
                </a:ext>
              </a:extLst>
            </p:cNvPr>
            <p:cNvSpPr/>
            <p:nvPr/>
          </p:nvSpPr>
          <p:spPr>
            <a:xfrm>
              <a:off x="838198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C8383ACB-81F9-476F-A2C8-7274C5AC0B77}"/>
                </a:ext>
              </a:extLst>
            </p:cNvPr>
            <p:cNvSpPr/>
            <p:nvPr/>
          </p:nvSpPr>
          <p:spPr>
            <a:xfrm>
              <a:off x="855655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064832AC-B594-45D2-A6A1-838DDF3206A1}"/>
                </a:ext>
              </a:extLst>
            </p:cNvPr>
            <p:cNvSpPr/>
            <p:nvPr/>
          </p:nvSpPr>
          <p:spPr>
            <a:xfrm>
              <a:off x="873112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E20CBD84-B552-47CD-A0D7-EAFBC7DD75A5}"/>
                </a:ext>
              </a:extLst>
            </p:cNvPr>
            <p:cNvSpPr/>
            <p:nvPr/>
          </p:nvSpPr>
          <p:spPr>
            <a:xfrm>
              <a:off x="890568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C40E78C4-3290-43CE-9E83-1EB804587F6C}"/>
                </a:ext>
              </a:extLst>
            </p:cNvPr>
            <p:cNvSpPr/>
            <p:nvPr/>
          </p:nvSpPr>
          <p:spPr>
            <a:xfrm>
              <a:off x="908025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50ABC2BC-B158-4641-8F95-19A2BE20D264}"/>
                </a:ext>
              </a:extLst>
            </p:cNvPr>
            <p:cNvSpPr/>
            <p:nvPr/>
          </p:nvSpPr>
          <p:spPr>
            <a:xfrm>
              <a:off x="925482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418352CE-0942-4C58-869C-6483577F1DAF}"/>
                </a:ext>
              </a:extLst>
            </p:cNvPr>
            <p:cNvSpPr/>
            <p:nvPr/>
          </p:nvSpPr>
          <p:spPr>
            <a:xfrm>
              <a:off x="942939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4C8FCFD8-565E-485F-9AC4-2EFBFD7470FE}"/>
                </a:ext>
              </a:extLst>
            </p:cNvPr>
            <p:cNvSpPr/>
            <p:nvPr/>
          </p:nvSpPr>
          <p:spPr>
            <a:xfrm>
              <a:off x="960395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C0ABB4F8-DF59-4236-A549-F85C93324005}"/>
                </a:ext>
              </a:extLst>
            </p:cNvPr>
            <p:cNvSpPr/>
            <p:nvPr/>
          </p:nvSpPr>
          <p:spPr>
            <a:xfrm>
              <a:off x="977852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92077FA5-5FC3-406A-B40A-E6DC83E071B4}"/>
                </a:ext>
              </a:extLst>
            </p:cNvPr>
            <p:cNvSpPr/>
            <p:nvPr/>
          </p:nvSpPr>
          <p:spPr>
            <a:xfrm>
              <a:off x="995309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2921061C-4E77-4F4A-B220-BCA8EC072337}"/>
                </a:ext>
              </a:extLst>
            </p:cNvPr>
            <p:cNvSpPr/>
            <p:nvPr/>
          </p:nvSpPr>
          <p:spPr>
            <a:xfrm>
              <a:off x="1012765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24D576E4-34DD-40A4-92A3-9BBC1870D1A1}"/>
                </a:ext>
              </a:extLst>
            </p:cNvPr>
            <p:cNvSpPr/>
            <p:nvPr/>
          </p:nvSpPr>
          <p:spPr>
            <a:xfrm>
              <a:off x="1030222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CB7A630B-1EBE-4C18-AA72-21F27B237AE1}"/>
                </a:ext>
              </a:extLst>
            </p:cNvPr>
            <p:cNvSpPr/>
            <p:nvPr/>
          </p:nvSpPr>
          <p:spPr>
            <a:xfrm>
              <a:off x="1047679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39E8A846-06D2-48FB-B2E0-1A32E3CAA9D7}"/>
                </a:ext>
              </a:extLst>
            </p:cNvPr>
            <p:cNvSpPr/>
            <p:nvPr/>
          </p:nvSpPr>
          <p:spPr>
            <a:xfrm>
              <a:off x="1065135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0B13D83B-C857-4022-A7A7-2238CCB5DD01}"/>
                </a:ext>
              </a:extLst>
            </p:cNvPr>
            <p:cNvSpPr/>
            <p:nvPr/>
          </p:nvSpPr>
          <p:spPr>
            <a:xfrm>
              <a:off x="1082592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C514F47B-8CC0-4292-A987-F80A29229983}"/>
                </a:ext>
              </a:extLst>
            </p:cNvPr>
            <p:cNvSpPr/>
            <p:nvPr/>
          </p:nvSpPr>
          <p:spPr>
            <a:xfrm>
              <a:off x="1100049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1C159865-52F3-4393-8DA3-32D9FA47001F}"/>
                </a:ext>
              </a:extLst>
            </p:cNvPr>
            <p:cNvSpPr/>
            <p:nvPr/>
          </p:nvSpPr>
          <p:spPr>
            <a:xfrm>
              <a:off x="1117506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B9AD06CB-E70E-4087-9A5C-F2739B7891CE}"/>
                </a:ext>
              </a:extLst>
            </p:cNvPr>
            <p:cNvSpPr/>
            <p:nvPr/>
          </p:nvSpPr>
          <p:spPr>
            <a:xfrm>
              <a:off x="1134962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78CCE102-E7C8-4BC2-A675-60D0A0E3CD7D}"/>
                </a:ext>
              </a:extLst>
            </p:cNvPr>
            <p:cNvSpPr/>
            <p:nvPr/>
          </p:nvSpPr>
          <p:spPr>
            <a:xfrm>
              <a:off x="1152419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94A9A293-0912-492D-A911-B0B2264A7EF7}"/>
                </a:ext>
              </a:extLst>
            </p:cNvPr>
            <p:cNvSpPr/>
            <p:nvPr/>
          </p:nvSpPr>
          <p:spPr>
            <a:xfrm>
              <a:off x="1169876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E58544EE-13CF-4A8D-A708-3547661C070D}"/>
                </a:ext>
              </a:extLst>
            </p:cNvPr>
            <p:cNvSpPr/>
            <p:nvPr/>
          </p:nvSpPr>
          <p:spPr>
            <a:xfrm>
              <a:off x="1187332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5AB607EF-173C-473D-9469-FAEBE42F127E}"/>
                </a:ext>
              </a:extLst>
            </p:cNvPr>
            <p:cNvSpPr/>
            <p:nvPr/>
          </p:nvSpPr>
          <p:spPr>
            <a:xfrm>
              <a:off x="1204789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2E700DFA-BF84-4DC7-9564-E0EAA7C59037}"/>
                </a:ext>
              </a:extLst>
            </p:cNvPr>
            <p:cNvSpPr/>
            <p:nvPr/>
          </p:nvSpPr>
          <p:spPr>
            <a:xfrm>
              <a:off x="1222246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8F66BA70-E165-4BE6-92A4-B29549942535}"/>
                </a:ext>
              </a:extLst>
            </p:cNvPr>
            <p:cNvSpPr/>
            <p:nvPr/>
          </p:nvSpPr>
          <p:spPr>
            <a:xfrm>
              <a:off x="1239702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9B72A1B2-63E5-4CF5-93E9-3D7F25699AA5}"/>
                </a:ext>
              </a:extLst>
            </p:cNvPr>
            <p:cNvSpPr/>
            <p:nvPr/>
          </p:nvSpPr>
          <p:spPr>
            <a:xfrm>
              <a:off x="1257159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C2BE15D5-DE7E-4D80-BC0D-F28B27830F5A}"/>
                </a:ext>
              </a:extLst>
            </p:cNvPr>
            <p:cNvSpPr/>
            <p:nvPr/>
          </p:nvSpPr>
          <p:spPr>
            <a:xfrm>
              <a:off x="1274616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148B188C-466E-45AD-AE22-CF2B6DB2CB2E}"/>
                </a:ext>
              </a:extLst>
            </p:cNvPr>
            <p:cNvSpPr/>
            <p:nvPr/>
          </p:nvSpPr>
          <p:spPr>
            <a:xfrm>
              <a:off x="1292073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213E0D47-E90D-4C46-ADFF-7350ADCA5320}"/>
                </a:ext>
              </a:extLst>
            </p:cNvPr>
            <p:cNvSpPr/>
            <p:nvPr/>
          </p:nvSpPr>
          <p:spPr>
            <a:xfrm>
              <a:off x="1309529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07BC0D2C-1D64-48F3-956F-5D71923AF6D3}"/>
                </a:ext>
              </a:extLst>
            </p:cNvPr>
            <p:cNvSpPr/>
            <p:nvPr/>
          </p:nvSpPr>
          <p:spPr>
            <a:xfrm>
              <a:off x="1326986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BA60BEB8-0C23-406B-938C-E4006ABFF8A2}"/>
                </a:ext>
              </a:extLst>
            </p:cNvPr>
            <p:cNvSpPr/>
            <p:nvPr/>
          </p:nvSpPr>
          <p:spPr>
            <a:xfrm>
              <a:off x="1344443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A15422B7-31E1-4DC7-A9D5-1C007A11631C}"/>
                </a:ext>
              </a:extLst>
            </p:cNvPr>
            <p:cNvSpPr/>
            <p:nvPr/>
          </p:nvSpPr>
          <p:spPr>
            <a:xfrm>
              <a:off x="1361899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A2045B9E-CD32-44C9-BEF8-CEAB32D6B3A9}"/>
                </a:ext>
              </a:extLst>
            </p:cNvPr>
            <p:cNvSpPr/>
            <p:nvPr/>
          </p:nvSpPr>
          <p:spPr>
            <a:xfrm>
              <a:off x="1379356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1" name="Rectangle 90">
            <a:extLst>
              <a:ext uri="{FF2B5EF4-FFF2-40B4-BE49-F238E27FC236}">
                <a16:creationId xmlns:a16="http://schemas.microsoft.com/office/drawing/2014/main" id="{CD758F6C-F906-4A36-9FDC-DBC00F69E107}"/>
              </a:ext>
            </a:extLst>
          </p:cNvPr>
          <p:cNvSpPr/>
          <p:nvPr/>
        </p:nvSpPr>
        <p:spPr>
          <a:xfrm>
            <a:off x="-194599" y="3890466"/>
            <a:ext cx="1271016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6B593B20-1F5C-431F-8B71-BF5257FC17D7}"/>
              </a:ext>
            </a:extLst>
          </p:cNvPr>
          <p:cNvGrpSpPr/>
          <p:nvPr/>
        </p:nvGrpSpPr>
        <p:grpSpPr>
          <a:xfrm>
            <a:off x="11029281" y="2670931"/>
            <a:ext cx="7828391" cy="1265254"/>
            <a:chOff x="9198889" y="2670931"/>
            <a:chExt cx="7828391" cy="1265254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773A0024-C885-4F57-A944-EDEE6320140B}"/>
                </a:ext>
              </a:extLst>
            </p:cNvPr>
            <p:cNvGrpSpPr/>
            <p:nvPr/>
          </p:nvGrpSpPr>
          <p:grpSpPr>
            <a:xfrm>
              <a:off x="9198889" y="2670931"/>
              <a:ext cx="2974562" cy="1265254"/>
              <a:chOff x="2945383" y="3975679"/>
              <a:chExt cx="6769635" cy="2879520"/>
            </a:xfrm>
          </p:grpSpPr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F579677B-4C3E-4B77-A28A-8F8AF2FC80F2}"/>
                  </a:ext>
                </a:extLst>
              </p:cNvPr>
              <p:cNvSpPr/>
              <p:nvPr/>
            </p:nvSpPr>
            <p:spPr>
              <a:xfrm>
                <a:off x="3345004" y="6064440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: Top Corners Rounded 93">
                <a:extLst>
                  <a:ext uri="{FF2B5EF4-FFF2-40B4-BE49-F238E27FC236}">
                    <a16:creationId xmlns:a16="http://schemas.microsoft.com/office/drawing/2014/main" id="{323E74CB-5875-4438-82ED-089953BC6DD0}"/>
                  </a:ext>
                </a:extLst>
              </p:cNvPr>
              <p:cNvSpPr/>
              <p:nvPr/>
            </p:nvSpPr>
            <p:spPr>
              <a:xfrm rot="16200000">
                <a:off x="3305492" y="4439896"/>
                <a:ext cx="1835124" cy="1255270"/>
              </a:xfrm>
              <a:prstGeom prst="round2Same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071D3DF5-CB02-4977-8DB1-49A0129547B6}"/>
                  </a:ext>
                </a:extLst>
              </p:cNvPr>
              <p:cNvSpPr/>
              <p:nvPr/>
            </p:nvSpPr>
            <p:spPr>
              <a:xfrm>
                <a:off x="4799328" y="4149968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78C89E93-EBA2-4F80-AAAB-A188AF878128}"/>
                  </a:ext>
                </a:extLst>
              </p:cNvPr>
              <p:cNvSpPr/>
              <p:nvPr/>
            </p:nvSpPr>
            <p:spPr>
              <a:xfrm>
                <a:off x="4878825" y="3975679"/>
                <a:ext cx="1392415" cy="2009413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D0C96BED-339A-49C0-8528-3376634CCE7B}"/>
                  </a:ext>
                </a:extLst>
              </p:cNvPr>
              <p:cNvSpPr/>
              <p:nvPr/>
            </p:nvSpPr>
            <p:spPr>
              <a:xfrm>
                <a:off x="6238820" y="4160242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: Top Corners Rounded 97">
                <a:extLst>
                  <a:ext uri="{FF2B5EF4-FFF2-40B4-BE49-F238E27FC236}">
                    <a16:creationId xmlns:a16="http://schemas.microsoft.com/office/drawing/2014/main" id="{98C2717E-DBBA-468D-A4D0-7356F7570BF8}"/>
                  </a:ext>
                </a:extLst>
              </p:cNvPr>
              <p:cNvSpPr/>
              <p:nvPr/>
            </p:nvSpPr>
            <p:spPr>
              <a:xfrm rot="5400000" flipH="1">
                <a:off x="6803095" y="3645058"/>
                <a:ext cx="1835124" cy="2850861"/>
              </a:xfrm>
              <a:prstGeom prst="round2SameRect">
                <a:avLst>
                  <a:gd name="adj1" fmla="val 9001"/>
                  <a:gd name="adj2" fmla="val 0"/>
                </a:avLst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A7C74533-917A-44FB-997B-76DBADCE11DB}"/>
                  </a:ext>
                </a:extLst>
              </p:cNvPr>
              <p:cNvGrpSpPr/>
              <p:nvPr/>
            </p:nvGrpSpPr>
            <p:grpSpPr>
              <a:xfrm>
                <a:off x="4002182" y="4390725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22" name="Rectangle 221">
                  <a:extLst>
                    <a:ext uri="{FF2B5EF4-FFF2-40B4-BE49-F238E27FC236}">
                      <a16:creationId xmlns:a16="http://schemas.microsoft.com/office/drawing/2014/main" id="{4AB29BE1-E4EE-4B0B-BE86-DB470E375A3B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Rectangle 168">
                  <a:extLst>
                    <a:ext uri="{FF2B5EF4-FFF2-40B4-BE49-F238E27FC236}">
                      <a16:creationId xmlns:a16="http://schemas.microsoft.com/office/drawing/2014/main" id="{C6A8F9A1-F80D-4174-9E63-A627E47940C3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1E2DB645-966C-47B5-978E-23B0F7854914}"/>
                  </a:ext>
                </a:extLst>
              </p:cNvPr>
              <p:cNvSpPr/>
              <p:nvPr/>
            </p:nvSpPr>
            <p:spPr>
              <a:xfrm>
                <a:off x="4894974" y="4098295"/>
                <a:ext cx="1313541" cy="188448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5D19D808-C9ED-41D7-BF5C-53D0AE2328CF}"/>
                  </a:ext>
                </a:extLst>
              </p:cNvPr>
              <p:cNvSpPr/>
              <p:nvPr/>
            </p:nvSpPr>
            <p:spPr>
              <a:xfrm>
                <a:off x="5101798" y="4409021"/>
                <a:ext cx="914049" cy="500471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21FF9419-EF47-4DB8-B0E3-AF08123C071C}"/>
                  </a:ext>
                </a:extLst>
              </p:cNvPr>
              <p:cNvSpPr/>
              <p:nvPr/>
            </p:nvSpPr>
            <p:spPr>
              <a:xfrm>
                <a:off x="5142621" y="4431832"/>
                <a:ext cx="852435" cy="429372"/>
              </a:xfrm>
              <a:prstGeom prst="rect">
                <a:avLst/>
              </a:prstGeom>
              <a:solidFill>
                <a:srgbClr val="1B3B52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A415ED92-9F56-46A3-8761-252569781B9A}"/>
                  </a:ext>
                </a:extLst>
              </p:cNvPr>
              <p:cNvSpPr/>
              <p:nvPr/>
            </p:nvSpPr>
            <p:spPr>
              <a:xfrm>
                <a:off x="5395815" y="4433982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7AD7775C-C000-4C90-B235-1C0E6D79EFBE}"/>
                  </a:ext>
                </a:extLst>
              </p:cNvPr>
              <p:cNvSpPr/>
              <p:nvPr/>
            </p:nvSpPr>
            <p:spPr>
              <a:xfrm>
                <a:off x="5711696" y="4433049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id="{BC2406C0-00FF-495B-A963-5B9E3FDE93F3}"/>
                  </a:ext>
                </a:extLst>
              </p:cNvPr>
              <p:cNvGrpSpPr/>
              <p:nvPr/>
            </p:nvGrpSpPr>
            <p:grpSpPr>
              <a:xfrm>
                <a:off x="5205053" y="5425130"/>
                <a:ext cx="683130" cy="307420"/>
                <a:chOff x="2256702" y="5319656"/>
                <a:chExt cx="683130" cy="307420"/>
              </a:xfrm>
            </p:grpSpPr>
            <p:sp>
              <p:nvSpPr>
                <p:cNvPr id="218" name="Rectangle: Rounded Corners 217">
                  <a:extLst>
                    <a:ext uri="{FF2B5EF4-FFF2-40B4-BE49-F238E27FC236}">
                      <a16:creationId xmlns:a16="http://schemas.microsoft.com/office/drawing/2014/main" id="{94BB4CF3-B804-4AA4-BFD9-F1208A62CB02}"/>
                    </a:ext>
                  </a:extLst>
                </p:cNvPr>
                <p:cNvSpPr/>
                <p:nvPr/>
              </p:nvSpPr>
              <p:spPr>
                <a:xfrm>
                  <a:off x="2256702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: Rounded Corners 218">
                  <a:extLst>
                    <a:ext uri="{FF2B5EF4-FFF2-40B4-BE49-F238E27FC236}">
                      <a16:creationId xmlns:a16="http://schemas.microsoft.com/office/drawing/2014/main" id="{38306979-7791-4066-AA0D-30B4E56EC7C1}"/>
                    </a:ext>
                  </a:extLst>
                </p:cNvPr>
                <p:cNvSpPr/>
                <p:nvPr/>
              </p:nvSpPr>
              <p:spPr>
                <a:xfrm>
                  <a:off x="2434049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Rectangle: Rounded Corners 219">
                  <a:extLst>
                    <a:ext uri="{FF2B5EF4-FFF2-40B4-BE49-F238E27FC236}">
                      <a16:creationId xmlns:a16="http://schemas.microsoft.com/office/drawing/2014/main" id="{6032C711-5850-47BC-9D34-ED578CB1C4C8}"/>
                    </a:ext>
                  </a:extLst>
                </p:cNvPr>
                <p:cNvSpPr/>
                <p:nvPr/>
              </p:nvSpPr>
              <p:spPr>
                <a:xfrm>
                  <a:off x="2611396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Rectangle: Rounded Corners 220">
                  <a:extLst>
                    <a:ext uri="{FF2B5EF4-FFF2-40B4-BE49-F238E27FC236}">
                      <a16:creationId xmlns:a16="http://schemas.microsoft.com/office/drawing/2014/main" id="{D014C117-39A4-4DA6-A6C6-154462F21FDB}"/>
                    </a:ext>
                  </a:extLst>
                </p:cNvPr>
                <p:cNvSpPr/>
                <p:nvPr/>
              </p:nvSpPr>
              <p:spPr>
                <a:xfrm>
                  <a:off x="2788743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BC7B4064-543D-4F4C-9587-E73D3E23A704}"/>
                  </a:ext>
                </a:extLst>
              </p:cNvPr>
              <p:cNvSpPr/>
              <p:nvPr/>
            </p:nvSpPr>
            <p:spPr>
              <a:xfrm>
                <a:off x="6340363" y="4359522"/>
                <a:ext cx="461971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45AAA4CD-A5F9-4747-88A1-527CB3F35DF2}"/>
                  </a:ext>
                </a:extLst>
              </p:cNvPr>
              <p:cNvSpPr/>
              <p:nvPr/>
            </p:nvSpPr>
            <p:spPr>
              <a:xfrm>
                <a:off x="6868776" y="4359521"/>
                <a:ext cx="1291172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D9E4E7EF-AF75-4E59-A3BB-207326DDC5FA}"/>
                  </a:ext>
                </a:extLst>
              </p:cNvPr>
              <p:cNvGrpSpPr/>
              <p:nvPr/>
            </p:nvGrpSpPr>
            <p:grpSpPr>
              <a:xfrm flipH="1">
                <a:off x="8209131" y="4359521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16" name="Rectangle 215">
                  <a:extLst>
                    <a:ext uri="{FF2B5EF4-FFF2-40B4-BE49-F238E27FC236}">
                      <a16:creationId xmlns:a16="http://schemas.microsoft.com/office/drawing/2014/main" id="{42030AA8-4C5C-4D9C-8FF9-3EB660F3CDBF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Rectangle 168">
                  <a:extLst>
                    <a:ext uri="{FF2B5EF4-FFF2-40B4-BE49-F238E27FC236}">
                      <a16:creationId xmlns:a16="http://schemas.microsoft.com/office/drawing/2014/main" id="{367EA01D-0CE8-4878-AD03-801E4B13EF6C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398C9235-E6DE-4FAC-BF26-FFAA3E877A27}"/>
                  </a:ext>
                </a:extLst>
              </p:cNvPr>
              <p:cNvGrpSpPr/>
              <p:nvPr/>
            </p:nvGrpSpPr>
            <p:grpSpPr>
              <a:xfrm>
                <a:off x="7193406" y="4968808"/>
                <a:ext cx="613601" cy="635359"/>
                <a:chOff x="1026942" y="3798277"/>
                <a:chExt cx="613601" cy="844061"/>
              </a:xfrm>
            </p:grpSpPr>
            <p:sp>
              <p:nvSpPr>
                <p:cNvPr id="206" name="Rectangle: Rounded Corners 205">
                  <a:extLst>
                    <a:ext uri="{FF2B5EF4-FFF2-40B4-BE49-F238E27FC236}">
                      <a16:creationId xmlns:a16="http://schemas.microsoft.com/office/drawing/2014/main" id="{AFA107E6-ACFA-40A8-AEA4-9FE5161D697D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7" name="Rectangle: Rounded Corners 206">
                  <a:extLst>
                    <a:ext uri="{FF2B5EF4-FFF2-40B4-BE49-F238E27FC236}">
                      <a16:creationId xmlns:a16="http://schemas.microsoft.com/office/drawing/2014/main" id="{2578A6C7-CD9F-4E5F-8D01-9AD908FED97E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Rectangle: Rounded Corners 207">
                  <a:extLst>
                    <a:ext uri="{FF2B5EF4-FFF2-40B4-BE49-F238E27FC236}">
                      <a16:creationId xmlns:a16="http://schemas.microsoft.com/office/drawing/2014/main" id="{37E3D252-6684-435A-9799-ED5FBCC5B0B2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Rectangle: Rounded Corners 208">
                  <a:extLst>
                    <a:ext uri="{FF2B5EF4-FFF2-40B4-BE49-F238E27FC236}">
                      <a16:creationId xmlns:a16="http://schemas.microsoft.com/office/drawing/2014/main" id="{9B714940-D99E-4DFF-B353-4E899DD5F31C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Rectangle: Rounded Corners 209">
                  <a:extLst>
                    <a:ext uri="{FF2B5EF4-FFF2-40B4-BE49-F238E27FC236}">
                      <a16:creationId xmlns:a16="http://schemas.microsoft.com/office/drawing/2014/main" id="{BBD7F6A5-1CDD-41DE-950F-D0EEC290594A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Rectangle: Rounded Corners 210">
                  <a:extLst>
                    <a:ext uri="{FF2B5EF4-FFF2-40B4-BE49-F238E27FC236}">
                      <a16:creationId xmlns:a16="http://schemas.microsoft.com/office/drawing/2014/main" id="{875C5A3D-6E26-4B5D-8DF4-4C2082C57E3F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Rectangle: Rounded Corners 211">
                  <a:extLst>
                    <a:ext uri="{FF2B5EF4-FFF2-40B4-BE49-F238E27FC236}">
                      <a16:creationId xmlns:a16="http://schemas.microsoft.com/office/drawing/2014/main" id="{068916CB-CEFB-4223-ADDB-9B590600EDC6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Rectangle: Rounded Corners 212">
                  <a:extLst>
                    <a:ext uri="{FF2B5EF4-FFF2-40B4-BE49-F238E27FC236}">
                      <a16:creationId xmlns:a16="http://schemas.microsoft.com/office/drawing/2014/main" id="{37B7610E-BF8A-428A-A807-4F0C39C81C4C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Rectangle: Rounded Corners 213">
                  <a:extLst>
                    <a:ext uri="{FF2B5EF4-FFF2-40B4-BE49-F238E27FC236}">
                      <a16:creationId xmlns:a16="http://schemas.microsoft.com/office/drawing/2014/main" id="{178566E4-F922-4F51-B0A0-DB2FFC793A94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Rectangle: Rounded Corners 214">
                  <a:extLst>
                    <a:ext uri="{FF2B5EF4-FFF2-40B4-BE49-F238E27FC236}">
                      <a16:creationId xmlns:a16="http://schemas.microsoft.com/office/drawing/2014/main" id="{98B98AF9-709A-4BD2-8951-4FC5B56409C3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0" name="Group 109">
                <a:extLst>
                  <a:ext uri="{FF2B5EF4-FFF2-40B4-BE49-F238E27FC236}">
                    <a16:creationId xmlns:a16="http://schemas.microsoft.com/office/drawing/2014/main" id="{8F7F0E01-C19D-42A0-B21E-D8691ACF98A8}"/>
                  </a:ext>
                </a:extLst>
              </p:cNvPr>
              <p:cNvGrpSpPr/>
              <p:nvPr/>
            </p:nvGrpSpPr>
            <p:grpSpPr>
              <a:xfrm>
                <a:off x="7170546" y="4418334"/>
                <a:ext cx="613601" cy="366182"/>
                <a:chOff x="1026942" y="3798277"/>
                <a:chExt cx="613601" cy="844061"/>
              </a:xfrm>
            </p:grpSpPr>
            <p:sp>
              <p:nvSpPr>
                <p:cNvPr id="196" name="Rectangle: Rounded Corners 195">
                  <a:extLst>
                    <a:ext uri="{FF2B5EF4-FFF2-40B4-BE49-F238E27FC236}">
                      <a16:creationId xmlns:a16="http://schemas.microsoft.com/office/drawing/2014/main" id="{3F809248-535F-4E4D-B4AA-6969E7FC3B3C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Rectangle: Rounded Corners 196">
                  <a:extLst>
                    <a:ext uri="{FF2B5EF4-FFF2-40B4-BE49-F238E27FC236}">
                      <a16:creationId xmlns:a16="http://schemas.microsoft.com/office/drawing/2014/main" id="{8517BA88-C036-434D-B5E4-2D87D5345D4B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Rectangle: Rounded Corners 197">
                  <a:extLst>
                    <a:ext uri="{FF2B5EF4-FFF2-40B4-BE49-F238E27FC236}">
                      <a16:creationId xmlns:a16="http://schemas.microsoft.com/office/drawing/2014/main" id="{A34A56E6-0B96-4602-985D-3E4881A1A899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Rectangle: Rounded Corners 198">
                  <a:extLst>
                    <a:ext uri="{FF2B5EF4-FFF2-40B4-BE49-F238E27FC236}">
                      <a16:creationId xmlns:a16="http://schemas.microsoft.com/office/drawing/2014/main" id="{59973A79-9EB2-4BD2-A383-BDCCDB5707A8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0" name="Rectangle: Rounded Corners 199">
                  <a:extLst>
                    <a:ext uri="{FF2B5EF4-FFF2-40B4-BE49-F238E27FC236}">
                      <a16:creationId xmlns:a16="http://schemas.microsoft.com/office/drawing/2014/main" id="{D6FD37E5-1E3E-4C27-B8A3-C02360DD9614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Rectangle: Rounded Corners 200">
                  <a:extLst>
                    <a:ext uri="{FF2B5EF4-FFF2-40B4-BE49-F238E27FC236}">
                      <a16:creationId xmlns:a16="http://schemas.microsoft.com/office/drawing/2014/main" id="{E62FCEFF-C264-4381-84E9-2B6E26031DDA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Rectangle: Rounded Corners 201">
                  <a:extLst>
                    <a:ext uri="{FF2B5EF4-FFF2-40B4-BE49-F238E27FC236}">
                      <a16:creationId xmlns:a16="http://schemas.microsoft.com/office/drawing/2014/main" id="{B57BD56F-2732-434C-834B-23C809AD1E7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Rectangle: Rounded Corners 202">
                  <a:extLst>
                    <a:ext uri="{FF2B5EF4-FFF2-40B4-BE49-F238E27FC236}">
                      <a16:creationId xmlns:a16="http://schemas.microsoft.com/office/drawing/2014/main" id="{857EDC78-A2A8-4ECE-BCE2-47D670F7FFE6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Rectangle: Rounded Corners 203">
                  <a:extLst>
                    <a:ext uri="{FF2B5EF4-FFF2-40B4-BE49-F238E27FC236}">
                      <a16:creationId xmlns:a16="http://schemas.microsoft.com/office/drawing/2014/main" id="{05187112-3E1E-4E66-A402-E7A7D1056509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Rectangle: Rounded Corners 204">
                  <a:extLst>
                    <a:ext uri="{FF2B5EF4-FFF2-40B4-BE49-F238E27FC236}">
                      <a16:creationId xmlns:a16="http://schemas.microsoft.com/office/drawing/2014/main" id="{CE21CC66-0F24-43F7-A09C-335E1E24C4FB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50CA98E2-CDC7-4A43-A76E-5572CE4837EA}"/>
                  </a:ext>
                </a:extLst>
              </p:cNvPr>
              <p:cNvGrpSpPr/>
              <p:nvPr/>
            </p:nvGrpSpPr>
            <p:grpSpPr>
              <a:xfrm>
                <a:off x="6359620" y="4413208"/>
                <a:ext cx="397553" cy="397690"/>
                <a:chOff x="1026942" y="3798277"/>
                <a:chExt cx="613601" cy="844061"/>
              </a:xfrm>
            </p:grpSpPr>
            <p:sp>
              <p:nvSpPr>
                <p:cNvPr id="186" name="Rectangle: Rounded Corners 185">
                  <a:extLst>
                    <a:ext uri="{FF2B5EF4-FFF2-40B4-BE49-F238E27FC236}">
                      <a16:creationId xmlns:a16="http://schemas.microsoft.com/office/drawing/2014/main" id="{1E5FE79C-5641-4D86-A14C-C60AFC533382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Rectangle: Rounded Corners 186">
                  <a:extLst>
                    <a:ext uri="{FF2B5EF4-FFF2-40B4-BE49-F238E27FC236}">
                      <a16:creationId xmlns:a16="http://schemas.microsoft.com/office/drawing/2014/main" id="{8BF951D6-3E0C-409B-B26A-778387E51E92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Rectangle: Rounded Corners 187">
                  <a:extLst>
                    <a:ext uri="{FF2B5EF4-FFF2-40B4-BE49-F238E27FC236}">
                      <a16:creationId xmlns:a16="http://schemas.microsoft.com/office/drawing/2014/main" id="{C9F79058-DCC9-43EE-A334-B80D28590AD6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Rectangle: Rounded Corners 188">
                  <a:extLst>
                    <a:ext uri="{FF2B5EF4-FFF2-40B4-BE49-F238E27FC236}">
                      <a16:creationId xmlns:a16="http://schemas.microsoft.com/office/drawing/2014/main" id="{DC42C589-769E-4D6B-A44F-E8B047CB7A17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Rectangle: Rounded Corners 189">
                  <a:extLst>
                    <a:ext uri="{FF2B5EF4-FFF2-40B4-BE49-F238E27FC236}">
                      <a16:creationId xmlns:a16="http://schemas.microsoft.com/office/drawing/2014/main" id="{97F049B0-C233-46D6-8831-A1914882632D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Rectangle: Rounded Corners 190">
                  <a:extLst>
                    <a:ext uri="{FF2B5EF4-FFF2-40B4-BE49-F238E27FC236}">
                      <a16:creationId xmlns:a16="http://schemas.microsoft.com/office/drawing/2014/main" id="{ADA86C9C-5E57-421A-B71B-02521EC25AAB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Rectangle: Rounded Corners 191">
                  <a:extLst>
                    <a:ext uri="{FF2B5EF4-FFF2-40B4-BE49-F238E27FC236}">
                      <a16:creationId xmlns:a16="http://schemas.microsoft.com/office/drawing/2014/main" id="{B560879D-50DF-4D0C-B5A8-FD4727A74C9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3" name="Rectangle: Rounded Corners 192">
                  <a:extLst>
                    <a:ext uri="{FF2B5EF4-FFF2-40B4-BE49-F238E27FC236}">
                      <a16:creationId xmlns:a16="http://schemas.microsoft.com/office/drawing/2014/main" id="{60E5EC45-518F-41A9-90D9-DBA626F10163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Rectangle: Rounded Corners 193">
                  <a:extLst>
                    <a:ext uri="{FF2B5EF4-FFF2-40B4-BE49-F238E27FC236}">
                      <a16:creationId xmlns:a16="http://schemas.microsoft.com/office/drawing/2014/main" id="{EDDCD973-5CFB-4517-A706-A70E435DE37A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Rectangle: Rounded Corners 194">
                  <a:extLst>
                    <a:ext uri="{FF2B5EF4-FFF2-40B4-BE49-F238E27FC236}">
                      <a16:creationId xmlns:a16="http://schemas.microsoft.com/office/drawing/2014/main" id="{51E6A4FE-039A-4102-BE9A-9A0ABADFC9E8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AA66D66D-A895-418F-A5AA-74CF1A5F2372}"/>
                  </a:ext>
                </a:extLst>
              </p:cNvPr>
              <p:cNvGrpSpPr/>
              <p:nvPr/>
            </p:nvGrpSpPr>
            <p:grpSpPr>
              <a:xfrm>
                <a:off x="6156851" y="5433831"/>
                <a:ext cx="814350" cy="455829"/>
                <a:chOff x="1769751" y="5208470"/>
                <a:chExt cx="814350" cy="455829"/>
              </a:xfrm>
            </p:grpSpPr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12BD0187-726F-4E4D-8B85-67445317894A}"/>
                    </a:ext>
                  </a:extLst>
                </p:cNvPr>
                <p:cNvSpPr/>
                <p:nvPr/>
              </p:nvSpPr>
              <p:spPr>
                <a:xfrm>
                  <a:off x="1842868" y="5208470"/>
                  <a:ext cx="741233" cy="393697"/>
                </a:xfrm>
                <a:prstGeom prst="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2D435302-C3E5-4EED-831E-04F3BE62F9B6}"/>
                    </a:ext>
                  </a:extLst>
                </p:cNvPr>
                <p:cNvSpPr/>
                <p:nvPr/>
              </p:nvSpPr>
              <p:spPr>
                <a:xfrm>
                  <a:off x="1769751" y="5270602"/>
                  <a:ext cx="741233" cy="39369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62F22C71-D461-4E35-85CB-0A68F5506F80}"/>
                  </a:ext>
                </a:extLst>
              </p:cNvPr>
              <p:cNvSpPr/>
              <p:nvPr/>
            </p:nvSpPr>
            <p:spPr>
              <a:xfrm>
                <a:off x="7226914" y="5336720"/>
                <a:ext cx="192024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639319ED-D79D-4E34-ABB0-272302A73032}"/>
                  </a:ext>
                </a:extLst>
              </p:cNvPr>
              <p:cNvSpPr/>
              <p:nvPr/>
            </p:nvSpPr>
            <p:spPr>
              <a:xfrm>
                <a:off x="6235692" y="5046931"/>
                <a:ext cx="7315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3DB9466A-563E-45C0-A431-2219A644F949}"/>
                  </a:ext>
                </a:extLst>
              </p:cNvPr>
              <p:cNvSpPr/>
              <p:nvPr/>
            </p:nvSpPr>
            <p:spPr>
              <a:xfrm rot="2574620">
                <a:off x="6877796" y="5193862"/>
                <a:ext cx="45720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AEFC2E53-42ED-45B7-A16D-AF275E6899C5}"/>
                  </a:ext>
                </a:extLst>
              </p:cNvPr>
              <p:cNvSpPr/>
              <p:nvPr/>
            </p:nvSpPr>
            <p:spPr>
              <a:xfrm>
                <a:off x="8813247" y="537178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808642FB-0C17-4339-82A4-24BFBF2E7C3D}"/>
                  </a:ext>
                </a:extLst>
              </p:cNvPr>
              <p:cNvSpPr/>
              <p:nvPr/>
            </p:nvSpPr>
            <p:spPr>
              <a:xfrm>
                <a:off x="8318888" y="538243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E27DD3EA-D9E9-438D-A5E1-8751D0437316}"/>
                  </a:ext>
                </a:extLst>
              </p:cNvPr>
              <p:cNvSpPr/>
              <p:nvPr/>
            </p:nvSpPr>
            <p:spPr>
              <a:xfrm>
                <a:off x="7824529" y="539309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7297B4F3-8A19-434F-BAA6-48EDFE512CCB}"/>
                  </a:ext>
                </a:extLst>
              </p:cNvPr>
              <p:cNvSpPr/>
              <p:nvPr/>
            </p:nvSpPr>
            <p:spPr>
              <a:xfrm>
                <a:off x="7330170" y="540374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id="{302E3E62-56D8-4845-BC00-936252F7CCD5}"/>
                  </a:ext>
                </a:extLst>
              </p:cNvPr>
              <p:cNvSpPr/>
              <p:nvPr/>
            </p:nvSpPr>
            <p:spPr>
              <a:xfrm>
                <a:off x="6835811" y="5090844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B6735D12-3745-4B06-88CD-F1C7E183CA98}"/>
                  </a:ext>
                </a:extLst>
              </p:cNvPr>
              <p:cNvSpPr/>
              <p:nvPr/>
            </p:nvSpPr>
            <p:spPr>
              <a:xfrm>
                <a:off x="3653283" y="5324509"/>
                <a:ext cx="11887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E1F3A043-0E82-49F1-A7B5-A28EE18C1C0E}"/>
                  </a:ext>
                </a:extLst>
              </p:cNvPr>
              <p:cNvSpPr/>
              <p:nvPr/>
            </p:nvSpPr>
            <p:spPr>
              <a:xfrm>
                <a:off x="4486023" y="5347368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13C83898-8484-475F-8184-419382A51CD9}"/>
                  </a:ext>
                </a:extLst>
              </p:cNvPr>
              <p:cNvSpPr/>
              <p:nvPr/>
            </p:nvSpPr>
            <p:spPr>
              <a:xfrm>
                <a:off x="3808016" y="5332116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BE5EE591-FF5B-4AC3-A552-6C9B3E530122}"/>
                  </a:ext>
                </a:extLst>
              </p:cNvPr>
              <p:cNvSpPr/>
              <p:nvPr/>
            </p:nvSpPr>
            <p:spPr>
              <a:xfrm>
                <a:off x="3512236" y="5881560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696041D8-22DC-4175-B8D9-AD5EBB6C7075}"/>
                  </a:ext>
                </a:extLst>
              </p:cNvPr>
              <p:cNvSpPr/>
              <p:nvPr/>
            </p:nvSpPr>
            <p:spPr>
              <a:xfrm>
                <a:off x="6467706" y="5088498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C3D4E619-41BB-4306-AB21-5421850A0A75}"/>
                  </a:ext>
                </a:extLst>
              </p:cNvPr>
              <p:cNvSpPr/>
              <p:nvPr/>
            </p:nvSpPr>
            <p:spPr>
              <a:xfrm>
                <a:off x="3549616" y="4359521"/>
                <a:ext cx="90814" cy="260632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61F391FF-D22A-4A59-BC93-8FE73AEF9314}"/>
                  </a:ext>
                </a:extLst>
              </p:cNvPr>
              <p:cNvGrpSpPr/>
              <p:nvPr/>
            </p:nvGrpSpPr>
            <p:grpSpPr>
              <a:xfrm>
                <a:off x="3567582" y="617802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62" name="Rectangle 161">
                  <a:extLst>
                    <a:ext uri="{FF2B5EF4-FFF2-40B4-BE49-F238E27FC236}">
                      <a16:creationId xmlns:a16="http://schemas.microsoft.com/office/drawing/2014/main" id="{BDB6F3EF-343C-4C1E-9962-EDFC58A43E91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63" name="Group 162">
                  <a:extLst>
                    <a:ext uri="{FF2B5EF4-FFF2-40B4-BE49-F238E27FC236}">
                      <a16:creationId xmlns:a16="http://schemas.microsoft.com/office/drawing/2014/main" id="{EA386113-37A8-45C9-8EF7-BDB363DCF8F8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64" name="Group 163">
                    <a:extLst>
                      <a:ext uri="{FF2B5EF4-FFF2-40B4-BE49-F238E27FC236}">
                        <a16:creationId xmlns:a16="http://schemas.microsoft.com/office/drawing/2014/main" id="{306E7449-D43A-4425-A3A9-134CACAB072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2" name="Circle: Hollow 181">
                      <a:extLst>
                        <a:ext uri="{FF2B5EF4-FFF2-40B4-BE49-F238E27FC236}">
                          <a16:creationId xmlns:a16="http://schemas.microsoft.com/office/drawing/2014/main" id="{08E7F8FB-D073-4984-A9E6-8DB9783516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3" name="Oval 182">
                      <a:extLst>
                        <a:ext uri="{FF2B5EF4-FFF2-40B4-BE49-F238E27FC236}">
                          <a16:creationId xmlns:a16="http://schemas.microsoft.com/office/drawing/2014/main" id="{13CD3E99-8A0A-4A7E-8951-9E5D7628AA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65" name="Group 164">
                    <a:extLst>
                      <a:ext uri="{FF2B5EF4-FFF2-40B4-BE49-F238E27FC236}">
                        <a16:creationId xmlns:a16="http://schemas.microsoft.com/office/drawing/2014/main" id="{FDE814D5-2B25-4147-9E91-C4628C15EB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0" name="Circle: Hollow 179">
                      <a:extLst>
                        <a:ext uri="{FF2B5EF4-FFF2-40B4-BE49-F238E27FC236}">
                          <a16:creationId xmlns:a16="http://schemas.microsoft.com/office/drawing/2014/main" id="{CCA63F7E-FE92-4D36-A615-6E3AED48A4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1" name="Oval 180">
                      <a:extLst>
                        <a:ext uri="{FF2B5EF4-FFF2-40B4-BE49-F238E27FC236}">
                          <a16:creationId xmlns:a16="http://schemas.microsoft.com/office/drawing/2014/main" id="{2F38E728-0499-4B86-BE2B-3D533ED875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66" name="Freeform: Shape 165">
                    <a:extLst>
                      <a:ext uri="{FF2B5EF4-FFF2-40B4-BE49-F238E27FC236}">
                        <a16:creationId xmlns:a16="http://schemas.microsoft.com/office/drawing/2014/main" id="{A78D74C6-D384-4C14-895C-6C09B6406E6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7" name="Rectangle: Top Corners Rounded 166">
                    <a:extLst>
                      <a:ext uri="{FF2B5EF4-FFF2-40B4-BE49-F238E27FC236}">
                        <a16:creationId xmlns:a16="http://schemas.microsoft.com/office/drawing/2014/main" id="{65D6445A-667E-40C8-815D-3205BBA833F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8" name="Rectangle: Top Corners Rounded 167">
                    <a:extLst>
                      <a:ext uri="{FF2B5EF4-FFF2-40B4-BE49-F238E27FC236}">
                        <a16:creationId xmlns:a16="http://schemas.microsoft.com/office/drawing/2014/main" id="{0FE9D11F-6890-4797-AF85-EA9EA0A4174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9" name="Freeform: Shape 168">
                    <a:extLst>
                      <a:ext uri="{FF2B5EF4-FFF2-40B4-BE49-F238E27FC236}">
                        <a16:creationId xmlns:a16="http://schemas.microsoft.com/office/drawing/2014/main" id="{59F7904F-907B-4C86-BAE5-BDAC38D18337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70" name="Group 169">
                    <a:extLst>
                      <a:ext uri="{FF2B5EF4-FFF2-40B4-BE49-F238E27FC236}">
                        <a16:creationId xmlns:a16="http://schemas.microsoft.com/office/drawing/2014/main" id="{01E03002-AD18-45A4-A16D-F93EAF62B53B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6" name="Rectangle: Rounded Corners 175">
                      <a:extLst>
                        <a:ext uri="{FF2B5EF4-FFF2-40B4-BE49-F238E27FC236}">
                          <a16:creationId xmlns:a16="http://schemas.microsoft.com/office/drawing/2014/main" id="{CC04F6EE-3A38-4F7E-84DA-3BBC575E12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7" name="Rectangle: Rounded Corners 176">
                      <a:extLst>
                        <a:ext uri="{FF2B5EF4-FFF2-40B4-BE49-F238E27FC236}">
                          <a16:creationId xmlns:a16="http://schemas.microsoft.com/office/drawing/2014/main" id="{7B9C486D-7F75-4976-B91C-64BD9AA386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8" name="Rectangle: Rounded Corners 177">
                      <a:extLst>
                        <a:ext uri="{FF2B5EF4-FFF2-40B4-BE49-F238E27FC236}">
                          <a16:creationId xmlns:a16="http://schemas.microsoft.com/office/drawing/2014/main" id="{46624345-864F-4DFC-8B75-E4C81003E9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9" name="Rectangle: Rounded Corners 178">
                      <a:extLst>
                        <a:ext uri="{FF2B5EF4-FFF2-40B4-BE49-F238E27FC236}">
                          <a16:creationId xmlns:a16="http://schemas.microsoft.com/office/drawing/2014/main" id="{4BB81D7C-10A0-4D3E-A46D-5F9B8091D0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71" name="Group 170">
                    <a:extLst>
                      <a:ext uri="{FF2B5EF4-FFF2-40B4-BE49-F238E27FC236}">
                        <a16:creationId xmlns:a16="http://schemas.microsoft.com/office/drawing/2014/main" id="{82C3E4B5-1BDE-4B11-B14A-25EECFD7FA9B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2" name="Rectangle: Rounded Corners 171">
                      <a:extLst>
                        <a:ext uri="{FF2B5EF4-FFF2-40B4-BE49-F238E27FC236}">
                          <a16:creationId xmlns:a16="http://schemas.microsoft.com/office/drawing/2014/main" id="{D07826FA-1E88-4457-AFAB-1C8C9FF552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3" name="Rectangle: Rounded Corners 172">
                      <a:extLst>
                        <a:ext uri="{FF2B5EF4-FFF2-40B4-BE49-F238E27FC236}">
                          <a16:creationId xmlns:a16="http://schemas.microsoft.com/office/drawing/2014/main" id="{0742840A-ACD6-4403-8D39-8C93059386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4" name="Rectangle: Rounded Corners 173">
                      <a:extLst>
                        <a:ext uri="{FF2B5EF4-FFF2-40B4-BE49-F238E27FC236}">
                          <a16:creationId xmlns:a16="http://schemas.microsoft.com/office/drawing/2014/main" id="{86D4A83D-D9C0-4A16-A273-BE4A790B05A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5" name="Rectangle: Rounded Corners 174">
                      <a:extLst>
                        <a:ext uri="{FF2B5EF4-FFF2-40B4-BE49-F238E27FC236}">
                          <a16:creationId xmlns:a16="http://schemas.microsoft.com/office/drawing/2014/main" id="{52488D8F-C505-40DF-97D0-45A359A6AC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B2FCE8B1-53D7-434C-A36B-203080D560DB}"/>
                  </a:ext>
                </a:extLst>
              </p:cNvPr>
              <p:cNvGrpSpPr/>
              <p:nvPr/>
            </p:nvGrpSpPr>
            <p:grpSpPr>
              <a:xfrm>
                <a:off x="7289700" y="618556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A20E6576-93D9-446B-8AB3-1F335464A1B8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41" name="Group 140">
                  <a:extLst>
                    <a:ext uri="{FF2B5EF4-FFF2-40B4-BE49-F238E27FC236}">
                      <a16:creationId xmlns:a16="http://schemas.microsoft.com/office/drawing/2014/main" id="{10391BDE-F43D-47DE-BFEE-D5085CD5D6F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42" name="Group 141">
                    <a:extLst>
                      <a:ext uri="{FF2B5EF4-FFF2-40B4-BE49-F238E27FC236}">
                        <a16:creationId xmlns:a16="http://schemas.microsoft.com/office/drawing/2014/main" id="{1883956F-72D0-4782-9DC9-A5AAF7D65EC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60" name="Circle: Hollow 159">
                      <a:extLst>
                        <a:ext uri="{FF2B5EF4-FFF2-40B4-BE49-F238E27FC236}">
                          <a16:creationId xmlns:a16="http://schemas.microsoft.com/office/drawing/2014/main" id="{8E34CB06-93CC-48F7-8319-30A5979794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61" name="Oval 160">
                      <a:extLst>
                        <a:ext uri="{FF2B5EF4-FFF2-40B4-BE49-F238E27FC236}">
                          <a16:creationId xmlns:a16="http://schemas.microsoft.com/office/drawing/2014/main" id="{89E98DDC-36AA-4B6B-9C56-94850D82BE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3" name="Group 142">
                    <a:extLst>
                      <a:ext uri="{FF2B5EF4-FFF2-40B4-BE49-F238E27FC236}">
                        <a16:creationId xmlns:a16="http://schemas.microsoft.com/office/drawing/2014/main" id="{D1249408-3254-4FCE-9CFB-1AB1D11EA4D0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58" name="Circle: Hollow 157">
                      <a:extLst>
                        <a:ext uri="{FF2B5EF4-FFF2-40B4-BE49-F238E27FC236}">
                          <a16:creationId xmlns:a16="http://schemas.microsoft.com/office/drawing/2014/main" id="{F23959FF-E179-4F47-A0AD-E978B8797B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59" name="Oval 158">
                      <a:extLst>
                        <a:ext uri="{FF2B5EF4-FFF2-40B4-BE49-F238E27FC236}">
                          <a16:creationId xmlns:a16="http://schemas.microsoft.com/office/drawing/2014/main" id="{0D2821C7-56A3-4FC2-8A59-CCEA338B51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44" name="Freeform: Shape 143">
                    <a:extLst>
                      <a:ext uri="{FF2B5EF4-FFF2-40B4-BE49-F238E27FC236}">
                        <a16:creationId xmlns:a16="http://schemas.microsoft.com/office/drawing/2014/main" id="{69E15DA7-8DBE-4ECE-B304-04F4D1843D8B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5" name="Rectangle: Top Corners Rounded 144">
                    <a:extLst>
                      <a:ext uri="{FF2B5EF4-FFF2-40B4-BE49-F238E27FC236}">
                        <a16:creationId xmlns:a16="http://schemas.microsoft.com/office/drawing/2014/main" id="{F495001B-B30F-4A87-808A-FDA13445ADE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6" name="Rectangle: Top Corners Rounded 145">
                    <a:extLst>
                      <a:ext uri="{FF2B5EF4-FFF2-40B4-BE49-F238E27FC236}">
                        <a16:creationId xmlns:a16="http://schemas.microsoft.com/office/drawing/2014/main" id="{3B93BD8D-A2CA-45A9-AD2B-A22FE110BCD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7" name="Freeform: Shape 146">
                    <a:extLst>
                      <a:ext uri="{FF2B5EF4-FFF2-40B4-BE49-F238E27FC236}">
                        <a16:creationId xmlns:a16="http://schemas.microsoft.com/office/drawing/2014/main" id="{0E9486D3-F23B-4C3A-85C3-D2898BDB77B2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48" name="Group 147">
                    <a:extLst>
                      <a:ext uri="{FF2B5EF4-FFF2-40B4-BE49-F238E27FC236}">
                        <a16:creationId xmlns:a16="http://schemas.microsoft.com/office/drawing/2014/main" id="{0FE3987D-48F6-4F89-82C0-961EF70AF4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4" name="Rectangle: Rounded Corners 153">
                      <a:extLst>
                        <a:ext uri="{FF2B5EF4-FFF2-40B4-BE49-F238E27FC236}">
                          <a16:creationId xmlns:a16="http://schemas.microsoft.com/office/drawing/2014/main" id="{1D384821-926E-4E35-A6F3-270FA7B4F2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5" name="Rectangle: Rounded Corners 154">
                      <a:extLst>
                        <a:ext uri="{FF2B5EF4-FFF2-40B4-BE49-F238E27FC236}">
                          <a16:creationId xmlns:a16="http://schemas.microsoft.com/office/drawing/2014/main" id="{28C94D3D-C756-4177-916E-07037B2A5E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6" name="Rectangle: Rounded Corners 155">
                      <a:extLst>
                        <a:ext uri="{FF2B5EF4-FFF2-40B4-BE49-F238E27FC236}">
                          <a16:creationId xmlns:a16="http://schemas.microsoft.com/office/drawing/2014/main" id="{BABF3547-B99E-44DA-8325-778A1D66E8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7" name="Rectangle: Rounded Corners 156">
                      <a:extLst>
                        <a:ext uri="{FF2B5EF4-FFF2-40B4-BE49-F238E27FC236}">
                          <a16:creationId xmlns:a16="http://schemas.microsoft.com/office/drawing/2014/main" id="{9AAE8C86-9C2E-43A1-BF3C-F7E66530B0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9" name="Group 148">
                    <a:extLst>
                      <a:ext uri="{FF2B5EF4-FFF2-40B4-BE49-F238E27FC236}">
                        <a16:creationId xmlns:a16="http://schemas.microsoft.com/office/drawing/2014/main" id="{72ABA9F4-2B76-4C10-8DDE-F9CAB6C3B7D8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0" name="Rectangle: Rounded Corners 149">
                      <a:extLst>
                        <a:ext uri="{FF2B5EF4-FFF2-40B4-BE49-F238E27FC236}">
                          <a16:creationId xmlns:a16="http://schemas.microsoft.com/office/drawing/2014/main" id="{0A801442-FFD2-4FFC-92B7-13C11A8947C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1" name="Rectangle: Rounded Corners 150">
                      <a:extLst>
                        <a:ext uri="{FF2B5EF4-FFF2-40B4-BE49-F238E27FC236}">
                          <a16:creationId xmlns:a16="http://schemas.microsoft.com/office/drawing/2014/main" id="{31020DA3-BF60-4F0C-834F-45C34024FC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2" name="Rectangle: Rounded Corners 151">
                      <a:extLst>
                        <a:ext uri="{FF2B5EF4-FFF2-40B4-BE49-F238E27FC236}">
                          <a16:creationId xmlns:a16="http://schemas.microsoft.com/office/drawing/2014/main" id="{8862A3B8-770F-4263-A0D2-D6D21BB5F2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3" name="Rectangle: Rounded Corners 152">
                      <a:extLst>
                        <a:ext uri="{FF2B5EF4-FFF2-40B4-BE49-F238E27FC236}">
                          <a16:creationId xmlns:a16="http://schemas.microsoft.com/office/drawing/2014/main" id="{420F0937-358E-48A7-BAC4-70965012F9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E5F7CE34-6B04-4871-BE98-6A521BC89F13}"/>
                  </a:ext>
                </a:extLst>
              </p:cNvPr>
              <p:cNvSpPr/>
              <p:nvPr/>
            </p:nvSpPr>
            <p:spPr>
              <a:xfrm>
                <a:off x="5717795" y="6131792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75F8658F-8D74-496B-B89B-21B2A98C848B}"/>
                  </a:ext>
                </a:extLst>
              </p:cNvPr>
              <p:cNvGrpSpPr/>
              <p:nvPr/>
            </p:nvGrpSpPr>
            <p:grpSpPr>
              <a:xfrm>
                <a:off x="2945383" y="5604167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id="{BE838215-61EC-415D-BF62-F90E2B83A594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2B87280E-8594-4BD6-B6AD-3F4014DBFFC9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Freeform: Shape 137">
                  <a:extLst>
                    <a:ext uri="{FF2B5EF4-FFF2-40B4-BE49-F238E27FC236}">
                      <a16:creationId xmlns:a16="http://schemas.microsoft.com/office/drawing/2014/main" id="{618B24CB-CDF2-49E5-B2AF-275CC4DDB1C2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Trapezoid 138">
                  <a:extLst>
                    <a:ext uri="{FF2B5EF4-FFF2-40B4-BE49-F238E27FC236}">
                      <a16:creationId xmlns:a16="http://schemas.microsoft.com/office/drawing/2014/main" id="{1A13BDF7-6135-4D96-9422-4E35B8FB709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1" name="Group 130">
                <a:extLst>
                  <a:ext uri="{FF2B5EF4-FFF2-40B4-BE49-F238E27FC236}">
                    <a16:creationId xmlns:a16="http://schemas.microsoft.com/office/drawing/2014/main" id="{AE8D79AB-CC11-4C02-8A9C-2CD03F04FDF7}"/>
                  </a:ext>
                </a:extLst>
              </p:cNvPr>
              <p:cNvGrpSpPr/>
              <p:nvPr/>
            </p:nvGrpSpPr>
            <p:grpSpPr>
              <a:xfrm flipH="1">
                <a:off x="9239228" y="5612054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F45EDEEF-1309-4F72-ACFB-D9AB9EF88AD0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id="{477D6F71-80F6-4DBD-A9C2-DD01D46D2FEE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Freeform: Shape 133">
                  <a:extLst>
                    <a:ext uri="{FF2B5EF4-FFF2-40B4-BE49-F238E27FC236}">
                      <a16:creationId xmlns:a16="http://schemas.microsoft.com/office/drawing/2014/main" id="{E77A98B1-FC92-44DE-8305-A61F3F6706EB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Trapezoid 134">
                  <a:extLst>
                    <a:ext uri="{FF2B5EF4-FFF2-40B4-BE49-F238E27FC236}">
                      <a16:creationId xmlns:a16="http://schemas.microsoft.com/office/drawing/2014/main" id="{31EC09C8-EC13-4ABD-B6C8-BA2F75ACE102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id="{CE0B34E9-6E61-4AD2-9664-AE9D4B4569EB}"/>
                </a:ext>
              </a:extLst>
            </p:cNvPr>
            <p:cNvGrpSpPr/>
            <p:nvPr/>
          </p:nvGrpSpPr>
          <p:grpSpPr>
            <a:xfrm>
              <a:off x="12170544" y="3552847"/>
              <a:ext cx="2409424" cy="346534"/>
              <a:chOff x="7551957" y="3337076"/>
              <a:chExt cx="6769635" cy="973639"/>
            </a:xfrm>
          </p:grpSpPr>
          <p:sp>
            <p:nvSpPr>
              <p:cNvPr id="225" name="Rectangle 224">
                <a:extLst>
                  <a:ext uri="{FF2B5EF4-FFF2-40B4-BE49-F238E27FC236}">
                    <a16:creationId xmlns:a16="http://schemas.microsoft.com/office/drawing/2014/main" id="{DECF6CD6-3A3C-4226-8039-3E6001337D48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Rectangle 225">
                <a:extLst>
                  <a:ext uri="{FF2B5EF4-FFF2-40B4-BE49-F238E27FC236}">
                    <a16:creationId xmlns:a16="http://schemas.microsoft.com/office/drawing/2014/main" id="{0C31F77F-E95D-4685-834F-7F007AB2E22A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27" name="Group 226">
                <a:extLst>
                  <a:ext uri="{FF2B5EF4-FFF2-40B4-BE49-F238E27FC236}">
                    <a16:creationId xmlns:a16="http://schemas.microsoft.com/office/drawing/2014/main" id="{E5E18AB8-845F-4187-A449-B14F9F88FBD4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60" name="Rectangle 259">
                  <a:extLst>
                    <a:ext uri="{FF2B5EF4-FFF2-40B4-BE49-F238E27FC236}">
                      <a16:creationId xmlns:a16="http://schemas.microsoft.com/office/drawing/2014/main" id="{8E87FBDD-34C8-40B7-98E2-B87B4519D215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61" name="Group 260">
                  <a:extLst>
                    <a:ext uri="{FF2B5EF4-FFF2-40B4-BE49-F238E27FC236}">
                      <a16:creationId xmlns:a16="http://schemas.microsoft.com/office/drawing/2014/main" id="{F84E404E-7802-47D4-94DB-CF11F6F7F720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62" name="Group 261">
                    <a:extLst>
                      <a:ext uri="{FF2B5EF4-FFF2-40B4-BE49-F238E27FC236}">
                        <a16:creationId xmlns:a16="http://schemas.microsoft.com/office/drawing/2014/main" id="{C0FC6994-45FF-4F19-B3CC-249BD3AE862B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80" name="Circle: Hollow 279">
                      <a:extLst>
                        <a:ext uri="{FF2B5EF4-FFF2-40B4-BE49-F238E27FC236}">
                          <a16:creationId xmlns:a16="http://schemas.microsoft.com/office/drawing/2014/main" id="{17240DC6-CD2D-4619-8B64-CCA3F227734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81" name="Oval 280">
                      <a:extLst>
                        <a:ext uri="{FF2B5EF4-FFF2-40B4-BE49-F238E27FC236}">
                          <a16:creationId xmlns:a16="http://schemas.microsoft.com/office/drawing/2014/main" id="{DD42277C-88CC-45B3-8AC4-8998DEEE84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3" name="Group 262">
                    <a:extLst>
                      <a:ext uri="{FF2B5EF4-FFF2-40B4-BE49-F238E27FC236}">
                        <a16:creationId xmlns:a16="http://schemas.microsoft.com/office/drawing/2014/main" id="{FD3140BA-3238-4F17-871A-F3B9C3DAB9BD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78" name="Circle: Hollow 277">
                      <a:extLst>
                        <a:ext uri="{FF2B5EF4-FFF2-40B4-BE49-F238E27FC236}">
                          <a16:creationId xmlns:a16="http://schemas.microsoft.com/office/drawing/2014/main" id="{BA89EC7C-530B-4BE0-909E-33EFB4FD82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79" name="Oval 278">
                      <a:extLst>
                        <a:ext uri="{FF2B5EF4-FFF2-40B4-BE49-F238E27FC236}">
                          <a16:creationId xmlns:a16="http://schemas.microsoft.com/office/drawing/2014/main" id="{8C8D57F4-FE06-4180-91A2-5DECF33165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64" name="Freeform: Shape 263">
                    <a:extLst>
                      <a:ext uri="{FF2B5EF4-FFF2-40B4-BE49-F238E27FC236}">
                        <a16:creationId xmlns:a16="http://schemas.microsoft.com/office/drawing/2014/main" id="{FA04BC57-72A9-432F-A1AF-4A6B1C94DB0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5" name="Rectangle: Top Corners Rounded 264">
                    <a:extLst>
                      <a:ext uri="{FF2B5EF4-FFF2-40B4-BE49-F238E27FC236}">
                        <a16:creationId xmlns:a16="http://schemas.microsoft.com/office/drawing/2014/main" id="{A3AE322D-58B4-45F8-9BCB-326AA42A2867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6" name="Rectangle: Top Corners Rounded 265">
                    <a:extLst>
                      <a:ext uri="{FF2B5EF4-FFF2-40B4-BE49-F238E27FC236}">
                        <a16:creationId xmlns:a16="http://schemas.microsoft.com/office/drawing/2014/main" id="{11DE7F3B-CE4A-4BD8-97D1-AE9FBE0BFC9E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7" name="Freeform: Shape 266">
                    <a:extLst>
                      <a:ext uri="{FF2B5EF4-FFF2-40B4-BE49-F238E27FC236}">
                        <a16:creationId xmlns:a16="http://schemas.microsoft.com/office/drawing/2014/main" id="{5BE1D774-FD6D-4DD5-BEB8-BB7DC7372085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68" name="Group 267">
                    <a:extLst>
                      <a:ext uri="{FF2B5EF4-FFF2-40B4-BE49-F238E27FC236}">
                        <a16:creationId xmlns:a16="http://schemas.microsoft.com/office/drawing/2014/main" id="{0EA5EB20-2CFD-4299-A1A3-294CC979F6DC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4" name="Rectangle: Rounded Corners 273">
                      <a:extLst>
                        <a:ext uri="{FF2B5EF4-FFF2-40B4-BE49-F238E27FC236}">
                          <a16:creationId xmlns:a16="http://schemas.microsoft.com/office/drawing/2014/main" id="{50B728E3-17A1-4C3F-A6EE-A70E6E5AE3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5" name="Rectangle: Rounded Corners 274">
                      <a:extLst>
                        <a:ext uri="{FF2B5EF4-FFF2-40B4-BE49-F238E27FC236}">
                          <a16:creationId xmlns:a16="http://schemas.microsoft.com/office/drawing/2014/main" id="{2CAD7412-913D-4241-88D4-B20BDCC13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6" name="Rectangle: Rounded Corners 275">
                      <a:extLst>
                        <a:ext uri="{FF2B5EF4-FFF2-40B4-BE49-F238E27FC236}">
                          <a16:creationId xmlns:a16="http://schemas.microsoft.com/office/drawing/2014/main" id="{C5DC4306-4BDB-4FED-9444-078C69E8D3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7" name="Rectangle: Rounded Corners 276">
                      <a:extLst>
                        <a:ext uri="{FF2B5EF4-FFF2-40B4-BE49-F238E27FC236}">
                          <a16:creationId xmlns:a16="http://schemas.microsoft.com/office/drawing/2014/main" id="{2EA328E8-F680-4753-9FB4-B2585E1D9EE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9" name="Group 268">
                    <a:extLst>
                      <a:ext uri="{FF2B5EF4-FFF2-40B4-BE49-F238E27FC236}">
                        <a16:creationId xmlns:a16="http://schemas.microsoft.com/office/drawing/2014/main" id="{12434C9D-06D1-4596-8B30-0390235DDBB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0" name="Rectangle: Rounded Corners 269">
                      <a:extLst>
                        <a:ext uri="{FF2B5EF4-FFF2-40B4-BE49-F238E27FC236}">
                          <a16:creationId xmlns:a16="http://schemas.microsoft.com/office/drawing/2014/main" id="{36F43177-1770-4A6F-A2CB-860DF41A87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1" name="Rectangle: Rounded Corners 270">
                      <a:extLst>
                        <a:ext uri="{FF2B5EF4-FFF2-40B4-BE49-F238E27FC236}">
                          <a16:creationId xmlns:a16="http://schemas.microsoft.com/office/drawing/2014/main" id="{0D48BD11-7FF8-4E7C-AF1E-733A54836F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2" name="Rectangle: Rounded Corners 271">
                      <a:extLst>
                        <a:ext uri="{FF2B5EF4-FFF2-40B4-BE49-F238E27FC236}">
                          <a16:creationId xmlns:a16="http://schemas.microsoft.com/office/drawing/2014/main" id="{18613431-8441-4885-B858-00B04199C4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3" name="Rectangle: Rounded Corners 272">
                      <a:extLst>
                        <a:ext uri="{FF2B5EF4-FFF2-40B4-BE49-F238E27FC236}">
                          <a16:creationId xmlns:a16="http://schemas.microsoft.com/office/drawing/2014/main" id="{E9F46078-E0C1-45E5-A764-089C5DDB45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28" name="Group 227">
                <a:extLst>
                  <a:ext uri="{FF2B5EF4-FFF2-40B4-BE49-F238E27FC236}">
                    <a16:creationId xmlns:a16="http://schemas.microsoft.com/office/drawing/2014/main" id="{0BA21BC6-29C3-47FE-855E-0F71BAEDD00B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id="{C0552170-808C-4600-826F-C07B33598F50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39" name="Group 238">
                  <a:extLst>
                    <a:ext uri="{FF2B5EF4-FFF2-40B4-BE49-F238E27FC236}">
                      <a16:creationId xmlns:a16="http://schemas.microsoft.com/office/drawing/2014/main" id="{8D114E0E-F0F7-4431-AD9D-FD68616B92C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40" name="Group 239">
                    <a:extLst>
                      <a:ext uri="{FF2B5EF4-FFF2-40B4-BE49-F238E27FC236}">
                        <a16:creationId xmlns:a16="http://schemas.microsoft.com/office/drawing/2014/main" id="{7A066733-6392-4B79-95AA-5AD5BDDEDA2D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8" name="Circle: Hollow 257">
                      <a:extLst>
                        <a:ext uri="{FF2B5EF4-FFF2-40B4-BE49-F238E27FC236}">
                          <a16:creationId xmlns:a16="http://schemas.microsoft.com/office/drawing/2014/main" id="{0D3D2E19-2A9F-486A-9E5D-298BB10F13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9" name="Oval 258">
                      <a:extLst>
                        <a:ext uri="{FF2B5EF4-FFF2-40B4-BE49-F238E27FC236}">
                          <a16:creationId xmlns:a16="http://schemas.microsoft.com/office/drawing/2014/main" id="{179C176D-A3A2-45A1-90E8-6FAA3BC3D1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1" name="Group 240">
                    <a:extLst>
                      <a:ext uri="{FF2B5EF4-FFF2-40B4-BE49-F238E27FC236}">
                        <a16:creationId xmlns:a16="http://schemas.microsoft.com/office/drawing/2014/main" id="{F5B923EE-C636-4311-98AF-259518D793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6" name="Circle: Hollow 255">
                      <a:extLst>
                        <a:ext uri="{FF2B5EF4-FFF2-40B4-BE49-F238E27FC236}">
                          <a16:creationId xmlns:a16="http://schemas.microsoft.com/office/drawing/2014/main" id="{FC4B01E3-0101-4379-94F0-067CCAED17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7" name="Oval 256">
                      <a:extLst>
                        <a:ext uri="{FF2B5EF4-FFF2-40B4-BE49-F238E27FC236}">
                          <a16:creationId xmlns:a16="http://schemas.microsoft.com/office/drawing/2014/main" id="{6B13D8D8-D3DF-4E55-B140-EDAD5E79C47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42" name="Freeform: Shape 241">
                    <a:extLst>
                      <a:ext uri="{FF2B5EF4-FFF2-40B4-BE49-F238E27FC236}">
                        <a16:creationId xmlns:a16="http://schemas.microsoft.com/office/drawing/2014/main" id="{BBF7F594-CC10-4284-A9F7-3003330FB53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3" name="Rectangle: Top Corners Rounded 242">
                    <a:extLst>
                      <a:ext uri="{FF2B5EF4-FFF2-40B4-BE49-F238E27FC236}">
                        <a16:creationId xmlns:a16="http://schemas.microsoft.com/office/drawing/2014/main" id="{8AB541A5-DCB9-45D6-8E1B-A0C622C4FA8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4" name="Rectangle: Top Corners Rounded 243">
                    <a:extLst>
                      <a:ext uri="{FF2B5EF4-FFF2-40B4-BE49-F238E27FC236}">
                        <a16:creationId xmlns:a16="http://schemas.microsoft.com/office/drawing/2014/main" id="{B0431277-F207-4B6F-A234-97303B9A481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5" name="Freeform: Shape 244">
                    <a:extLst>
                      <a:ext uri="{FF2B5EF4-FFF2-40B4-BE49-F238E27FC236}">
                        <a16:creationId xmlns:a16="http://schemas.microsoft.com/office/drawing/2014/main" id="{7FEC4A70-7777-46D0-8959-D712A19FC173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46" name="Group 245">
                    <a:extLst>
                      <a:ext uri="{FF2B5EF4-FFF2-40B4-BE49-F238E27FC236}">
                        <a16:creationId xmlns:a16="http://schemas.microsoft.com/office/drawing/2014/main" id="{F4ECB570-CF5E-4A32-839D-09548E8B02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52" name="Rectangle: Rounded Corners 251">
                      <a:extLst>
                        <a:ext uri="{FF2B5EF4-FFF2-40B4-BE49-F238E27FC236}">
                          <a16:creationId xmlns:a16="http://schemas.microsoft.com/office/drawing/2014/main" id="{BB0382AB-5159-4D92-A967-2C01D0531D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3" name="Rectangle: Rounded Corners 252">
                      <a:extLst>
                        <a:ext uri="{FF2B5EF4-FFF2-40B4-BE49-F238E27FC236}">
                          <a16:creationId xmlns:a16="http://schemas.microsoft.com/office/drawing/2014/main" id="{C0AD2198-8807-4D80-89CD-499A4A883C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4" name="Rectangle: Rounded Corners 253">
                      <a:extLst>
                        <a:ext uri="{FF2B5EF4-FFF2-40B4-BE49-F238E27FC236}">
                          <a16:creationId xmlns:a16="http://schemas.microsoft.com/office/drawing/2014/main" id="{8B074077-F973-415C-BA31-42ACE9762C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5" name="Rectangle: Rounded Corners 254">
                      <a:extLst>
                        <a:ext uri="{FF2B5EF4-FFF2-40B4-BE49-F238E27FC236}">
                          <a16:creationId xmlns:a16="http://schemas.microsoft.com/office/drawing/2014/main" id="{CDA95738-2B4F-4D4D-B76F-2C38A18413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7" name="Group 246">
                    <a:extLst>
                      <a:ext uri="{FF2B5EF4-FFF2-40B4-BE49-F238E27FC236}">
                        <a16:creationId xmlns:a16="http://schemas.microsoft.com/office/drawing/2014/main" id="{5D5C2DF0-A031-43C0-A905-F4DCB9BE3B43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48" name="Rectangle: Rounded Corners 247">
                      <a:extLst>
                        <a:ext uri="{FF2B5EF4-FFF2-40B4-BE49-F238E27FC236}">
                          <a16:creationId xmlns:a16="http://schemas.microsoft.com/office/drawing/2014/main" id="{617E6A13-BC99-49B3-9959-227984F7911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49" name="Rectangle: Rounded Corners 248">
                      <a:extLst>
                        <a:ext uri="{FF2B5EF4-FFF2-40B4-BE49-F238E27FC236}">
                          <a16:creationId xmlns:a16="http://schemas.microsoft.com/office/drawing/2014/main" id="{82A25FB6-C3D9-4430-ADB2-8B5D88584E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0" name="Rectangle: Rounded Corners 249">
                      <a:extLst>
                        <a:ext uri="{FF2B5EF4-FFF2-40B4-BE49-F238E27FC236}">
                          <a16:creationId xmlns:a16="http://schemas.microsoft.com/office/drawing/2014/main" id="{8E7F6571-8CA1-4AAB-B8F7-0FD61A83DB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1" name="Rectangle: Rounded Corners 250">
                      <a:extLst>
                        <a:ext uri="{FF2B5EF4-FFF2-40B4-BE49-F238E27FC236}">
                          <a16:creationId xmlns:a16="http://schemas.microsoft.com/office/drawing/2014/main" id="{3524A732-836F-4E08-A783-08B0E9DB01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29" name="Rectangle 228">
                <a:extLst>
                  <a:ext uri="{FF2B5EF4-FFF2-40B4-BE49-F238E27FC236}">
                    <a16:creationId xmlns:a16="http://schemas.microsoft.com/office/drawing/2014/main" id="{EF116A9C-10ED-40C1-A4FE-71E5D0727DA1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30" name="Group 229">
                <a:extLst>
                  <a:ext uri="{FF2B5EF4-FFF2-40B4-BE49-F238E27FC236}">
                    <a16:creationId xmlns:a16="http://schemas.microsoft.com/office/drawing/2014/main" id="{5EFCCFFF-7183-42DC-8608-87E4B2958C34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35" name="Rectangle 234">
                  <a:extLst>
                    <a:ext uri="{FF2B5EF4-FFF2-40B4-BE49-F238E27FC236}">
                      <a16:creationId xmlns:a16="http://schemas.microsoft.com/office/drawing/2014/main" id="{941BF371-D88F-4396-A244-7692C0327E27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Freeform: Shape 235">
                  <a:extLst>
                    <a:ext uri="{FF2B5EF4-FFF2-40B4-BE49-F238E27FC236}">
                      <a16:creationId xmlns:a16="http://schemas.microsoft.com/office/drawing/2014/main" id="{922B494D-B272-4AD8-B3F0-7DD513D340AC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7" name="Trapezoid 236">
                  <a:extLst>
                    <a:ext uri="{FF2B5EF4-FFF2-40B4-BE49-F238E27FC236}">
                      <a16:creationId xmlns:a16="http://schemas.microsoft.com/office/drawing/2014/main" id="{B65F468D-5D92-49C4-88B5-7B6B7C4C74BF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1" name="Group 230">
                <a:extLst>
                  <a:ext uri="{FF2B5EF4-FFF2-40B4-BE49-F238E27FC236}">
                    <a16:creationId xmlns:a16="http://schemas.microsoft.com/office/drawing/2014/main" id="{3A78AB21-4BBE-411F-8FF2-46E2FAC7AF88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32" name="Rectangle 231">
                  <a:extLst>
                    <a:ext uri="{FF2B5EF4-FFF2-40B4-BE49-F238E27FC236}">
                      <a16:creationId xmlns:a16="http://schemas.microsoft.com/office/drawing/2014/main" id="{CF27EE3E-8B49-45BC-BAAC-8DEB451EB49B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3" name="Freeform: Shape 232">
                  <a:extLst>
                    <a:ext uri="{FF2B5EF4-FFF2-40B4-BE49-F238E27FC236}">
                      <a16:creationId xmlns:a16="http://schemas.microsoft.com/office/drawing/2014/main" id="{F270B137-A82A-48C6-A000-9794F34D0E9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4" name="Trapezoid 233">
                  <a:extLst>
                    <a:ext uri="{FF2B5EF4-FFF2-40B4-BE49-F238E27FC236}">
                      <a16:creationId xmlns:a16="http://schemas.microsoft.com/office/drawing/2014/main" id="{E89747BD-8915-48BF-B4F6-44E85F6872D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82" name="Group 281">
              <a:extLst>
                <a:ext uri="{FF2B5EF4-FFF2-40B4-BE49-F238E27FC236}">
                  <a16:creationId xmlns:a16="http://schemas.microsoft.com/office/drawing/2014/main" id="{6C728AE4-D2AB-484F-B67B-F430262B2F4D}"/>
                </a:ext>
              </a:extLst>
            </p:cNvPr>
            <p:cNvGrpSpPr/>
            <p:nvPr/>
          </p:nvGrpSpPr>
          <p:grpSpPr>
            <a:xfrm>
              <a:off x="14569294" y="3555361"/>
              <a:ext cx="2409424" cy="346534"/>
              <a:chOff x="7551957" y="3337076"/>
              <a:chExt cx="6769635" cy="973639"/>
            </a:xfrm>
          </p:grpSpPr>
          <p:sp>
            <p:nvSpPr>
              <p:cNvPr id="283" name="Rectangle 282">
                <a:extLst>
                  <a:ext uri="{FF2B5EF4-FFF2-40B4-BE49-F238E27FC236}">
                    <a16:creationId xmlns:a16="http://schemas.microsoft.com/office/drawing/2014/main" id="{2F328ED0-3D27-4D8A-B970-12F0ABA254E1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Rectangle 283">
                <a:extLst>
                  <a:ext uri="{FF2B5EF4-FFF2-40B4-BE49-F238E27FC236}">
                    <a16:creationId xmlns:a16="http://schemas.microsoft.com/office/drawing/2014/main" id="{AFDBB089-4BB8-41A2-8DD4-E05A6DE51E16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5" name="Group 284">
                <a:extLst>
                  <a:ext uri="{FF2B5EF4-FFF2-40B4-BE49-F238E27FC236}">
                    <a16:creationId xmlns:a16="http://schemas.microsoft.com/office/drawing/2014/main" id="{860A1ED1-1B3D-447B-BAB9-6B9FEA18E21B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318" name="Rectangle 317">
                  <a:extLst>
                    <a:ext uri="{FF2B5EF4-FFF2-40B4-BE49-F238E27FC236}">
                      <a16:creationId xmlns:a16="http://schemas.microsoft.com/office/drawing/2014/main" id="{721E99EE-1D72-405E-BAE3-059B9FD6B7F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19" name="Group 318">
                  <a:extLst>
                    <a:ext uri="{FF2B5EF4-FFF2-40B4-BE49-F238E27FC236}">
                      <a16:creationId xmlns:a16="http://schemas.microsoft.com/office/drawing/2014/main" id="{67D70856-D7B1-43AF-A06B-79FE9F52EE3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320" name="Group 319">
                    <a:extLst>
                      <a:ext uri="{FF2B5EF4-FFF2-40B4-BE49-F238E27FC236}">
                        <a16:creationId xmlns:a16="http://schemas.microsoft.com/office/drawing/2014/main" id="{F2FA33F3-E9CB-4369-ABD1-7C03D4DC8A89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8" name="Circle: Hollow 337">
                      <a:extLst>
                        <a:ext uri="{FF2B5EF4-FFF2-40B4-BE49-F238E27FC236}">
                          <a16:creationId xmlns:a16="http://schemas.microsoft.com/office/drawing/2014/main" id="{FC02D2D3-C221-4086-86DB-AEF1688AC2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9" name="Oval 338">
                      <a:extLst>
                        <a:ext uri="{FF2B5EF4-FFF2-40B4-BE49-F238E27FC236}">
                          <a16:creationId xmlns:a16="http://schemas.microsoft.com/office/drawing/2014/main" id="{B080C389-53FB-4173-B223-3BC4476052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1" name="Group 320">
                    <a:extLst>
                      <a:ext uri="{FF2B5EF4-FFF2-40B4-BE49-F238E27FC236}">
                        <a16:creationId xmlns:a16="http://schemas.microsoft.com/office/drawing/2014/main" id="{7BFA069F-CE72-45B8-B37B-8F8E2CF25C79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6" name="Circle: Hollow 335">
                      <a:extLst>
                        <a:ext uri="{FF2B5EF4-FFF2-40B4-BE49-F238E27FC236}">
                          <a16:creationId xmlns:a16="http://schemas.microsoft.com/office/drawing/2014/main" id="{5DDD5FC2-FF53-4BDE-84DC-E68289F6D4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7" name="Oval 336">
                      <a:extLst>
                        <a:ext uri="{FF2B5EF4-FFF2-40B4-BE49-F238E27FC236}">
                          <a16:creationId xmlns:a16="http://schemas.microsoft.com/office/drawing/2014/main" id="{FF25748F-B505-4B52-9AC4-59A2557B258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22" name="Freeform: Shape 321">
                    <a:extLst>
                      <a:ext uri="{FF2B5EF4-FFF2-40B4-BE49-F238E27FC236}">
                        <a16:creationId xmlns:a16="http://schemas.microsoft.com/office/drawing/2014/main" id="{ED5EC72D-C3D0-4ACC-927D-027DDE12B22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3" name="Rectangle: Top Corners Rounded 322">
                    <a:extLst>
                      <a:ext uri="{FF2B5EF4-FFF2-40B4-BE49-F238E27FC236}">
                        <a16:creationId xmlns:a16="http://schemas.microsoft.com/office/drawing/2014/main" id="{ADE19828-FAF2-4B65-AE8D-5429AB0EB3DF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4" name="Rectangle: Top Corners Rounded 323">
                    <a:extLst>
                      <a:ext uri="{FF2B5EF4-FFF2-40B4-BE49-F238E27FC236}">
                        <a16:creationId xmlns:a16="http://schemas.microsoft.com/office/drawing/2014/main" id="{18AB7283-D164-42A2-A723-81CE4C01FB35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5" name="Freeform: Shape 324">
                    <a:extLst>
                      <a:ext uri="{FF2B5EF4-FFF2-40B4-BE49-F238E27FC236}">
                        <a16:creationId xmlns:a16="http://schemas.microsoft.com/office/drawing/2014/main" id="{8C0DCF64-B7CD-49F0-B014-7957B73DF604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26" name="Group 325">
                    <a:extLst>
                      <a:ext uri="{FF2B5EF4-FFF2-40B4-BE49-F238E27FC236}">
                        <a16:creationId xmlns:a16="http://schemas.microsoft.com/office/drawing/2014/main" id="{2FCA9B7D-BA04-431E-A0AF-8DF9D11AFE49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32" name="Rectangle: Rounded Corners 331">
                      <a:extLst>
                        <a:ext uri="{FF2B5EF4-FFF2-40B4-BE49-F238E27FC236}">
                          <a16:creationId xmlns:a16="http://schemas.microsoft.com/office/drawing/2014/main" id="{DC0619B0-EBA9-40F4-9B91-3D80E13B532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3" name="Rectangle: Rounded Corners 332">
                      <a:extLst>
                        <a:ext uri="{FF2B5EF4-FFF2-40B4-BE49-F238E27FC236}">
                          <a16:creationId xmlns:a16="http://schemas.microsoft.com/office/drawing/2014/main" id="{C642C578-D594-43A1-9BD6-B5CEA237AF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4" name="Rectangle: Rounded Corners 333">
                      <a:extLst>
                        <a:ext uri="{FF2B5EF4-FFF2-40B4-BE49-F238E27FC236}">
                          <a16:creationId xmlns:a16="http://schemas.microsoft.com/office/drawing/2014/main" id="{8396B3DF-407C-49C2-BA6C-4EBB07D847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5" name="Rectangle: Rounded Corners 334">
                      <a:extLst>
                        <a:ext uri="{FF2B5EF4-FFF2-40B4-BE49-F238E27FC236}">
                          <a16:creationId xmlns:a16="http://schemas.microsoft.com/office/drawing/2014/main" id="{51B38F7F-9317-4F77-82C1-AAE933C17B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7" name="Group 326">
                    <a:extLst>
                      <a:ext uri="{FF2B5EF4-FFF2-40B4-BE49-F238E27FC236}">
                        <a16:creationId xmlns:a16="http://schemas.microsoft.com/office/drawing/2014/main" id="{5D18FFBD-1047-4571-A184-EA14C960C64C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28" name="Rectangle: Rounded Corners 327">
                      <a:extLst>
                        <a:ext uri="{FF2B5EF4-FFF2-40B4-BE49-F238E27FC236}">
                          <a16:creationId xmlns:a16="http://schemas.microsoft.com/office/drawing/2014/main" id="{64981368-5A86-4DA4-B596-0DF6ECAE99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29" name="Rectangle: Rounded Corners 328">
                      <a:extLst>
                        <a:ext uri="{FF2B5EF4-FFF2-40B4-BE49-F238E27FC236}">
                          <a16:creationId xmlns:a16="http://schemas.microsoft.com/office/drawing/2014/main" id="{DBD87933-6407-48AC-8076-C8435D9E71A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0" name="Rectangle: Rounded Corners 329">
                      <a:extLst>
                        <a:ext uri="{FF2B5EF4-FFF2-40B4-BE49-F238E27FC236}">
                          <a16:creationId xmlns:a16="http://schemas.microsoft.com/office/drawing/2014/main" id="{BFF5B62D-0206-40D1-AFBC-B6EADAC8E6C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1" name="Rectangle: Rounded Corners 330">
                      <a:extLst>
                        <a:ext uri="{FF2B5EF4-FFF2-40B4-BE49-F238E27FC236}">
                          <a16:creationId xmlns:a16="http://schemas.microsoft.com/office/drawing/2014/main" id="{7A58A525-66C4-43D4-9DA9-1CAF77D0D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86" name="Group 285">
                <a:extLst>
                  <a:ext uri="{FF2B5EF4-FFF2-40B4-BE49-F238E27FC236}">
                    <a16:creationId xmlns:a16="http://schemas.microsoft.com/office/drawing/2014/main" id="{95BDA884-C4A0-4540-ADFE-B9085B88AE89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96" name="Rectangle 295">
                  <a:extLst>
                    <a:ext uri="{FF2B5EF4-FFF2-40B4-BE49-F238E27FC236}">
                      <a16:creationId xmlns:a16="http://schemas.microsoft.com/office/drawing/2014/main" id="{B9DFB1CC-3D2F-4EBA-A554-F59D6E3C209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97" name="Group 296">
                  <a:extLst>
                    <a:ext uri="{FF2B5EF4-FFF2-40B4-BE49-F238E27FC236}">
                      <a16:creationId xmlns:a16="http://schemas.microsoft.com/office/drawing/2014/main" id="{8C6246C6-D1D9-43C5-87EC-88BA37EDB885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98" name="Group 297">
                    <a:extLst>
                      <a:ext uri="{FF2B5EF4-FFF2-40B4-BE49-F238E27FC236}">
                        <a16:creationId xmlns:a16="http://schemas.microsoft.com/office/drawing/2014/main" id="{BF00819E-B22C-4AC5-88AC-2B2D5E3B685E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6" name="Circle: Hollow 315">
                      <a:extLst>
                        <a:ext uri="{FF2B5EF4-FFF2-40B4-BE49-F238E27FC236}">
                          <a16:creationId xmlns:a16="http://schemas.microsoft.com/office/drawing/2014/main" id="{51A2E0C2-0AB4-4894-B37C-8CD5BFB9F3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7" name="Oval 316">
                      <a:extLst>
                        <a:ext uri="{FF2B5EF4-FFF2-40B4-BE49-F238E27FC236}">
                          <a16:creationId xmlns:a16="http://schemas.microsoft.com/office/drawing/2014/main" id="{1DF88241-951E-45BF-B941-AA568E3B41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9" name="Group 298">
                    <a:extLst>
                      <a:ext uri="{FF2B5EF4-FFF2-40B4-BE49-F238E27FC236}">
                        <a16:creationId xmlns:a16="http://schemas.microsoft.com/office/drawing/2014/main" id="{5239D5B9-3CA3-4715-AB44-793187844215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4" name="Circle: Hollow 313">
                      <a:extLst>
                        <a:ext uri="{FF2B5EF4-FFF2-40B4-BE49-F238E27FC236}">
                          <a16:creationId xmlns:a16="http://schemas.microsoft.com/office/drawing/2014/main" id="{72F87BE7-9FCC-4654-AF27-285AD13C9C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5" name="Oval 314">
                      <a:extLst>
                        <a:ext uri="{FF2B5EF4-FFF2-40B4-BE49-F238E27FC236}">
                          <a16:creationId xmlns:a16="http://schemas.microsoft.com/office/drawing/2014/main" id="{A14B7F4A-46C6-4868-9E07-3ED0DC61B9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00" name="Freeform: Shape 299">
                    <a:extLst>
                      <a:ext uri="{FF2B5EF4-FFF2-40B4-BE49-F238E27FC236}">
                        <a16:creationId xmlns:a16="http://schemas.microsoft.com/office/drawing/2014/main" id="{1AC2259C-7AFF-4FFD-8C9B-E17186E9AF5F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1" name="Rectangle: Top Corners Rounded 300">
                    <a:extLst>
                      <a:ext uri="{FF2B5EF4-FFF2-40B4-BE49-F238E27FC236}">
                        <a16:creationId xmlns:a16="http://schemas.microsoft.com/office/drawing/2014/main" id="{FEBC1A72-64D2-40DA-A97B-DA6E83DF4C9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2" name="Rectangle: Top Corners Rounded 301">
                    <a:extLst>
                      <a:ext uri="{FF2B5EF4-FFF2-40B4-BE49-F238E27FC236}">
                        <a16:creationId xmlns:a16="http://schemas.microsoft.com/office/drawing/2014/main" id="{F0649DF4-E099-42BA-AFA0-DB68CD5F8F6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3" name="Freeform: Shape 302">
                    <a:extLst>
                      <a:ext uri="{FF2B5EF4-FFF2-40B4-BE49-F238E27FC236}">
                        <a16:creationId xmlns:a16="http://schemas.microsoft.com/office/drawing/2014/main" id="{F11F5B67-8FCB-4709-92A0-A6DD98FD8FAA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04" name="Group 303">
                    <a:extLst>
                      <a:ext uri="{FF2B5EF4-FFF2-40B4-BE49-F238E27FC236}">
                        <a16:creationId xmlns:a16="http://schemas.microsoft.com/office/drawing/2014/main" id="{FE5D2E60-2E07-4EDB-B0E0-6B23FAF33528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10" name="Rectangle: Rounded Corners 309">
                      <a:extLst>
                        <a:ext uri="{FF2B5EF4-FFF2-40B4-BE49-F238E27FC236}">
                          <a16:creationId xmlns:a16="http://schemas.microsoft.com/office/drawing/2014/main" id="{27C105DD-D244-44E0-B29B-4D20702167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1" name="Rectangle: Rounded Corners 310">
                      <a:extLst>
                        <a:ext uri="{FF2B5EF4-FFF2-40B4-BE49-F238E27FC236}">
                          <a16:creationId xmlns:a16="http://schemas.microsoft.com/office/drawing/2014/main" id="{A08330B8-6563-4D9C-A973-D23A2C36B6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2" name="Rectangle: Rounded Corners 311">
                      <a:extLst>
                        <a:ext uri="{FF2B5EF4-FFF2-40B4-BE49-F238E27FC236}">
                          <a16:creationId xmlns:a16="http://schemas.microsoft.com/office/drawing/2014/main" id="{2E7456A1-C9E5-4FFB-BA36-F3CC62BB5B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3" name="Rectangle: Rounded Corners 312">
                      <a:extLst>
                        <a:ext uri="{FF2B5EF4-FFF2-40B4-BE49-F238E27FC236}">
                          <a16:creationId xmlns:a16="http://schemas.microsoft.com/office/drawing/2014/main" id="{07E8A39A-A6EB-478F-AD8E-59C48C0CDB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05" name="Group 304">
                    <a:extLst>
                      <a:ext uri="{FF2B5EF4-FFF2-40B4-BE49-F238E27FC236}">
                        <a16:creationId xmlns:a16="http://schemas.microsoft.com/office/drawing/2014/main" id="{DD96EE1D-991E-4A8D-8C82-B1483514B68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06" name="Rectangle: Rounded Corners 305">
                      <a:extLst>
                        <a:ext uri="{FF2B5EF4-FFF2-40B4-BE49-F238E27FC236}">
                          <a16:creationId xmlns:a16="http://schemas.microsoft.com/office/drawing/2014/main" id="{E4D24936-3CEE-43F5-A517-D775D297A2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7" name="Rectangle: Rounded Corners 306">
                      <a:extLst>
                        <a:ext uri="{FF2B5EF4-FFF2-40B4-BE49-F238E27FC236}">
                          <a16:creationId xmlns:a16="http://schemas.microsoft.com/office/drawing/2014/main" id="{58DD1355-6D4D-474F-B79F-2B5C5957B0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8" name="Rectangle: Rounded Corners 307">
                      <a:extLst>
                        <a:ext uri="{FF2B5EF4-FFF2-40B4-BE49-F238E27FC236}">
                          <a16:creationId xmlns:a16="http://schemas.microsoft.com/office/drawing/2014/main" id="{0BCAF2D9-BB02-44A0-9D39-3B4B182DF5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9" name="Rectangle: Rounded Corners 308">
                      <a:extLst>
                        <a:ext uri="{FF2B5EF4-FFF2-40B4-BE49-F238E27FC236}">
                          <a16:creationId xmlns:a16="http://schemas.microsoft.com/office/drawing/2014/main" id="{FAE820E4-F6C7-49BD-8822-F25CD69C51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87" name="Rectangle 286">
                <a:extLst>
                  <a:ext uri="{FF2B5EF4-FFF2-40B4-BE49-F238E27FC236}">
                    <a16:creationId xmlns:a16="http://schemas.microsoft.com/office/drawing/2014/main" id="{2DC40DA4-6EC5-4608-8265-E40976C3E4A9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8" name="Group 287">
                <a:extLst>
                  <a:ext uri="{FF2B5EF4-FFF2-40B4-BE49-F238E27FC236}">
                    <a16:creationId xmlns:a16="http://schemas.microsoft.com/office/drawing/2014/main" id="{FE9A949F-3FC5-4DF0-933B-771E8E321435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93" name="Rectangle 292">
                  <a:extLst>
                    <a:ext uri="{FF2B5EF4-FFF2-40B4-BE49-F238E27FC236}">
                      <a16:creationId xmlns:a16="http://schemas.microsoft.com/office/drawing/2014/main" id="{59B2C899-E9AA-474E-9B6A-4DDE84974762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4" name="Freeform: Shape 293">
                  <a:extLst>
                    <a:ext uri="{FF2B5EF4-FFF2-40B4-BE49-F238E27FC236}">
                      <a16:creationId xmlns:a16="http://schemas.microsoft.com/office/drawing/2014/main" id="{6B33BAC5-96D9-4BD0-A609-348515B39FF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5" name="Trapezoid 294">
                  <a:extLst>
                    <a:ext uri="{FF2B5EF4-FFF2-40B4-BE49-F238E27FC236}">
                      <a16:creationId xmlns:a16="http://schemas.microsoft.com/office/drawing/2014/main" id="{FD9648A9-B160-417E-B28B-8F74852AEB54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9" name="Group 288">
                <a:extLst>
                  <a:ext uri="{FF2B5EF4-FFF2-40B4-BE49-F238E27FC236}">
                    <a16:creationId xmlns:a16="http://schemas.microsoft.com/office/drawing/2014/main" id="{D182D3BA-9423-4DC1-8A71-F0AB37105746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90" name="Rectangle 289">
                  <a:extLst>
                    <a:ext uri="{FF2B5EF4-FFF2-40B4-BE49-F238E27FC236}">
                      <a16:creationId xmlns:a16="http://schemas.microsoft.com/office/drawing/2014/main" id="{A8F488AF-819B-443A-B245-5701DDCB45B1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1" name="Freeform: Shape 290">
                  <a:extLst>
                    <a:ext uri="{FF2B5EF4-FFF2-40B4-BE49-F238E27FC236}">
                      <a16:creationId xmlns:a16="http://schemas.microsoft.com/office/drawing/2014/main" id="{1C392061-3C5C-41EE-A572-3677197658F8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2" name="Trapezoid 291">
                  <a:extLst>
                    <a:ext uri="{FF2B5EF4-FFF2-40B4-BE49-F238E27FC236}">
                      <a16:creationId xmlns:a16="http://schemas.microsoft.com/office/drawing/2014/main" id="{63BDB20B-1CB3-47C9-92BF-D3CBB58D0790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id="{5F1E1639-F48D-4D01-80D9-2058D7799887}"/>
                </a:ext>
              </a:extLst>
            </p:cNvPr>
            <p:cNvSpPr txBox="1"/>
            <p:nvPr/>
          </p:nvSpPr>
          <p:spPr>
            <a:xfrm>
              <a:off x="12552129" y="3158202"/>
              <a:ext cx="447515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solidFill>
                    <a:srgbClr val="FF0000"/>
                  </a:solidFill>
                  <a:latin typeface="Cooper Black" panose="0208090404030B020404" pitchFamily="18" charset="0"/>
                </a:rPr>
                <a:t>مُبطلات الصلاَةِ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06035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9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1.48148E-6 L -1.41901 0.00278 " pathEditMode="relative" rAng="0" ptsTypes="AA">
                                      <p:cBhvr>
                                        <p:cTn id="6" dur="200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951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738" y="2888893"/>
            <a:ext cx="1253359" cy="112675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15069"/>
            <a:ext cx="2786743" cy="1385469"/>
            <a:chOff x="538318" y="1517926"/>
            <a:chExt cx="2658769" cy="1108750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59255" y="15179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4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872018" y="1942553"/>
              <a:ext cx="1991367" cy="667768"/>
              <a:chOff x="3383657" y="5400344"/>
              <a:chExt cx="1991367" cy="667768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00344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الثامن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383657" y="5747916"/>
                <a:ext cx="1991367" cy="320196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sz="20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مبطلات الصَّلاَةِ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TextBox 47">
            <a:extLst>
              <a:ext uri="{FF2B5EF4-FFF2-40B4-BE49-F238E27FC236}">
                <a16:creationId xmlns:a16="http://schemas.microsoft.com/office/drawing/2014/main" id="{05869D3F-2203-4D1C-A97B-9AFE3BA08CEE}"/>
              </a:ext>
            </a:extLst>
          </p:cNvPr>
          <p:cNvSpPr txBox="1"/>
          <p:nvPr/>
        </p:nvSpPr>
        <p:spPr>
          <a:xfrm>
            <a:off x="4686567" y="255938"/>
            <a:ext cx="32913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3200" b="1" dirty="0">
                <a:latin typeface="Century Gothic" panose="020B0502020202020204" pitchFamily="34" charset="0"/>
              </a:rPr>
              <a:t>مبطلات الصَّلاَةِ</a:t>
            </a:r>
          </a:p>
        </p:txBody>
      </p:sp>
      <p:sp>
        <p:nvSpPr>
          <p:cNvPr id="135" name="Rectangle 145">
            <a:extLst>
              <a:ext uri="{FF2B5EF4-FFF2-40B4-BE49-F238E27FC236}">
                <a16:creationId xmlns:a16="http://schemas.microsoft.com/office/drawing/2014/main" id="{B025E047-4B0A-4A88-8A02-C3B755BA74C4}"/>
              </a:ext>
            </a:extLst>
          </p:cNvPr>
          <p:cNvSpPr/>
          <p:nvPr/>
        </p:nvSpPr>
        <p:spPr>
          <a:xfrm>
            <a:off x="8580249" y="1063876"/>
            <a:ext cx="3483428" cy="77435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Y" sz="2800" b="1" dirty="0">
                <a:solidFill>
                  <a:schemeClr val="tx1"/>
                </a:solidFill>
              </a:rPr>
              <a:t>تبطل الصلاة بأمور منها :</a:t>
            </a:r>
          </a:p>
        </p:txBody>
      </p:sp>
      <p:grpSp>
        <p:nvGrpSpPr>
          <p:cNvPr id="222" name="Group 111">
            <a:extLst>
              <a:ext uri="{FF2B5EF4-FFF2-40B4-BE49-F238E27FC236}">
                <a16:creationId xmlns:a16="http://schemas.microsoft.com/office/drawing/2014/main" id="{6C4715AB-CC37-462D-9DE1-4AF9FDC278DC}"/>
              </a:ext>
            </a:extLst>
          </p:cNvPr>
          <p:cNvGrpSpPr/>
          <p:nvPr/>
        </p:nvGrpSpPr>
        <p:grpSpPr>
          <a:xfrm rot="1999018">
            <a:off x="4059488" y="3303351"/>
            <a:ext cx="550715" cy="902002"/>
            <a:chOff x="3212000" y="311291"/>
            <a:chExt cx="1063039" cy="1741123"/>
          </a:xfr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grpSpPr>
        <p:sp>
          <p:nvSpPr>
            <p:cNvPr id="223" name="Freeform: Shape 112">
              <a:extLst>
                <a:ext uri="{FF2B5EF4-FFF2-40B4-BE49-F238E27FC236}">
                  <a16:creationId xmlns:a16="http://schemas.microsoft.com/office/drawing/2014/main" id="{72D7D376-38A3-443E-9EC9-95553B9653BF}"/>
                </a:ext>
              </a:extLst>
            </p:cNvPr>
            <p:cNvSpPr/>
            <p:nvPr/>
          </p:nvSpPr>
          <p:spPr>
            <a:xfrm>
              <a:off x="3212000" y="311291"/>
              <a:ext cx="1063039" cy="1741123"/>
            </a:xfrm>
            <a:custGeom>
              <a:avLst/>
              <a:gdLst>
                <a:gd name="connsiteX0" fmla="*/ 745739 w 1491479"/>
                <a:gd name="connsiteY0" fmla="*/ 0 h 2442853"/>
                <a:gd name="connsiteX1" fmla="*/ 745739 w 1491479"/>
                <a:gd name="connsiteY1" fmla="*/ 840798 h 2442853"/>
                <a:gd name="connsiteX2" fmla="*/ 745740 w 1491479"/>
                <a:gd name="connsiteY2" fmla="*/ 840798 h 2442853"/>
                <a:gd name="connsiteX3" fmla="*/ 745740 w 1491479"/>
                <a:gd name="connsiteY3" fmla="*/ 0 h 2442853"/>
                <a:gd name="connsiteX4" fmla="*/ 1406734 w 1491479"/>
                <a:gd name="connsiteY4" fmla="*/ 1910393 h 2442853"/>
                <a:gd name="connsiteX5" fmla="*/ 1388550 w 1491479"/>
                <a:gd name="connsiteY5" fmla="*/ 1952423 h 2442853"/>
                <a:gd name="connsiteX6" fmla="*/ 1388243 w 1491479"/>
                <a:gd name="connsiteY6" fmla="*/ 1953558 h 2442853"/>
                <a:gd name="connsiteX7" fmla="*/ 1386129 w 1491479"/>
                <a:gd name="connsiteY7" fmla="*/ 1958020 h 2442853"/>
                <a:gd name="connsiteX8" fmla="*/ 1354123 w 1491479"/>
                <a:gd name="connsiteY8" fmla="*/ 2032000 h 2442853"/>
                <a:gd name="connsiteX9" fmla="*/ 1351081 w 1491479"/>
                <a:gd name="connsiteY9" fmla="*/ 2032000 h 2442853"/>
                <a:gd name="connsiteX10" fmla="*/ 1323773 w 1491479"/>
                <a:gd name="connsiteY10" fmla="*/ 2089642 h 2442853"/>
                <a:gd name="connsiteX11" fmla="*/ 743946 w 1491479"/>
                <a:gd name="connsiteY11" fmla="*/ 2442853 h 2442853"/>
                <a:gd name="connsiteX12" fmla="*/ 99649 w 1491479"/>
                <a:gd name="connsiteY12" fmla="*/ 1953558 h 2442853"/>
                <a:gd name="connsiteX13" fmla="*/ 93331 w 1491479"/>
                <a:gd name="connsiteY13" fmla="*/ 1930239 h 2442853"/>
                <a:gd name="connsiteX14" fmla="*/ 84745 w 1491479"/>
                <a:gd name="connsiteY14" fmla="*/ 1910393 h 2442853"/>
                <a:gd name="connsiteX15" fmla="*/ 745739 w 1491479"/>
                <a:gd name="connsiteY15" fmla="*/ 0 h 2442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91479" h="2442853">
                  <a:moveTo>
                    <a:pt x="745739" y="0"/>
                  </a:moveTo>
                  <a:lnTo>
                    <a:pt x="745739" y="840798"/>
                  </a:lnTo>
                  <a:lnTo>
                    <a:pt x="745740" y="840798"/>
                  </a:lnTo>
                  <a:lnTo>
                    <a:pt x="745740" y="0"/>
                  </a:lnTo>
                  <a:cubicBezTo>
                    <a:pt x="1389698" y="811492"/>
                    <a:pt x="1637730" y="1309790"/>
                    <a:pt x="1406734" y="1910393"/>
                  </a:cubicBezTo>
                  <a:lnTo>
                    <a:pt x="1388550" y="1952423"/>
                  </a:lnTo>
                  <a:lnTo>
                    <a:pt x="1388243" y="1953558"/>
                  </a:lnTo>
                  <a:lnTo>
                    <a:pt x="1386129" y="1958020"/>
                  </a:lnTo>
                  <a:lnTo>
                    <a:pt x="1354123" y="2032000"/>
                  </a:lnTo>
                  <a:lnTo>
                    <a:pt x="1351081" y="2032000"/>
                  </a:lnTo>
                  <a:lnTo>
                    <a:pt x="1323773" y="2089642"/>
                  </a:lnTo>
                  <a:cubicBezTo>
                    <a:pt x="1198113" y="2302744"/>
                    <a:pt x="985311" y="2442853"/>
                    <a:pt x="743946" y="2442853"/>
                  </a:cubicBezTo>
                  <a:cubicBezTo>
                    <a:pt x="454309" y="2442853"/>
                    <a:pt x="205801" y="2241096"/>
                    <a:pt x="99649" y="1953558"/>
                  </a:cubicBezTo>
                  <a:lnTo>
                    <a:pt x="93331" y="1930239"/>
                  </a:lnTo>
                  <a:lnTo>
                    <a:pt x="84745" y="1910393"/>
                  </a:lnTo>
                  <a:cubicBezTo>
                    <a:pt x="-146251" y="1309790"/>
                    <a:pt x="101781" y="811492"/>
                    <a:pt x="745739" y="0"/>
                  </a:cubicBezTo>
                  <a:close/>
                </a:path>
              </a:pathLst>
            </a:custGeom>
            <a:solidFill>
              <a:srgbClr val="0091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4" name="Freeform: Shape 113">
              <a:extLst>
                <a:ext uri="{FF2B5EF4-FFF2-40B4-BE49-F238E27FC236}">
                  <a16:creationId xmlns:a16="http://schemas.microsoft.com/office/drawing/2014/main" id="{F38D16A1-338F-45E8-94FA-1CDC2ADCF0F4}"/>
                </a:ext>
              </a:extLst>
            </p:cNvPr>
            <p:cNvSpPr/>
            <p:nvPr/>
          </p:nvSpPr>
          <p:spPr>
            <a:xfrm>
              <a:off x="3232242" y="322280"/>
              <a:ext cx="1010113" cy="859572"/>
            </a:xfrm>
            <a:custGeom>
              <a:avLst/>
              <a:gdLst>
                <a:gd name="connsiteX0" fmla="*/ 505056 w 1010113"/>
                <a:gd name="connsiteY0" fmla="*/ 0 h 859572"/>
                <a:gd name="connsiteX1" fmla="*/ 505056 w 1010113"/>
                <a:gd name="connsiteY1" fmla="*/ 599272 h 859572"/>
                <a:gd name="connsiteX2" fmla="*/ 505057 w 1010113"/>
                <a:gd name="connsiteY2" fmla="*/ 599272 h 859572"/>
                <a:gd name="connsiteX3" fmla="*/ 505057 w 1010113"/>
                <a:gd name="connsiteY3" fmla="*/ 0 h 859572"/>
                <a:gd name="connsiteX4" fmla="*/ 974472 w 1010113"/>
                <a:gd name="connsiteY4" fmla="*/ 737174 h 859572"/>
                <a:gd name="connsiteX5" fmla="*/ 1010113 w 1010113"/>
                <a:gd name="connsiteY5" fmla="*/ 859572 h 859572"/>
                <a:gd name="connsiteX6" fmla="*/ 947328 w 1010113"/>
                <a:gd name="connsiteY6" fmla="*/ 802561 h 859572"/>
                <a:gd name="connsiteX7" fmla="*/ 505056 w 1010113"/>
                <a:gd name="connsiteY7" fmla="*/ 653883 h 859572"/>
                <a:gd name="connsiteX8" fmla="*/ 62784 w 1010113"/>
                <a:gd name="connsiteY8" fmla="*/ 802561 h 859572"/>
                <a:gd name="connsiteX9" fmla="*/ 0 w 1010113"/>
                <a:gd name="connsiteY9" fmla="*/ 859571 h 859572"/>
                <a:gd name="connsiteX10" fmla="*/ 35641 w 1010113"/>
                <a:gd name="connsiteY10" fmla="*/ 737174 h 859572"/>
                <a:gd name="connsiteX11" fmla="*/ 505056 w 1010113"/>
                <a:gd name="connsiteY11" fmla="*/ 0 h 859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010113" h="859572">
                  <a:moveTo>
                    <a:pt x="505056" y="0"/>
                  </a:moveTo>
                  <a:lnTo>
                    <a:pt x="505056" y="599272"/>
                  </a:lnTo>
                  <a:lnTo>
                    <a:pt x="505057" y="599272"/>
                  </a:lnTo>
                  <a:lnTo>
                    <a:pt x="505057" y="0"/>
                  </a:lnTo>
                  <a:cubicBezTo>
                    <a:pt x="734545" y="289192"/>
                    <a:pt x="893484" y="522578"/>
                    <a:pt x="974472" y="737174"/>
                  </a:cubicBezTo>
                  <a:lnTo>
                    <a:pt x="1010113" y="859572"/>
                  </a:lnTo>
                  <a:lnTo>
                    <a:pt x="947328" y="802561"/>
                  </a:lnTo>
                  <a:cubicBezTo>
                    <a:pt x="821079" y="708694"/>
                    <a:pt x="668883" y="653883"/>
                    <a:pt x="505056" y="653883"/>
                  </a:cubicBezTo>
                  <a:cubicBezTo>
                    <a:pt x="341229" y="653883"/>
                    <a:pt x="189033" y="708694"/>
                    <a:pt x="62784" y="802561"/>
                  </a:cubicBezTo>
                  <a:lnTo>
                    <a:pt x="0" y="859571"/>
                  </a:lnTo>
                  <a:lnTo>
                    <a:pt x="35641" y="737174"/>
                  </a:lnTo>
                  <a:cubicBezTo>
                    <a:pt x="116629" y="522578"/>
                    <a:pt x="275568" y="289192"/>
                    <a:pt x="505056" y="0"/>
                  </a:cubicBezTo>
                  <a:close/>
                </a:path>
              </a:pathLst>
            </a:custGeom>
            <a:solidFill>
              <a:srgbClr val="02A44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" name="Freeform: Shape 114">
              <a:extLst>
                <a:ext uri="{FF2B5EF4-FFF2-40B4-BE49-F238E27FC236}">
                  <a16:creationId xmlns:a16="http://schemas.microsoft.com/office/drawing/2014/main" id="{C33DD9A6-1AA1-4DD3-BE28-8B5FD135714B}"/>
                </a:ext>
              </a:extLst>
            </p:cNvPr>
            <p:cNvSpPr/>
            <p:nvPr/>
          </p:nvSpPr>
          <p:spPr>
            <a:xfrm>
              <a:off x="3466539" y="322280"/>
              <a:ext cx="553957" cy="382023"/>
            </a:xfrm>
            <a:custGeom>
              <a:avLst/>
              <a:gdLst>
                <a:gd name="connsiteX0" fmla="*/ 280301 w 553957"/>
                <a:gd name="connsiteY0" fmla="*/ 0 h 382023"/>
                <a:gd name="connsiteX1" fmla="*/ 439074 w 553957"/>
                <a:gd name="connsiteY1" fmla="*/ 207009 h 382023"/>
                <a:gd name="connsiteX2" fmla="*/ 553957 w 553957"/>
                <a:gd name="connsiteY2" fmla="*/ 372455 h 382023"/>
                <a:gd name="connsiteX3" fmla="*/ 443305 w 553957"/>
                <a:gd name="connsiteY3" fmla="*/ 343228 h 382023"/>
                <a:gd name="connsiteX4" fmla="*/ 293515 w 553957"/>
                <a:gd name="connsiteY4" fmla="*/ 330380 h 382023"/>
                <a:gd name="connsiteX5" fmla="*/ 280301 w 553957"/>
                <a:gd name="connsiteY5" fmla="*/ 331513 h 382023"/>
                <a:gd name="connsiteX6" fmla="*/ 280300 w 553957"/>
                <a:gd name="connsiteY6" fmla="*/ 0 h 382023"/>
                <a:gd name="connsiteX7" fmla="*/ 280300 w 553957"/>
                <a:gd name="connsiteY7" fmla="*/ 331514 h 382023"/>
                <a:gd name="connsiteX8" fmla="*/ 143726 w 553957"/>
                <a:gd name="connsiteY8" fmla="*/ 343228 h 382023"/>
                <a:gd name="connsiteX9" fmla="*/ 4211 w 553957"/>
                <a:gd name="connsiteY9" fmla="*/ 380078 h 382023"/>
                <a:gd name="connsiteX10" fmla="*/ 0 w 553957"/>
                <a:gd name="connsiteY10" fmla="*/ 382023 h 382023"/>
                <a:gd name="connsiteX11" fmla="*/ 121528 w 553957"/>
                <a:gd name="connsiteY11" fmla="*/ 207009 h 382023"/>
                <a:gd name="connsiteX12" fmla="*/ 280300 w 553957"/>
                <a:gd name="connsiteY12" fmla="*/ 0 h 38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53957" h="382023">
                  <a:moveTo>
                    <a:pt x="280301" y="0"/>
                  </a:moveTo>
                  <a:cubicBezTo>
                    <a:pt x="337673" y="72298"/>
                    <a:pt x="390636" y="141108"/>
                    <a:pt x="439074" y="207009"/>
                  </a:cubicBezTo>
                  <a:lnTo>
                    <a:pt x="553957" y="372455"/>
                  </a:lnTo>
                  <a:lnTo>
                    <a:pt x="443305" y="343228"/>
                  </a:lnTo>
                  <a:cubicBezTo>
                    <a:pt x="394921" y="334804"/>
                    <a:pt x="344825" y="330380"/>
                    <a:pt x="293515" y="330380"/>
                  </a:cubicBezTo>
                  <a:lnTo>
                    <a:pt x="280301" y="331513"/>
                  </a:lnTo>
                  <a:close/>
                  <a:moveTo>
                    <a:pt x="280300" y="0"/>
                  </a:moveTo>
                  <a:lnTo>
                    <a:pt x="280300" y="331514"/>
                  </a:lnTo>
                  <a:lnTo>
                    <a:pt x="143726" y="343228"/>
                  </a:lnTo>
                  <a:cubicBezTo>
                    <a:pt x="95342" y="351653"/>
                    <a:pt x="48672" y="364077"/>
                    <a:pt x="4211" y="380078"/>
                  </a:cubicBezTo>
                  <a:lnTo>
                    <a:pt x="0" y="382023"/>
                  </a:lnTo>
                  <a:lnTo>
                    <a:pt x="121528" y="207009"/>
                  </a:lnTo>
                  <a:cubicBezTo>
                    <a:pt x="169965" y="141108"/>
                    <a:pt x="222928" y="72298"/>
                    <a:pt x="280300" y="0"/>
                  </a:cubicBezTo>
                  <a:close/>
                </a:path>
              </a:pathLst>
            </a:custGeom>
            <a:solidFill>
              <a:srgbClr val="08B5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6" name="Isosceles Triangle 4">
            <a:extLst>
              <a:ext uri="{FF2B5EF4-FFF2-40B4-BE49-F238E27FC236}">
                <a16:creationId xmlns:a16="http://schemas.microsoft.com/office/drawing/2014/main" id="{51670102-DD86-4D83-9011-69A1FCD825D8}"/>
              </a:ext>
            </a:extLst>
          </p:cNvPr>
          <p:cNvSpPr/>
          <p:nvPr/>
        </p:nvSpPr>
        <p:spPr>
          <a:xfrm rot="5400000">
            <a:off x="5747301" y="-290303"/>
            <a:ext cx="1411244" cy="9736851"/>
          </a:xfrm>
          <a:custGeom>
            <a:avLst/>
            <a:gdLst>
              <a:gd name="connsiteX0" fmla="*/ 0 w 657663"/>
              <a:gd name="connsiteY0" fmla="*/ 11043138 h 11043138"/>
              <a:gd name="connsiteX1" fmla="*/ 328832 w 657663"/>
              <a:gd name="connsiteY1" fmla="*/ 0 h 11043138"/>
              <a:gd name="connsiteX2" fmla="*/ 657663 w 657663"/>
              <a:gd name="connsiteY2" fmla="*/ 11043138 h 11043138"/>
              <a:gd name="connsiteX3" fmla="*/ 0 w 657663"/>
              <a:gd name="connsiteY3" fmla="*/ 11043138 h 11043138"/>
              <a:gd name="connsiteX0" fmla="*/ 503221 w 1160884"/>
              <a:gd name="connsiteY0" fmla="*/ 11043138 h 11043138"/>
              <a:gd name="connsiteX1" fmla="*/ 832053 w 1160884"/>
              <a:gd name="connsiteY1" fmla="*/ 0 h 11043138"/>
              <a:gd name="connsiteX2" fmla="*/ 1160884 w 1160884"/>
              <a:gd name="connsiteY2" fmla="*/ 11043138 h 11043138"/>
              <a:gd name="connsiteX3" fmla="*/ 503221 w 1160884"/>
              <a:gd name="connsiteY3" fmla="*/ 11043138 h 11043138"/>
              <a:gd name="connsiteX0" fmla="*/ 503221 w 1160884"/>
              <a:gd name="connsiteY0" fmla="*/ 11043138 h 11043138"/>
              <a:gd name="connsiteX1" fmla="*/ 832053 w 1160884"/>
              <a:gd name="connsiteY1" fmla="*/ 0 h 11043138"/>
              <a:gd name="connsiteX2" fmla="*/ 1160884 w 1160884"/>
              <a:gd name="connsiteY2" fmla="*/ 11043138 h 11043138"/>
              <a:gd name="connsiteX3" fmla="*/ 503221 w 1160884"/>
              <a:gd name="connsiteY3" fmla="*/ 11043138 h 11043138"/>
              <a:gd name="connsiteX0" fmla="*/ 503221 w 1160884"/>
              <a:gd name="connsiteY0" fmla="*/ 11043138 h 11043138"/>
              <a:gd name="connsiteX1" fmla="*/ 832053 w 1160884"/>
              <a:gd name="connsiteY1" fmla="*/ 0 h 11043138"/>
              <a:gd name="connsiteX2" fmla="*/ 1160884 w 1160884"/>
              <a:gd name="connsiteY2" fmla="*/ 11043138 h 11043138"/>
              <a:gd name="connsiteX3" fmla="*/ 503221 w 1160884"/>
              <a:gd name="connsiteY3" fmla="*/ 11043138 h 11043138"/>
              <a:gd name="connsiteX0" fmla="*/ 386512 w 1044175"/>
              <a:gd name="connsiteY0" fmla="*/ 11043138 h 11043138"/>
              <a:gd name="connsiteX1" fmla="*/ 715344 w 1044175"/>
              <a:gd name="connsiteY1" fmla="*/ 0 h 11043138"/>
              <a:gd name="connsiteX2" fmla="*/ 1044175 w 1044175"/>
              <a:gd name="connsiteY2" fmla="*/ 11043138 h 11043138"/>
              <a:gd name="connsiteX3" fmla="*/ 386512 w 1044175"/>
              <a:gd name="connsiteY3" fmla="*/ 11043138 h 11043138"/>
              <a:gd name="connsiteX0" fmla="*/ 649847 w 1307510"/>
              <a:gd name="connsiteY0" fmla="*/ 11043138 h 11043138"/>
              <a:gd name="connsiteX1" fmla="*/ 978679 w 1307510"/>
              <a:gd name="connsiteY1" fmla="*/ 0 h 11043138"/>
              <a:gd name="connsiteX2" fmla="*/ 1307510 w 1307510"/>
              <a:gd name="connsiteY2" fmla="*/ 11043138 h 11043138"/>
              <a:gd name="connsiteX3" fmla="*/ 649847 w 1307510"/>
              <a:gd name="connsiteY3" fmla="*/ 11043138 h 11043138"/>
              <a:gd name="connsiteX0" fmla="*/ 649847 w 1307510"/>
              <a:gd name="connsiteY0" fmla="*/ 11043138 h 11043138"/>
              <a:gd name="connsiteX1" fmla="*/ 978679 w 1307510"/>
              <a:gd name="connsiteY1" fmla="*/ 0 h 11043138"/>
              <a:gd name="connsiteX2" fmla="*/ 1307510 w 1307510"/>
              <a:gd name="connsiteY2" fmla="*/ 11043138 h 11043138"/>
              <a:gd name="connsiteX3" fmla="*/ 649847 w 1307510"/>
              <a:gd name="connsiteY3" fmla="*/ 11043138 h 11043138"/>
              <a:gd name="connsiteX0" fmla="*/ 649847 w 1307510"/>
              <a:gd name="connsiteY0" fmla="*/ 11043138 h 11043138"/>
              <a:gd name="connsiteX1" fmla="*/ 978679 w 1307510"/>
              <a:gd name="connsiteY1" fmla="*/ 0 h 11043138"/>
              <a:gd name="connsiteX2" fmla="*/ 1307510 w 1307510"/>
              <a:gd name="connsiteY2" fmla="*/ 11043138 h 11043138"/>
              <a:gd name="connsiteX3" fmla="*/ 649847 w 1307510"/>
              <a:gd name="connsiteY3" fmla="*/ 11043138 h 11043138"/>
              <a:gd name="connsiteX0" fmla="*/ 649847 w 1513789"/>
              <a:gd name="connsiteY0" fmla="*/ 11043138 h 11043138"/>
              <a:gd name="connsiteX1" fmla="*/ 978679 w 1513789"/>
              <a:gd name="connsiteY1" fmla="*/ 0 h 11043138"/>
              <a:gd name="connsiteX2" fmla="*/ 1307510 w 1513789"/>
              <a:gd name="connsiteY2" fmla="*/ 11043138 h 11043138"/>
              <a:gd name="connsiteX3" fmla="*/ 649847 w 1513789"/>
              <a:gd name="connsiteY3" fmla="*/ 11043138 h 11043138"/>
              <a:gd name="connsiteX0" fmla="*/ 547302 w 1411244"/>
              <a:gd name="connsiteY0" fmla="*/ 11043138 h 11043138"/>
              <a:gd name="connsiteX1" fmla="*/ 876134 w 1411244"/>
              <a:gd name="connsiteY1" fmla="*/ 0 h 11043138"/>
              <a:gd name="connsiteX2" fmla="*/ 1204965 w 1411244"/>
              <a:gd name="connsiteY2" fmla="*/ 11043138 h 11043138"/>
              <a:gd name="connsiteX3" fmla="*/ 547302 w 1411244"/>
              <a:gd name="connsiteY3" fmla="*/ 11043138 h 11043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11244" h="11043138">
                <a:moveTo>
                  <a:pt x="547302" y="11043138"/>
                </a:moveTo>
                <a:cubicBezTo>
                  <a:pt x="-1340693" y="7446498"/>
                  <a:pt x="2384311" y="3610707"/>
                  <a:pt x="876134" y="0"/>
                </a:cubicBezTo>
                <a:cubicBezTo>
                  <a:pt x="2673866" y="3343421"/>
                  <a:pt x="-803783" y="7615311"/>
                  <a:pt x="1204965" y="11043138"/>
                </a:cubicBezTo>
                <a:lnTo>
                  <a:pt x="547302" y="11043138"/>
                </a:lnTo>
                <a:close/>
              </a:path>
            </a:pathLst>
          </a:custGeom>
          <a:solidFill>
            <a:srgbClr val="7563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Isosceles Triangle 4">
            <a:extLst>
              <a:ext uri="{FF2B5EF4-FFF2-40B4-BE49-F238E27FC236}">
                <a16:creationId xmlns:a16="http://schemas.microsoft.com/office/drawing/2014/main" id="{F3C056D3-82D3-492F-B280-46A89A29CA4D}"/>
              </a:ext>
            </a:extLst>
          </p:cNvPr>
          <p:cNvSpPr/>
          <p:nvPr/>
        </p:nvSpPr>
        <p:spPr>
          <a:xfrm rot="19806406" flipV="1">
            <a:off x="6846296" y="4785265"/>
            <a:ext cx="480938" cy="1099513"/>
          </a:xfrm>
          <a:custGeom>
            <a:avLst/>
            <a:gdLst>
              <a:gd name="connsiteX0" fmla="*/ 0 w 657663"/>
              <a:gd name="connsiteY0" fmla="*/ 11043138 h 11043138"/>
              <a:gd name="connsiteX1" fmla="*/ 328832 w 657663"/>
              <a:gd name="connsiteY1" fmla="*/ 0 h 11043138"/>
              <a:gd name="connsiteX2" fmla="*/ 657663 w 657663"/>
              <a:gd name="connsiteY2" fmla="*/ 11043138 h 11043138"/>
              <a:gd name="connsiteX3" fmla="*/ 0 w 657663"/>
              <a:gd name="connsiteY3" fmla="*/ 11043138 h 11043138"/>
              <a:gd name="connsiteX0" fmla="*/ 503221 w 1160884"/>
              <a:gd name="connsiteY0" fmla="*/ 11043138 h 11043138"/>
              <a:gd name="connsiteX1" fmla="*/ 832053 w 1160884"/>
              <a:gd name="connsiteY1" fmla="*/ 0 h 11043138"/>
              <a:gd name="connsiteX2" fmla="*/ 1160884 w 1160884"/>
              <a:gd name="connsiteY2" fmla="*/ 11043138 h 11043138"/>
              <a:gd name="connsiteX3" fmla="*/ 503221 w 1160884"/>
              <a:gd name="connsiteY3" fmla="*/ 11043138 h 11043138"/>
              <a:gd name="connsiteX0" fmla="*/ 503221 w 1160884"/>
              <a:gd name="connsiteY0" fmla="*/ 11043138 h 11043138"/>
              <a:gd name="connsiteX1" fmla="*/ 832053 w 1160884"/>
              <a:gd name="connsiteY1" fmla="*/ 0 h 11043138"/>
              <a:gd name="connsiteX2" fmla="*/ 1160884 w 1160884"/>
              <a:gd name="connsiteY2" fmla="*/ 11043138 h 11043138"/>
              <a:gd name="connsiteX3" fmla="*/ 503221 w 1160884"/>
              <a:gd name="connsiteY3" fmla="*/ 11043138 h 11043138"/>
              <a:gd name="connsiteX0" fmla="*/ 503221 w 1160884"/>
              <a:gd name="connsiteY0" fmla="*/ 11043138 h 11043138"/>
              <a:gd name="connsiteX1" fmla="*/ 832053 w 1160884"/>
              <a:gd name="connsiteY1" fmla="*/ 0 h 11043138"/>
              <a:gd name="connsiteX2" fmla="*/ 1160884 w 1160884"/>
              <a:gd name="connsiteY2" fmla="*/ 11043138 h 11043138"/>
              <a:gd name="connsiteX3" fmla="*/ 503221 w 1160884"/>
              <a:gd name="connsiteY3" fmla="*/ 11043138 h 11043138"/>
              <a:gd name="connsiteX0" fmla="*/ 386512 w 1044175"/>
              <a:gd name="connsiteY0" fmla="*/ 11043138 h 11043138"/>
              <a:gd name="connsiteX1" fmla="*/ 715344 w 1044175"/>
              <a:gd name="connsiteY1" fmla="*/ 0 h 11043138"/>
              <a:gd name="connsiteX2" fmla="*/ 1044175 w 1044175"/>
              <a:gd name="connsiteY2" fmla="*/ 11043138 h 11043138"/>
              <a:gd name="connsiteX3" fmla="*/ 386512 w 1044175"/>
              <a:gd name="connsiteY3" fmla="*/ 11043138 h 11043138"/>
              <a:gd name="connsiteX0" fmla="*/ 649847 w 1307510"/>
              <a:gd name="connsiteY0" fmla="*/ 11043138 h 11043138"/>
              <a:gd name="connsiteX1" fmla="*/ 978679 w 1307510"/>
              <a:gd name="connsiteY1" fmla="*/ 0 h 11043138"/>
              <a:gd name="connsiteX2" fmla="*/ 1307510 w 1307510"/>
              <a:gd name="connsiteY2" fmla="*/ 11043138 h 11043138"/>
              <a:gd name="connsiteX3" fmla="*/ 649847 w 1307510"/>
              <a:gd name="connsiteY3" fmla="*/ 11043138 h 11043138"/>
              <a:gd name="connsiteX0" fmla="*/ 649847 w 1307510"/>
              <a:gd name="connsiteY0" fmla="*/ 11043138 h 11043138"/>
              <a:gd name="connsiteX1" fmla="*/ 978679 w 1307510"/>
              <a:gd name="connsiteY1" fmla="*/ 0 h 11043138"/>
              <a:gd name="connsiteX2" fmla="*/ 1307510 w 1307510"/>
              <a:gd name="connsiteY2" fmla="*/ 11043138 h 11043138"/>
              <a:gd name="connsiteX3" fmla="*/ 649847 w 1307510"/>
              <a:gd name="connsiteY3" fmla="*/ 11043138 h 11043138"/>
              <a:gd name="connsiteX0" fmla="*/ 649847 w 1307510"/>
              <a:gd name="connsiteY0" fmla="*/ 11043138 h 11043138"/>
              <a:gd name="connsiteX1" fmla="*/ 978679 w 1307510"/>
              <a:gd name="connsiteY1" fmla="*/ 0 h 11043138"/>
              <a:gd name="connsiteX2" fmla="*/ 1307510 w 1307510"/>
              <a:gd name="connsiteY2" fmla="*/ 11043138 h 11043138"/>
              <a:gd name="connsiteX3" fmla="*/ 649847 w 1307510"/>
              <a:gd name="connsiteY3" fmla="*/ 11043138 h 11043138"/>
              <a:gd name="connsiteX0" fmla="*/ 649847 w 1513789"/>
              <a:gd name="connsiteY0" fmla="*/ 11043138 h 11043138"/>
              <a:gd name="connsiteX1" fmla="*/ 978679 w 1513789"/>
              <a:gd name="connsiteY1" fmla="*/ 0 h 11043138"/>
              <a:gd name="connsiteX2" fmla="*/ 1307510 w 1513789"/>
              <a:gd name="connsiteY2" fmla="*/ 11043138 h 11043138"/>
              <a:gd name="connsiteX3" fmla="*/ 649847 w 1513789"/>
              <a:gd name="connsiteY3" fmla="*/ 11043138 h 11043138"/>
              <a:gd name="connsiteX0" fmla="*/ 547302 w 1411244"/>
              <a:gd name="connsiteY0" fmla="*/ 11043138 h 11043138"/>
              <a:gd name="connsiteX1" fmla="*/ 876134 w 1411244"/>
              <a:gd name="connsiteY1" fmla="*/ 0 h 11043138"/>
              <a:gd name="connsiteX2" fmla="*/ 1204965 w 1411244"/>
              <a:gd name="connsiteY2" fmla="*/ 11043138 h 11043138"/>
              <a:gd name="connsiteX3" fmla="*/ 547302 w 1411244"/>
              <a:gd name="connsiteY3" fmla="*/ 11043138 h 11043138"/>
              <a:gd name="connsiteX0" fmla="*/ 547302 w 1967591"/>
              <a:gd name="connsiteY0" fmla="*/ 11043138 h 11043138"/>
              <a:gd name="connsiteX1" fmla="*/ 876134 w 1967591"/>
              <a:gd name="connsiteY1" fmla="*/ 0 h 11043138"/>
              <a:gd name="connsiteX2" fmla="*/ 1204965 w 1967591"/>
              <a:gd name="connsiteY2" fmla="*/ 11043138 h 11043138"/>
              <a:gd name="connsiteX3" fmla="*/ 547302 w 1967591"/>
              <a:gd name="connsiteY3" fmla="*/ 11043138 h 11043138"/>
              <a:gd name="connsiteX0" fmla="*/ -1 w 1420288"/>
              <a:gd name="connsiteY0" fmla="*/ 11043138 h 11043138"/>
              <a:gd name="connsiteX1" fmla="*/ 328831 w 1420288"/>
              <a:gd name="connsiteY1" fmla="*/ 0 h 11043138"/>
              <a:gd name="connsiteX2" fmla="*/ 657662 w 1420288"/>
              <a:gd name="connsiteY2" fmla="*/ 11043138 h 11043138"/>
              <a:gd name="connsiteX3" fmla="*/ -1 w 1420288"/>
              <a:gd name="connsiteY3" fmla="*/ 11043138 h 11043138"/>
              <a:gd name="connsiteX0" fmla="*/ 0 w 1420289"/>
              <a:gd name="connsiteY0" fmla="*/ 11043138 h 11043138"/>
              <a:gd name="connsiteX1" fmla="*/ 328832 w 1420289"/>
              <a:gd name="connsiteY1" fmla="*/ 0 h 11043138"/>
              <a:gd name="connsiteX2" fmla="*/ 657663 w 1420289"/>
              <a:gd name="connsiteY2" fmla="*/ 11043138 h 11043138"/>
              <a:gd name="connsiteX3" fmla="*/ 0 w 1420289"/>
              <a:gd name="connsiteY3" fmla="*/ 11043138 h 11043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20289" h="11043138">
                <a:moveTo>
                  <a:pt x="0" y="11043138"/>
                </a:moveTo>
                <a:cubicBezTo>
                  <a:pt x="467021" y="8488519"/>
                  <a:pt x="1837009" y="3610707"/>
                  <a:pt x="328832" y="0"/>
                </a:cubicBezTo>
                <a:cubicBezTo>
                  <a:pt x="2126564" y="3343421"/>
                  <a:pt x="1308456" y="7977752"/>
                  <a:pt x="657663" y="11043138"/>
                </a:cubicBezTo>
                <a:lnTo>
                  <a:pt x="0" y="11043138"/>
                </a:lnTo>
                <a:close/>
              </a:path>
            </a:pathLst>
          </a:custGeom>
          <a:solidFill>
            <a:srgbClr val="7563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Isosceles Triangle 4">
            <a:extLst>
              <a:ext uri="{FF2B5EF4-FFF2-40B4-BE49-F238E27FC236}">
                <a16:creationId xmlns:a16="http://schemas.microsoft.com/office/drawing/2014/main" id="{805C3B1D-1993-4F26-BFC4-3DBD1ED7F3BE}"/>
              </a:ext>
            </a:extLst>
          </p:cNvPr>
          <p:cNvSpPr/>
          <p:nvPr/>
        </p:nvSpPr>
        <p:spPr>
          <a:xfrm rot="1256928">
            <a:off x="4809620" y="3305955"/>
            <a:ext cx="480938" cy="1099513"/>
          </a:xfrm>
          <a:custGeom>
            <a:avLst/>
            <a:gdLst>
              <a:gd name="connsiteX0" fmla="*/ 0 w 657663"/>
              <a:gd name="connsiteY0" fmla="*/ 11043138 h 11043138"/>
              <a:gd name="connsiteX1" fmla="*/ 328832 w 657663"/>
              <a:gd name="connsiteY1" fmla="*/ 0 h 11043138"/>
              <a:gd name="connsiteX2" fmla="*/ 657663 w 657663"/>
              <a:gd name="connsiteY2" fmla="*/ 11043138 h 11043138"/>
              <a:gd name="connsiteX3" fmla="*/ 0 w 657663"/>
              <a:gd name="connsiteY3" fmla="*/ 11043138 h 11043138"/>
              <a:gd name="connsiteX0" fmla="*/ 503221 w 1160884"/>
              <a:gd name="connsiteY0" fmla="*/ 11043138 h 11043138"/>
              <a:gd name="connsiteX1" fmla="*/ 832053 w 1160884"/>
              <a:gd name="connsiteY1" fmla="*/ 0 h 11043138"/>
              <a:gd name="connsiteX2" fmla="*/ 1160884 w 1160884"/>
              <a:gd name="connsiteY2" fmla="*/ 11043138 h 11043138"/>
              <a:gd name="connsiteX3" fmla="*/ 503221 w 1160884"/>
              <a:gd name="connsiteY3" fmla="*/ 11043138 h 11043138"/>
              <a:gd name="connsiteX0" fmla="*/ 503221 w 1160884"/>
              <a:gd name="connsiteY0" fmla="*/ 11043138 h 11043138"/>
              <a:gd name="connsiteX1" fmla="*/ 832053 w 1160884"/>
              <a:gd name="connsiteY1" fmla="*/ 0 h 11043138"/>
              <a:gd name="connsiteX2" fmla="*/ 1160884 w 1160884"/>
              <a:gd name="connsiteY2" fmla="*/ 11043138 h 11043138"/>
              <a:gd name="connsiteX3" fmla="*/ 503221 w 1160884"/>
              <a:gd name="connsiteY3" fmla="*/ 11043138 h 11043138"/>
              <a:gd name="connsiteX0" fmla="*/ 503221 w 1160884"/>
              <a:gd name="connsiteY0" fmla="*/ 11043138 h 11043138"/>
              <a:gd name="connsiteX1" fmla="*/ 832053 w 1160884"/>
              <a:gd name="connsiteY1" fmla="*/ 0 h 11043138"/>
              <a:gd name="connsiteX2" fmla="*/ 1160884 w 1160884"/>
              <a:gd name="connsiteY2" fmla="*/ 11043138 h 11043138"/>
              <a:gd name="connsiteX3" fmla="*/ 503221 w 1160884"/>
              <a:gd name="connsiteY3" fmla="*/ 11043138 h 11043138"/>
              <a:gd name="connsiteX0" fmla="*/ 386512 w 1044175"/>
              <a:gd name="connsiteY0" fmla="*/ 11043138 h 11043138"/>
              <a:gd name="connsiteX1" fmla="*/ 715344 w 1044175"/>
              <a:gd name="connsiteY1" fmla="*/ 0 h 11043138"/>
              <a:gd name="connsiteX2" fmla="*/ 1044175 w 1044175"/>
              <a:gd name="connsiteY2" fmla="*/ 11043138 h 11043138"/>
              <a:gd name="connsiteX3" fmla="*/ 386512 w 1044175"/>
              <a:gd name="connsiteY3" fmla="*/ 11043138 h 11043138"/>
              <a:gd name="connsiteX0" fmla="*/ 649847 w 1307510"/>
              <a:gd name="connsiteY0" fmla="*/ 11043138 h 11043138"/>
              <a:gd name="connsiteX1" fmla="*/ 978679 w 1307510"/>
              <a:gd name="connsiteY1" fmla="*/ 0 h 11043138"/>
              <a:gd name="connsiteX2" fmla="*/ 1307510 w 1307510"/>
              <a:gd name="connsiteY2" fmla="*/ 11043138 h 11043138"/>
              <a:gd name="connsiteX3" fmla="*/ 649847 w 1307510"/>
              <a:gd name="connsiteY3" fmla="*/ 11043138 h 11043138"/>
              <a:gd name="connsiteX0" fmla="*/ 649847 w 1307510"/>
              <a:gd name="connsiteY0" fmla="*/ 11043138 h 11043138"/>
              <a:gd name="connsiteX1" fmla="*/ 978679 w 1307510"/>
              <a:gd name="connsiteY1" fmla="*/ 0 h 11043138"/>
              <a:gd name="connsiteX2" fmla="*/ 1307510 w 1307510"/>
              <a:gd name="connsiteY2" fmla="*/ 11043138 h 11043138"/>
              <a:gd name="connsiteX3" fmla="*/ 649847 w 1307510"/>
              <a:gd name="connsiteY3" fmla="*/ 11043138 h 11043138"/>
              <a:gd name="connsiteX0" fmla="*/ 649847 w 1307510"/>
              <a:gd name="connsiteY0" fmla="*/ 11043138 h 11043138"/>
              <a:gd name="connsiteX1" fmla="*/ 978679 w 1307510"/>
              <a:gd name="connsiteY1" fmla="*/ 0 h 11043138"/>
              <a:gd name="connsiteX2" fmla="*/ 1307510 w 1307510"/>
              <a:gd name="connsiteY2" fmla="*/ 11043138 h 11043138"/>
              <a:gd name="connsiteX3" fmla="*/ 649847 w 1307510"/>
              <a:gd name="connsiteY3" fmla="*/ 11043138 h 11043138"/>
              <a:gd name="connsiteX0" fmla="*/ 649847 w 1513789"/>
              <a:gd name="connsiteY0" fmla="*/ 11043138 h 11043138"/>
              <a:gd name="connsiteX1" fmla="*/ 978679 w 1513789"/>
              <a:gd name="connsiteY1" fmla="*/ 0 h 11043138"/>
              <a:gd name="connsiteX2" fmla="*/ 1307510 w 1513789"/>
              <a:gd name="connsiteY2" fmla="*/ 11043138 h 11043138"/>
              <a:gd name="connsiteX3" fmla="*/ 649847 w 1513789"/>
              <a:gd name="connsiteY3" fmla="*/ 11043138 h 11043138"/>
              <a:gd name="connsiteX0" fmla="*/ 547302 w 1411244"/>
              <a:gd name="connsiteY0" fmla="*/ 11043138 h 11043138"/>
              <a:gd name="connsiteX1" fmla="*/ 876134 w 1411244"/>
              <a:gd name="connsiteY1" fmla="*/ 0 h 11043138"/>
              <a:gd name="connsiteX2" fmla="*/ 1204965 w 1411244"/>
              <a:gd name="connsiteY2" fmla="*/ 11043138 h 11043138"/>
              <a:gd name="connsiteX3" fmla="*/ 547302 w 1411244"/>
              <a:gd name="connsiteY3" fmla="*/ 11043138 h 11043138"/>
              <a:gd name="connsiteX0" fmla="*/ 547302 w 1967591"/>
              <a:gd name="connsiteY0" fmla="*/ 11043138 h 11043138"/>
              <a:gd name="connsiteX1" fmla="*/ 876134 w 1967591"/>
              <a:gd name="connsiteY1" fmla="*/ 0 h 11043138"/>
              <a:gd name="connsiteX2" fmla="*/ 1204965 w 1967591"/>
              <a:gd name="connsiteY2" fmla="*/ 11043138 h 11043138"/>
              <a:gd name="connsiteX3" fmla="*/ 547302 w 1967591"/>
              <a:gd name="connsiteY3" fmla="*/ 11043138 h 11043138"/>
              <a:gd name="connsiteX0" fmla="*/ -1 w 1420288"/>
              <a:gd name="connsiteY0" fmla="*/ 11043138 h 11043138"/>
              <a:gd name="connsiteX1" fmla="*/ 328831 w 1420288"/>
              <a:gd name="connsiteY1" fmla="*/ 0 h 11043138"/>
              <a:gd name="connsiteX2" fmla="*/ 657662 w 1420288"/>
              <a:gd name="connsiteY2" fmla="*/ 11043138 h 11043138"/>
              <a:gd name="connsiteX3" fmla="*/ -1 w 1420288"/>
              <a:gd name="connsiteY3" fmla="*/ 11043138 h 11043138"/>
              <a:gd name="connsiteX0" fmla="*/ 0 w 1420289"/>
              <a:gd name="connsiteY0" fmla="*/ 11043138 h 11043138"/>
              <a:gd name="connsiteX1" fmla="*/ 328832 w 1420289"/>
              <a:gd name="connsiteY1" fmla="*/ 0 h 11043138"/>
              <a:gd name="connsiteX2" fmla="*/ 657663 w 1420289"/>
              <a:gd name="connsiteY2" fmla="*/ 11043138 h 11043138"/>
              <a:gd name="connsiteX3" fmla="*/ 0 w 1420289"/>
              <a:gd name="connsiteY3" fmla="*/ 11043138 h 11043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20289" h="11043138">
                <a:moveTo>
                  <a:pt x="0" y="11043138"/>
                </a:moveTo>
                <a:cubicBezTo>
                  <a:pt x="467021" y="8488519"/>
                  <a:pt x="1837009" y="3610707"/>
                  <a:pt x="328832" y="0"/>
                </a:cubicBezTo>
                <a:cubicBezTo>
                  <a:pt x="2126564" y="3343421"/>
                  <a:pt x="1308456" y="7977752"/>
                  <a:pt x="657663" y="11043138"/>
                </a:cubicBezTo>
                <a:lnTo>
                  <a:pt x="0" y="11043138"/>
                </a:lnTo>
                <a:close/>
              </a:path>
            </a:pathLst>
          </a:custGeom>
          <a:solidFill>
            <a:srgbClr val="7563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Isosceles Triangle 4">
            <a:extLst>
              <a:ext uri="{FF2B5EF4-FFF2-40B4-BE49-F238E27FC236}">
                <a16:creationId xmlns:a16="http://schemas.microsoft.com/office/drawing/2014/main" id="{E1EBF96E-19AB-41F5-B01F-2AE71015C072}"/>
              </a:ext>
            </a:extLst>
          </p:cNvPr>
          <p:cNvSpPr/>
          <p:nvPr/>
        </p:nvSpPr>
        <p:spPr>
          <a:xfrm rot="1256928">
            <a:off x="7067372" y="3949249"/>
            <a:ext cx="480938" cy="1099513"/>
          </a:xfrm>
          <a:custGeom>
            <a:avLst/>
            <a:gdLst>
              <a:gd name="connsiteX0" fmla="*/ 0 w 657663"/>
              <a:gd name="connsiteY0" fmla="*/ 11043138 h 11043138"/>
              <a:gd name="connsiteX1" fmla="*/ 328832 w 657663"/>
              <a:gd name="connsiteY1" fmla="*/ 0 h 11043138"/>
              <a:gd name="connsiteX2" fmla="*/ 657663 w 657663"/>
              <a:gd name="connsiteY2" fmla="*/ 11043138 h 11043138"/>
              <a:gd name="connsiteX3" fmla="*/ 0 w 657663"/>
              <a:gd name="connsiteY3" fmla="*/ 11043138 h 11043138"/>
              <a:gd name="connsiteX0" fmla="*/ 503221 w 1160884"/>
              <a:gd name="connsiteY0" fmla="*/ 11043138 h 11043138"/>
              <a:gd name="connsiteX1" fmla="*/ 832053 w 1160884"/>
              <a:gd name="connsiteY1" fmla="*/ 0 h 11043138"/>
              <a:gd name="connsiteX2" fmla="*/ 1160884 w 1160884"/>
              <a:gd name="connsiteY2" fmla="*/ 11043138 h 11043138"/>
              <a:gd name="connsiteX3" fmla="*/ 503221 w 1160884"/>
              <a:gd name="connsiteY3" fmla="*/ 11043138 h 11043138"/>
              <a:gd name="connsiteX0" fmla="*/ 503221 w 1160884"/>
              <a:gd name="connsiteY0" fmla="*/ 11043138 h 11043138"/>
              <a:gd name="connsiteX1" fmla="*/ 832053 w 1160884"/>
              <a:gd name="connsiteY1" fmla="*/ 0 h 11043138"/>
              <a:gd name="connsiteX2" fmla="*/ 1160884 w 1160884"/>
              <a:gd name="connsiteY2" fmla="*/ 11043138 h 11043138"/>
              <a:gd name="connsiteX3" fmla="*/ 503221 w 1160884"/>
              <a:gd name="connsiteY3" fmla="*/ 11043138 h 11043138"/>
              <a:gd name="connsiteX0" fmla="*/ 503221 w 1160884"/>
              <a:gd name="connsiteY0" fmla="*/ 11043138 h 11043138"/>
              <a:gd name="connsiteX1" fmla="*/ 832053 w 1160884"/>
              <a:gd name="connsiteY1" fmla="*/ 0 h 11043138"/>
              <a:gd name="connsiteX2" fmla="*/ 1160884 w 1160884"/>
              <a:gd name="connsiteY2" fmla="*/ 11043138 h 11043138"/>
              <a:gd name="connsiteX3" fmla="*/ 503221 w 1160884"/>
              <a:gd name="connsiteY3" fmla="*/ 11043138 h 11043138"/>
              <a:gd name="connsiteX0" fmla="*/ 386512 w 1044175"/>
              <a:gd name="connsiteY0" fmla="*/ 11043138 h 11043138"/>
              <a:gd name="connsiteX1" fmla="*/ 715344 w 1044175"/>
              <a:gd name="connsiteY1" fmla="*/ 0 h 11043138"/>
              <a:gd name="connsiteX2" fmla="*/ 1044175 w 1044175"/>
              <a:gd name="connsiteY2" fmla="*/ 11043138 h 11043138"/>
              <a:gd name="connsiteX3" fmla="*/ 386512 w 1044175"/>
              <a:gd name="connsiteY3" fmla="*/ 11043138 h 11043138"/>
              <a:gd name="connsiteX0" fmla="*/ 649847 w 1307510"/>
              <a:gd name="connsiteY0" fmla="*/ 11043138 h 11043138"/>
              <a:gd name="connsiteX1" fmla="*/ 978679 w 1307510"/>
              <a:gd name="connsiteY1" fmla="*/ 0 h 11043138"/>
              <a:gd name="connsiteX2" fmla="*/ 1307510 w 1307510"/>
              <a:gd name="connsiteY2" fmla="*/ 11043138 h 11043138"/>
              <a:gd name="connsiteX3" fmla="*/ 649847 w 1307510"/>
              <a:gd name="connsiteY3" fmla="*/ 11043138 h 11043138"/>
              <a:gd name="connsiteX0" fmla="*/ 649847 w 1307510"/>
              <a:gd name="connsiteY0" fmla="*/ 11043138 h 11043138"/>
              <a:gd name="connsiteX1" fmla="*/ 978679 w 1307510"/>
              <a:gd name="connsiteY1" fmla="*/ 0 h 11043138"/>
              <a:gd name="connsiteX2" fmla="*/ 1307510 w 1307510"/>
              <a:gd name="connsiteY2" fmla="*/ 11043138 h 11043138"/>
              <a:gd name="connsiteX3" fmla="*/ 649847 w 1307510"/>
              <a:gd name="connsiteY3" fmla="*/ 11043138 h 11043138"/>
              <a:gd name="connsiteX0" fmla="*/ 649847 w 1307510"/>
              <a:gd name="connsiteY0" fmla="*/ 11043138 h 11043138"/>
              <a:gd name="connsiteX1" fmla="*/ 978679 w 1307510"/>
              <a:gd name="connsiteY1" fmla="*/ 0 h 11043138"/>
              <a:gd name="connsiteX2" fmla="*/ 1307510 w 1307510"/>
              <a:gd name="connsiteY2" fmla="*/ 11043138 h 11043138"/>
              <a:gd name="connsiteX3" fmla="*/ 649847 w 1307510"/>
              <a:gd name="connsiteY3" fmla="*/ 11043138 h 11043138"/>
              <a:gd name="connsiteX0" fmla="*/ 649847 w 1513789"/>
              <a:gd name="connsiteY0" fmla="*/ 11043138 h 11043138"/>
              <a:gd name="connsiteX1" fmla="*/ 978679 w 1513789"/>
              <a:gd name="connsiteY1" fmla="*/ 0 h 11043138"/>
              <a:gd name="connsiteX2" fmla="*/ 1307510 w 1513789"/>
              <a:gd name="connsiteY2" fmla="*/ 11043138 h 11043138"/>
              <a:gd name="connsiteX3" fmla="*/ 649847 w 1513789"/>
              <a:gd name="connsiteY3" fmla="*/ 11043138 h 11043138"/>
              <a:gd name="connsiteX0" fmla="*/ 547302 w 1411244"/>
              <a:gd name="connsiteY0" fmla="*/ 11043138 h 11043138"/>
              <a:gd name="connsiteX1" fmla="*/ 876134 w 1411244"/>
              <a:gd name="connsiteY1" fmla="*/ 0 h 11043138"/>
              <a:gd name="connsiteX2" fmla="*/ 1204965 w 1411244"/>
              <a:gd name="connsiteY2" fmla="*/ 11043138 h 11043138"/>
              <a:gd name="connsiteX3" fmla="*/ 547302 w 1411244"/>
              <a:gd name="connsiteY3" fmla="*/ 11043138 h 11043138"/>
              <a:gd name="connsiteX0" fmla="*/ 547302 w 1967591"/>
              <a:gd name="connsiteY0" fmla="*/ 11043138 h 11043138"/>
              <a:gd name="connsiteX1" fmla="*/ 876134 w 1967591"/>
              <a:gd name="connsiteY1" fmla="*/ 0 h 11043138"/>
              <a:gd name="connsiteX2" fmla="*/ 1204965 w 1967591"/>
              <a:gd name="connsiteY2" fmla="*/ 11043138 h 11043138"/>
              <a:gd name="connsiteX3" fmla="*/ 547302 w 1967591"/>
              <a:gd name="connsiteY3" fmla="*/ 11043138 h 11043138"/>
              <a:gd name="connsiteX0" fmla="*/ -1 w 1420288"/>
              <a:gd name="connsiteY0" fmla="*/ 11043138 h 11043138"/>
              <a:gd name="connsiteX1" fmla="*/ 328831 w 1420288"/>
              <a:gd name="connsiteY1" fmla="*/ 0 h 11043138"/>
              <a:gd name="connsiteX2" fmla="*/ 657662 w 1420288"/>
              <a:gd name="connsiteY2" fmla="*/ 11043138 h 11043138"/>
              <a:gd name="connsiteX3" fmla="*/ -1 w 1420288"/>
              <a:gd name="connsiteY3" fmla="*/ 11043138 h 11043138"/>
              <a:gd name="connsiteX0" fmla="*/ 0 w 1420289"/>
              <a:gd name="connsiteY0" fmla="*/ 11043138 h 11043138"/>
              <a:gd name="connsiteX1" fmla="*/ 328832 w 1420289"/>
              <a:gd name="connsiteY1" fmla="*/ 0 h 11043138"/>
              <a:gd name="connsiteX2" fmla="*/ 657663 w 1420289"/>
              <a:gd name="connsiteY2" fmla="*/ 11043138 h 11043138"/>
              <a:gd name="connsiteX3" fmla="*/ 0 w 1420289"/>
              <a:gd name="connsiteY3" fmla="*/ 11043138 h 11043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20289" h="11043138">
                <a:moveTo>
                  <a:pt x="0" y="11043138"/>
                </a:moveTo>
                <a:cubicBezTo>
                  <a:pt x="467021" y="8488519"/>
                  <a:pt x="1837009" y="3610707"/>
                  <a:pt x="328832" y="0"/>
                </a:cubicBezTo>
                <a:cubicBezTo>
                  <a:pt x="2126564" y="3343421"/>
                  <a:pt x="1308456" y="7977752"/>
                  <a:pt x="657663" y="11043138"/>
                </a:cubicBezTo>
                <a:lnTo>
                  <a:pt x="0" y="11043138"/>
                </a:lnTo>
                <a:close/>
              </a:path>
            </a:pathLst>
          </a:custGeom>
          <a:solidFill>
            <a:srgbClr val="7563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0" name="Isosceles Triangle 4">
            <a:extLst>
              <a:ext uri="{FF2B5EF4-FFF2-40B4-BE49-F238E27FC236}">
                <a16:creationId xmlns:a16="http://schemas.microsoft.com/office/drawing/2014/main" id="{BF491A69-E79A-4379-87F0-8B73055FAE06}"/>
              </a:ext>
            </a:extLst>
          </p:cNvPr>
          <p:cNvSpPr/>
          <p:nvPr/>
        </p:nvSpPr>
        <p:spPr>
          <a:xfrm rot="1256928">
            <a:off x="9270520" y="4600532"/>
            <a:ext cx="271258" cy="648095"/>
          </a:xfrm>
          <a:custGeom>
            <a:avLst/>
            <a:gdLst>
              <a:gd name="connsiteX0" fmla="*/ 0 w 657663"/>
              <a:gd name="connsiteY0" fmla="*/ 11043138 h 11043138"/>
              <a:gd name="connsiteX1" fmla="*/ 328832 w 657663"/>
              <a:gd name="connsiteY1" fmla="*/ 0 h 11043138"/>
              <a:gd name="connsiteX2" fmla="*/ 657663 w 657663"/>
              <a:gd name="connsiteY2" fmla="*/ 11043138 h 11043138"/>
              <a:gd name="connsiteX3" fmla="*/ 0 w 657663"/>
              <a:gd name="connsiteY3" fmla="*/ 11043138 h 11043138"/>
              <a:gd name="connsiteX0" fmla="*/ 503221 w 1160884"/>
              <a:gd name="connsiteY0" fmla="*/ 11043138 h 11043138"/>
              <a:gd name="connsiteX1" fmla="*/ 832053 w 1160884"/>
              <a:gd name="connsiteY1" fmla="*/ 0 h 11043138"/>
              <a:gd name="connsiteX2" fmla="*/ 1160884 w 1160884"/>
              <a:gd name="connsiteY2" fmla="*/ 11043138 h 11043138"/>
              <a:gd name="connsiteX3" fmla="*/ 503221 w 1160884"/>
              <a:gd name="connsiteY3" fmla="*/ 11043138 h 11043138"/>
              <a:gd name="connsiteX0" fmla="*/ 503221 w 1160884"/>
              <a:gd name="connsiteY0" fmla="*/ 11043138 h 11043138"/>
              <a:gd name="connsiteX1" fmla="*/ 832053 w 1160884"/>
              <a:gd name="connsiteY1" fmla="*/ 0 h 11043138"/>
              <a:gd name="connsiteX2" fmla="*/ 1160884 w 1160884"/>
              <a:gd name="connsiteY2" fmla="*/ 11043138 h 11043138"/>
              <a:gd name="connsiteX3" fmla="*/ 503221 w 1160884"/>
              <a:gd name="connsiteY3" fmla="*/ 11043138 h 11043138"/>
              <a:gd name="connsiteX0" fmla="*/ 503221 w 1160884"/>
              <a:gd name="connsiteY0" fmla="*/ 11043138 h 11043138"/>
              <a:gd name="connsiteX1" fmla="*/ 832053 w 1160884"/>
              <a:gd name="connsiteY1" fmla="*/ 0 h 11043138"/>
              <a:gd name="connsiteX2" fmla="*/ 1160884 w 1160884"/>
              <a:gd name="connsiteY2" fmla="*/ 11043138 h 11043138"/>
              <a:gd name="connsiteX3" fmla="*/ 503221 w 1160884"/>
              <a:gd name="connsiteY3" fmla="*/ 11043138 h 11043138"/>
              <a:gd name="connsiteX0" fmla="*/ 386512 w 1044175"/>
              <a:gd name="connsiteY0" fmla="*/ 11043138 h 11043138"/>
              <a:gd name="connsiteX1" fmla="*/ 715344 w 1044175"/>
              <a:gd name="connsiteY1" fmla="*/ 0 h 11043138"/>
              <a:gd name="connsiteX2" fmla="*/ 1044175 w 1044175"/>
              <a:gd name="connsiteY2" fmla="*/ 11043138 h 11043138"/>
              <a:gd name="connsiteX3" fmla="*/ 386512 w 1044175"/>
              <a:gd name="connsiteY3" fmla="*/ 11043138 h 11043138"/>
              <a:gd name="connsiteX0" fmla="*/ 649847 w 1307510"/>
              <a:gd name="connsiteY0" fmla="*/ 11043138 h 11043138"/>
              <a:gd name="connsiteX1" fmla="*/ 978679 w 1307510"/>
              <a:gd name="connsiteY1" fmla="*/ 0 h 11043138"/>
              <a:gd name="connsiteX2" fmla="*/ 1307510 w 1307510"/>
              <a:gd name="connsiteY2" fmla="*/ 11043138 h 11043138"/>
              <a:gd name="connsiteX3" fmla="*/ 649847 w 1307510"/>
              <a:gd name="connsiteY3" fmla="*/ 11043138 h 11043138"/>
              <a:gd name="connsiteX0" fmla="*/ 649847 w 1307510"/>
              <a:gd name="connsiteY0" fmla="*/ 11043138 h 11043138"/>
              <a:gd name="connsiteX1" fmla="*/ 978679 w 1307510"/>
              <a:gd name="connsiteY1" fmla="*/ 0 h 11043138"/>
              <a:gd name="connsiteX2" fmla="*/ 1307510 w 1307510"/>
              <a:gd name="connsiteY2" fmla="*/ 11043138 h 11043138"/>
              <a:gd name="connsiteX3" fmla="*/ 649847 w 1307510"/>
              <a:gd name="connsiteY3" fmla="*/ 11043138 h 11043138"/>
              <a:gd name="connsiteX0" fmla="*/ 649847 w 1307510"/>
              <a:gd name="connsiteY0" fmla="*/ 11043138 h 11043138"/>
              <a:gd name="connsiteX1" fmla="*/ 978679 w 1307510"/>
              <a:gd name="connsiteY1" fmla="*/ 0 h 11043138"/>
              <a:gd name="connsiteX2" fmla="*/ 1307510 w 1307510"/>
              <a:gd name="connsiteY2" fmla="*/ 11043138 h 11043138"/>
              <a:gd name="connsiteX3" fmla="*/ 649847 w 1307510"/>
              <a:gd name="connsiteY3" fmla="*/ 11043138 h 11043138"/>
              <a:gd name="connsiteX0" fmla="*/ 649847 w 1513789"/>
              <a:gd name="connsiteY0" fmla="*/ 11043138 h 11043138"/>
              <a:gd name="connsiteX1" fmla="*/ 978679 w 1513789"/>
              <a:gd name="connsiteY1" fmla="*/ 0 h 11043138"/>
              <a:gd name="connsiteX2" fmla="*/ 1307510 w 1513789"/>
              <a:gd name="connsiteY2" fmla="*/ 11043138 h 11043138"/>
              <a:gd name="connsiteX3" fmla="*/ 649847 w 1513789"/>
              <a:gd name="connsiteY3" fmla="*/ 11043138 h 11043138"/>
              <a:gd name="connsiteX0" fmla="*/ 547302 w 1411244"/>
              <a:gd name="connsiteY0" fmla="*/ 11043138 h 11043138"/>
              <a:gd name="connsiteX1" fmla="*/ 876134 w 1411244"/>
              <a:gd name="connsiteY1" fmla="*/ 0 h 11043138"/>
              <a:gd name="connsiteX2" fmla="*/ 1204965 w 1411244"/>
              <a:gd name="connsiteY2" fmla="*/ 11043138 h 11043138"/>
              <a:gd name="connsiteX3" fmla="*/ 547302 w 1411244"/>
              <a:gd name="connsiteY3" fmla="*/ 11043138 h 11043138"/>
              <a:gd name="connsiteX0" fmla="*/ 547302 w 1967591"/>
              <a:gd name="connsiteY0" fmla="*/ 11043138 h 11043138"/>
              <a:gd name="connsiteX1" fmla="*/ 876134 w 1967591"/>
              <a:gd name="connsiteY1" fmla="*/ 0 h 11043138"/>
              <a:gd name="connsiteX2" fmla="*/ 1204965 w 1967591"/>
              <a:gd name="connsiteY2" fmla="*/ 11043138 h 11043138"/>
              <a:gd name="connsiteX3" fmla="*/ 547302 w 1967591"/>
              <a:gd name="connsiteY3" fmla="*/ 11043138 h 11043138"/>
              <a:gd name="connsiteX0" fmla="*/ -1 w 1420288"/>
              <a:gd name="connsiteY0" fmla="*/ 11043138 h 11043138"/>
              <a:gd name="connsiteX1" fmla="*/ 328831 w 1420288"/>
              <a:gd name="connsiteY1" fmla="*/ 0 h 11043138"/>
              <a:gd name="connsiteX2" fmla="*/ 657662 w 1420288"/>
              <a:gd name="connsiteY2" fmla="*/ 11043138 h 11043138"/>
              <a:gd name="connsiteX3" fmla="*/ -1 w 1420288"/>
              <a:gd name="connsiteY3" fmla="*/ 11043138 h 11043138"/>
              <a:gd name="connsiteX0" fmla="*/ 0 w 1420289"/>
              <a:gd name="connsiteY0" fmla="*/ 11043138 h 11043138"/>
              <a:gd name="connsiteX1" fmla="*/ 328832 w 1420289"/>
              <a:gd name="connsiteY1" fmla="*/ 0 h 11043138"/>
              <a:gd name="connsiteX2" fmla="*/ 657663 w 1420289"/>
              <a:gd name="connsiteY2" fmla="*/ 11043138 h 11043138"/>
              <a:gd name="connsiteX3" fmla="*/ 0 w 1420289"/>
              <a:gd name="connsiteY3" fmla="*/ 11043138 h 11043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20289" h="11043138">
                <a:moveTo>
                  <a:pt x="0" y="11043138"/>
                </a:moveTo>
                <a:cubicBezTo>
                  <a:pt x="467021" y="8488519"/>
                  <a:pt x="1837009" y="3610707"/>
                  <a:pt x="328832" y="0"/>
                </a:cubicBezTo>
                <a:cubicBezTo>
                  <a:pt x="2126564" y="3343421"/>
                  <a:pt x="1308456" y="7977752"/>
                  <a:pt x="657663" y="11043138"/>
                </a:cubicBezTo>
                <a:lnTo>
                  <a:pt x="0" y="11043138"/>
                </a:lnTo>
                <a:close/>
              </a:path>
            </a:pathLst>
          </a:custGeom>
          <a:solidFill>
            <a:srgbClr val="7563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Isosceles Triangle 4">
            <a:extLst>
              <a:ext uri="{FF2B5EF4-FFF2-40B4-BE49-F238E27FC236}">
                <a16:creationId xmlns:a16="http://schemas.microsoft.com/office/drawing/2014/main" id="{AF15ECA0-8811-4C0D-8D94-0DC32D61289E}"/>
              </a:ext>
            </a:extLst>
          </p:cNvPr>
          <p:cNvSpPr/>
          <p:nvPr/>
        </p:nvSpPr>
        <p:spPr>
          <a:xfrm rot="19215125" flipV="1">
            <a:off x="9142057" y="5106870"/>
            <a:ext cx="271258" cy="648095"/>
          </a:xfrm>
          <a:custGeom>
            <a:avLst/>
            <a:gdLst>
              <a:gd name="connsiteX0" fmla="*/ 0 w 657663"/>
              <a:gd name="connsiteY0" fmla="*/ 11043138 h 11043138"/>
              <a:gd name="connsiteX1" fmla="*/ 328832 w 657663"/>
              <a:gd name="connsiteY1" fmla="*/ 0 h 11043138"/>
              <a:gd name="connsiteX2" fmla="*/ 657663 w 657663"/>
              <a:gd name="connsiteY2" fmla="*/ 11043138 h 11043138"/>
              <a:gd name="connsiteX3" fmla="*/ 0 w 657663"/>
              <a:gd name="connsiteY3" fmla="*/ 11043138 h 11043138"/>
              <a:gd name="connsiteX0" fmla="*/ 503221 w 1160884"/>
              <a:gd name="connsiteY0" fmla="*/ 11043138 h 11043138"/>
              <a:gd name="connsiteX1" fmla="*/ 832053 w 1160884"/>
              <a:gd name="connsiteY1" fmla="*/ 0 h 11043138"/>
              <a:gd name="connsiteX2" fmla="*/ 1160884 w 1160884"/>
              <a:gd name="connsiteY2" fmla="*/ 11043138 h 11043138"/>
              <a:gd name="connsiteX3" fmla="*/ 503221 w 1160884"/>
              <a:gd name="connsiteY3" fmla="*/ 11043138 h 11043138"/>
              <a:gd name="connsiteX0" fmla="*/ 503221 w 1160884"/>
              <a:gd name="connsiteY0" fmla="*/ 11043138 h 11043138"/>
              <a:gd name="connsiteX1" fmla="*/ 832053 w 1160884"/>
              <a:gd name="connsiteY1" fmla="*/ 0 h 11043138"/>
              <a:gd name="connsiteX2" fmla="*/ 1160884 w 1160884"/>
              <a:gd name="connsiteY2" fmla="*/ 11043138 h 11043138"/>
              <a:gd name="connsiteX3" fmla="*/ 503221 w 1160884"/>
              <a:gd name="connsiteY3" fmla="*/ 11043138 h 11043138"/>
              <a:gd name="connsiteX0" fmla="*/ 503221 w 1160884"/>
              <a:gd name="connsiteY0" fmla="*/ 11043138 h 11043138"/>
              <a:gd name="connsiteX1" fmla="*/ 832053 w 1160884"/>
              <a:gd name="connsiteY1" fmla="*/ 0 h 11043138"/>
              <a:gd name="connsiteX2" fmla="*/ 1160884 w 1160884"/>
              <a:gd name="connsiteY2" fmla="*/ 11043138 h 11043138"/>
              <a:gd name="connsiteX3" fmla="*/ 503221 w 1160884"/>
              <a:gd name="connsiteY3" fmla="*/ 11043138 h 11043138"/>
              <a:gd name="connsiteX0" fmla="*/ 386512 w 1044175"/>
              <a:gd name="connsiteY0" fmla="*/ 11043138 h 11043138"/>
              <a:gd name="connsiteX1" fmla="*/ 715344 w 1044175"/>
              <a:gd name="connsiteY1" fmla="*/ 0 h 11043138"/>
              <a:gd name="connsiteX2" fmla="*/ 1044175 w 1044175"/>
              <a:gd name="connsiteY2" fmla="*/ 11043138 h 11043138"/>
              <a:gd name="connsiteX3" fmla="*/ 386512 w 1044175"/>
              <a:gd name="connsiteY3" fmla="*/ 11043138 h 11043138"/>
              <a:gd name="connsiteX0" fmla="*/ 649847 w 1307510"/>
              <a:gd name="connsiteY0" fmla="*/ 11043138 h 11043138"/>
              <a:gd name="connsiteX1" fmla="*/ 978679 w 1307510"/>
              <a:gd name="connsiteY1" fmla="*/ 0 h 11043138"/>
              <a:gd name="connsiteX2" fmla="*/ 1307510 w 1307510"/>
              <a:gd name="connsiteY2" fmla="*/ 11043138 h 11043138"/>
              <a:gd name="connsiteX3" fmla="*/ 649847 w 1307510"/>
              <a:gd name="connsiteY3" fmla="*/ 11043138 h 11043138"/>
              <a:gd name="connsiteX0" fmla="*/ 649847 w 1307510"/>
              <a:gd name="connsiteY0" fmla="*/ 11043138 h 11043138"/>
              <a:gd name="connsiteX1" fmla="*/ 978679 w 1307510"/>
              <a:gd name="connsiteY1" fmla="*/ 0 h 11043138"/>
              <a:gd name="connsiteX2" fmla="*/ 1307510 w 1307510"/>
              <a:gd name="connsiteY2" fmla="*/ 11043138 h 11043138"/>
              <a:gd name="connsiteX3" fmla="*/ 649847 w 1307510"/>
              <a:gd name="connsiteY3" fmla="*/ 11043138 h 11043138"/>
              <a:gd name="connsiteX0" fmla="*/ 649847 w 1307510"/>
              <a:gd name="connsiteY0" fmla="*/ 11043138 h 11043138"/>
              <a:gd name="connsiteX1" fmla="*/ 978679 w 1307510"/>
              <a:gd name="connsiteY1" fmla="*/ 0 h 11043138"/>
              <a:gd name="connsiteX2" fmla="*/ 1307510 w 1307510"/>
              <a:gd name="connsiteY2" fmla="*/ 11043138 h 11043138"/>
              <a:gd name="connsiteX3" fmla="*/ 649847 w 1307510"/>
              <a:gd name="connsiteY3" fmla="*/ 11043138 h 11043138"/>
              <a:gd name="connsiteX0" fmla="*/ 649847 w 1513789"/>
              <a:gd name="connsiteY0" fmla="*/ 11043138 h 11043138"/>
              <a:gd name="connsiteX1" fmla="*/ 978679 w 1513789"/>
              <a:gd name="connsiteY1" fmla="*/ 0 h 11043138"/>
              <a:gd name="connsiteX2" fmla="*/ 1307510 w 1513789"/>
              <a:gd name="connsiteY2" fmla="*/ 11043138 h 11043138"/>
              <a:gd name="connsiteX3" fmla="*/ 649847 w 1513789"/>
              <a:gd name="connsiteY3" fmla="*/ 11043138 h 11043138"/>
              <a:gd name="connsiteX0" fmla="*/ 547302 w 1411244"/>
              <a:gd name="connsiteY0" fmla="*/ 11043138 h 11043138"/>
              <a:gd name="connsiteX1" fmla="*/ 876134 w 1411244"/>
              <a:gd name="connsiteY1" fmla="*/ 0 h 11043138"/>
              <a:gd name="connsiteX2" fmla="*/ 1204965 w 1411244"/>
              <a:gd name="connsiteY2" fmla="*/ 11043138 h 11043138"/>
              <a:gd name="connsiteX3" fmla="*/ 547302 w 1411244"/>
              <a:gd name="connsiteY3" fmla="*/ 11043138 h 11043138"/>
              <a:gd name="connsiteX0" fmla="*/ 547302 w 1967591"/>
              <a:gd name="connsiteY0" fmla="*/ 11043138 h 11043138"/>
              <a:gd name="connsiteX1" fmla="*/ 876134 w 1967591"/>
              <a:gd name="connsiteY1" fmla="*/ 0 h 11043138"/>
              <a:gd name="connsiteX2" fmla="*/ 1204965 w 1967591"/>
              <a:gd name="connsiteY2" fmla="*/ 11043138 h 11043138"/>
              <a:gd name="connsiteX3" fmla="*/ 547302 w 1967591"/>
              <a:gd name="connsiteY3" fmla="*/ 11043138 h 11043138"/>
              <a:gd name="connsiteX0" fmla="*/ -1 w 1420288"/>
              <a:gd name="connsiteY0" fmla="*/ 11043138 h 11043138"/>
              <a:gd name="connsiteX1" fmla="*/ 328831 w 1420288"/>
              <a:gd name="connsiteY1" fmla="*/ 0 h 11043138"/>
              <a:gd name="connsiteX2" fmla="*/ 657662 w 1420288"/>
              <a:gd name="connsiteY2" fmla="*/ 11043138 h 11043138"/>
              <a:gd name="connsiteX3" fmla="*/ -1 w 1420288"/>
              <a:gd name="connsiteY3" fmla="*/ 11043138 h 11043138"/>
              <a:gd name="connsiteX0" fmla="*/ 0 w 1420289"/>
              <a:gd name="connsiteY0" fmla="*/ 11043138 h 11043138"/>
              <a:gd name="connsiteX1" fmla="*/ 328832 w 1420289"/>
              <a:gd name="connsiteY1" fmla="*/ 0 h 11043138"/>
              <a:gd name="connsiteX2" fmla="*/ 657663 w 1420289"/>
              <a:gd name="connsiteY2" fmla="*/ 11043138 h 11043138"/>
              <a:gd name="connsiteX3" fmla="*/ 0 w 1420289"/>
              <a:gd name="connsiteY3" fmla="*/ 11043138 h 11043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20289" h="11043138">
                <a:moveTo>
                  <a:pt x="0" y="11043138"/>
                </a:moveTo>
                <a:cubicBezTo>
                  <a:pt x="467021" y="8488519"/>
                  <a:pt x="1837009" y="3610707"/>
                  <a:pt x="328832" y="0"/>
                </a:cubicBezTo>
                <a:cubicBezTo>
                  <a:pt x="2126564" y="3343421"/>
                  <a:pt x="1308456" y="7977752"/>
                  <a:pt x="657663" y="11043138"/>
                </a:cubicBezTo>
                <a:lnTo>
                  <a:pt x="0" y="11043138"/>
                </a:lnTo>
                <a:close/>
              </a:path>
            </a:pathLst>
          </a:custGeom>
          <a:solidFill>
            <a:srgbClr val="7563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2" name="Group 46">
            <a:extLst>
              <a:ext uri="{FF2B5EF4-FFF2-40B4-BE49-F238E27FC236}">
                <a16:creationId xmlns:a16="http://schemas.microsoft.com/office/drawing/2014/main" id="{1DD4CCB2-1B52-4068-878D-EE59EB3D473A}"/>
              </a:ext>
            </a:extLst>
          </p:cNvPr>
          <p:cNvGrpSpPr/>
          <p:nvPr/>
        </p:nvGrpSpPr>
        <p:grpSpPr>
          <a:xfrm rot="20164273">
            <a:off x="4533596" y="2213880"/>
            <a:ext cx="842670" cy="1380187"/>
            <a:chOff x="3212000" y="311291"/>
            <a:chExt cx="1063039" cy="1741123"/>
          </a:xfrm>
        </p:grpSpPr>
        <p:sp>
          <p:nvSpPr>
            <p:cNvPr id="233" name="Freeform: Shape 47">
              <a:extLst>
                <a:ext uri="{FF2B5EF4-FFF2-40B4-BE49-F238E27FC236}">
                  <a16:creationId xmlns:a16="http://schemas.microsoft.com/office/drawing/2014/main" id="{13E6C63A-2AD3-48D1-AF50-1A96682F9C1E}"/>
                </a:ext>
              </a:extLst>
            </p:cNvPr>
            <p:cNvSpPr/>
            <p:nvPr/>
          </p:nvSpPr>
          <p:spPr>
            <a:xfrm>
              <a:off x="3212000" y="311291"/>
              <a:ext cx="1063039" cy="1741123"/>
            </a:xfrm>
            <a:custGeom>
              <a:avLst/>
              <a:gdLst>
                <a:gd name="connsiteX0" fmla="*/ 745739 w 1491479"/>
                <a:gd name="connsiteY0" fmla="*/ 0 h 2442853"/>
                <a:gd name="connsiteX1" fmla="*/ 745739 w 1491479"/>
                <a:gd name="connsiteY1" fmla="*/ 840798 h 2442853"/>
                <a:gd name="connsiteX2" fmla="*/ 745740 w 1491479"/>
                <a:gd name="connsiteY2" fmla="*/ 840798 h 2442853"/>
                <a:gd name="connsiteX3" fmla="*/ 745740 w 1491479"/>
                <a:gd name="connsiteY3" fmla="*/ 0 h 2442853"/>
                <a:gd name="connsiteX4" fmla="*/ 1406734 w 1491479"/>
                <a:gd name="connsiteY4" fmla="*/ 1910393 h 2442853"/>
                <a:gd name="connsiteX5" fmla="*/ 1388550 w 1491479"/>
                <a:gd name="connsiteY5" fmla="*/ 1952423 h 2442853"/>
                <a:gd name="connsiteX6" fmla="*/ 1388243 w 1491479"/>
                <a:gd name="connsiteY6" fmla="*/ 1953558 h 2442853"/>
                <a:gd name="connsiteX7" fmla="*/ 1386129 w 1491479"/>
                <a:gd name="connsiteY7" fmla="*/ 1958020 h 2442853"/>
                <a:gd name="connsiteX8" fmla="*/ 1354123 w 1491479"/>
                <a:gd name="connsiteY8" fmla="*/ 2032000 h 2442853"/>
                <a:gd name="connsiteX9" fmla="*/ 1351081 w 1491479"/>
                <a:gd name="connsiteY9" fmla="*/ 2032000 h 2442853"/>
                <a:gd name="connsiteX10" fmla="*/ 1323773 w 1491479"/>
                <a:gd name="connsiteY10" fmla="*/ 2089642 h 2442853"/>
                <a:gd name="connsiteX11" fmla="*/ 743946 w 1491479"/>
                <a:gd name="connsiteY11" fmla="*/ 2442853 h 2442853"/>
                <a:gd name="connsiteX12" fmla="*/ 99649 w 1491479"/>
                <a:gd name="connsiteY12" fmla="*/ 1953558 h 2442853"/>
                <a:gd name="connsiteX13" fmla="*/ 93331 w 1491479"/>
                <a:gd name="connsiteY13" fmla="*/ 1930239 h 2442853"/>
                <a:gd name="connsiteX14" fmla="*/ 84745 w 1491479"/>
                <a:gd name="connsiteY14" fmla="*/ 1910393 h 2442853"/>
                <a:gd name="connsiteX15" fmla="*/ 745739 w 1491479"/>
                <a:gd name="connsiteY15" fmla="*/ 0 h 2442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91479" h="2442853">
                  <a:moveTo>
                    <a:pt x="745739" y="0"/>
                  </a:moveTo>
                  <a:lnTo>
                    <a:pt x="745739" y="840798"/>
                  </a:lnTo>
                  <a:lnTo>
                    <a:pt x="745740" y="840798"/>
                  </a:lnTo>
                  <a:lnTo>
                    <a:pt x="745740" y="0"/>
                  </a:lnTo>
                  <a:cubicBezTo>
                    <a:pt x="1389698" y="811492"/>
                    <a:pt x="1637730" y="1309790"/>
                    <a:pt x="1406734" y="1910393"/>
                  </a:cubicBezTo>
                  <a:lnTo>
                    <a:pt x="1388550" y="1952423"/>
                  </a:lnTo>
                  <a:lnTo>
                    <a:pt x="1388243" y="1953558"/>
                  </a:lnTo>
                  <a:lnTo>
                    <a:pt x="1386129" y="1958020"/>
                  </a:lnTo>
                  <a:lnTo>
                    <a:pt x="1354123" y="2032000"/>
                  </a:lnTo>
                  <a:lnTo>
                    <a:pt x="1351081" y="2032000"/>
                  </a:lnTo>
                  <a:lnTo>
                    <a:pt x="1323773" y="2089642"/>
                  </a:lnTo>
                  <a:cubicBezTo>
                    <a:pt x="1198113" y="2302744"/>
                    <a:pt x="985311" y="2442853"/>
                    <a:pt x="743946" y="2442853"/>
                  </a:cubicBezTo>
                  <a:cubicBezTo>
                    <a:pt x="454309" y="2442853"/>
                    <a:pt x="205801" y="2241096"/>
                    <a:pt x="99649" y="1953558"/>
                  </a:cubicBezTo>
                  <a:lnTo>
                    <a:pt x="93331" y="1930239"/>
                  </a:lnTo>
                  <a:lnTo>
                    <a:pt x="84745" y="1910393"/>
                  </a:lnTo>
                  <a:cubicBezTo>
                    <a:pt x="-146251" y="1309790"/>
                    <a:pt x="101781" y="811492"/>
                    <a:pt x="745739" y="0"/>
                  </a:cubicBezTo>
                  <a:close/>
                </a:path>
              </a:pathLst>
            </a:custGeom>
            <a:solidFill>
              <a:srgbClr val="0091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" name="Freeform: Shape 48">
              <a:extLst>
                <a:ext uri="{FF2B5EF4-FFF2-40B4-BE49-F238E27FC236}">
                  <a16:creationId xmlns:a16="http://schemas.microsoft.com/office/drawing/2014/main" id="{EB01CC2E-9BDF-4730-9C5C-6676AD42F1B0}"/>
                </a:ext>
              </a:extLst>
            </p:cNvPr>
            <p:cNvSpPr/>
            <p:nvPr/>
          </p:nvSpPr>
          <p:spPr>
            <a:xfrm>
              <a:off x="3232242" y="322280"/>
              <a:ext cx="1010113" cy="859572"/>
            </a:xfrm>
            <a:custGeom>
              <a:avLst/>
              <a:gdLst>
                <a:gd name="connsiteX0" fmla="*/ 505056 w 1010113"/>
                <a:gd name="connsiteY0" fmla="*/ 0 h 859572"/>
                <a:gd name="connsiteX1" fmla="*/ 505056 w 1010113"/>
                <a:gd name="connsiteY1" fmla="*/ 599272 h 859572"/>
                <a:gd name="connsiteX2" fmla="*/ 505057 w 1010113"/>
                <a:gd name="connsiteY2" fmla="*/ 599272 h 859572"/>
                <a:gd name="connsiteX3" fmla="*/ 505057 w 1010113"/>
                <a:gd name="connsiteY3" fmla="*/ 0 h 859572"/>
                <a:gd name="connsiteX4" fmla="*/ 974472 w 1010113"/>
                <a:gd name="connsiteY4" fmla="*/ 737174 h 859572"/>
                <a:gd name="connsiteX5" fmla="*/ 1010113 w 1010113"/>
                <a:gd name="connsiteY5" fmla="*/ 859572 h 859572"/>
                <a:gd name="connsiteX6" fmla="*/ 947328 w 1010113"/>
                <a:gd name="connsiteY6" fmla="*/ 802561 h 859572"/>
                <a:gd name="connsiteX7" fmla="*/ 505056 w 1010113"/>
                <a:gd name="connsiteY7" fmla="*/ 653883 h 859572"/>
                <a:gd name="connsiteX8" fmla="*/ 62784 w 1010113"/>
                <a:gd name="connsiteY8" fmla="*/ 802561 h 859572"/>
                <a:gd name="connsiteX9" fmla="*/ 0 w 1010113"/>
                <a:gd name="connsiteY9" fmla="*/ 859571 h 859572"/>
                <a:gd name="connsiteX10" fmla="*/ 35641 w 1010113"/>
                <a:gd name="connsiteY10" fmla="*/ 737174 h 859572"/>
                <a:gd name="connsiteX11" fmla="*/ 505056 w 1010113"/>
                <a:gd name="connsiteY11" fmla="*/ 0 h 859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010113" h="859572">
                  <a:moveTo>
                    <a:pt x="505056" y="0"/>
                  </a:moveTo>
                  <a:lnTo>
                    <a:pt x="505056" y="599272"/>
                  </a:lnTo>
                  <a:lnTo>
                    <a:pt x="505057" y="599272"/>
                  </a:lnTo>
                  <a:lnTo>
                    <a:pt x="505057" y="0"/>
                  </a:lnTo>
                  <a:cubicBezTo>
                    <a:pt x="734545" y="289192"/>
                    <a:pt x="893484" y="522578"/>
                    <a:pt x="974472" y="737174"/>
                  </a:cubicBezTo>
                  <a:lnTo>
                    <a:pt x="1010113" y="859572"/>
                  </a:lnTo>
                  <a:lnTo>
                    <a:pt x="947328" y="802561"/>
                  </a:lnTo>
                  <a:cubicBezTo>
                    <a:pt x="821079" y="708694"/>
                    <a:pt x="668883" y="653883"/>
                    <a:pt x="505056" y="653883"/>
                  </a:cubicBezTo>
                  <a:cubicBezTo>
                    <a:pt x="341229" y="653883"/>
                    <a:pt x="189033" y="708694"/>
                    <a:pt x="62784" y="802561"/>
                  </a:cubicBezTo>
                  <a:lnTo>
                    <a:pt x="0" y="859571"/>
                  </a:lnTo>
                  <a:lnTo>
                    <a:pt x="35641" y="737174"/>
                  </a:lnTo>
                  <a:cubicBezTo>
                    <a:pt x="116629" y="522578"/>
                    <a:pt x="275568" y="289192"/>
                    <a:pt x="505056" y="0"/>
                  </a:cubicBezTo>
                  <a:close/>
                </a:path>
              </a:pathLst>
            </a:custGeom>
            <a:solidFill>
              <a:srgbClr val="02A44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" name="Freeform: Shape 49">
              <a:extLst>
                <a:ext uri="{FF2B5EF4-FFF2-40B4-BE49-F238E27FC236}">
                  <a16:creationId xmlns:a16="http://schemas.microsoft.com/office/drawing/2014/main" id="{9A5861D8-B59E-4EB4-87AF-90825A6EBB76}"/>
                </a:ext>
              </a:extLst>
            </p:cNvPr>
            <p:cNvSpPr/>
            <p:nvPr/>
          </p:nvSpPr>
          <p:spPr>
            <a:xfrm>
              <a:off x="3466539" y="322280"/>
              <a:ext cx="553957" cy="382023"/>
            </a:xfrm>
            <a:custGeom>
              <a:avLst/>
              <a:gdLst>
                <a:gd name="connsiteX0" fmla="*/ 280301 w 553957"/>
                <a:gd name="connsiteY0" fmla="*/ 0 h 382023"/>
                <a:gd name="connsiteX1" fmla="*/ 439074 w 553957"/>
                <a:gd name="connsiteY1" fmla="*/ 207009 h 382023"/>
                <a:gd name="connsiteX2" fmla="*/ 553957 w 553957"/>
                <a:gd name="connsiteY2" fmla="*/ 372455 h 382023"/>
                <a:gd name="connsiteX3" fmla="*/ 443305 w 553957"/>
                <a:gd name="connsiteY3" fmla="*/ 343228 h 382023"/>
                <a:gd name="connsiteX4" fmla="*/ 293515 w 553957"/>
                <a:gd name="connsiteY4" fmla="*/ 330380 h 382023"/>
                <a:gd name="connsiteX5" fmla="*/ 280301 w 553957"/>
                <a:gd name="connsiteY5" fmla="*/ 331513 h 382023"/>
                <a:gd name="connsiteX6" fmla="*/ 280300 w 553957"/>
                <a:gd name="connsiteY6" fmla="*/ 0 h 382023"/>
                <a:gd name="connsiteX7" fmla="*/ 280300 w 553957"/>
                <a:gd name="connsiteY7" fmla="*/ 331514 h 382023"/>
                <a:gd name="connsiteX8" fmla="*/ 143726 w 553957"/>
                <a:gd name="connsiteY8" fmla="*/ 343228 h 382023"/>
                <a:gd name="connsiteX9" fmla="*/ 4211 w 553957"/>
                <a:gd name="connsiteY9" fmla="*/ 380078 h 382023"/>
                <a:gd name="connsiteX10" fmla="*/ 0 w 553957"/>
                <a:gd name="connsiteY10" fmla="*/ 382023 h 382023"/>
                <a:gd name="connsiteX11" fmla="*/ 121528 w 553957"/>
                <a:gd name="connsiteY11" fmla="*/ 207009 h 382023"/>
                <a:gd name="connsiteX12" fmla="*/ 280300 w 553957"/>
                <a:gd name="connsiteY12" fmla="*/ 0 h 38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53957" h="382023">
                  <a:moveTo>
                    <a:pt x="280301" y="0"/>
                  </a:moveTo>
                  <a:cubicBezTo>
                    <a:pt x="337673" y="72298"/>
                    <a:pt x="390636" y="141108"/>
                    <a:pt x="439074" y="207009"/>
                  </a:cubicBezTo>
                  <a:lnTo>
                    <a:pt x="553957" y="372455"/>
                  </a:lnTo>
                  <a:lnTo>
                    <a:pt x="443305" y="343228"/>
                  </a:lnTo>
                  <a:cubicBezTo>
                    <a:pt x="394921" y="334804"/>
                    <a:pt x="344825" y="330380"/>
                    <a:pt x="293515" y="330380"/>
                  </a:cubicBezTo>
                  <a:lnTo>
                    <a:pt x="280301" y="331513"/>
                  </a:lnTo>
                  <a:close/>
                  <a:moveTo>
                    <a:pt x="280300" y="0"/>
                  </a:moveTo>
                  <a:lnTo>
                    <a:pt x="280300" y="331514"/>
                  </a:lnTo>
                  <a:lnTo>
                    <a:pt x="143726" y="343228"/>
                  </a:lnTo>
                  <a:cubicBezTo>
                    <a:pt x="95342" y="351653"/>
                    <a:pt x="48672" y="364077"/>
                    <a:pt x="4211" y="380078"/>
                  </a:cubicBezTo>
                  <a:lnTo>
                    <a:pt x="0" y="382023"/>
                  </a:lnTo>
                  <a:lnTo>
                    <a:pt x="121528" y="207009"/>
                  </a:lnTo>
                  <a:cubicBezTo>
                    <a:pt x="169965" y="141108"/>
                    <a:pt x="222928" y="72298"/>
                    <a:pt x="280300" y="0"/>
                  </a:cubicBezTo>
                  <a:close/>
                </a:path>
              </a:pathLst>
            </a:custGeom>
            <a:solidFill>
              <a:srgbClr val="08B5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6" name="Group 50">
            <a:extLst>
              <a:ext uri="{FF2B5EF4-FFF2-40B4-BE49-F238E27FC236}">
                <a16:creationId xmlns:a16="http://schemas.microsoft.com/office/drawing/2014/main" id="{B8FFD79E-93E5-4E7F-BB98-85A6E3197F69}"/>
              </a:ext>
            </a:extLst>
          </p:cNvPr>
          <p:cNvGrpSpPr/>
          <p:nvPr/>
        </p:nvGrpSpPr>
        <p:grpSpPr>
          <a:xfrm rot="1999018">
            <a:off x="5156339" y="2700784"/>
            <a:ext cx="550715" cy="902002"/>
            <a:chOff x="3212000" y="311291"/>
            <a:chExt cx="1063039" cy="1741123"/>
          </a:xfr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grpSpPr>
        <p:sp>
          <p:nvSpPr>
            <p:cNvPr id="237" name="Freeform: Shape 51">
              <a:extLst>
                <a:ext uri="{FF2B5EF4-FFF2-40B4-BE49-F238E27FC236}">
                  <a16:creationId xmlns:a16="http://schemas.microsoft.com/office/drawing/2014/main" id="{2DFE1470-5770-44D1-91A2-EF12B5B94D54}"/>
                </a:ext>
              </a:extLst>
            </p:cNvPr>
            <p:cNvSpPr/>
            <p:nvPr/>
          </p:nvSpPr>
          <p:spPr>
            <a:xfrm>
              <a:off x="3212000" y="311291"/>
              <a:ext cx="1063039" cy="1741123"/>
            </a:xfrm>
            <a:custGeom>
              <a:avLst/>
              <a:gdLst>
                <a:gd name="connsiteX0" fmla="*/ 745739 w 1491479"/>
                <a:gd name="connsiteY0" fmla="*/ 0 h 2442853"/>
                <a:gd name="connsiteX1" fmla="*/ 745739 w 1491479"/>
                <a:gd name="connsiteY1" fmla="*/ 840798 h 2442853"/>
                <a:gd name="connsiteX2" fmla="*/ 745740 w 1491479"/>
                <a:gd name="connsiteY2" fmla="*/ 840798 h 2442853"/>
                <a:gd name="connsiteX3" fmla="*/ 745740 w 1491479"/>
                <a:gd name="connsiteY3" fmla="*/ 0 h 2442853"/>
                <a:gd name="connsiteX4" fmla="*/ 1406734 w 1491479"/>
                <a:gd name="connsiteY4" fmla="*/ 1910393 h 2442853"/>
                <a:gd name="connsiteX5" fmla="*/ 1388550 w 1491479"/>
                <a:gd name="connsiteY5" fmla="*/ 1952423 h 2442853"/>
                <a:gd name="connsiteX6" fmla="*/ 1388243 w 1491479"/>
                <a:gd name="connsiteY6" fmla="*/ 1953558 h 2442853"/>
                <a:gd name="connsiteX7" fmla="*/ 1386129 w 1491479"/>
                <a:gd name="connsiteY7" fmla="*/ 1958020 h 2442853"/>
                <a:gd name="connsiteX8" fmla="*/ 1354123 w 1491479"/>
                <a:gd name="connsiteY8" fmla="*/ 2032000 h 2442853"/>
                <a:gd name="connsiteX9" fmla="*/ 1351081 w 1491479"/>
                <a:gd name="connsiteY9" fmla="*/ 2032000 h 2442853"/>
                <a:gd name="connsiteX10" fmla="*/ 1323773 w 1491479"/>
                <a:gd name="connsiteY10" fmla="*/ 2089642 h 2442853"/>
                <a:gd name="connsiteX11" fmla="*/ 743946 w 1491479"/>
                <a:gd name="connsiteY11" fmla="*/ 2442853 h 2442853"/>
                <a:gd name="connsiteX12" fmla="*/ 99649 w 1491479"/>
                <a:gd name="connsiteY12" fmla="*/ 1953558 h 2442853"/>
                <a:gd name="connsiteX13" fmla="*/ 93331 w 1491479"/>
                <a:gd name="connsiteY13" fmla="*/ 1930239 h 2442853"/>
                <a:gd name="connsiteX14" fmla="*/ 84745 w 1491479"/>
                <a:gd name="connsiteY14" fmla="*/ 1910393 h 2442853"/>
                <a:gd name="connsiteX15" fmla="*/ 745739 w 1491479"/>
                <a:gd name="connsiteY15" fmla="*/ 0 h 2442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91479" h="2442853">
                  <a:moveTo>
                    <a:pt x="745739" y="0"/>
                  </a:moveTo>
                  <a:lnTo>
                    <a:pt x="745739" y="840798"/>
                  </a:lnTo>
                  <a:lnTo>
                    <a:pt x="745740" y="840798"/>
                  </a:lnTo>
                  <a:lnTo>
                    <a:pt x="745740" y="0"/>
                  </a:lnTo>
                  <a:cubicBezTo>
                    <a:pt x="1389698" y="811492"/>
                    <a:pt x="1637730" y="1309790"/>
                    <a:pt x="1406734" y="1910393"/>
                  </a:cubicBezTo>
                  <a:lnTo>
                    <a:pt x="1388550" y="1952423"/>
                  </a:lnTo>
                  <a:lnTo>
                    <a:pt x="1388243" y="1953558"/>
                  </a:lnTo>
                  <a:lnTo>
                    <a:pt x="1386129" y="1958020"/>
                  </a:lnTo>
                  <a:lnTo>
                    <a:pt x="1354123" y="2032000"/>
                  </a:lnTo>
                  <a:lnTo>
                    <a:pt x="1351081" y="2032000"/>
                  </a:lnTo>
                  <a:lnTo>
                    <a:pt x="1323773" y="2089642"/>
                  </a:lnTo>
                  <a:cubicBezTo>
                    <a:pt x="1198113" y="2302744"/>
                    <a:pt x="985311" y="2442853"/>
                    <a:pt x="743946" y="2442853"/>
                  </a:cubicBezTo>
                  <a:cubicBezTo>
                    <a:pt x="454309" y="2442853"/>
                    <a:pt x="205801" y="2241096"/>
                    <a:pt x="99649" y="1953558"/>
                  </a:cubicBezTo>
                  <a:lnTo>
                    <a:pt x="93331" y="1930239"/>
                  </a:lnTo>
                  <a:lnTo>
                    <a:pt x="84745" y="1910393"/>
                  </a:lnTo>
                  <a:cubicBezTo>
                    <a:pt x="-146251" y="1309790"/>
                    <a:pt x="101781" y="811492"/>
                    <a:pt x="745739" y="0"/>
                  </a:cubicBezTo>
                  <a:close/>
                </a:path>
              </a:pathLst>
            </a:custGeom>
            <a:solidFill>
              <a:srgbClr val="0091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" name="Freeform: Shape 52">
              <a:extLst>
                <a:ext uri="{FF2B5EF4-FFF2-40B4-BE49-F238E27FC236}">
                  <a16:creationId xmlns:a16="http://schemas.microsoft.com/office/drawing/2014/main" id="{A42979FB-62E3-4A70-B397-DF13F92F7CED}"/>
                </a:ext>
              </a:extLst>
            </p:cNvPr>
            <p:cNvSpPr/>
            <p:nvPr/>
          </p:nvSpPr>
          <p:spPr>
            <a:xfrm>
              <a:off x="3232242" y="322280"/>
              <a:ext cx="1010113" cy="859572"/>
            </a:xfrm>
            <a:custGeom>
              <a:avLst/>
              <a:gdLst>
                <a:gd name="connsiteX0" fmla="*/ 505056 w 1010113"/>
                <a:gd name="connsiteY0" fmla="*/ 0 h 859572"/>
                <a:gd name="connsiteX1" fmla="*/ 505056 w 1010113"/>
                <a:gd name="connsiteY1" fmla="*/ 599272 h 859572"/>
                <a:gd name="connsiteX2" fmla="*/ 505057 w 1010113"/>
                <a:gd name="connsiteY2" fmla="*/ 599272 h 859572"/>
                <a:gd name="connsiteX3" fmla="*/ 505057 w 1010113"/>
                <a:gd name="connsiteY3" fmla="*/ 0 h 859572"/>
                <a:gd name="connsiteX4" fmla="*/ 974472 w 1010113"/>
                <a:gd name="connsiteY4" fmla="*/ 737174 h 859572"/>
                <a:gd name="connsiteX5" fmla="*/ 1010113 w 1010113"/>
                <a:gd name="connsiteY5" fmla="*/ 859572 h 859572"/>
                <a:gd name="connsiteX6" fmla="*/ 947328 w 1010113"/>
                <a:gd name="connsiteY6" fmla="*/ 802561 h 859572"/>
                <a:gd name="connsiteX7" fmla="*/ 505056 w 1010113"/>
                <a:gd name="connsiteY7" fmla="*/ 653883 h 859572"/>
                <a:gd name="connsiteX8" fmla="*/ 62784 w 1010113"/>
                <a:gd name="connsiteY8" fmla="*/ 802561 h 859572"/>
                <a:gd name="connsiteX9" fmla="*/ 0 w 1010113"/>
                <a:gd name="connsiteY9" fmla="*/ 859571 h 859572"/>
                <a:gd name="connsiteX10" fmla="*/ 35641 w 1010113"/>
                <a:gd name="connsiteY10" fmla="*/ 737174 h 859572"/>
                <a:gd name="connsiteX11" fmla="*/ 505056 w 1010113"/>
                <a:gd name="connsiteY11" fmla="*/ 0 h 859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010113" h="859572">
                  <a:moveTo>
                    <a:pt x="505056" y="0"/>
                  </a:moveTo>
                  <a:lnTo>
                    <a:pt x="505056" y="599272"/>
                  </a:lnTo>
                  <a:lnTo>
                    <a:pt x="505057" y="599272"/>
                  </a:lnTo>
                  <a:lnTo>
                    <a:pt x="505057" y="0"/>
                  </a:lnTo>
                  <a:cubicBezTo>
                    <a:pt x="734545" y="289192"/>
                    <a:pt x="893484" y="522578"/>
                    <a:pt x="974472" y="737174"/>
                  </a:cubicBezTo>
                  <a:lnTo>
                    <a:pt x="1010113" y="859572"/>
                  </a:lnTo>
                  <a:lnTo>
                    <a:pt x="947328" y="802561"/>
                  </a:lnTo>
                  <a:cubicBezTo>
                    <a:pt x="821079" y="708694"/>
                    <a:pt x="668883" y="653883"/>
                    <a:pt x="505056" y="653883"/>
                  </a:cubicBezTo>
                  <a:cubicBezTo>
                    <a:pt x="341229" y="653883"/>
                    <a:pt x="189033" y="708694"/>
                    <a:pt x="62784" y="802561"/>
                  </a:cubicBezTo>
                  <a:lnTo>
                    <a:pt x="0" y="859571"/>
                  </a:lnTo>
                  <a:lnTo>
                    <a:pt x="35641" y="737174"/>
                  </a:lnTo>
                  <a:cubicBezTo>
                    <a:pt x="116629" y="522578"/>
                    <a:pt x="275568" y="289192"/>
                    <a:pt x="505056" y="0"/>
                  </a:cubicBezTo>
                  <a:close/>
                </a:path>
              </a:pathLst>
            </a:custGeom>
            <a:solidFill>
              <a:srgbClr val="02A44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" name="Freeform: Shape 53">
              <a:extLst>
                <a:ext uri="{FF2B5EF4-FFF2-40B4-BE49-F238E27FC236}">
                  <a16:creationId xmlns:a16="http://schemas.microsoft.com/office/drawing/2014/main" id="{7C0CA23E-3D07-43FF-A7F3-491A9FC3E418}"/>
                </a:ext>
              </a:extLst>
            </p:cNvPr>
            <p:cNvSpPr/>
            <p:nvPr/>
          </p:nvSpPr>
          <p:spPr>
            <a:xfrm>
              <a:off x="3466539" y="322280"/>
              <a:ext cx="553957" cy="382023"/>
            </a:xfrm>
            <a:custGeom>
              <a:avLst/>
              <a:gdLst>
                <a:gd name="connsiteX0" fmla="*/ 280301 w 553957"/>
                <a:gd name="connsiteY0" fmla="*/ 0 h 382023"/>
                <a:gd name="connsiteX1" fmla="*/ 439074 w 553957"/>
                <a:gd name="connsiteY1" fmla="*/ 207009 h 382023"/>
                <a:gd name="connsiteX2" fmla="*/ 553957 w 553957"/>
                <a:gd name="connsiteY2" fmla="*/ 372455 h 382023"/>
                <a:gd name="connsiteX3" fmla="*/ 443305 w 553957"/>
                <a:gd name="connsiteY3" fmla="*/ 343228 h 382023"/>
                <a:gd name="connsiteX4" fmla="*/ 293515 w 553957"/>
                <a:gd name="connsiteY4" fmla="*/ 330380 h 382023"/>
                <a:gd name="connsiteX5" fmla="*/ 280301 w 553957"/>
                <a:gd name="connsiteY5" fmla="*/ 331513 h 382023"/>
                <a:gd name="connsiteX6" fmla="*/ 280300 w 553957"/>
                <a:gd name="connsiteY6" fmla="*/ 0 h 382023"/>
                <a:gd name="connsiteX7" fmla="*/ 280300 w 553957"/>
                <a:gd name="connsiteY7" fmla="*/ 331514 h 382023"/>
                <a:gd name="connsiteX8" fmla="*/ 143726 w 553957"/>
                <a:gd name="connsiteY8" fmla="*/ 343228 h 382023"/>
                <a:gd name="connsiteX9" fmla="*/ 4211 w 553957"/>
                <a:gd name="connsiteY9" fmla="*/ 380078 h 382023"/>
                <a:gd name="connsiteX10" fmla="*/ 0 w 553957"/>
                <a:gd name="connsiteY10" fmla="*/ 382023 h 382023"/>
                <a:gd name="connsiteX11" fmla="*/ 121528 w 553957"/>
                <a:gd name="connsiteY11" fmla="*/ 207009 h 382023"/>
                <a:gd name="connsiteX12" fmla="*/ 280300 w 553957"/>
                <a:gd name="connsiteY12" fmla="*/ 0 h 38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53957" h="382023">
                  <a:moveTo>
                    <a:pt x="280301" y="0"/>
                  </a:moveTo>
                  <a:cubicBezTo>
                    <a:pt x="337673" y="72298"/>
                    <a:pt x="390636" y="141108"/>
                    <a:pt x="439074" y="207009"/>
                  </a:cubicBezTo>
                  <a:lnTo>
                    <a:pt x="553957" y="372455"/>
                  </a:lnTo>
                  <a:lnTo>
                    <a:pt x="443305" y="343228"/>
                  </a:lnTo>
                  <a:cubicBezTo>
                    <a:pt x="394921" y="334804"/>
                    <a:pt x="344825" y="330380"/>
                    <a:pt x="293515" y="330380"/>
                  </a:cubicBezTo>
                  <a:lnTo>
                    <a:pt x="280301" y="331513"/>
                  </a:lnTo>
                  <a:close/>
                  <a:moveTo>
                    <a:pt x="280300" y="0"/>
                  </a:moveTo>
                  <a:lnTo>
                    <a:pt x="280300" y="331514"/>
                  </a:lnTo>
                  <a:lnTo>
                    <a:pt x="143726" y="343228"/>
                  </a:lnTo>
                  <a:cubicBezTo>
                    <a:pt x="95342" y="351653"/>
                    <a:pt x="48672" y="364077"/>
                    <a:pt x="4211" y="380078"/>
                  </a:cubicBezTo>
                  <a:lnTo>
                    <a:pt x="0" y="382023"/>
                  </a:lnTo>
                  <a:lnTo>
                    <a:pt x="121528" y="207009"/>
                  </a:lnTo>
                  <a:cubicBezTo>
                    <a:pt x="169965" y="141108"/>
                    <a:pt x="222928" y="72298"/>
                    <a:pt x="280300" y="0"/>
                  </a:cubicBezTo>
                  <a:close/>
                </a:path>
              </a:pathLst>
            </a:custGeom>
            <a:solidFill>
              <a:srgbClr val="08B5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0" name="Group 54">
            <a:extLst>
              <a:ext uri="{FF2B5EF4-FFF2-40B4-BE49-F238E27FC236}">
                <a16:creationId xmlns:a16="http://schemas.microsoft.com/office/drawing/2014/main" id="{77FA5A73-30F3-4A10-956C-987431FEE571}"/>
              </a:ext>
            </a:extLst>
          </p:cNvPr>
          <p:cNvGrpSpPr/>
          <p:nvPr/>
        </p:nvGrpSpPr>
        <p:grpSpPr>
          <a:xfrm rot="9852401">
            <a:off x="6957763" y="5262514"/>
            <a:ext cx="933030" cy="1528185"/>
            <a:chOff x="3212000" y="311291"/>
            <a:chExt cx="1063039" cy="1741123"/>
          </a:xfrm>
        </p:grpSpPr>
        <p:sp>
          <p:nvSpPr>
            <p:cNvPr id="241" name="Freeform: Shape 55">
              <a:extLst>
                <a:ext uri="{FF2B5EF4-FFF2-40B4-BE49-F238E27FC236}">
                  <a16:creationId xmlns:a16="http://schemas.microsoft.com/office/drawing/2014/main" id="{7CEBC9CA-8952-4673-8013-FB0A3E226AFA}"/>
                </a:ext>
              </a:extLst>
            </p:cNvPr>
            <p:cNvSpPr/>
            <p:nvPr/>
          </p:nvSpPr>
          <p:spPr>
            <a:xfrm>
              <a:off x="3212000" y="311291"/>
              <a:ext cx="1063039" cy="1741123"/>
            </a:xfrm>
            <a:custGeom>
              <a:avLst/>
              <a:gdLst>
                <a:gd name="connsiteX0" fmla="*/ 745739 w 1491479"/>
                <a:gd name="connsiteY0" fmla="*/ 0 h 2442853"/>
                <a:gd name="connsiteX1" fmla="*/ 745739 w 1491479"/>
                <a:gd name="connsiteY1" fmla="*/ 840798 h 2442853"/>
                <a:gd name="connsiteX2" fmla="*/ 745740 w 1491479"/>
                <a:gd name="connsiteY2" fmla="*/ 840798 h 2442853"/>
                <a:gd name="connsiteX3" fmla="*/ 745740 w 1491479"/>
                <a:gd name="connsiteY3" fmla="*/ 0 h 2442853"/>
                <a:gd name="connsiteX4" fmla="*/ 1406734 w 1491479"/>
                <a:gd name="connsiteY4" fmla="*/ 1910393 h 2442853"/>
                <a:gd name="connsiteX5" fmla="*/ 1388550 w 1491479"/>
                <a:gd name="connsiteY5" fmla="*/ 1952423 h 2442853"/>
                <a:gd name="connsiteX6" fmla="*/ 1388243 w 1491479"/>
                <a:gd name="connsiteY6" fmla="*/ 1953558 h 2442853"/>
                <a:gd name="connsiteX7" fmla="*/ 1386129 w 1491479"/>
                <a:gd name="connsiteY7" fmla="*/ 1958020 h 2442853"/>
                <a:gd name="connsiteX8" fmla="*/ 1354123 w 1491479"/>
                <a:gd name="connsiteY8" fmla="*/ 2032000 h 2442853"/>
                <a:gd name="connsiteX9" fmla="*/ 1351081 w 1491479"/>
                <a:gd name="connsiteY9" fmla="*/ 2032000 h 2442853"/>
                <a:gd name="connsiteX10" fmla="*/ 1323773 w 1491479"/>
                <a:gd name="connsiteY10" fmla="*/ 2089642 h 2442853"/>
                <a:gd name="connsiteX11" fmla="*/ 743946 w 1491479"/>
                <a:gd name="connsiteY11" fmla="*/ 2442853 h 2442853"/>
                <a:gd name="connsiteX12" fmla="*/ 99649 w 1491479"/>
                <a:gd name="connsiteY12" fmla="*/ 1953558 h 2442853"/>
                <a:gd name="connsiteX13" fmla="*/ 93331 w 1491479"/>
                <a:gd name="connsiteY13" fmla="*/ 1930239 h 2442853"/>
                <a:gd name="connsiteX14" fmla="*/ 84745 w 1491479"/>
                <a:gd name="connsiteY14" fmla="*/ 1910393 h 2442853"/>
                <a:gd name="connsiteX15" fmla="*/ 745739 w 1491479"/>
                <a:gd name="connsiteY15" fmla="*/ 0 h 2442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91479" h="2442853">
                  <a:moveTo>
                    <a:pt x="745739" y="0"/>
                  </a:moveTo>
                  <a:lnTo>
                    <a:pt x="745739" y="840798"/>
                  </a:lnTo>
                  <a:lnTo>
                    <a:pt x="745740" y="840798"/>
                  </a:lnTo>
                  <a:lnTo>
                    <a:pt x="745740" y="0"/>
                  </a:lnTo>
                  <a:cubicBezTo>
                    <a:pt x="1389698" y="811492"/>
                    <a:pt x="1637730" y="1309790"/>
                    <a:pt x="1406734" y="1910393"/>
                  </a:cubicBezTo>
                  <a:lnTo>
                    <a:pt x="1388550" y="1952423"/>
                  </a:lnTo>
                  <a:lnTo>
                    <a:pt x="1388243" y="1953558"/>
                  </a:lnTo>
                  <a:lnTo>
                    <a:pt x="1386129" y="1958020"/>
                  </a:lnTo>
                  <a:lnTo>
                    <a:pt x="1354123" y="2032000"/>
                  </a:lnTo>
                  <a:lnTo>
                    <a:pt x="1351081" y="2032000"/>
                  </a:lnTo>
                  <a:lnTo>
                    <a:pt x="1323773" y="2089642"/>
                  </a:lnTo>
                  <a:cubicBezTo>
                    <a:pt x="1198113" y="2302744"/>
                    <a:pt x="985311" y="2442853"/>
                    <a:pt x="743946" y="2442853"/>
                  </a:cubicBezTo>
                  <a:cubicBezTo>
                    <a:pt x="454309" y="2442853"/>
                    <a:pt x="205801" y="2241096"/>
                    <a:pt x="99649" y="1953558"/>
                  </a:cubicBezTo>
                  <a:lnTo>
                    <a:pt x="93331" y="1930239"/>
                  </a:lnTo>
                  <a:lnTo>
                    <a:pt x="84745" y="1910393"/>
                  </a:lnTo>
                  <a:cubicBezTo>
                    <a:pt x="-146251" y="1309790"/>
                    <a:pt x="101781" y="811492"/>
                    <a:pt x="745739" y="0"/>
                  </a:cubicBezTo>
                  <a:close/>
                </a:path>
              </a:pathLst>
            </a:custGeom>
            <a:solidFill>
              <a:srgbClr val="0091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" name="Freeform: Shape 56">
              <a:extLst>
                <a:ext uri="{FF2B5EF4-FFF2-40B4-BE49-F238E27FC236}">
                  <a16:creationId xmlns:a16="http://schemas.microsoft.com/office/drawing/2014/main" id="{10AA4DF9-FB45-40CB-A2E7-6CC1FD049368}"/>
                </a:ext>
              </a:extLst>
            </p:cNvPr>
            <p:cNvSpPr/>
            <p:nvPr/>
          </p:nvSpPr>
          <p:spPr>
            <a:xfrm>
              <a:off x="3232242" y="322280"/>
              <a:ext cx="1010113" cy="859572"/>
            </a:xfrm>
            <a:custGeom>
              <a:avLst/>
              <a:gdLst>
                <a:gd name="connsiteX0" fmla="*/ 505056 w 1010113"/>
                <a:gd name="connsiteY0" fmla="*/ 0 h 859572"/>
                <a:gd name="connsiteX1" fmla="*/ 505056 w 1010113"/>
                <a:gd name="connsiteY1" fmla="*/ 599272 h 859572"/>
                <a:gd name="connsiteX2" fmla="*/ 505057 w 1010113"/>
                <a:gd name="connsiteY2" fmla="*/ 599272 h 859572"/>
                <a:gd name="connsiteX3" fmla="*/ 505057 w 1010113"/>
                <a:gd name="connsiteY3" fmla="*/ 0 h 859572"/>
                <a:gd name="connsiteX4" fmla="*/ 974472 w 1010113"/>
                <a:gd name="connsiteY4" fmla="*/ 737174 h 859572"/>
                <a:gd name="connsiteX5" fmla="*/ 1010113 w 1010113"/>
                <a:gd name="connsiteY5" fmla="*/ 859572 h 859572"/>
                <a:gd name="connsiteX6" fmla="*/ 947328 w 1010113"/>
                <a:gd name="connsiteY6" fmla="*/ 802561 h 859572"/>
                <a:gd name="connsiteX7" fmla="*/ 505056 w 1010113"/>
                <a:gd name="connsiteY7" fmla="*/ 653883 h 859572"/>
                <a:gd name="connsiteX8" fmla="*/ 62784 w 1010113"/>
                <a:gd name="connsiteY8" fmla="*/ 802561 h 859572"/>
                <a:gd name="connsiteX9" fmla="*/ 0 w 1010113"/>
                <a:gd name="connsiteY9" fmla="*/ 859571 h 859572"/>
                <a:gd name="connsiteX10" fmla="*/ 35641 w 1010113"/>
                <a:gd name="connsiteY10" fmla="*/ 737174 h 859572"/>
                <a:gd name="connsiteX11" fmla="*/ 505056 w 1010113"/>
                <a:gd name="connsiteY11" fmla="*/ 0 h 859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010113" h="859572">
                  <a:moveTo>
                    <a:pt x="505056" y="0"/>
                  </a:moveTo>
                  <a:lnTo>
                    <a:pt x="505056" y="599272"/>
                  </a:lnTo>
                  <a:lnTo>
                    <a:pt x="505057" y="599272"/>
                  </a:lnTo>
                  <a:lnTo>
                    <a:pt x="505057" y="0"/>
                  </a:lnTo>
                  <a:cubicBezTo>
                    <a:pt x="734545" y="289192"/>
                    <a:pt x="893484" y="522578"/>
                    <a:pt x="974472" y="737174"/>
                  </a:cubicBezTo>
                  <a:lnTo>
                    <a:pt x="1010113" y="859572"/>
                  </a:lnTo>
                  <a:lnTo>
                    <a:pt x="947328" y="802561"/>
                  </a:lnTo>
                  <a:cubicBezTo>
                    <a:pt x="821079" y="708694"/>
                    <a:pt x="668883" y="653883"/>
                    <a:pt x="505056" y="653883"/>
                  </a:cubicBezTo>
                  <a:cubicBezTo>
                    <a:pt x="341229" y="653883"/>
                    <a:pt x="189033" y="708694"/>
                    <a:pt x="62784" y="802561"/>
                  </a:cubicBezTo>
                  <a:lnTo>
                    <a:pt x="0" y="859571"/>
                  </a:lnTo>
                  <a:lnTo>
                    <a:pt x="35641" y="737174"/>
                  </a:lnTo>
                  <a:cubicBezTo>
                    <a:pt x="116629" y="522578"/>
                    <a:pt x="275568" y="289192"/>
                    <a:pt x="505056" y="0"/>
                  </a:cubicBezTo>
                  <a:close/>
                </a:path>
              </a:pathLst>
            </a:custGeom>
            <a:solidFill>
              <a:srgbClr val="02A44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3" name="Freeform: Shape 57">
              <a:extLst>
                <a:ext uri="{FF2B5EF4-FFF2-40B4-BE49-F238E27FC236}">
                  <a16:creationId xmlns:a16="http://schemas.microsoft.com/office/drawing/2014/main" id="{C64F62BD-39D9-4EEF-AAE0-E33A88C5F798}"/>
                </a:ext>
              </a:extLst>
            </p:cNvPr>
            <p:cNvSpPr/>
            <p:nvPr/>
          </p:nvSpPr>
          <p:spPr>
            <a:xfrm>
              <a:off x="3466539" y="322280"/>
              <a:ext cx="553957" cy="382023"/>
            </a:xfrm>
            <a:custGeom>
              <a:avLst/>
              <a:gdLst>
                <a:gd name="connsiteX0" fmla="*/ 280301 w 553957"/>
                <a:gd name="connsiteY0" fmla="*/ 0 h 382023"/>
                <a:gd name="connsiteX1" fmla="*/ 439074 w 553957"/>
                <a:gd name="connsiteY1" fmla="*/ 207009 h 382023"/>
                <a:gd name="connsiteX2" fmla="*/ 553957 w 553957"/>
                <a:gd name="connsiteY2" fmla="*/ 372455 h 382023"/>
                <a:gd name="connsiteX3" fmla="*/ 443305 w 553957"/>
                <a:gd name="connsiteY3" fmla="*/ 343228 h 382023"/>
                <a:gd name="connsiteX4" fmla="*/ 293515 w 553957"/>
                <a:gd name="connsiteY4" fmla="*/ 330380 h 382023"/>
                <a:gd name="connsiteX5" fmla="*/ 280301 w 553957"/>
                <a:gd name="connsiteY5" fmla="*/ 331513 h 382023"/>
                <a:gd name="connsiteX6" fmla="*/ 280300 w 553957"/>
                <a:gd name="connsiteY6" fmla="*/ 0 h 382023"/>
                <a:gd name="connsiteX7" fmla="*/ 280300 w 553957"/>
                <a:gd name="connsiteY7" fmla="*/ 331514 h 382023"/>
                <a:gd name="connsiteX8" fmla="*/ 143726 w 553957"/>
                <a:gd name="connsiteY8" fmla="*/ 343228 h 382023"/>
                <a:gd name="connsiteX9" fmla="*/ 4211 w 553957"/>
                <a:gd name="connsiteY9" fmla="*/ 380078 h 382023"/>
                <a:gd name="connsiteX10" fmla="*/ 0 w 553957"/>
                <a:gd name="connsiteY10" fmla="*/ 382023 h 382023"/>
                <a:gd name="connsiteX11" fmla="*/ 121528 w 553957"/>
                <a:gd name="connsiteY11" fmla="*/ 207009 h 382023"/>
                <a:gd name="connsiteX12" fmla="*/ 280300 w 553957"/>
                <a:gd name="connsiteY12" fmla="*/ 0 h 38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53957" h="382023">
                  <a:moveTo>
                    <a:pt x="280301" y="0"/>
                  </a:moveTo>
                  <a:cubicBezTo>
                    <a:pt x="337673" y="72298"/>
                    <a:pt x="390636" y="141108"/>
                    <a:pt x="439074" y="207009"/>
                  </a:cubicBezTo>
                  <a:lnTo>
                    <a:pt x="553957" y="372455"/>
                  </a:lnTo>
                  <a:lnTo>
                    <a:pt x="443305" y="343228"/>
                  </a:lnTo>
                  <a:cubicBezTo>
                    <a:pt x="394921" y="334804"/>
                    <a:pt x="344825" y="330380"/>
                    <a:pt x="293515" y="330380"/>
                  </a:cubicBezTo>
                  <a:lnTo>
                    <a:pt x="280301" y="331513"/>
                  </a:lnTo>
                  <a:close/>
                  <a:moveTo>
                    <a:pt x="280300" y="0"/>
                  </a:moveTo>
                  <a:lnTo>
                    <a:pt x="280300" y="331514"/>
                  </a:lnTo>
                  <a:lnTo>
                    <a:pt x="143726" y="343228"/>
                  </a:lnTo>
                  <a:cubicBezTo>
                    <a:pt x="95342" y="351653"/>
                    <a:pt x="48672" y="364077"/>
                    <a:pt x="4211" y="380078"/>
                  </a:cubicBezTo>
                  <a:lnTo>
                    <a:pt x="0" y="382023"/>
                  </a:lnTo>
                  <a:lnTo>
                    <a:pt x="121528" y="207009"/>
                  </a:lnTo>
                  <a:cubicBezTo>
                    <a:pt x="169965" y="141108"/>
                    <a:pt x="222928" y="72298"/>
                    <a:pt x="280300" y="0"/>
                  </a:cubicBezTo>
                  <a:close/>
                </a:path>
              </a:pathLst>
            </a:custGeom>
            <a:solidFill>
              <a:srgbClr val="08B5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4" name="Group 58">
            <a:extLst>
              <a:ext uri="{FF2B5EF4-FFF2-40B4-BE49-F238E27FC236}">
                <a16:creationId xmlns:a16="http://schemas.microsoft.com/office/drawing/2014/main" id="{5034E60C-603E-47DB-90C5-3D8E01E24AB3}"/>
              </a:ext>
            </a:extLst>
          </p:cNvPr>
          <p:cNvGrpSpPr/>
          <p:nvPr/>
        </p:nvGrpSpPr>
        <p:grpSpPr>
          <a:xfrm rot="7597554">
            <a:off x="7341648" y="5143108"/>
            <a:ext cx="550715" cy="902002"/>
            <a:chOff x="3212000" y="311291"/>
            <a:chExt cx="1063039" cy="1741123"/>
          </a:xfr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grpSpPr>
        <p:sp>
          <p:nvSpPr>
            <p:cNvPr id="245" name="Freeform: Shape 59">
              <a:extLst>
                <a:ext uri="{FF2B5EF4-FFF2-40B4-BE49-F238E27FC236}">
                  <a16:creationId xmlns:a16="http://schemas.microsoft.com/office/drawing/2014/main" id="{1A00CABB-3C60-4210-A55E-90CDBD4638B7}"/>
                </a:ext>
              </a:extLst>
            </p:cNvPr>
            <p:cNvSpPr/>
            <p:nvPr/>
          </p:nvSpPr>
          <p:spPr>
            <a:xfrm>
              <a:off x="3212000" y="311291"/>
              <a:ext cx="1063039" cy="1741123"/>
            </a:xfrm>
            <a:custGeom>
              <a:avLst/>
              <a:gdLst>
                <a:gd name="connsiteX0" fmla="*/ 745739 w 1491479"/>
                <a:gd name="connsiteY0" fmla="*/ 0 h 2442853"/>
                <a:gd name="connsiteX1" fmla="*/ 745739 w 1491479"/>
                <a:gd name="connsiteY1" fmla="*/ 840798 h 2442853"/>
                <a:gd name="connsiteX2" fmla="*/ 745740 w 1491479"/>
                <a:gd name="connsiteY2" fmla="*/ 840798 h 2442853"/>
                <a:gd name="connsiteX3" fmla="*/ 745740 w 1491479"/>
                <a:gd name="connsiteY3" fmla="*/ 0 h 2442853"/>
                <a:gd name="connsiteX4" fmla="*/ 1406734 w 1491479"/>
                <a:gd name="connsiteY4" fmla="*/ 1910393 h 2442853"/>
                <a:gd name="connsiteX5" fmla="*/ 1388550 w 1491479"/>
                <a:gd name="connsiteY5" fmla="*/ 1952423 h 2442853"/>
                <a:gd name="connsiteX6" fmla="*/ 1388243 w 1491479"/>
                <a:gd name="connsiteY6" fmla="*/ 1953558 h 2442853"/>
                <a:gd name="connsiteX7" fmla="*/ 1386129 w 1491479"/>
                <a:gd name="connsiteY7" fmla="*/ 1958020 h 2442853"/>
                <a:gd name="connsiteX8" fmla="*/ 1354123 w 1491479"/>
                <a:gd name="connsiteY8" fmla="*/ 2032000 h 2442853"/>
                <a:gd name="connsiteX9" fmla="*/ 1351081 w 1491479"/>
                <a:gd name="connsiteY9" fmla="*/ 2032000 h 2442853"/>
                <a:gd name="connsiteX10" fmla="*/ 1323773 w 1491479"/>
                <a:gd name="connsiteY10" fmla="*/ 2089642 h 2442853"/>
                <a:gd name="connsiteX11" fmla="*/ 743946 w 1491479"/>
                <a:gd name="connsiteY11" fmla="*/ 2442853 h 2442853"/>
                <a:gd name="connsiteX12" fmla="*/ 99649 w 1491479"/>
                <a:gd name="connsiteY12" fmla="*/ 1953558 h 2442853"/>
                <a:gd name="connsiteX13" fmla="*/ 93331 w 1491479"/>
                <a:gd name="connsiteY13" fmla="*/ 1930239 h 2442853"/>
                <a:gd name="connsiteX14" fmla="*/ 84745 w 1491479"/>
                <a:gd name="connsiteY14" fmla="*/ 1910393 h 2442853"/>
                <a:gd name="connsiteX15" fmla="*/ 745739 w 1491479"/>
                <a:gd name="connsiteY15" fmla="*/ 0 h 2442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91479" h="2442853">
                  <a:moveTo>
                    <a:pt x="745739" y="0"/>
                  </a:moveTo>
                  <a:lnTo>
                    <a:pt x="745739" y="840798"/>
                  </a:lnTo>
                  <a:lnTo>
                    <a:pt x="745740" y="840798"/>
                  </a:lnTo>
                  <a:lnTo>
                    <a:pt x="745740" y="0"/>
                  </a:lnTo>
                  <a:cubicBezTo>
                    <a:pt x="1389698" y="811492"/>
                    <a:pt x="1637730" y="1309790"/>
                    <a:pt x="1406734" y="1910393"/>
                  </a:cubicBezTo>
                  <a:lnTo>
                    <a:pt x="1388550" y="1952423"/>
                  </a:lnTo>
                  <a:lnTo>
                    <a:pt x="1388243" y="1953558"/>
                  </a:lnTo>
                  <a:lnTo>
                    <a:pt x="1386129" y="1958020"/>
                  </a:lnTo>
                  <a:lnTo>
                    <a:pt x="1354123" y="2032000"/>
                  </a:lnTo>
                  <a:lnTo>
                    <a:pt x="1351081" y="2032000"/>
                  </a:lnTo>
                  <a:lnTo>
                    <a:pt x="1323773" y="2089642"/>
                  </a:lnTo>
                  <a:cubicBezTo>
                    <a:pt x="1198113" y="2302744"/>
                    <a:pt x="985311" y="2442853"/>
                    <a:pt x="743946" y="2442853"/>
                  </a:cubicBezTo>
                  <a:cubicBezTo>
                    <a:pt x="454309" y="2442853"/>
                    <a:pt x="205801" y="2241096"/>
                    <a:pt x="99649" y="1953558"/>
                  </a:cubicBezTo>
                  <a:lnTo>
                    <a:pt x="93331" y="1930239"/>
                  </a:lnTo>
                  <a:lnTo>
                    <a:pt x="84745" y="1910393"/>
                  </a:lnTo>
                  <a:cubicBezTo>
                    <a:pt x="-146251" y="1309790"/>
                    <a:pt x="101781" y="811492"/>
                    <a:pt x="745739" y="0"/>
                  </a:cubicBezTo>
                  <a:close/>
                </a:path>
              </a:pathLst>
            </a:custGeom>
            <a:solidFill>
              <a:srgbClr val="0091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6" name="Freeform: Shape 60">
              <a:extLst>
                <a:ext uri="{FF2B5EF4-FFF2-40B4-BE49-F238E27FC236}">
                  <a16:creationId xmlns:a16="http://schemas.microsoft.com/office/drawing/2014/main" id="{484EA7DF-D242-4449-B8FD-9A1010EDCD82}"/>
                </a:ext>
              </a:extLst>
            </p:cNvPr>
            <p:cNvSpPr/>
            <p:nvPr/>
          </p:nvSpPr>
          <p:spPr>
            <a:xfrm>
              <a:off x="3232242" y="322280"/>
              <a:ext cx="1010113" cy="859572"/>
            </a:xfrm>
            <a:custGeom>
              <a:avLst/>
              <a:gdLst>
                <a:gd name="connsiteX0" fmla="*/ 505056 w 1010113"/>
                <a:gd name="connsiteY0" fmla="*/ 0 h 859572"/>
                <a:gd name="connsiteX1" fmla="*/ 505056 w 1010113"/>
                <a:gd name="connsiteY1" fmla="*/ 599272 h 859572"/>
                <a:gd name="connsiteX2" fmla="*/ 505057 w 1010113"/>
                <a:gd name="connsiteY2" fmla="*/ 599272 h 859572"/>
                <a:gd name="connsiteX3" fmla="*/ 505057 w 1010113"/>
                <a:gd name="connsiteY3" fmla="*/ 0 h 859572"/>
                <a:gd name="connsiteX4" fmla="*/ 974472 w 1010113"/>
                <a:gd name="connsiteY4" fmla="*/ 737174 h 859572"/>
                <a:gd name="connsiteX5" fmla="*/ 1010113 w 1010113"/>
                <a:gd name="connsiteY5" fmla="*/ 859572 h 859572"/>
                <a:gd name="connsiteX6" fmla="*/ 947328 w 1010113"/>
                <a:gd name="connsiteY6" fmla="*/ 802561 h 859572"/>
                <a:gd name="connsiteX7" fmla="*/ 505056 w 1010113"/>
                <a:gd name="connsiteY7" fmla="*/ 653883 h 859572"/>
                <a:gd name="connsiteX8" fmla="*/ 62784 w 1010113"/>
                <a:gd name="connsiteY8" fmla="*/ 802561 h 859572"/>
                <a:gd name="connsiteX9" fmla="*/ 0 w 1010113"/>
                <a:gd name="connsiteY9" fmla="*/ 859571 h 859572"/>
                <a:gd name="connsiteX10" fmla="*/ 35641 w 1010113"/>
                <a:gd name="connsiteY10" fmla="*/ 737174 h 859572"/>
                <a:gd name="connsiteX11" fmla="*/ 505056 w 1010113"/>
                <a:gd name="connsiteY11" fmla="*/ 0 h 859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010113" h="859572">
                  <a:moveTo>
                    <a:pt x="505056" y="0"/>
                  </a:moveTo>
                  <a:lnTo>
                    <a:pt x="505056" y="599272"/>
                  </a:lnTo>
                  <a:lnTo>
                    <a:pt x="505057" y="599272"/>
                  </a:lnTo>
                  <a:lnTo>
                    <a:pt x="505057" y="0"/>
                  </a:lnTo>
                  <a:cubicBezTo>
                    <a:pt x="734545" y="289192"/>
                    <a:pt x="893484" y="522578"/>
                    <a:pt x="974472" y="737174"/>
                  </a:cubicBezTo>
                  <a:lnTo>
                    <a:pt x="1010113" y="859572"/>
                  </a:lnTo>
                  <a:lnTo>
                    <a:pt x="947328" y="802561"/>
                  </a:lnTo>
                  <a:cubicBezTo>
                    <a:pt x="821079" y="708694"/>
                    <a:pt x="668883" y="653883"/>
                    <a:pt x="505056" y="653883"/>
                  </a:cubicBezTo>
                  <a:cubicBezTo>
                    <a:pt x="341229" y="653883"/>
                    <a:pt x="189033" y="708694"/>
                    <a:pt x="62784" y="802561"/>
                  </a:cubicBezTo>
                  <a:lnTo>
                    <a:pt x="0" y="859571"/>
                  </a:lnTo>
                  <a:lnTo>
                    <a:pt x="35641" y="737174"/>
                  </a:lnTo>
                  <a:cubicBezTo>
                    <a:pt x="116629" y="522578"/>
                    <a:pt x="275568" y="289192"/>
                    <a:pt x="505056" y="0"/>
                  </a:cubicBezTo>
                  <a:close/>
                </a:path>
              </a:pathLst>
            </a:custGeom>
            <a:solidFill>
              <a:srgbClr val="02A44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7" name="Freeform: Shape 61">
              <a:extLst>
                <a:ext uri="{FF2B5EF4-FFF2-40B4-BE49-F238E27FC236}">
                  <a16:creationId xmlns:a16="http://schemas.microsoft.com/office/drawing/2014/main" id="{C3B85012-DC06-4B79-9F26-BCA29F842685}"/>
                </a:ext>
              </a:extLst>
            </p:cNvPr>
            <p:cNvSpPr/>
            <p:nvPr/>
          </p:nvSpPr>
          <p:spPr>
            <a:xfrm>
              <a:off x="3466539" y="322280"/>
              <a:ext cx="553957" cy="382023"/>
            </a:xfrm>
            <a:custGeom>
              <a:avLst/>
              <a:gdLst>
                <a:gd name="connsiteX0" fmla="*/ 280301 w 553957"/>
                <a:gd name="connsiteY0" fmla="*/ 0 h 382023"/>
                <a:gd name="connsiteX1" fmla="*/ 439074 w 553957"/>
                <a:gd name="connsiteY1" fmla="*/ 207009 h 382023"/>
                <a:gd name="connsiteX2" fmla="*/ 553957 w 553957"/>
                <a:gd name="connsiteY2" fmla="*/ 372455 h 382023"/>
                <a:gd name="connsiteX3" fmla="*/ 443305 w 553957"/>
                <a:gd name="connsiteY3" fmla="*/ 343228 h 382023"/>
                <a:gd name="connsiteX4" fmla="*/ 293515 w 553957"/>
                <a:gd name="connsiteY4" fmla="*/ 330380 h 382023"/>
                <a:gd name="connsiteX5" fmla="*/ 280301 w 553957"/>
                <a:gd name="connsiteY5" fmla="*/ 331513 h 382023"/>
                <a:gd name="connsiteX6" fmla="*/ 280300 w 553957"/>
                <a:gd name="connsiteY6" fmla="*/ 0 h 382023"/>
                <a:gd name="connsiteX7" fmla="*/ 280300 w 553957"/>
                <a:gd name="connsiteY7" fmla="*/ 331514 h 382023"/>
                <a:gd name="connsiteX8" fmla="*/ 143726 w 553957"/>
                <a:gd name="connsiteY8" fmla="*/ 343228 h 382023"/>
                <a:gd name="connsiteX9" fmla="*/ 4211 w 553957"/>
                <a:gd name="connsiteY9" fmla="*/ 380078 h 382023"/>
                <a:gd name="connsiteX10" fmla="*/ 0 w 553957"/>
                <a:gd name="connsiteY10" fmla="*/ 382023 h 382023"/>
                <a:gd name="connsiteX11" fmla="*/ 121528 w 553957"/>
                <a:gd name="connsiteY11" fmla="*/ 207009 h 382023"/>
                <a:gd name="connsiteX12" fmla="*/ 280300 w 553957"/>
                <a:gd name="connsiteY12" fmla="*/ 0 h 38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53957" h="382023">
                  <a:moveTo>
                    <a:pt x="280301" y="0"/>
                  </a:moveTo>
                  <a:cubicBezTo>
                    <a:pt x="337673" y="72298"/>
                    <a:pt x="390636" y="141108"/>
                    <a:pt x="439074" y="207009"/>
                  </a:cubicBezTo>
                  <a:lnTo>
                    <a:pt x="553957" y="372455"/>
                  </a:lnTo>
                  <a:lnTo>
                    <a:pt x="443305" y="343228"/>
                  </a:lnTo>
                  <a:cubicBezTo>
                    <a:pt x="394921" y="334804"/>
                    <a:pt x="344825" y="330380"/>
                    <a:pt x="293515" y="330380"/>
                  </a:cubicBezTo>
                  <a:lnTo>
                    <a:pt x="280301" y="331513"/>
                  </a:lnTo>
                  <a:close/>
                  <a:moveTo>
                    <a:pt x="280300" y="0"/>
                  </a:moveTo>
                  <a:lnTo>
                    <a:pt x="280300" y="331514"/>
                  </a:lnTo>
                  <a:lnTo>
                    <a:pt x="143726" y="343228"/>
                  </a:lnTo>
                  <a:cubicBezTo>
                    <a:pt x="95342" y="351653"/>
                    <a:pt x="48672" y="364077"/>
                    <a:pt x="4211" y="380078"/>
                  </a:cubicBezTo>
                  <a:lnTo>
                    <a:pt x="0" y="382023"/>
                  </a:lnTo>
                  <a:lnTo>
                    <a:pt x="121528" y="207009"/>
                  </a:lnTo>
                  <a:cubicBezTo>
                    <a:pt x="169965" y="141108"/>
                    <a:pt x="222928" y="72298"/>
                    <a:pt x="280300" y="0"/>
                  </a:cubicBezTo>
                  <a:close/>
                </a:path>
              </a:pathLst>
            </a:custGeom>
            <a:solidFill>
              <a:srgbClr val="08B5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8" name="Group 62">
            <a:extLst>
              <a:ext uri="{FF2B5EF4-FFF2-40B4-BE49-F238E27FC236}">
                <a16:creationId xmlns:a16="http://schemas.microsoft.com/office/drawing/2014/main" id="{0CC2464B-70EF-49F0-925D-F92DE3676427}"/>
              </a:ext>
            </a:extLst>
          </p:cNvPr>
          <p:cNvGrpSpPr/>
          <p:nvPr/>
        </p:nvGrpSpPr>
        <p:grpSpPr>
          <a:xfrm rot="19612248">
            <a:off x="6977165" y="3653018"/>
            <a:ext cx="550715" cy="902002"/>
            <a:chOff x="3212000" y="311291"/>
            <a:chExt cx="1063039" cy="1741123"/>
          </a:xfr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grpSpPr>
        <p:sp>
          <p:nvSpPr>
            <p:cNvPr id="249" name="Freeform: Shape 63">
              <a:extLst>
                <a:ext uri="{FF2B5EF4-FFF2-40B4-BE49-F238E27FC236}">
                  <a16:creationId xmlns:a16="http://schemas.microsoft.com/office/drawing/2014/main" id="{37C3D07D-89A1-48B2-831C-4B6EA87879A8}"/>
                </a:ext>
              </a:extLst>
            </p:cNvPr>
            <p:cNvSpPr/>
            <p:nvPr/>
          </p:nvSpPr>
          <p:spPr>
            <a:xfrm>
              <a:off x="3212000" y="311291"/>
              <a:ext cx="1063039" cy="1741123"/>
            </a:xfrm>
            <a:custGeom>
              <a:avLst/>
              <a:gdLst>
                <a:gd name="connsiteX0" fmla="*/ 745739 w 1491479"/>
                <a:gd name="connsiteY0" fmla="*/ 0 h 2442853"/>
                <a:gd name="connsiteX1" fmla="*/ 745739 w 1491479"/>
                <a:gd name="connsiteY1" fmla="*/ 840798 h 2442853"/>
                <a:gd name="connsiteX2" fmla="*/ 745740 w 1491479"/>
                <a:gd name="connsiteY2" fmla="*/ 840798 h 2442853"/>
                <a:gd name="connsiteX3" fmla="*/ 745740 w 1491479"/>
                <a:gd name="connsiteY3" fmla="*/ 0 h 2442853"/>
                <a:gd name="connsiteX4" fmla="*/ 1406734 w 1491479"/>
                <a:gd name="connsiteY4" fmla="*/ 1910393 h 2442853"/>
                <a:gd name="connsiteX5" fmla="*/ 1388550 w 1491479"/>
                <a:gd name="connsiteY5" fmla="*/ 1952423 h 2442853"/>
                <a:gd name="connsiteX6" fmla="*/ 1388243 w 1491479"/>
                <a:gd name="connsiteY6" fmla="*/ 1953558 h 2442853"/>
                <a:gd name="connsiteX7" fmla="*/ 1386129 w 1491479"/>
                <a:gd name="connsiteY7" fmla="*/ 1958020 h 2442853"/>
                <a:gd name="connsiteX8" fmla="*/ 1354123 w 1491479"/>
                <a:gd name="connsiteY8" fmla="*/ 2032000 h 2442853"/>
                <a:gd name="connsiteX9" fmla="*/ 1351081 w 1491479"/>
                <a:gd name="connsiteY9" fmla="*/ 2032000 h 2442853"/>
                <a:gd name="connsiteX10" fmla="*/ 1323773 w 1491479"/>
                <a:gd name="connsiteY10" fmla="*/ 2089642 h 2442853"/>
                <a:gd name="connsiteX11" fmla="*/ 743946 w 1491479"/>
                <a:gd name="connsiteY11" fmla="*/ 2442853 h 2442853"/>
                <a:gd name="connsiteX12" fmla="*/ 99649 w 1491479"/>
                <a:gd name="connsiteY12" fmla="*/ 1953558 h 2442853"/>
                <a:gd name="connsiteX13" fmla="*/ 93331 w 1491479"/>
                <a:gd name="connsiteY13" fmla="*/ 1930239 h 2442853"/>
                <a:gd name="connsiteX14" fmla="*/ 84745 w 1491479"/>
                <a:gd name="connsiteY14" fmla="*/ 1910393 h 2442853"/>
                <a:gd name="connsiteX15" fmla="*/ 745739 w 1491479"/>
                <a:gd name="connsiteY15" fmla="*/ 0 h 2442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91479" h="2442853">
                  <a:moveTo>
                    <a:pt x="745739" y="0"/>
                  </a:moveTo>
                  <a:lnTo>
                    <a:pt x="745739" y="840798"/>
                  </a:lnTo>
                  <a:lnTo>
                    <a:pt x="745740" y="840798"/>
                  </a:lnTo>
                  <a:lnTo>
                    <a:pt x="745740" y="0"/>
                  </a:lnTo>
                  <a:cubicBezTo>
                    <a:pt x="1389698" y="811492"/>
                    <a:pt x="1637730" y="1309790"/>
                    <a:pt x="1406734" y="1910393"/>
                  </a:cubicBezTo>
                  <a:lnTo>
                    <a:pt x="1388550" y="1952423"/>
                  </a:lnTo>
                  <a:lnTo>
                    <a:pt x="1388243" y="1953558"/>
                  </a:lnTo>
                  <a:lnTo>
                    <a:pt x="1386129" y="1958020"/>
                  </a:lnTo>
                  <a:lnTo>
                    <a:pt x="1354123" y="2032000"/>
                  </a:lnTo>
                  <a:lnTo>
                    <a:pt x="1351081" y="2032000"/>
                  </a:lnTo>
                  <a:lnTo>
                    <a:pt x="1323773" y="2089642"/>
                  </a:lnTo>
                  <a:cubicBezTo>
                    <a:pt x="1198113" y="2302744"/>
                    <a:pt x="985311" y="2442853"/>
                    <a:pt x="743946" y="2442853"/>
                  </a:cubicBezTo>
                  <a:cubicBezTo>
                    <a:pt x="454309" y="2442853"/>
                    <a:pt x="205801" y="2241096"/>
                    <a:pt x="99649" y="1953558"/>
                  </a:cubicBezTo>
                  <a:lnTo>
                    <a:pt x="93331" y="1930239"/>
                  </a:lnTo>
                  <a:lnTo>
                    <a:pt x="84745" y="1910393"/>
                  </a:lnTo>
                  <a:cubicBezTo>
                    <a:pt x="-146251" y="1309790"/>
                    <a:pt x="101781" y="811492"/>
                    <a:pt x="745739" y="0"/>
                  </a:cubicBezTo>
                  <a:close/>
                </a:path>
              </a:pathLst>
            </a:custGeom>
            <a:solidFill>
              <a:srgbClr val="0091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0" name="Freeform: Shape 64">
              <a:extLst>
                <a:ext uri="{FF2B5EF4-FFF2-40B4-BE49-F238E27FC236}">
                  <a16:creationId xmlns:a16="http://schemas.microsoft.com/office/drawing/2014/main" id="{92F87B27-37CF-4750-90C3-69DAC13A7AF1}"/>
                </a:ext>
              </a:extLst>
            </p:cNvPr>
            <p:cNvSpPr/>
            <p:nvPr/>
          </p:nvSpPr>
          <p:spPr>
            <a:xfrm>
              <a:off x="3232242" y="322280"/>
              <a:ext cx="1010113" cy="859572"/>
            </a:xfrm>
            <a:custGeom>
              <a:avLst/>
              <a:gdLst>
                <a:gd name="connsiteX0" fmla="*/ 505056 w 1010113"/>
                <a:gd name="connsiteY0" fmla="*/ 0 h 859572"/>
                <a:gd name="connsiteX1" fmla="*/ 505056 w 1010113"/>
                <a:gd name="connsiteY1" fmla="*/ 599272 h 859572"/>
                <a:gd name="connsiteX2" fmla="*/ 505057 w 1010113"/>
                <a:gd name="connsiteY2" fmla="*/ 599272 h 859572"/>
                <a:gd name="connsiteX3" fmla="*/ 505057 w 1010113"/>
                <a:gd name="connsiteY3" fmla="*/ 0 h 859572"/>
                <a:gd name="connsiteX4" fmla="*/ 974472 w 1010113"/>
                <a:gd name="connsiteY4" fmla="*/ 737174 h 859572"/>
                <a:gd name="connsiteX5" fmla="*/ 1010113 w 1010113"/>
                <a:gd name="connsiteY5" fmla="*/ 859572 h 859572"/>
                <a:gd name="connsiteX6" fmla="*/ 947328 w 1010113"/>
                <a:gd name="connsiteY6" fmla="*/ 802561 h 859572"/>
                <a:gd name="connsiteX7" fmla="*/ 505056 w 1010113"/>
                <a:gd name="connsiteY7" fmla="*/ 653883 h 859572"/>
                <a:gd name="connsiteX8" fmla="*/ 62784 w 1010113"/>
                <a:gd name="connsiteY8" fmla="*/ 802561 h 859572"/>
                <a:gd name="connsiteX9" fmla="*/ 0 w 1010113"/>
                <a:gd name="connsiteY9" fmla="*/ 859571 h 859572"/>
                <a:gd name="connsiteX10" fmla="*/ 35641 w 1010113"/>
                <a:gd name="connsiteY10" fmla="*/ 737174 h 859572"/>
                <a:gd name="connsiteX11" fmla="*/ 505056 w 1010113"/>
                <a:gd name="connsiteY11" fmla="*/ 0 h 859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010113" h="859572">
                  <a:moveTo>
                    <a:pt x="505056" y="0"/>
                  </a:moveTo>
                  <a:lnTo>
                    <a:pt x="505056" y="599272"/>
                  </a:lnTo>
                  <a:lnTo>
                    <a:pt x="505057" y="599272"/>
                  </a:lnTo>
                  <a:lnTo>
                    <a:pt x="505057" y="0"/>
                  </a:lnTo>
                  <a:cubicBezTo>
                    <a:pt x="734545" y="289192"/>
                    <a:pt x="893484" y="522578"/>
                    <a:pt x="974472" y="737174"/>
                  </a:cubicBezTo>
                  <a:lnTo>
                    <a:pt x="1010113" y="859572"/>
                  </a:lnTo>
                  <a:lnTo>
                    <a:pt x="947328" y="802561"/>
                  </a:lnTo>
                  <a:cubicBezTo>
                    <a:pt x="821079" y="708694"/>
                    <a:pt x="668883" y="653883"/>
                    <a:pt x="505056" y="653883"/>
                  </a:cubicBezTo>
                  <a:cubicBezTo>
                    <a:pt x="341229" y="653883"/>
                    <a:pt x="189033" y="708694"/>
                    <a:pt x="62784" y="802561"/>
                  </a:cubicBezTo>
                  <a:lnTo>
                    <a:pt x="0" y="859571"/>
                  </a:lnTo>
                  <a:lnTo>
                    <a:pt x="35641" y="737174"/>
                  </a:lnTo>
                  <a:cubicBezTo>
                    <a:pt x="116629" y="522578"/>
                    <a:pt x="275568" y="289192"/>
                    <a:pt x="505056" y="0"/>
                  </a:cubicBezTo>
                  <a:close/>
                </a:path>
              </a:pathLst>
            </a:custGeom>
            <a:solidFill>
              <a:srgbClr val="02A44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1" name="Freeform: Shape 65">
              <a:extLst>
                <a:ext uri="{FF2B5EF4-FFF2-40B4-BE49-F238E27FC236}">
                  <a16:creationId xmlns:a16="http://schemas.microsoft.com/office/drawing/2014/main" id="{1B841E4B-D9C2-43BA-AC32-036C3C7B1BFA}"/>
                </a:ext>
              </a:extLst>
            </p:cNvPr>
            <p:cNvSpPr/>
            <p:nvPr/>
          </p:nvSpPr>
          <p:spPr>
            <a:xfrm>
              <a:off x="3466539" y="322280"/>
              <a:ext cx="553957" cy="382023"/>
            </a:xfrm>
            <a:custGeom>
              <a:avLst/>
              <a:gdLst>
                <a:gd name="connsiteX0" fmla="*/ 280301 w 553957"/>
                <a:gd name="connsiteY0" fmla="*/ 0 h 382023"/>
                <a:gd name="connsiteX1" fmla="*/ 439074 w 553957"/>
                <a:gd name="connsiteY1" fmla="*/ 207009 h 382023"/>
                <a:gd name="connsiteX2" fmla="*/ 553957 w 553957"/>
                <a:gd name="connsiteY2" fmla="*/ 372455 h 382023"/>
                <a:gd name="connsiteX3" fmla="*/ 443305 w 553957"/>
                <a:gd name="connsiteY3" fmla="*/ 343228 h 382023"/>
                <a:gd name="connsiteX4" fmla="*/ 293515 w 553957"/>
                <a:gd name="connsiteY4" fmla="*/ 330380 h 382023"/>
                <a:gd name="connsiteX5" fmla="*/ 280301 w 553957"/>
                <a:gd name="connsiteY5" fmla="*/ 331513 h 382023"/>
                <a:gd name="connsiteX6" fmla="*/ 280300 w 553957"/>
                <a:gd name="connsiteY6" fmla="*/ 0 h 382023"/>
                <a:gd name="connsiteX7" fmla="*/ 280300 w 553957"/>
                <a:gd name="connsiteY7" fmla="*/ 331514 h 382023"/>
                <a:gd name="connsiteX8" fmla="*/ 143726 w 553957"/>
                <a:gd name="connsiteY8" fmla="*/ 343228 h 382023"/>
                <a:gd name="connsiteX9" fmla="*/ 4211 w 553957"/>
                <a:gd name="connsiteY9" fmla="*/ 380078 h 382023"/>
                <a:gd name="connsiteX10" fmla="*/ 0 w 553957"/>
                <a:gd name="connsiteY10" fmla="*/ 382023 h 382023"/>
                <a:gd name="connsiteX11" fmla="*/ 121528 w 553957"/>
                <a:gd name="connsiteY11" fmla="*/ 207009 h 382023"/>
                <a:gd name="connsiteX12" fmla="*/ 280300 w 553957"/>
                <a:gd name="connsiteY12" fmla="*/ 0 h 38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53957" h="382023">
                  <a:moveTo>
                    <a:pt x="280301" y="0"/>
                  </a:moveTo>
                  <a:cubicBezTo>
                    <a:pt x="337673" y="72298"/>
                    <a:pt x="390636" y="141108"/>
                    <a:pt x="439074" y="207009"/>
                  </a:cubicBezTo>
                  <a:lnTo>
                    <a:pt x="553957" y="372455"/>
                  </a:lnTo>
                  <a:lnTo>
                    <a:pt x="443305" y="343228"/>
                  </a:lnTo>
                  <a:cubicBezTo>
                    <a:pt x="394921" y="334804"/>
                    <a:pt x="344825" y="330380"/>
                    <a:pt x="293515" y="330380"/>
                  </a:cubicBezTo>
                  <a:lnTo>
                    <a:pt x="280301" y="331513"/>
                  </a:lnTo>
                  <a:close/>
                  <a:moveTo>
                    <a:pt x="280300" y="0"/>
                  </a:moveTo>
                  <a:lnTo>
                    <a:pt x="280300" y="331514"/>
                  </a:lnTo>
                  <a:lnTo>
                    <a:pt x="143726" y="343228"/>
                  </a:lnTo>
                  <a:cubicBezTo>
                    <a:pt x="95342" y="351653"/>
                    <a:pt x="48672" y="364077"/>
                    <a:pt x="4211" y="380078"/>
                  </a:cubicBezTo>
                  <a:lnTo>
                    <a:pt x="0" y="382023"/>
                  </a:lnTo>
                  <a:lnTo>
                    <a:pt x="121528" y="207009"/>
                  </a:lnTo>
                  <a:cubicBezTo>
                    <a:pt x="169965" y="141108"/>
                    <a:pt x="222928" y="72298"/>
                    <a:pt x="280300" y="0"/>
                  </a:cubicBezTo>
                  <a:close/>
                </a:path>
              </a:pathLst>
            </a:custGeom>
            <a:solidFill>
              <a:srgbClr val="08B5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2" name="Group 66">
            <a:extLst>
              <a:ext uri="{FF2B5EF4-FFF2-40B4-BE49-F238E27FC236}">
                <a16:creationId xmlns:a16="http://schemas.microsoft.com/office/drawing/2014/main" id="{CE51541F-12B5-4E86-81CA-15895A99B34A}"/>
              </a:ext>
            </a:extLst>
          </p:cNvPr>
          <p:cNvGrpSpPr/>
          <p:nvPr/>
        </p:nvGrpSpPr>
        <p:grpSpPr>
          <a:xfrm rot="3248407">
            <a:off x="7492288" y="3706337"/>
            <a:ext cx="550715" cy="902002"/>
            <a:chOff x="3212000" y="311291"/>
            <a:chExt cx="1063039" cy="1741123"/>
          </a:xfr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grpSpPr>
        <p:sp>
          <p:nvSpPr>
            <p:cNvPr id="253" name="Freeform: Shape 67">
              <a:extLst>
                <a:ext uri="{FF2B5EF4-FFF2-40B4-BE49-F238E27FC236}">
                  <a16:creationId xmlns:a16="http://schemas.microsoft.com/office/drawing/2014/main" id="{0351CE23-73C5-410B-9F95-7EE59B9A8320}"/>
                </a:ext>
              </a:extLst>
            </p:cNvPr>
            <p:cNvSpPr/>
            <p:nvPr/>
          </p:nvSpPr>
          <p:spPr>
            <a:xfrm>
              <a:off x="3212000" y="311291"/>
              <a:ext cx="1063039" cy="1741123"/>
            </a:xfrm>
            <a:custGeom>
              <a:avLst/>
              <a:gdLst>
                <a:gd name="connsiteX0" fmla="*/ 745739 w 1491479"/>
                <a:gd name="connsiteY0" fmla="*/ 0 h 2442853"/>
                <a:gd name="connsiteX1" fmla="*/ 745739 w 1491479"/>
                <a:gd name="connsiteY1" fmla="*/ 840798 h 2442853"/>
                <a:gd name="connsiteX2" fmla="*/ 745740 w 1491479"/>
                <a:gd name="connsiteY2" fmla="*/ 840798 h 2442853"/>
                <a:gd name="connsiteX3" fmla="*/ 745740 w 1491479"/>
                <a:gd name="connsiteY3" fmla="*/ 0 h 2442853"/>
                <a:gd name="connsiteX4" fmla="*/ 1406734 w 1491479"/>
                <a:gd name="connsiteY4" fmla="*/ 1910393 h 2442853"/>
                <a:gd name="connsiteX5" fmla="*/ 1388550 w 1491479"/>
                <a:gd name="connsiteY5" fmla="*/ 1952423 h 2442853"/>
                <a:gd name="connsiteX6" fmla="*/ 1388243 w 1491479"/>
                <a:gd name="connsiteY6" fmla="*/ 1953558 h 2442853"/>
                <a:gd name="connsiteX7" fmla="*/ 1386129 w 1491479"/>
                <a:gd name="connsiteY7" fmla="*/ 1958020 h 2442853"/>
                <a:gd name="connsiteX8" fmla="*/ 1354123 w 1491479"/>
                <a:gd name="connsiteY8" fmla="*/ 2032000 h 2442853"/>
                <a:gd name="connsiteX9" fmla="*/ 1351081 w 1491479"/>
                <a:gd name="connsiteY9" fmla="*/ 2032000 h 2442853"/>
                <a:gd name="connsiteX10" fmla="*/ 1323773 w 1491479"/>
                <a:gd name="connsiteY10" fmla="*/ 2089642 h 2442853"/>
                <a:gd name="connsiteX11" fmla="*/ 743946 w 1491479"/>
                <a:gd name="connsiteY11" fmla="*/ 2442853 h 2442853"/>
                <a:gd name="connsiteX12" fmla="*/ 99649 w 1491479"/>
                <a:gd name="connsiteY12" fmla="*/ 1953558 h 2442853"/>
                <a:gd name="connsiteX13" fmla="*/ 93331 w 1491479"/>
                <a:gd name="connsiteY13" fmla="*/ 1930239 h 2442853"/>
                <a:gd name="connsiteX14" fmla="*/ 84745 w 1491479"/>
                <a:gd name="connsiteY14" fmla="*/ 1910393 h 2442853"/>
                <a:gd name="connsiteX15" fmla="*/ 745739 w 1491479"/>
                <a:gd name="connsiteY15" fmla="*/ 0 h 2442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91479" h="2442853">
                  <a:moveTo>
                    <a:pt x="745739" y="0"/>
                  </a:moveTo>
                  <a:lnTo>
                    <a:pt x="745739" y="840798"/>
                  </a:lnTo>
                  <a:lnTo>
                    <a:pt x="745740" y="840798"/>
                  </a:lnTo>
                  <a:lnTo>
                    <a:pt x="745740" y="0"/>
                  </a:lnTo>
                  <a:cubicBezTo>
                    <a:pt x="1389698" y="811492"/>
                    <a:pt x="1637730" y="1309790"/>
                    <a:pt x="1406734" y="1910393"/>
                  </a:cubicBezTo>
                  <a:lnTo>
                    <a:pt x="1388550" y="1952423"/>
                  </a:lnTo>
                  <a:lnTo>
                    <a:pt x="1388243" y="1953558"/>
                  </a:lnTo>
                  <a:lnTo>
                    <a:pt x="1386129" y="1958020"/>
                  </a:lnTo>
                  <a:lnTo>
                    <a:pt x="1354123" y="2032000"/>
                  </a:lnTo>
                  <a:lnTo>
                    <a:pt x="1351081" y="2032000"/>
                  </a:lnTo>
                  <a:lnTo>
                    <a:pt x="1323773" y="2089642"/>
                  </a:lnTo>
                  <a:cubicBezTo>
                    <a:pt x="1198113" y="2302744"/>
                    <a:pt x="985311" y="2442853"/>
                    <a:pt x="743946" y="2442853"/>
                  </a:cubicBezTo>
                  <a:cubicBezTo>
                    <a:pt x="454309" y="2442853"/>
                    <a:pt x="205801" y="2241096"/>
                    <a:pt x="99649" y="1953558"/>
                  </a:cubicBezTo>
                  <a:lnTo>
                    <a:pt x="93331" y="1930239"/>
                  </a:lnTo>
                  <a:lnTo>
                    <a:pt x="84745" y="1910393"/>
                  </a:lnTo>
                  <a:cubicBezTo>
                    <a:pt x="-146251" y="1309790"/>
                    <a:pt x="101781" y="811492"/>
                    <a:pt x="745739" y="0"/>
                  </a:cubicBezTo>
                  <a:close/>
                </a:path>
              </a:pathLst>
            </a:custGeom>
            <a:solidFill>
              <a:srgbClr val="0091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4" name="Freeform: Shape 68">
              <a:extLst>
                <a:ext uri="{FF2B5EF4-FFF2-40B4-BE49-F238E27FC236}">
                  <a16:creationId xmlns:a16="http://schemas.microsoft.com/office/drawing/2014/main" id="{F0B89F69-C6BA-40CC-8A81-8F10E28C8D02}"/>
                </a:ext>
              </a:extLst>
            </p:cNvPr>
            <p:cNvSpPr/>
            <p:nvPr/>
          </p:nvSpPr>
          <p:spPr>
            <a:xfrm>
              <a:off x="3232242" y="322280"/>
              <a:ext cx="1010113" cy="859572"/>
            </a:xfrm>
            <a:custGeom>
              <a:avLst/>
              <a:gdLst>
                <a:gd name="connsiteX0" fmla="*/ 505056 w 1010113"/>
                <a:gd name="connsiteY0" fmla="*/ 0 h 859572"/>
                <a:gd name="connsiteX1" fmla="*/ 505056 w 1010113"/>
                <a:gd name="connsiteY1" fmla="*/ 599272 h 859572"/>
                <a:gd name="connsiteX2" fmla="*/ 505057 w 1010113"/>
                <a:gd name="connsiteY2" fmla="*/ 599272 h 859572"/>
                <a:gd name="connsiteX3" fmla="*/ 505057 w 1010113"/>
                <a:gd name="connsiteY3" fmla="*/ 0 h 859572"/>
                <a:gd name="connsiteX4" fmla="*/ 974472 w 1010113"/>
                <a:gd name="connsiteY4" fmla="*/ 737174 h 859572"/>
                <a:gd name="connsiteX5" fmla="*/ 1010113 w 1010113"/>
                <a:gd name="connsiteY5" fmla="*/ 859572 h 859572"/>
                <a:gd name="connsiteX6" fmla="*/ 947328 w 1010113"/>
                <a:gd name="connsiteY6" fmla="*/ 802561 h 859572"/>
                <a:gd name="connsiteX7" fmla="*/ 505056 w 1010113"/>
                <a:gd name="connsiteY7" fmla="*/ 653883 h 859572"/>
                <a:gd name="connsiteX8" fmla="*/ 62784 w 1010113"/>
                <a:gd name="connsiteY8" fmla="*/ 802561 h 859572"/>
                <a:gd name="connsiteX9" fmla="*/ 0 w 1010113"/>
                <a:gd name="connsiteY9" fmla="*/ 859571 h 859572"/>
                <a:gd name="connsiteX10" fmla="*/ 35641 w 1010113"/>
                <a:gd name="connsiteY10" fmla="*/ 737174 h 859572"/>
                <a:gd name="connsiteX11" fmla="*/ 505056 w 1010113"/>
                <a:gd name="connsiteY11" fmla="*/ 0 h 859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010113" h="859572">
                  <a:moveTo>
                    <a:pt x="505056" y="0"/>
                  </a:moveTo>
                  <a:lnTo>
                    <a:pt x="505056" y="599272"/>
                  </a:lnTo>
                  <a:lnTo>
                    <a:pt x="505057" y="599272"/>
                  </a:lnTo>
                  <a:lnTo>
                    <a:pt x="505057" y="0"/>
                  </a:lnTo>
                  <a:cubicBezTo>
                    <a:pt x="734545" y="289192"/>
                    <a:pt x="893484" y="522578"/>
                    <a:pt x="974472" y="737174"/>
                  </a:cubicBezTo>
                  <a:lnTo>
                    <a:pt x="1010113" y="859572"/>
                  </a:lnTo>
                  <a:lnTo>
                    <a:pt x="947328" y="802561"/>
                  </a:lnTo>
                  <a:cubicBezTo>
                    <a:pt x="821079" y="708694"/>
                    <a:pt x="668883" y="653883"/>
                    <a:pt x="505056" y="653883"/>
                  </a:cubicBezTo>
                  <a:cubicBezTo>
                    <a:pt x="341229" y="653883"/>
                    <a:pt x="189033" y="708694"/>
                    <a:pt x="62784" y="802561"/>
                  </a:cubicBezTo>
                  <a:lnTo>
                    <a:pt x="0" y="859571"/>
                  </a:lnTo>
                  <a:lnTo>
                    <a:pt x="35641" y="737174"/>
                  </a:lnTo>
                  <a:cubicBezTo>
                    <a:pt x="116629" y="522578"/>
                    <a:pt x="275568" y="289192"/>
                    <a:pt x="505056" y="0"/>
                  </a:cubicBezTo>
                  <a:close/>
                </a:path>
              </a:pathLst>
            </a:custGeom>
            <a:solidFill>
              <a:srgbClr val="02A44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5" name="Freeform: Shape 69">
              <a:extLst>
                <a:ext uri="{FF2B5EF4-FFF2-40B4-BE49-F238E27FC236}">
                  <a16:creationId xmlns:a16="http://schemas.microsoft.com/office/drawing/2014/main" id="{383D8B63-F171-468A-9FB4-4E6250B950C4}"/>
                </a:ext>
              </a:extLst>
            </p:cNvPr>
            <p:cNvSpPr/>
            <p:nvPr/>
          </p:nvSpPr>
          <p:spPr>
            <a:xfrm>
              <a:off x="3466539" y="322280"/>
              <a:ext cx="553957" cy="382023"/>
            </a:xfrm>
            <a:custGeom>
              <a:avLst/>
              <a:gdLst>
                <a:gd name="connsiteX0" fmla="*/ 280301 w 553957"/>
                <a:gd name="connsiteY0" fmla="*/ 0 h 382023"/>
                <a:gd name="connsiteX1" fmla="*/ 439074 w 553957"/>
                <a:gd name="connsiteY1" fmla="*/ 207009 h 382023"/>
                <a:gd name="connsiteX2" fmla="*/ 553957 w 553957"/>
                <a:gd name="connsiteY2" fmla="*/ 372455 h 382023"/>
                <a:gd name="connsiteX3" fmla="*/ 443305 w 553957"/>
                <a:gd name="connsiteY3" fmla="*/ 343228 h 382023"/>
                <a:gd name="connsiteX4" fmla="*/ 293515 w 553957"/>
                <a:gd name="connsiteY4" fmla="*/ 330380 h 382023"/>
                <a:gd name="connsiteX5" fmla="*/ 280301 w 553957"/>
                <a:gd name="connsiteY5" fmla="*/ 331513 h 382023"/>
                <a:gd name="connsiteX6" fmla="*/ 280300 w 553957"/>
                <a:gd name="connsiteY6" fmla="*/ 0 h 382023"/>
                <a:gd name="connsiteX7" fmla="*/ 280300 w 553957"/>
                <a:gd name="connsiteY7" fmla="*/ 331514 h 382023"/>
                <a:gd name="connsiteX8" fmla="*/ 143726 w 553957"/>
                <a:gd name="connsiteY8" fmla="*/ 343228 h 382023"/>
                <a:gd name="connsiteX9" fmla="*/ 4211 w 553957"/>
                <a:gd name="connsiteY9" fmla="*/ 380078 h 382023"/>
                <a:gd name="connsiteX10" fmla="*/ 0 w 553957"/>
                <a:gd name="connsiteY10" fmla="*/ 382023 h 382023"/>
                <a:gd name="connsiteX11" fmla="*/ 121528 w 553957"/>
                <a:gd name="connsiteY11" fmla="*/ 207009 h 382023"/>
                <a:gd name="connsiteX12" fmla="*/ 280300 w 553957"/>
                <a:gd name="connsiteY12" fmla="*/ 0 h 38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53957" h="382023">
                  <a:moveTo>
                    <a:pt x="280301" y="0"/>
                  </a:moveTo>
                  <a:cubicBezTo>
                    <a:pt x="337673" y="72298"/>
                    <a:pt x="390636" y="141108"/>
                    <a:pt x="439074" y="207009"/>
                  </a:cubicBezTo>
                  <a:lnTo>
                    <a:pt x="553957" y="372455"/>
                  </a:lnTo>
                  <a:lnTo>
                    <a:pt x="443305" y="343228"/>
                  </a:lnTo>
                  <a:cubicBezTo>
                    <a:pt x="394921" y="334804"/>
                    <a:pt x="344825" y="330380"/>
                    <a:pt x="293515" y="330380"/>
                  </a:cubicBezTo>
                  <a:lnTo>
                    <a:pt x="280301" y="331513"/>
                  </a:lnTo>
                  <a:close/>
                  <a:moveTo>
                    <a:pt x="280300" y="0"/>
                  </a:moveTo>
                  <a:lnTo>
                    <a:pt x="280300" y="331514"/>
                  </a:lnTo>
                  <a:lnTo>
                    <a:pt x="143726" y="343228"/>
                  </a:lnTo>
                  <a:cubicBezTo>
                    <a:pt x="95342" y="351653"/>
                    <a:pt x="48672" y="364077"/>
                    <a:pt x="4211" y="380078"/>
                  </a:cubicBezTo>
                  <a:lnTo>
                    <a:pt x="0" y="382023"/>
                  </a:lnTo>
                  <a:lnTo>
                    <a:pt x="121528" y="207009"/>
                  </a:lnTo>
                  <a:cubicBezTo>
                    <a:pt x="169965" y="141108"/>
                    <a:pt x="222928" y="72298"/>
                    <a:pt x="280300" y="0"/>
                  </a:cubicBezTo>
                  <a:close/>
                </a:path>
              </a:pathLst>
            </a:custGeom>
            <a:solidFill>
              <a:srgbClr val="08B5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6" name="Group 70">
            <a:extLst>
              <a:ext uri="{FF2B5EF4-FFF2-40B4-BE49-F238E27FC236}">
                <a16:creationId xmlns:a16="http://schemas.microsoft.com/office/drawing/2014/main" id="{3D72CE7B-4DFF-47D3-AEBD-FCEC839FBA9E}"/>
              </a:ext>
            </a:extLst>
          </p:cNvPr>
          <p:cNvGrpSpPr/>
          <p:nvPr/>
        </p:nvGrpSpPr>
        <p:grpSpPr>
          <a:xfrm rot="2440965">
            <a:off x="11355008" y="3989826"/>
            <a:ext cx="550715" cy="902002"/>
            <a:chOff x="3212000" y="311291"/>
            <a:chExt cx="1063039" cy="1741123"/>
          </a:xfr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grpSpPr>
        <p:sp>
          <p:nvSpPr>
            <p:cNvPr id="257" name="Freeform: Shape 71">
              <a:extLst>
                <a:ext uri="{FF2B5EF4-FFF2-40B4-BE49-F238E27FC236}">
                  <a16:creationId xmlns:a16="http://schemas.microsoft.com/office/drawing/2014/main" id="{F4153141-01AF-4AF4-ACC9-5C3FD3BC7AC1}"/>
                </a:ext>
              </a:extLst>
            </p:cNvPr>
            <p:cNvSpPr/>
            <p:nvPr/>
          </p:nvSpPr>
          <p:spPr>
            <a:xfrm>
              <a:off x="3212000" y="311291"/>
              <a:ext cx="1063039" cy="1741123"/>
            </a:xfrm>
            <a:custGeom>
              <a:avLst/>
              <a:gdLst>
                <a:gd name="connsiteX0" fmla="*/ 745739 w 1491479"/>
                <a:gd name="connsiteY0" fmla="*/ 0 h 2442853"/>
                <a:gd name="connsiteX1" fmla="*/ 745739 w 1491479"/>
                <a:gd name="connsiteY1" fmla="*/ 840798 h 2442853"/>
                <a:gd name="connsiteX2" fmla="*/ 745740 w 1491479"/>
                <a:gd name="connsiteY2" fmla="*/ 840798 h 2442853"/>
                <a:gd name="connsiteX3" fmla="*/ 745740 w 1491479"/>
                <a:gd name="connsiteY3" fmla="*/ 0 h 2442853"/>
                <a:gd name="connsiteX4" fmla="*/ 1406734 w 1491479"/>
                <a:gd name="connsiteY4" fmla="*/ 1910393 h 2442853"/>
                <a:gd name="connsiteX5" fmla="*/ 1388550 w 1491479"/>
                <a:gd name="connsiteY5" fmla="*/ 1952423 h 2442853"/>
                <a:gd name="connsiteX6" fmla="*/ 1388243 w 1491479"/>
                <a:gd name="connsiteY6" fmla="*/ 1953558 h 2442853"/>
                <a:gd name="connsiteX7" fmla="*/ 1386129 w 1491479"/>
                <a:gd name="connsiteY7" fmla="*/ 1958020 h 2442853"/>
                <a:gd name="connsiteX8" fmla="*/ 1354123 w 1491479"/>
                <a:gd name="connsiteY8" fmla="*/ 2032000 h 2442853"/>
                <a:gd name="connsiteX9" fmla="*/ 1351081 w 1491479"/>
                <a:gd name="connsiteY9" fmla="*/ 2032000 h 2442853"/>
                <a:gd name="connsiteX10" fmla="*/ 1323773 w 1491479"/>
                <a:gd name="connsiteY10" fmla="*/ 2089642 h 2442853"/>
                <a:gd name="connsiteX11" fmla="*/ 743946 w 1491479"/>
                <a:gd name="connsiteY11" fmla="*/ 2442853 h 2442853"/>
                <a:gd name="connsiteX12" fmla="*/ 99649 w 1491479"/>
                <a:gd name="connsiteY12" fmla="*/ 1953558 h 2442853"/>
                <a:gd name="connsiteX13" fmla="*/ 93331 w 1491479"/>
                <a:gd name="connsiteY13" fmla="*/ 1930239 h 2442853"/>
                <a:gd name="connsiteX14" fmla="*/ 84745 w 1491479"/>
                <a:gd name="connsiteY14" fmla="*/ 1910393 h 2442853"/>
                <a:gd name="connsiteX15" fmla="*/ 745739 w 1491479"/>
                <a:gd name="connsiteY15" fmla="*/ 0 h 2442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91479" h="2442853">
                  <a:moveTo>
                    <a:pt x="745739" y="0"/>
                  </a:moveTo>
                  <a:lnTo>
                    <a:pt x="745739" y="840798"/>
                  </a:lnTo>
                  <a:lnTo>
                    <a:pt x="745740" y="840798"/>
                  </a:lnTo>
                  <a:lnTo>
                    <a:pt x="745740" y="0"/>
                  </a:lnTo>
                  <a:cubicBezTo>
                    <a:pt x="1389698" y="811492"/>
                    <a:pt x="1637730" y="1309790"/>
                    <a:pt x="1406734" y="1910393"/>
                  </a:cubicBezTo>
                  <a:lnTo>
                    <a:pt x="1388550" y="1952423"/>
                  </a:lnTo>
                  <a:lnTo>
                    <a:pt x="1388243" y="1953558"/>
                  </a:lnTo>
                  <a:lnTo>
                    <a:pt x="1386129" y="1958020"/>
                  </a:lnTo>
                  <a:lnTo>
                    <a:pt x="1354123" y="2032000"/>
                  </a:lnTo>
                  <a:lnTo>
                    <a:pt x="1351081" y="2032000"/>
                  </a:lnTo>
                  <a:lnTo>
                    <a:pt x="1323773" y="2089642"/>
                  </a:lnTo>
                  <a:cubicBezTo>
                    <a:pt x="1198113" y="2302744"/>
                    <a:pt x="985311" y="2442853"/>
                    <a:pt x="743946" y="2442853"/>
                  </a:cubicBezTo>
                  <a:cubicBezTo>
                    <a:pt x="454309" y="2442853"/>
                    <a:pt x="205801" y="2241096"/>
                    <a:pt x="99649" y="1953558"/>
                  </a:cubicBezTo>
                  <a:lnTo>
                    <a:pt x="93331" y="1930239"/>
                  </a:lnTo>
                  <a:lnTo>
                    <a:pt x="84745" y="1910393"/>
                  </a:lnTo>
                  <a:cubicBezTo>
                    <a:pt x="-146251" y="1309790"/>
                    <a:pt x="101781" y="811492"/>
                    <a:pt x="745739" y="0"/>
                  </a:cubicBezTo>
                  <a:close/>
                </a:path>
              </a:pathLst>
            </a:custGeom>
            <a:solidFill>
              <a:srgbClr val="0091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8" name="Freeform: Shape 72">
              <a:extLst>
                <a:ext uri="{FF2B5EF4-FFF2-40B4-BE49-F238E27FC236}">
                  <a16:creationId xmlns:a16="http://schemas.microsoft.com/office/drawing/2014/main" id="{F8BAC5F0-2407-49AD-A8ED-6DDFAF5D71FB}"/>
                </a:ext>
              </a:extLst>
            </p:cNvPr>
            <p:cNvSpPr/>
            <p:nvPr/>
          </p:nvSpPr>
          <p:spPr>
            <a:xfrm>
              <a:off x="3232242" y="322280"/>
              <a:ext cx="1010113" cy="859572"/>
            </a:xfrm>
            <a:custGeom>
              <a:avLst/>
              <a:gdLst>
                <a:gd name="connsiteX0" fmla="*/ 505056 w 1010113"/>
                <a:gd name="connsiteY0" fmla="*/ 0 h 859572"/>
                <a:gd name="connsiteX1" fmla="*/ 505056 w 1010113"/>
                <a:gd name="connsiteY1" fmla="*/ 599272 h 859572"/>
                <a:gd name="connsiteX2" fmla="*/ 505057 w 1010113"/>
                <a:gd name="connsiteY2" fmla="*/ 599272 h 859572"/>
                <a:gd name="connsiteX3" fmla="*/ 505057 w 1010113"/>
                <a:gd name="connsiteY3" fmla="*/ 0 h 859572"/>
                <a:gd name="connsiteX4" fmla="*/ 974472 w 1010113"/>
                <a:gd name="connsiteY4" fmla="*/ 737174 h 859572"/>
                <a:gd name="connsiteX5" fmla="*/ 1010113 w 1010113"/>
                <a:gd name="connsiteY5" fmla="*/ 859572 h 859572"/>
                <a:gd name="connsiteX6" fmla="*/ 947328 w 1010113"/>
                <a:gd name="connsiteY6" fmla="*/ 802561 h 859572"/>
                <a:gd name="connsiteX7" fmla="*/ 505056 w 1010113"/>
                <a:gd name="connsiteY7" fmla="*/ 653883 h 859572"/>
                <a:gd name="connsiteX8" fmla="*/ 62784 w 1010113"/>
                <a:gd name="connsiteY8" fmla="*/ 802561 h 859572"/>
                <a:gd name="connsiteX9" fmla="*/ 0 w 1010113"/>
                <a:gd name="connsiteY9" fmla="*/ 859571 h 859572"/>
                <a:gd name="connsiteX10" fmla="*/ 35641 w 1010113"/>
                <a:gd name="connsiteY10" fmla="*/ 737174 h 859572"/>
                <a:gd name="connsiteX11" fmla="*/ 505056 w 1010113"/>
                <a:gd name="connsiteY11" fmla="*/ 0 h 859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010113" h="859572">
                  <a:moveTo>
                    <a:pt x="505056" y="0"/>
                  </a:moveTo>
                  <a:lnTo>
                    <a:pt x="505056" y="599272"/>
                  </a:lnTo>
                  <a:lnTo>
                    <a:pt x="505057" y="599272"/>
                  </a:lnTo>
                  <a:lnTo>
                    <a:pt x="505057" y="0"/>
                  </a:lnTo>
                  <a:cubicBezTo>
                    <a:pt x="734545" y="289192"/>
                    <a:pt x="893484" y="522578"/>
                    <a:pt x="974472" y="737174"/>
                  </a:cubicBezTo>
                  <a:lnTo>
                    <a:pt x="1010113" y="859572"/>
                  </a:lnTo>
                  <a:lnTo>
                    <a:pt x="947328" y="802561"/>
                  </a:lnTo>
                  <a:cubicBezTo>
                    <a:pt x="821079" y="708694"/>
                    <a:pt x="668883" y="653883"/>
                    <a:pt x="505056" y="653883"/>
                  </a:cubicBezTo>
                  <a:cubicBezTo>
                    <a:pt x="341229" y="653883"/>
                    <a:pt x="189033" y="708694"/>
                    <a:pt x="62784" y="802561"/>
                  </a:cubicBezTo>
                  <a:lnTo>
                    <a:pt x="0" y="859571"/>
                  </a:lnTo>
                  <a:lnTo>
                    <a:pt x="35641" y="737174"/>
                  </a:lnTo>
                  <a:cubicBezTo>
                    <a:pt x="116629" y="522578"/>
                    <a:pt x="275568" y="289192"/>
                    <a:pt x="505056" y="0"/>
                  </a:cubicBezTo>
                  <a:close/>
                </a:path>
              </a:pathLst>
            </a:custGeom>
            <a:solidFill>
              <a:srgbClr val="02A44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9" name="Freeform: Shape 73">
              <a:extLst>
                <a:ext uri="{FF2B5EF4-FFF2-40B4-BE49-F238E27FC236}">
                  <a16:creationId xmlns:a16="http://schemas.microsoft.com/office/drawing/2014/main" id="{9A096D3E-C757-482F-9C3C-5DAD9B20FBDB}"/>
                </a:ext>
              </a:extLst>
            </p:cNvPr>
            <p:cNvSpPr/>
            <p:nvPr/>
          </p:nvSpPr>
          <p:spPr>
            <a:xfrm>
              <a:off x="3466539" y="322280"/>
              <a:ext cx="553957" cy="382023"/>
            </a:xfrm>
            <a:custGeom>
              <a:avLst/>
              <a:gdLst>
                <a:gd name="connsiteX0" fmla="*/ 280301 w 553957"/>
                <a:gd name="connsiteY0" fmla="*/ 0 h 382023"/>
                <a:gd name="connsiteX1" fmla="*/ 439074 w 553957"/>
                <a:gd name="connsiteY1" fmla="*/ 207009 h 382023"/>
                <a:gd name="connsiteX2" fmla="*/ 553957 w 553957"/>
                <a:gd name="connsiteY2" fmla="*/ 372455 h 382023"/>
                <a:gd name="connsiteX3" fmla="*/ 443305 w 553957"/>
                <a:gd name="connsiteY3" fmla="*/ 343228 h 382023"/>
                <a:gd name="connsiteX4" fmla="*/ 293515 w 553957"/>
                <a:gd name="connsiteY4" fmla="*/ 330380 h 382023"/>
                <a:gd name="connsiteX5" fmla="*/ 280301 w 553957"/>
                <a:gd name="connsiteY5" fmla="*/ 331513 h 382023"/>
                <a:gd name="connsiteX6" fmla="*/ 280300 w 553957"/>
                <a:gd name="connsiteY6" fmla="*/ 0 h 382023"/>
                <a:gd name="connsiteX7" fmla="*/ 280300 w 553957"/>
                <a:gd name="connsiteY7" fmla="*/ 331514 h 382023"/>
                <a:gd name="connsiteX8" fmla="*/ 143726 w 553957"/>
                <a:gd name="connsiteY8" fmla="*/ 343228 h 382023"/>
                <a:gd name="connsiteX9" fmla="*/ 4211 w 553957"/>
                <a:gd name="connsiteY9" fmla="*/ 380078 h 382023"/>
                <a:gd name="connsiteX10" fmla="*/ 0 w 553957"/>
                <a:gd name="connsiteY10" fmla="*/ 382023 h 382023"/>
                <a:gd name="connsiteX11" fmla="*/ 121528 w 553957"/>
                <a:gd name="connsiteY11" fmla="*/ 207009 h 382023"/>
                <a:gd name="connsiteX12" fmla="*/ 280300 w 553957"/>
                <a:gd name="connsiteY12" fmla="*/ 0 h 38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53957" h="382023">
                  <a:moveTo>
                    <a:pt x="280301" y="0"/>
                  </a:moveTo>
                  <a:cubicBezTo>
                    <a:pt x="337673" y="72298"/>
                    <a:pt x="390636" y="141108"/>
                    <a:pt x="439074" y="207009"/>
                  </a:cubicBezTo>
                  <a:lnTo>
                    <a:pt x="553957" y="372455"/>
                  </a:lnTo>
                  <a:lnTo>
                    <a:pt x="443305" y="343228"/>
                  </a:lnTo>
                  <a:cubicBezTo>
                    <a:pt x="394921" y="334804"/>
                    <a:pt x="344825" y="330380"/>
                    <a:pt x="293515" y="330380"/>
                  </a:cubicBezTo>
                  <a:lnTo>
                    <a:pt x="280301" y="331513"/>
                  </a:lnTo>
                  <a:close/>
                  <a:moveTo>
                    <a:pt x="280300" y="0"/>
                  </a:moveTo>
                  <a:lnTo>
                    <a:pt x="280300" y="331514"/>
                  </a:lnTo>
                  <a:lnTo>
                    <a:pt x="143726" y="343228"/>
                  </a:lnTo>
                  <a:cubicBezTo>
                    <a:pt x="95342" y="351653"/>
                    <a:pt x="48672" y="364077"/>
                    <a:pt x="4211" y="380078"/>
                  </a:cubicBezTo>
                  <a:lnTo>
                    <a:pt x="0" y="382023"/>
                  </a:lnTo>
                  <a:lnTo>
                    <a:pt x="121528" y="207009"/>
                  </a:lnTo>
                  <a:cubicBezTo>
                    <a:pt x="169965" y="141108"/>
                    <a:pt x="222928" y="72298"/>
                    <a:pt x="280300" y="0"/>
                  </a:cubicBezTo>
                  <a:close/>
                </a:path>
              </a:pathLst>
            </a:custGeom>
            <a:solidFill>
              <a:srgbClr val="08B5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0" name="Group 74">
            <a:extLst>
              <a:ext uri="{FF2B5EF4-FFF2-40B4-BE49-F238E27FC236}">
                <a16:creationId xmlns:a16="http://schemas.microsoft.com/office/drawing/2014/main" id="{7E44ED4B-5D3B-4377-85D3-3CF7522DC135}"/>
              </a:ext>
            </a:extLst>
          </p:cNvPr>
          <p:cNvGrpSpPr/>
          <p:nvPr/>
        </p:nvGrpSpPr>
        <p:grpSpPr>
          <a:xfrm rot="7032390">
            <a:off x="11443238" y="4455194"/>
            <a:ext cx="550715" cy="902002"/>
            <a:chOff x="3212000" y="311291"/>
            <a:chExt cx="1063039" cy="1741123"/>
          </a:xfr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grpSpPr>
        <p:sp>
          <p:nvSpPr>
            <p:cNvPr id="261" name="Freeform: Shape 75">
              <a:extLst>
                <a:ext uri="{FF2B5EF4-FFF2-40B4-BE49-F238E27FC236}">
                  <a16:creationId xmlns:a16="http://schemas.microsoft.com/office/drawing/2014/main" id="{2CA7F758-87BC-4797-BCDF-5D7A515056EF}"/>
                </a:ext>
              </a:extLst>
            </p:cNvPr>
            <p:cNvSpPr/>
            <p:nvPr/>
          </p:nvSpPr>
          <p:spPr>
            <a:xfrm>
              <a:off x="3212000" y="311291"/>
              <a:ext cx="1063039" cy="1741123"/>
            </a:xfrm>
            <a:custGeom>
              <a:avLst/>
              <a:gdLst>
                <a:gd name="connsiteX0" fmla="*/ 745739 w 1491479"/>
                <a:gd name="connsiteY0" fmla="*/ 0 h 2442853"/>
                <a:gd name="connsiteX1" fmla="*/ 745739 w 1491479"/>
                <a:gd name="connsiteY1" fmla="*/ 840798 h 2442853"/>
                <a:gd name="connsiteX2" fmla="*/ 745740 w 1491479"/>
                <a:gd name="connsiteY2" fmla="*/ 840798 h 2442853"/>
                <a:gd name="connsiteX3" fmla="*/ 745740 w 1491479"/>
                <a:gd name="connsiteY3" fmla="*/ 0 h 2442853"/>
                <a:gd name="connsiteX4" fmla="*/ 1406734 w 1491479"/>
                <a:gd name="connsiteY4" fmla="*/ 1910393 h 2442853"/>
                <a:gd name="connsiteX5" fmla="*/ 1388550 w 1491479"/>
                <a:gd name="connsiteY5" fmla="*/ 1952423 h 2442853"/>
                <a:gd name="connsiteX6" fmla="*/ 1388243 w 1491479"/>
                <a:gd name="connsiteY6" fmla="*/ 1953558 h 2442853"/>
                <a:gd name="connsiteX7" fmla="*/ 1386129 w 1491479"/>
                <a:gd name="connsiteY7" fmla="*/ 1958020 h 2442853"/>
                <a:gd name="connsiteX8" fmla="*/ 1354123 w 1491479"/>
                <a:gd name="connsiteY8" fmla="*/ 2032000 h 2442853"/>
                <a:gd name="connsiteX9" fmla="*/ 1351081 w 1491479"/>
                <a:gd name="connsiteY9" fmla="*/ 2032000 h 2442853"/>
                <a:gd name="connsiteX10" fmla="*/ 1323773 w 1491479"/>
                <a:gd name="connsiteY10" fmla="*/ 2089642 h 2442853"/>
                <a:gd name="connsiteX11" fmla="*/ 743946 w 1491479"/>
                <a:gd name="connsiteY11" fmla="*/ 2442853 h 2442853"/>
                <a:gd name="connsiteX12" fmla="*/ 99649 w 1491479"/>
                <a:gd name="connsiteY12" fmla="*/ 1953558 h 2442853"/>
                <a:gd name="connsiteX13" fmla="*/ 93331 w 1491479"/>
                <a:gd name="connsiteY13" fmla="*/ 1930239 h 2442853"/>
                <a:gd name="connsiteX14" fmla="*/ 84745 w 1491479"/>
                <a:gd name="connsiteY14" fmla="*/ 1910393 h 2442853"/>
                <a:gd name="connsiteX15" fmla="*/ 745739 w 1491479"/>
                <a:gd name="connsiteY15" fmla="*/ 0 h 2442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91479" h="2442853">
                  <a:moveTo>
                    <a:pt x="745739" y="0"/>
                  </a:moveTo>
                  <a:lnTo>
                    <a:pt x="745739" y="840798"/>
                  </a:lnTo>
                  <a:lnTo>
                    <a:pt x="745740" y="840798"/>
                  </a:lnTo>
                  <a:lnTo>
                    <a:pt x="745740" y="0"/>
                  </a:lnTo>
                  <a:cubicBezTo>
                    <a:pt x="1389698" y="811492"/>
                    <a:pt x="1637730" y="1309790"/>
                    <a:pt x="1406734" y="1910393"/>
                  </a:cubicBezTo>
                  <a:lnTo>
                    <a:pt x="1388550" y="1952423"/>
                  </a:lnTo>
                  <a:lnTo>
                    <a:pt x="1388243" y="1953558"/>
                  </a:lnTo>
                  <a:lnTo>
                    <a:pt x="1386129" y="1958020"/>
                  </a:lnTo>
                  <a:lnTo>
                    <a:pt x="1354123" y="2032000"/>
                  </a:lnTo>
                  <a:lnTo>
                    <a:pt x="1351081" y="2032000"/>
                  </a:lnTo>
                  <a:lnTo>
                    <a:pt x="1323773" y="2089642"/>
                  </a:lnTo>
                  <a:cubicBezTo>
                    <a:pt x="1198113" y="2302744"/>
                    <a:pt x="985311" y="2442853"/>
                    <a:pt x="743946" y="2442853"/>
                  </a:cubicBezTo>
                  <a:cubicBezTo>
                    <a:pt x="454309" y="2442853"/>
                    <a:pt x="205801" y="2241096"/>
                    <a:pt x="99649" y="1953558"/>
                  </a:cubicBezTo>
                  <a:lnTo>
                    <a:pt x="93331" y="1930239"/>
                  </a:lnTo>
                  <a:lnTo>
                    <a:pt x="84745" y="1910393"/>
                  </a:lnTo>
                  <a:cubicBezTo>
                    <a:pt x="-146251" y="1309790"/>
                    <a:pt x="101781" y="811492"/>
                    <a:pt x="745739" y="0"/>
                  </a:cubicBezTo>
                  <a:close/>
                </a:path>
              </a:pathLst>
            </a:custGeom>
            <a:solidFill>
              <a:srgbClr val="0091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2" name="Freeform: Shape 76">
              <a:extLst>
                <a:ext uri="{FF2B5EF4-FFF2-40B4-BE49-F238E27FC236}">
                  <a16:creationId xmlns:a16="http://schemas.microsoft.com/office/drawing/2014/main" id="{A529FF7C-AA70-4F3D-AD48-60C69652B52A}"/>
                </a:ext>
              </a:extLst>
            </p:cNvPr>
            <p:cNvSpPr/>
            <p:nvPr/>
          </p:nvSpPr>
          <p:spPr>
            <a:xfrm>
              <a:off x="3232242" y="322280"/>
              <a:ext cx="1010113" cy="859572"/>
            </a:xfrm>
            <a:custGeom>
              <a:avLst/>
              <a:gdLst>
                <a:gd name="connsiteX0" fmla="*/ 505056 w 1010113"/>
                <a:gd name="connsiteY0" fmla="*/ 0 h 859572"/>
                <a:gd name="connsiteX1" fmla="*/ 505056 w 1010113"/>
                <a:gd name="connsiteY1" fmla="*/ 599272 h 859572"/>
                <a:gd name="connsiteX2" fmla="*/ 505057 w 1010113"/>
                <a:gd name="connsiteY2" fmla="*/ 599272 h 859572"/>
                <a:gd name="connsiteX3" fmla="*/ 505057 w 1010113"/>
                <a:gd name="connsiteY3" fmla="*/ 0 h 859572"/>
                <a:gd name="connsiteX4" fmla="*/ 974472 w 1010113"/>
                <a:gd name="connsiteY4" fmla="*/ 737174 h 859572"/>
                <a:gd name="connsiteX5" fmla="*/ 1010113 w 1010113"/>
                <a:gd name="connsiteY5" fmla="*/ 859572 h 859572"/>
                <a:gd name="connsiteX6" fmla="*/ 947328 w 1010113"/>
                <a:gd name="connsiteY6" fmla="*/ 802561 h 859572"/>
                <a:gd name="connsiteX7" fmla="*/ 505056 w 1010113"/>
                <a:gd name="connsiteY7" fmla="*/ 653883 h 859572"/>
                <a:gd name="connsiteX8" fmla="*/ 62784 w 1010113"/>
                <a:gd name="connsiteY8" fmla="*/ 802561 h 859572"/>
                <a:gd name="connsiteX9" fmla="*/ 0 w 1010113"/>
                <a:gd name="connsiteY9" fmla="*/ 859571 h 859572"/>
                <a:gd name="connsiteX10" fmla="*/ 35641 w 1010113"/>
                <a:gd name="connsiteY10" fmla="*/ 737174 h 859572"/>
                <a:gd name="connsiteX11" fmla="*/ 505056 w 1010113"/>
                <a:gd name="connsiteY11" fmla="*/ 0 h 859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010113" h="859572">
                  <a:moveTo>
                    <a:pt x="505056" y="0"/>
                  </a:moveTo>
                  <a:lnTo>
                    <a:pt x="505056" y="599272"/>
                  </a:lnTo>
                  <a:lnTo>
                    <a:pt x="505057" y="599272"/>
                  </a:lnTo>
                  <a:lnTo>
                    <a:pt x="505057" y="0"/>
                  </a:lnTo>
                  <a:cubicBezTo>
                    <a:pt x="734545" y="289192"/>
                    <a:pt x="893484" y="522578"/>
                    <a:pt x="974472" y="737174"/>
                  </a:cubicBezTo>
                  <a:lnTo>
                    <a:pt x="1010113" y="859572"/>
                  </a:lnTo>
                  <a:lnTo>
                    <a:pt x="947328" y="802561"/>
                  </a:lnTo>
                  <a:cubicBezTo>
                    <a:pt x="821079" y="708694"/>
                    <a:pt x="668883" y="653883"/>
                    <a:pt x="505056" y="653883"/>
                  </a:cubicBezTo>
                  <a:cubicBezTo>
                    <a:pt x="341229" y="653883"/>
                    <a:pt x="189033" y="708694"/>
                    <a:pt x="62784" y="802561"/>
                  </a:cubicBezTo>
                  <a:lnTo>
                    <a:pt x="0" y="859571"/>
                  </a:lnTo>
                  <a:lnTo>
                    <a:pt x="35641" y="737174"/>
                  </a:lnTo>
                  <a:cubicBezTo>
                    <a:pt x="116629" y="522578"/>
                    <a:pt x="275568" y="289192"/>
                    <a:pt x="505056" y="0"/>
                  </a:cubicBezTo>
                  <a:close/>
                </a:path>
              </a:pathLst>
            </a:custGeom>
            <a:solidFill>
              <a:srgbClr val="02A44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3" name="Freeform: Shape 77">
              <a:extLst>
                <a:ext uri="{FF2B5EF4-FFF2-40B4-BE49-F238E27FC236}">
                  <a16:creationId xmlns:a16="http://schemas.microsoft.com/office/drawing/2014/main" id="{B5D1E37B-9838-470B-9418-CB82337B5CE1}"/>
                </a:ext>
              </a:extLst>
            </p:cNvPr>
            <p:cNvSpPr/>
            <p:nvPr/>
          </p:nvSpPr>
          <p:spPr>
            <a:xfrm>
              <a:off x="3466539" y="322280"/>
              <a:ext cx="553957" cy="382023"/>
            </a:xfrm>
            <a:custGeom>
              <a:avLst/>
              <a:gdLst>
                <a:gd name="connsiteX0" fmla="*/ 280301 w 553957"/>
                <a:gd name="connsiteY0" fmla="*/ 0 h 382023"/>
                <a:gd name="connsiteX1" fmla="*/ 439074 w 553957"/>
                <a:gd name="connsiteY1" fmla="*/ 207009 h 382023"/>
                <a:gd name="connsiteX2" fmla="*/ 553957 w 553957"/>
                <a:gd name="connsiteY2" fmla="*/ 372455 h 382023"/>
                <a:gd name="connsiteX3" fmla="*/ 443305 w 553957"/>
                <a:gd name="connsiteY3" fmla="*/ 343228 h 382023"/>
                <a:gd name="connsiteX4" fmla="*/ 293515 w 553957"/>
                <a:gd name="connsiteY4" fmla="*/ 330380 h 382023"/>
                <a:gd name="connsiteX5" fmla="*/ 280301 w 553957"/>
                <a:gd name="connsiteY5" fmla="*/ 331513 h 382023"/>
                <a:gd name="connsiteX6" fmla="*/ 280300 w 553957"/>
                <a:gd name="connsiteY6" fmla="*/ 0 h 382023"/>
                <a:gd name="connsiteX7" fmla="*/ 280300 w 553957"/>
                <a:gd name="connsiteY7" fmla="*/ 331514 h 382023"/>
                <a:gd name="connsiteX8" fmla="*/ 143726 w 553957"/>
                <a:gd name="connsiteY8" fmla="*/ 343228 h 382023"/>
                <a:gd name="connsiteX9" fmla="*/ 4211 w 553957"/>
                <a:gd name="connsiteY9" fmla="*/ 380078 h 382023"/>
                <a:gd name="connsiteX10" fmla="*/ 0 w 553957"/>
                <a:gd name="connsiteY10" fmla="*/ 382023 h 382023"/>
                <a:gd name="connsiteX11" fmla="*/ 121528 w 553957"/>
                <a:gd name="connsiteY11" fmla="*/ 207009 h 382023"/>
                <a:gd name="connsiteX12" fmla="*/ 280300 w 553957"/>
                <a:gd name="connsiteY12" fmla="*/ 0 h 38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53957" h="382023">
                  <a:moveTo>
                    <a:pt x="280301" y="0"/>
                  </a:moveTo>
                  <a:cubicBezTo>
                    <a:pt x="337673" y="72298"/>
                    <a:pt x="390636" y="141108"/>
                    <a:pt x="439074" y="207009"/>
                  </a:cubicBezTo>
                  <a:lnTo>
                    <a:pt x="553957" y="372455"/>
                  </a:lnTo>
                  <a:lnTo>
                    <a:pt x="443305" y="343228"/>
                  </a:lnTo>
                  <a:cubicBezTo>
                    <a:pt x="394921" y="334804"/>
                    <a:pt x="344825" y="330380"/>
                    <a:pt x="293515" y="330380"/>
                  </a:cubicBezTo>
                  <a:lnTo>
                    <a:pt x="280301" y="331513"/>
                  </a:lnTo>
                  <a:close/>
                  <a:moveTo>
                    <a:pt x="280300" y="0"/>
                  </a:moveTo>
                  <a:lnTo>
                    <a:pt x="280300" y="331514"/>
                  </a:lnTo>
                  <a:lnTo>
                    <a:pt x="143726" y="343228"/>
                  </a:lnTo>
                  <a:cubicBezTo>
                    <a:pt x="95342" y="351653"/>
                    <a:pt x="48672" y="364077"/>
                    <a:pt x="4211" y="380078"/>
                  </a:cubicBezTo>
                  <a:lnTo>
                    <a:pt x="0" y="382023"/>
                  </a:lnTo>
                  <a:lnTo>
                    <a:pt x="121528" y="207009"/>
                  </a:lnTo>
                  <a:cubicBezTo>
                    <a:pt x="169965" y="141108"/>
                    <a:pt x="222928" y="72298"/>
                    <a:pt x="280300" y="0"/>
                  </a:cubicBezTo>
                  <a:close/>
                </a:path>
              </a:pathLst>
            </a:custGeom>
            <a:solidFill>
              <a:srgbClr val="08B5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4" name="Group 78">
            <a:extLst>
              <a:ext uri="{FF2B5EF4-FFF2-40B4-BE49-F238E27FC236}">
                <a16:creationId xmlns:a16="http://schemas.microsoft.com/office/drawing/2014/main" id="{68EA3FB0-99E6-4632-B948-48E6C92F3BFB}"/>
              </a:ext>
            </a:extLst>
          </p:cNvPr>
          <p:cNvGrpSpPr/>
          <p:nvPr/>
        </p:nvGrpSpPr>
        <p:grpSpPr>
          <a:xfrm rot="1984977">
            <a:off x="9331229" y="3518382"/>
            <a:ext cx="933030" cy="1528185"/>
            <a:chOff x="3212000" y="311291"/>
            <a:chExt cx="1063039" cy="1741123"/>
          </a:xfrm>
        </p:grpSpPr>
        <p:sp>
          <p:nvSpPr>
            <p:cNvPr id="265" name="Freeform: Shape 79">
              <a:extLst>
                <a:ext uri="{FF2B5EF4-FFF2-40B4-BE49-F238E27FC236}">
                  <a16:creationId xmlns:a16="http://schemas.microsoft.com/office/drawing/2014/main" id="{96F3E0C6-3C78-4700-B5A4-450722A1500D}"/>
                </a:ext>
              </a:extLst>
            </p:cNvPr>
            <p:cNvSpPr/>
            <p:nvPr/>
          </p:nvSpPr>
          <p:spPr>
            <a:xfrm>
              <a:off x="3212000" y="311291"/>
              <a:ext cx="1063039" cy="1741123"/>
            </a:xfrm>
            <a:custGeom>
              <a:avLst/>
              <a:gdLst>
                <a:gd name="connsiteX0" fmla="*/ 745739 w 1491479"/>
                <a:gd name="connsiteY0" fmla="*/ 0 h 2442853"/>
                <a:gd name="connsiteX1" fmla="*/ 745739 w 1491479"/>
                <a:gd name="connsiteY1" fmla="*/ 840798 h 2442853"/>
                <a:gd name="connsiteX2" fmla="*/ 745740 w 1491479"/>
                <a:gd name="connsiteY2" fmla="*/ 840798 h 2442853"/>
                <a:gd name="connsiteX3" fmla="*/ 745740 w 1491479"/>
                <a:gd name="connsiteY3" fmla="*/ 0 h 2442853"/>
                <a:gd name="connsiteX4" fmla="*/ 1406734 w 1491479"/>
                <a:gd name="connsiteY4" fmla="*/ 1910393 h 2442853"/>
                <a:gd name="connsiteX5" fmla="*/ 1388550 w 1491479"/>
                <a:gd name="connsiteY5" fmla="*/ 1952423 h 2442853"/>
                <a:gd name="connsiteX6" fmla="*/ 1388243 w 1491479"/>
                <a:gd name="connsiteY6" fmla="*/ 1953558 h 2442853"/>
                <a:gd name="connsiteX7" fmla="*/ 1386129 w 1491479"/>
                <a:gd name="connsiteY7" fmla="*/ 1958020 h 2442853"/>
                <a:gd name="connsiteX8" fmla="*/ 1354123 w 1491479"/>
                <a:gd name="connsiteY8" fmla="*/ 2032000 h 2442853"/>
                <a:gd name="connsiteX9" fmla="*/ 1351081 w 1491479"/>
                <a:gd name="connsiteY9" fmla="*/ 2032000 h 2442853"/>
                <a:gd name="connsiteX10" fmla="*/ 1323773 w 1491479"/>
                <a:gd name="connsiteY10" fmla="*/ 2089642 h 2442853"/>
                <a:gd name="connsiteX11" fmla="*/ 743946 w 1491479"/>
                <a:gd name="connsiteY11" fmla="*/ 2442853 h 2442853"/>
                <a:gd name="connsiteX12" fmla="*/ 99649 w 1491479"/>
                <a:gd name="connsiteY12" fmla="*/ 1953558 h 2442853"/>
                <a:gd name="connsiteX13" fmla="*/ 93331 w 1491479"/>
                <a:gd name="connsiteY13" fmla="*/ 1930239 h 2442853"/>
                <a:gd name="connsiteX14" fmla="*/ 84745 w 1491479"/>
                <a:gd name="connsiteY14" fmla="*/ 1910393 h 2442853"/>
                <a:gd name="connsiteX15" fmla="*/ 745739 w 1491479"/>
                <a:gd name="connsiteY15" fmla="*/ 0 h 2442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91479" h="2442853">
                  <a:moveTo>
                    <a:pt x="745739" y="0"/>
                  </a:moveTo>
                  <a:lnTo>
                    <a:pt x="745739" y="840798"/>
                  </a:lnTo>
                  <a:lnTo>
                    <a:pt x="745740" y="840798"/>
                  </a:lnTo>
                  <a:lnTo>
                    <a:pt x="745740" y="0"/>
                  </a:lnTo>
                  <a:cubicBezTo>
                    <a:pt x="1389698" y="811492"/>
                    <a:pt x="1637730" y="1309790"/>
                    <a:pt x="1406734" y="1910393"/>
                  </a:cubicBezTo>
                  <a:lnTo>
                    <a:pt x="1388550" y="1952423"/>
                  </a:lnTo>
                  <a:lnTo>
                    <a:pt x="1388243" y="1953558"/>
                  </a:lnTo>
                  <a:lnTo>
                    <a:pt x="1386129" y="1958020"/>
                  </a:lnTo>
                  <a:lnTo>
                    <a:pt x="1354123" y="2032000"/>
                  </a:lnTo>
                  <a:lnTo>
                    <a:pt x="1351081" y="2032000"/>
                  </a:lnTo>
                  <a:lnTo>
                    <a:pt x="1323773" y="2089642"/>
                  </a:lnTo>
                  <a:cubicBezTo>
                    <a:pt x="1198113" y="2302744"/>
                    <a:pt x="985311" y="2442853"/>
                    <a:pt x="743946" y="2442853"/>
                  </a:cubicBezTo>
                  <a:cubicBezTo>
                    <a:pt x="454309" y="2442853"/>
                    <a:pt x="205801" y="2241096"/>
                    <a:pt x="99649" y="1953558"/>
                  </a:cubicBezTo>
                  <a:lnTo>
                    <a:pt x="93331" y="1930239"/>
                  </a:lnTo>
                  <a:lnTo>
                    <a:pt x="84745" y="1910393"/>
                  </a:lnTo>
                  <a:cubicBezTo>
                    <a:pt x="-146251" y="1309790"/>
                    <a:pt x="101781" y="811492"/>
                    <a:pt x="745739" y="0"/>
                  </a:cubicBezTo>
                  <a:close/>
                </a:path>
              </a:pathLst>
            </a:custGeom>
            <a:solidFill>
              <a:srgbClr val="0091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6" name="Freeform: Shape 80">
              <a:extLst>
                <a:ext uri="{FF2B5EF4-FFF2-40B4-BE49-F238E27FC236}">
                  <a16:creationId xmlns:a16="http://schemas.microsoft.com/office/drawing/2014/main" id="{0FCFDA10-7CAE-499C-8075-426F12604D36}"/>
                </a:ext>
              </a:extLst>
            </p:cNvPr>
            <p:cNvSpPr/>
            <p:nvPr/>
          </p:nvSpPr>
          <p:spPr>
            <a:xfrm>
              <a:off x="3232242" y="322280"/>
              <a:ext cx="1010113" cy="859572"/>
            </a:xfrm>
            <a:custGeom>
              <a:avLst/>
              <a:gdLst>
                <a:gd name="connsiteX0" fmla="*/ 505056 w 1010113"/>
                <a:gd name="connsiteY0" fmla="*/ 0 h 859572"/>
                <a:gd name="connsiteX1" fmla="*/ 505056 w 1010113"/>
                <a:gd name="connsiteY1" fmla="*/ 599272 h 859572"/>
                <a:gd name="connsiteX2" fmla="*/ 505057 w 1010113"/>
                <a:gd name="connsiteY2" fmla="*/ 599272 h 859572"/>
                <a:gd name="connsiteX3" fmla="*/ 505057 w 1010113"/>
                <a:gd name="connsiteY3" fmla="*/ 0 h 859572"/>
                <a:gd name="connsiteX4" fmla="*/ 974472 w 1010113"/>
                <a:gd name="connsiteY4" fmla="*/ 737174 h 859572"/>
                <a:gd name="connsiteX5" fmla="*/ 1010113 w 1010113"/>
                <a:gd name="connsiteY5" fmla="*/ 859572 h 859572"/>
                <a:gd name="connsiteX6" fmla="*/ 947328 w 1010113"/>
                <a:gd name="connsiteY6" fmla="*/ 802561 h 859572"/>
                <a:gd name="connsiteX7" fmla="*/ 505056 w 1010113"/>
                <a:gd name="connsiteY7" fmla="*/ 653883 h 859572"/>
                <a:gd name="connsiteX8" fmla="*/ 62784 w 1010113"/>
                <a:gd name="connsiteY8" fmla="*/ 802561 h 859572"/>
                <a:gd name="connsiteX9" fmla="*/ 0 w 1010113"/>
                <a:gd name="connsiteY9" fmla="*/ 859571 h 859572"/>
                <a:gd name="connsiteX10" fmla="*/ 35641 w 1010113"/>
                <a:gd name="connsiteY10" fmla="*/ 737174 h 859572"/>
                <a:gd name="connsiteX11" fmla="*/ 505056 w 1010113"/>
                <a:gd name="connsiteY11" fmla="*/ 0 h 859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010113" h="859572">
                  <a:moveTo>
                    <a:pt x="505056" y="0"/>
                  </a:moveTo>
                  <a:lnTo>
                    <a:pt x="505056" y="599272"/>
                  </a:lnTo>
                  <a:lnTo>
                    <a:pt x="505057" y="599272"/>
                  </a:lnTo>
                  <a:lnTo>
                    <a:pt x="505057" y="0"/>
                  </a:lnTo>
                  <a:cubicBezTo>
                    <a:pt x="734545" y="289192"/>
                    <a:pt x="893484" y="522578"/>
                    <a:pt x="974472" y="737174"/>
                  </a:cubicBezTo>
                  <a:lnTo>
                    <a:pt x="1010113" y="859572"/>
                  </a:lnTo>
                  <a:lnTo>
                    <a:pt x="947328" y="802561"/>
                  </a:lnTo>
                  <a:cubicBezTo>
                    <a:pt x="821079" y="708694"/>
                    <a:pt x="668883" y="653883"/>
                    <a:pt x="505056" y="653883"/>
                  </a:cubicBezTo>
                  <a:cubicBezTo>
                    <a:pt x="341229" y="653883"/>
                    <a:pt x="189033" y="708694"/>
                    <a:pt x="62784" y="802561"/>
                  </a:cubicBezTo>
                  <a:lnTo>
                    <a:pt x="0" y="859571"/>
                  </a:lnTo>
                  <a:lnTo>
                    <a:pt x="35641" y="737174"/>
                  </a:lnTo>
                  <a:cubicBezTo>
                    <a:pt x="116629" y="522578"/>
                    <a:pt x="275568" y="289192"/>
                    <a:pt x="505056" y="0"/>
                  </a:cubicBezTo>
                  <a:close/>
                </a:path>
              </a:pathLst>
            </a:custGeom>
            <a:solidFill>
              <a:srgbClr val="02A44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7" name="Freeform: Shape 81">
              <a:extLst>
                <a:ext uri="{FF2B5EF4-FFF2-40B4-BE49-F238E27FC236}">
                  <a16:creationId xmlns:a16="http://schemas.microsoft.com/office/drawing/2014/main" id="{7833060A-05CE-46B1-98BC-DEDCF6D62EDC}"/>
                </a:ext>
              </a:extLst>
            </p:cNvPr>
            <p:cNvSpPr/>
            <p:nvPr/>
          </p:nvSpPr>
          <p:spPr>
            <a:xfrm>
              <a:off x="3466539" y="322280"/>
              <a:ext cx="553957" cy="382023"/>
            </a:xfrm>
            <a:custGeom>
              <a:avLst/>
              <a:gdLst>
                <a:gd name="connsiteX0" fmla="*/ 280301 w 553957"/>
                <a:gd name="connsiteY0" fmla="*/ 0 h 382023"/>
                <a:gd name="connsiteX1" fmla="*/ 439074 w 553957"/>
                <a:gd name="connsiteY1" fmla="*/ 207009 h 382023"/>
                <a:gd name="connsiteX2" fmla="*/ 553957 w 553957"/>
                <a:gd name="connsiteY2" fmla="*/ 372455 h 382023"/>
                <a:gd name="connsiteX3" fmla="*/ 443305 w 553957"/>
                <a:gd name="connsiteY3" fmla="*/ 343228 h 382023"/>
                <a:gd name="connsiteX4" fmla="*/ 293515 w 553957"/>
                <a:gd name="connsiteY4" fmla="*/ 330380 h 382023"/>
                <a:gd name="connsiteX5" fmla="*/ 280301 w 553957"/>
                <a:gd name="connsiteY5" fmla="*/ 331513 h 382023"/>
                <a:gd name="connsiteX6" fmla="*/ 280300 w 553957"/>
                <a:gd name="connsiteY6" fmla="*/ 0 h 382023"/>
                <a:gd name="connsiteX7" fmla="*/ 280300 w 553957"/>
                <a:gd name="connsiteY7" fmla="*/ 331514 h 382023"/>
                <a:gd name="connsiteX8" fmla="*/ 143726 w 553957"/>
                <a:gd name="connsiteY8" fmla="*/ 343228 h 382023"/>
                <a:gd name="connsiteX9" fmla="*/ 4211 w 553957"/>
                <a:gd name="connsiteY9" fmla="*/ 380078 h 382023"/>
                <a:gd name="connsiteX10" fmla="*/ 0 w 553957"/>
                <a:gd name="connsiteY10" fmla="*/ 382023 h 382023"/>
                <a:gd name="connsiteX11" fmla="*/ 121528 w 553957"/>
                <a:gd name="connsiteY11" fmla="*/ 207009 h 382023"/>
                <a:gd name="connsiteX12" fmla="*/ 280300 w 553957"/>
                <a:gd name="connsiteY12" fmla="*/ 0 h 38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53957" h="382023">
                  <a:moveTo>
                    <a:pt x="280301" y="0"/>
                  </a:moveTo>
                  <a:cubicBezTo>
                    <a:pt x="337673" y="72298"/>
                    <a:pt x="390636" y="141108"/>
                    <a:pt x="439074" y="207009"/>
                  </a:cubicBezTo>
                  <a:lnTo>
                    <a:pt x="553957" y="372455"/>
                  </a:lnTo>
                  <a:lnTo>
                    <a:pt x="443305" y="343228"/>
                  </a:lnTo>
                  <a:cubicBezTo>
                    <a:pt x="394921" y="334804"/>
                    <a:pt x="344825" y="330380"/>
                    <a:pt x="293515" y="330380"/>
                  </a:cubicBezTo>
                  <a:lnTo>
                    <a:pt x="280301" y="331513"/>
                  </a:lnTo>
                  <a:close/>
                  <a:moveTo>
                    <a:pt x="280300" y="0"/>
                  </a:moveTo>
                  <a:lnTo>
                    <a:pt x="280300" y="331514"/>
                  </a:lnTo>
                  <a:lnTo>
                    <a:pt x="143726" y="343228"/>
                  </a:lnTo>
                  <a:cubicBezTo>
                    <a:pt x="95342" y="351653"/>
                    <a:pt x="48672" y="364077"/>
                    <a:pt x="4211" y="380078"/>
                  </a:cubicBezTo>
                  <a:lnTo>
                    <a:pt x="0" y="382023"/>
                  </a:lnTo>
                  <a:lnTo>
                    <a:pt x="121528" y="207009"/>
                  </a:lnTo>
                  <a:cubicBezTo>
                    <a:pt x="169965" y="141108"/>
                    <a:pt x="222928" y="72298"/>
                    <a:pt x="280300" y="0"/>
                  </a:cubicBezTo>
                  <a:close/>
                </a:path>
              </a:pathLst>
            </a:custGeom>
            <a:solidFill>
              <a:srgbClr val="08B5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8" name="Group 82">
            <a:extLst>
              <a:ext uri="{FF2B5EF4-FFF2-40B4-BE49-F238E27FC236}">
                <a16:creationId xmlns:a16="http://schemas.microsoft.com/office/drawing/2014/main" id="{906F85B9-42A6-4D83-87FF-876C5BF06675}"/>
              </a:ext>
            </a:extLst>
          </p:cNvPr>
          <p:cNvGrpSpPr/>
          <p:nvPr/>
        </p:nvGrpSpPr>
        <p:grpSpPr>
          <a:xfrm rot="9078286">
            <a:off x="9285686" y="5339711"/>
            <a:ext cx="550715" cy="902002"/>
            <a:chOff x="3212000" y="311291"/>
            <a:chExt cx="1063039" cy="1741123"/>
          </a:xfr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grpSpPr>
        <p:sp>
          <p:nvSpPr>
            <p:cNvPr id="269" name="Freeform: Shape 83">
              <a:extLst>
                <a:ext uri="{FF2B5EF4-FFF2-40B4-BE49-F238E27FC236}">
                  <a16:creationId xmlns:a16="http://schemas.microsoft.com/office/drawing/2014/main" id="{7ED681FF-6008-43BC-A0F0-E1389815E619}"/>
                </a:ext>
              </a:extLst>
            </p:cNvPr>
            <p:cNvSpPr/>
            <p:nvPr/>
          </p:nvSpPr>
          <p:spPr>
            <a:xfrm>
              <a:off x="3212000" y="311291"/>
              <a:ext cx="1063039" cy="1741123"/>
            </a:xfrm>
            <a:custGeom>
              <a:avLst/>
              <a:gdLst>
                <a:gd name="connsiteX0" fmla="*/ 745739 w 1491479"/>
                <a:gd name="connsiteY0" fmla="*/ 0 h 2442853"/>
                <a:gd name="connsiteX1" fmla="*/ 745739 w 1491479"/>
                <a:gd name="connsiteY1" fmla="*/ 840798 h 2442853"/>
                <a:gd name="connsiteX2" fmla="*/ 745740 w 1491479"/>
                <a:gd name="connsiteY2" fmla="*/ 840798 h 2442853"/>
                <a:gd name="connsiteX3" fmla="*/ 745740 w 1491479"/>
                <a:gd name="connsiteY3" fmla="*/ 0 h 2442853"/>
                <a:gd name="connsiteX4" fmla="*/ 1406734 w 1491479"/>
                <a:gd name="connsiteY4" fmla="*/ 1910393 h 2442853"/>
                <a:gd name="connsiteX5" fmla="*/ 1388550 w 1491479"/>
                <a:gd name="connsiteY5" fmla="*/ 1952423 h 2442853"/>
                <a:gd name="connsiteX6" fmla="*/ 1388243 w 1491479"/>
                <a:gd name="connsiteY6" fmla="*/ 1953558 h 2442853"/>
                <a:gd name="connsiteX7" fmla="*/ 1386129 w 1491479"/>
                <a:gd name="connsiteY7" fmla="*/ 1958020 h 2442853"/>
                <a:gd name="connsiteX8" fmla="*/ 1354123 w 1491479"/>
                <a:gd name="connsiteY8" fmla="*/ 2032000 h 2442853"/>
                <a:gd name="connsiteX9" fmla="*/ 1351081 w 1491479"/>
                <a:gd name="connsiteY9" fmla="*/ 2032000 h 2442853"/>
                <a:gd name="connsiteX10" fmla="*/ 1323773 w 1491479"/>
                <a:gd name="connsiteY10" fmla="*/ 2089642 h 2442853"/>
                <a:gd name="connsiteX11" fmla="*/ 743946 w 1491479"/>
                <a:gd name="connsiteY11" fmla="*/ 2442853 h 2442853"/>
                <a:gd name="connsiteX12" fmla="*/ 99649 w 1491479"/>
                <a:gd name="connsiteY12" fmla="*/ 1953558 h 2442853"/>
                <a:gd name="connsiteX13" fmla="*/ 93331 w 1491479"/>
                <a:gd name="connsiteY13" fmla="*/ 1930239 h 2442853"/>
                <a:gd name="connsiteX14" fmla="*/ 84745 w 1491479"/>
                <a:gd name="connsiteY14" fmla="*/ 1910393 h 2442853"/>
                <a:gd name="connsiteX15" fmla="*/ 745739 w 1491479"/>
                <a:gd name="connsiteY15" fmla="*/ 0 h 2442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91479" h="2442853">
                  <a:moveTo>
                    <a:pt x="745739" y="0"/>
                  </a:moveTo>
                  <a:lnTo>
                    <a:pt x="745739" y="840798"/>
                  </a:lnTo>
                  <a:lnTo>
                    <a:pt x="745740" y="840798"/>
                  </a:lnTo>
                  <a:lnTo>
                    <a:pt x="745740" y="0"/>
                  </a:lnTo>
                  <a:cubicBezTo>
                    <a:pt x="1389698" y="811492"/>
                    <a:pt x="1637730" y="1309790"/>
                    <a:pt x="1406734" y="1910393"/>
                  </a:cubicBezTo>
                  <a:lnTo>
                    <a:pt x="1388550" y="1952423"/>
                  </a:lnTo>
                  <a:lnTo>
                    <a:pt x="1388243" y="1953558"/>
                  </a:lnTo>
                  <a:lnTo>
                    <a:pt x="1386129" y="1958020"/>
                  </a:lnTo>
                  <a:lnTo>
                    <a:pt x="1354123" y="2032000"/>
                  </a:lnTo>
                  <a:lnTo>
                    <a:pt x="1351081" y="2032000"/>
                  </a:lnTo>
                  <a:lnTo>
                    <a:pt x="1323773" y="2089642"/>
                  </a:lnTo>
                  <a:cubicBezTo>
                    <a:pt x="1198113" y="2302744"/>
                    <a:pt x="985311" y="2442853"/>
                    <a:pt x="743946" y="2442853"/>
                  </a:cubicBezTo>
                  <a:cubicBezTo>
                    <a:pt x="454309" y="2442853"/>
                    <a:pt x="205801" y="2241096"/>
                    <a:pt x="99649" y="1953558"/>
                  </a:cubicBezTo>
                  <a:lnTo>
                    <a:pt x="93331" y="1930239"/>
                  </a:lnTo>
                  <a:lnTo>
                    <a:pt x="84745" y="1910393"/>
                  </a:lnTo>
                  <a:cubicBezTo>
                    <a:pt x="-146251" y="1309790"/>
                    <a:pt x="101781" y="811492"/>
                    <a:pt x="745739" y="0"/>
                  </a:cubicBezTo>
                  <a:close/>
                </a:path>
              </a:pathLst>
            </a:custGeom>
            <a:solidFill>
              <a:srgbClr val="0091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" name="Freeform: Shape 84">
              <a:extLst>
                <a:ext uri="{FF2B5EF4-FFF2-40B4-BE49-F238E27FC236}">
                  <a16:creationId xmlns:a16="http://schemas.microsoft.com/office/drawing/2014/main" id="{CD564F8F-11A0-4532-8DD5-E9318D281C45}"/>
                </a:ext>
              </a:extLst>
            </p:cNvPr>
            <p:cNvSpPr/>
            <p:nvPr/>
          </p:nvSpPr>
          <p:spPr>
            <a:xfrm>
              <a:off x="3232242" y="322280"/>
              <a:ext cx="1010113" cy="859572"/>
            </a:xfrm>
            <a:custGeom>
              <a:avLst/>
              <a:gdLst>
                <a:gd name="connsiteX0" fmla="*/ 505056 w 1010113"/>
                <a:gd name="connsiteY0" fmla="*/ 0 h 859572"/>
                <a:gd name="connsiteX1" fmla="*/ 505056 w 1010113"/>
                <a:gd name="connsiteY1" fmla="*/ 599272 h 859572"/>
                <a:gd name="connsiteX2" fmla="*/ 505057 w 1010113"/>
                <a:gd name="connsiteY2" fmla="*/ 599272 h 859572"/>
                <a:gd name="connsiteX3" fmla="*/ 505057 w 1010113"/>
                <a:gd name="connsiteY3" fmla="*/ 0 h 859572"/>
                <a:gd name="connsiteX4" fmla="*/ 974472 w 1010113"/>
                <a:gd name="connsiteY4" fmla="*/ 737174 h 859572"/>
                <a:gd name="connsiteX5" fmla="*/ 1010113 w 1010113"/>
                <a:gd name="connsiteY5" fmla="*/ 859572 h 859572"/>
                <a:gd name="connsiteX6" fmla="*/ 947328 w 1010113"/>
                <a:gd name="connsiteY6" fmla="*/ 802561 h 859572"/>
                <a:gd name="connsiteX7" fmla="*/ 505056 w 1010113"/>
                <a:gd name="connsiteY7" fmla="*/ 653883 h 859572"/>
                <a:gd name="connsiteX8" fmla="*/ 62784 w 1010113"/>
                <a:gd name="connsiteY8" fmla="*/ 802561 h 859572"/>
                <a:gd name="connsiteX9" fmla="*/ 0 w 1010113"/>
                <a:gd name="connsiteY9" fmla="*/ 859571 h 859572"/>
                <a:gd name="connsiteX10" fmla="*/ 35641 w 1010113"/>
                <a:gd name="connsiteY10" fmla="*/ 737174 h 859572"/>
                <a:gd name="connsiteX11" fmla="*/ 505056 w 1010113"/>
                <a:gd name="connsiteY11" fmla="*/ 0 h 859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010113" h="859572">
                  <a:moveTo>
                    <a:pt x="505056" y="0"/>
                  </a:moveTo>
                  <a:lnTo>
                    <a:pt x="505056" y="599272"/>
                  </a:lnTo>
                  <a:lnTo>
                    <a:pt x="505057" y="599272"/>
                  </a:lnTo>
                  <a:lnTo>
                    <a:pt x="505057" y="0"/>
                  </a:lnTo>
                  <a:cubicBezTo>
                    <a:pt x="734545" y="289192"/>
                    <a:pt x="893484" y="522578"/>
                    <a:pt x="974472" y="737174"/>
                  </a:cubicBezTo>
                  <a:lnTo>
                    <a:pt x="1010113" y="859572"/>
                  </a:lnTo>
                  <a:lnTo>
                    <a:pt x="947328" y="802561"/>
                  </a:lnTo>
                  <a:cubicBezTo>
                    <a:pt x="821079" y="708694"/>
                    <a:pt x="668883" y="653883"/>
                    <a:pt x="505056" y="653883"/>
                  </a:cubicBezTo>
                  <a:cubicBezTo>
                    <a:pt x="341229" y="653883"/>
                    <a:pt x="189033" y="708694"/>
                    <a:pt x="62784" y="802561"/>
                  </a:cubicBezTo>
                  <a:lnTo>
                    <a:pt x="0" y="859571"/>
                  </a:lnTo>
                  <a:lnTo>
                    <a:pt x="35641" y="737174"/>
                  </a:lnTo>
                  <a:cubicBezTo>
                    <a:pt x="116629" y="522578"/>
                    <a:pt x="275568" y="289192"/>
                    <a:pt x="505056" y="0"/>
                  </a:cubicBezTo>
                  <a:close/>
                </a:path>
              </a:pathLst>
            </a:custGeom>
            <a:solidFill>
              <a:srgbClr val="02A44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Freeform: Shape 85">
              <a:extLst>
                <a:ext uri="{FF2B5EF4-FFF2-40B4-BE49-F238E27FC236}">
                  <a16:creationId xmlns:a16="http://schemas.microsoft.com/office/drawing/2014/main" id="{E23C51C1-F2A0-415C-A6DB-A173FADE19CF}"/>
                </a:ext>
              </a:extLst>
            </p:cNvPr>
            <p:cNvSpPr/>
            <p:nvPr/>
          </p:nvSpPr>
          <p:spPr>
            <a:xfrm>
              <a:off x="3466539" y="322280"/>
              <a:ext cx="553957" cy="382023"/>
            </a:xfrm>
            <a:custGeom>
              <a:avLst/>
              <a:gdLst>
                <a:gd name="connsiteX0" fmla="*/ 280301 w 553957"/>
                <a:gd name="connsiteY0" fmla="*/ 0 h 382023"/>
                <a:gd name="connsiteX1" fmla="*/ 439074 w 553957"/>
                <a:gd name="connsiteY1" fmla="*/ 207009 h 382023"/>
                <a:gd name="connsiteX2" fmla="*/ 553957 w 553957"/>
                <a:gd name="connsiteY2" fmla="*/ 372455 h 382023"/>
                <a:gd name="connsiteX3" fmla="*/ 443305 w 553957"/>
                <a:gd name="connsiteY3" fmla="*/ 343228 h 382023"/>
                <a:gd name="connsiteX4" fmla="*/ 293515 w 553957"/>
                <a:gd name="connsiteY4" fmla="*/ 330380 h 382023"/>
                <a:gd name="connsiteX5" fmla="*/ 280301 w 553957"/>
                <a:gd name="connsiteY5" fmla="*/ 331513 h 382023"/>
                <a:gd name="connsiteX6" fmla="*/ 280300 w 553957"/>
                <a:gd name="connsiteY6" fmla="*/ 0 h 382023"/>
                <a:gd name="connsiteX7" fmla="*/ 280300 w 553957"/>
                <a:gd name="connsiteY7" fmla="*/ 331514 h 382023"/>
                <a:gd name="connsiteX8" fmla="*/ 143726 w 553957"/>
                <a:gd name="connsiteY8" fmla="*/ 343228 h 382023"/>
                <a:gd name="connsiteX9" fmla="*/ 4211 w 553957"/>
                <a:gd name="connsiteY9" fmla="*/ 380078 h 382023"/>
                <a:gd name="connsiteX10" fmla="*/ 0 w 553957"/>
                <a:gd name="connsiteY10" fmla="*/ 382023 h 382023"/>
                <a:gd name="connsiteX11" fmla="*/ 121528 w 553957"/>
                <a:gd name="connsiteY11" fmla="*/ 207009 h 382023"/>
                <a:gd name="connsiteX12" fmla="*/ 280300 w 553957"/>
                <a:gd name="connsiteY12" fmla="*/ 0 h 38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53957" h="382023">
                  <a:moveTo>
                    <a:pt x="280301" y="0"/>
                  </a:moveTo>
                  <a:cubicBezTo>
                    <a:pt x="337673" y="72298"/>
                    <a:pt x="390636" y="141108"/>
                    <a:pt x="439074" y="207009"/>
                  </a:cubicBezTo>
                  <a:lnTo>
                    <a:pt x="553957" y="372455"/>
                  </a:lnTo>
                  <a:lnTo>
                    <a:pt x="443305" y="343228"/>
                  </a:lnTo>
                  <a:cubicBezTo>
                    <a:pt x="394921" y="334804"/>
                    <a:pt x="344825" y="330380"/>
                    <a:pt x="293515" y="330380"/>
                  </a:cubicBezTo>
                  <a:lnTo>
                    <a:pt x="280301" y="331513"/>
                  </a:lnTo>
                  <a:close/>
                  <a:moveTo>
                    <a:pt x="280300" y="0"/>
                  </a:moveTo>
                  <a:lnTo>
                    <a:pt x="280300" y="331514"/>
                  </a:lnTo>
                  <a:lnTo>
                    <a:pt x="143726" y="343228"/>
                  </a:lnTo>
                  <a:cubicBezTo>
                    <a:pt x="95342" y="351653"/>
                    <a:pt x="48672" y="364077"/>
                    <a:pt x="4211" y="380078"/>
                  </a:cubicBezTo>
                  <a:lnTo>
                    <a:pt x="0" y="382023"/>
                  </a:lnTo>
                  <a:lnTo>
                    <a:pt x="121528" y="207009"/>
                  </a:lnTo>
                  <a:cubicBezTo>
                    <a:pt x="169965" y="141108"/>
                    <a:pt x="222928" y="72298"/>
                    <a:pt x="280300" y="0"/>
                  </a:cubicBezTo>
                  <a:close/>
                </a:path>
              </a:pathLst>
            </a:custGeom>
            <a:solidFill>
              <a:srgbClr val="08B5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2" name="Group 116">
            <a:extLst>
              <a:ext uri="{FF2B5EF4-FFF2-40B4-BE49-F238E27FC236}">
                <a16:creationId xmlns:a16="http://schemas.microsoft.com/office/drawing/2014/main" id="{1D6E3759-98B0-4384-BAF2-23061D3C7E9B}"/>
              </a:ext>
            </a:extLst>
          </p:cNvPr>
          <p:cNvGrpSpPr/>
          <p:nvPr/>
        </p:nvGrpSpPr>
        <p:grpSpPr>
          <a:xfrm>
            <a:off x="2910792" y="3021966"/>
            <a:ext cx="1567079" cy="1481798"/>
            <a:chOff x="2632580" y="1813116"/>
            <a:chExt cx="1567079" cy="1481798"/>
          </a:xfrm>
        </p:grpSpPr>
        <p:grpSp>
          <p:nvGrpSpPr>
            <p:cNvPr id="273" name="Group 16">
              <a:extLst>
                <a:ext uri="{FF2B5EF4-FFF2-40B4-BE49-F238E27FC236}">
                  <a16:creationId xmlns:a16="http://schemas.microsoft.com/office/drawing/2014/main" id="{3B742761-AAD5-4E1B-A7A1-8269F0C77F44}"/>
                </a:ext>
              </a:extLst>
            </p:cNvPr>
            <p:cNvGrpSpPr/>
            <p:nvPr/>
          </p:nvGrpSpPr>
          <p:grpSpPr>
            <a:xfrm>
              <a:off x="2632580" y="1813116"/>
              <a:ext cx="1481797" cy="1481798"/>
              <a:chOff x="5195668" y="2528668"/>
              <a:chExt cx="1800664" cy="1800665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276" name="Freeform: Shape 17">
                <a:extLst>
                  <a:ext uri="{FF2B5EF4-FFF2-40B4-BE49-F238E27FC236}">
                    <a16:creationId xmlns:a16="http://schemas.microsoft.com/office/drawing/2014/main" id="{A67B56A6-4DB9-4E3D-B562-71B9669DD23F}"/>
                  </a:ext>
                </a:extLst>
              </p:cNvPr>
              <p:cNvSpPr/>
              <p:nvPr/>
            </p:nvSpPr>
            <p:spPr>
              <a:xfrm rot="9000000">
                <a:off x="5195668" y="2528668"/>
                <a:ext cx="1800664" cy="1800665"/>
              </a:xfrm>
              <a:custGeom>
                <a:avLst/>
                <a:gdLst>
                  <a:gd name="connsiteX0" fmla="*/ 450165 w 1800664"/>
                  <a:gd name="connsiteY0" fmla="*/ 1680042 h 1800665"/>
                  <a:gd name="connsiteX1" fmla="*/ 383655 w 1800664"/>
                  <a:gd name="connsiteY1" fmla="*/ 1431824 h 1800665"/>
                  <a:gd name="connsiteX2" fmla="*/ 403895 w 1800664"/>
                  <a:gd name="connsiteY2" fmla="*/ 1396767 h 1800665"/>
                  <a:gd name="connsiteX3" fmla="*/ 368839 w 1800664"/>
                  <a:gd name="connsiteY3" fmla="*/ 1417008 h 1800665"/>
                  <a:gd name="connsiteX4" fmla="*/ 120621 w 1800664"/>
                  <a:gd name="connsiteY4" fmla="*/ 1350498 h 1800665"/>
                  <a:gd name="connsiteX5" fmla="*/ 187131 w 1800664"/>
                  <a:gd name="connsiteY5" fmla="*/ 1102280 h 1800665"/>
                  <a:gd name="connsiteX6" fmla="*/ 222188 w 1800664"/>
                  <a:gd name="connsiteY6" fmla="*/ 1082039 h 1800665"/>
                  <a:gd name="connsiteX7" fmla="*/ 181707 w 1800664"/>
                  <a:gd name="connsiteY7" fmla="*/ 1082039 h 1800665"/>
                  <a:gd name="connsiteX8" fmla="*/ 0 w 1800664"/>
                  <a:gd name="connsiteY8" fmla="*/ 900332 h 1800665"/>
                  <a:gd name="connsiteX9" fmla="*/ 181707 w 1800664"/>
                  <a:gd name="connsiteY9" fmla="*/ 718623 h 1800665"/>
                  <a:gd name="connsiteX10" fmla="*/ 222188 w 1800664"/>
                  <a:gd name="connsiteY10" fmla="*/ 718623 h 1800665"/>
                  <a:gd name="connsiteX11" fmla="*/ 187131 w 1800664"/>
                  <a:gd name="connsiteY11" fmla="*/ 698383 h 1800665"/>
                  <a:gd name="connsiteX12" fmla="*/ 120621 w 1800664"/>
                  <a:gd name="connsiteY12" fmla="*/ 450166 h 1800665"/>
                  <a:gd name="connsiteX13" fmla="*/ 368839 w 1800664"/>
                  <a:gd name="connsiteY13" fmla="*/ 383656 h 1800665"/>
                  <a:gd name="connsiteX14" fmla="*/ 403896 w 1800664"/>
                  <a:gd name="connsiteY14" fmla="*/ 403896 h 1800665"/>
                  <a:gd name="connsiteX15" fmla="*/ 383656 w 1800664"/>
                  <a:gd name="connsiteY15" fmla="*/ 368839 h 1800665"/>
                  <a:gd name="connsiteX16" fmla="*/ 450166 w 1800664"/>
                  <a:gd name="connsiteY16" fmla="*/ 120621 h 1800665"/>
                  <a:gd name="connsiteX17" fmla="*/ 698384 w 1800664"/>
                  <a:gd name="connsiteY17" fmla="*/ 187131 h 1800665"/>
                  <a:gd name="connsiteX18" fmla="*/ 718624 w 1800664"/>
                  <a:gd name="connsiteY18" fmla="*/ 222188 h 1800665"/>
                  <a:gd name="connsiteX19" fmla="*/ 718624 w 1800664"/>
                  <a:gd name="connsiteY19" fmla="*/ 181708 h 1800665"/>
                  <a:gd name="connsiteX20" fmla="*/ 900332 w 1800664"/>
                  <a:gd name="connsiteY20" fmla="*/ 0 h 1800665"/>
                  <a:gd name="connsiteX21" fmla="*/ 1082040 w 1800664"/>
                  <a:gd name="connsiteY21" fmla="*/ 181708 h 1800665"/>
                  <a:gd name="connsiteX22" fmla="*/ 1082040 w 1800664"/>
                  <a:gd name="connsiteY22" fmla="*/ 222189 h 1800665"/>
                  <a:gd name="connsiteX23" fmla="*/ 1102281 w 1800664"/>
                  <a:gd name="connsiteY23" fmla="*/ 187131 h 1800665"/>
                  <a:gd name="connsiteX24" fmla="*/ 1350498 w 1800664"/>
                  <a:gd name="connsiteY24" fmla="*/ 120621 h 1800665"/>
                  <a:gd name="connsiteX25" fmla="*/ 1350497 w 1800664"/>
                  <a:gd name="connsiteY25" fmla="*/ 120621 h 1800665"/>
                  <a:gd name="connsiteX26" fmla="*/ 1417007 w 1800664"/>
                  <a:gd name="connsiteY26" fmla="*/ 368839 h 1800665"/>
                  <a:gd name="connsiteX27" fmla="*/ 1396766 w 1800664"/>
                  <a:gd name="connsiteY27" fmla="*/ 403898 h 1800665"/>
                  <a:gd name="connsiteX28" fmla="*/ 1431825 w 1800664"/>
                  <a:gd name="connsiteY28" fmla="*/ 383656 h 1800665"/>
                  <a:gd name="connsiteX29" fmla="*/ 1680043 w 1800664"/>
                  <a:gd name="connsiteY29" fmla="*/ 450166 h 1800665"/>
                  <a:gd name="connsiteX30" fmla="*/ 1680042 w 1800664"/>
                  <a:gd name="connsiteY30" fmla="*/ 450166 h 1800665"/>
                  <a:gd name="connsiteX31" fmla="*/ 1613532 w 1800664"/>
                  <a:gd name="connsiteY31" fmla="*/ 698383 h 1800665"/>
                  <a:gd name="connsiteX32" fmla="*/ 1578473 w 1800664"/>
                  <a:gd name="connsiteY32" fmla="*/ 718625 h 1800665"/>
                  <a:gd name="connsiteX33" fmla="*/ 1618957 w 1800664"/>
                  <a:gd name="connsiteY33" fmla="*/ 718625 h 1800665"/>
                  <a:gd name="connsiteX34" fmla="*/ 1800664 w 1800664"/>
                  <a:gd name="connsiteY34" fmla="*/ 900333 h 1800665"/>
                  <a:gd name="connsiteX35" fmla="*/ 1800663 w 1800664"/>
                  <a:gd name="connsiteY35" fmla="*/ 900331 h 1800665"/>
                  <a:gd name="connsiteX36" fmla="*/ 1618956 w 1800664"/>
                  <a:gd name="connsiteY36" fmla="*/ 1082040 h 1800665"/>
                  <a:gd name="connsiteX37" fmla="*/ 1578473 w 1800664"/>
                  <a:gd name="connsiteY37" fmla="*/ 1082039 h 1800665"/>
                  <a:gd name="connsiteX38" fmla="*/ 1613533 w 1800664"/>
                  <a:gd name="connsiteY38" fmla="*/ 1102281 h 1800665"/>
                  <a:gd name="connsiteX39" fmla="*/ 1680042 w 1800664"/>
                  <a:gd name="connsiteY39" fmla="*/ 1350499 h 1800665"/>
                  <a:gd name="connsiteX40" fmla="*/ 1680042 w 1800664"/>
                  <a:gd name="connsiteY40" fmla="*/ 1350498 h 1800665"/>
                  <a:gd name="connsiteX41" fmla="*/ 1431824 w 1800664"/>
                  <a:gd name="connsiteY41" fmla="*/ 1417007 h 1800665"/>
                  <a:gd name="connsiteX42" fmla="*/ 1396766 w 1800664"/>
                  <a:gd name="connsiteY42" fmla="*/ 1396766 h 1800665"/>
                  <a:gd name="connsiteX43" fmla="*/ 1417007 w 1800664"/>
                  <a:gd name="connsiteY43" fmla="*/ 1431826 h 1800665"/>
                  <a:gd name="connsiteX44" fmla="*/ 1350498 w 1800664"/>
                  <a:gd name="connsiteY44" fmla="*/ 1680044 h 1800665"/>
                  <a:gd name="connsiteX45" fmla="*/ 1350498 w 1800664"/>
                  <a:gd name="connsiteY45" fmla="*/ 1680042 h 1800665"/>
                  <a:gd name="connsiteX46" fmla="*/ 1102280 w 1800664"/>
                  <a:gd name="connsiteY46" fmla="*/ 1613532 h 1800665"/>
                  <a:gd name="connsiteX47" fmla="*/ 1082039 w 1800664"/>
                  <a:gd name="connsiteY47" fmla="*/ 1578474 h 1800665"/>
                  <a:gd name="connsiteX48" fmla="*/ 1082039 w 1800664"/>
                  <a:gd name="connsiteY48" fmla="*/ 1618957 h 1800665"/>
                  <a:gd name="connsiteX49" fmla="*/ 900331 w 1800664"/>
                  <a:gd name="connsiteY49" fmla="*/ 1800665 h 1800665"/>
                  <a:gd name="connsiteX50" fmla="*/ 900332 w 1800664"/>
                  <a:gd name="connsiteY50" fmla="*/ 1800664 h 1800665"/>
                  <a:gd name="connsiteX51" fmla="*/ 718624 w 1800664"/>
                  <a:gd name="connsiteY51" fmla="*/ 1618956 h 1800665"/>
                  <a:gd name="connsiteX52" fmla="*/ 718624 w 1800664"/>
                  <a:gd name="connsiteY52" fmla="*/ 1578474 h 1800665"/>
                  <a:gd name="connsiteX53" fmla="*/ 698383 w 1800664"/>
                  <a:gd name="connsiteY53" fmla="*/ 1613532 h 1800665"/>
                  <a:gd name="connsiteX54" fmla="*/ 450165 w 1800664"/>
                  <a:gd name="connsiteY54" fmla="*/ 1680042 h 18006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</a:cxnLst>
                <a:rect l="l" t="t" r="r" b="b"/>
                <a:pathLst>
                  <a:path w="1800664" h="1800665">
                    <a:moveTo>
                      <a:pt x="450165" y="1680042"/>
                    </a:moveTo>
                    <a:cubicBezTo>
                      <a:pt x="363255" y="1629865"/>
                      <a:pt x="333478" y="1518734"/>
                      <a:pt x="383655" y="1431824"/>
                    </a:cubicBezTo>
                    <a:lnTo>
                      <a:pt x="403895" y="1396767"/>
                    </a:lnTo>
                    <a:lnTo>
                      <a:pt x="368839" y="1417008"/>
                    </a:lnTo>
                    <a:cubicBezTo>
                      <a:pt x="281929" y="1467185"/>
                      <a:pt x="170798" y="1437408"/>
                      <a:pt x="120621" y="1350498"/>
                    </a:cubicBezTo>
                    <a:cubicBezTo>
                      <a:pt x="70443" y="1263588"/>
                      <a:pt x="100221" y="1152457"/>
                      <a:pt x="187131" y="1102280"/>
                    </a:cubicBezTo>
                    <a:lnTo>
                      <a:pt x="222188" y="1082039"/>
                    </a:lnTo>
                    <a:lnTo>
                      <a:pt x="181707" y="1082039"/>
                    </a:lnTo>
                    <a:cubicBezTo>
                      <a:pt x="81352" y="1082039"/>
                      <a:pt x="0" y="1000687"/>
                      <a:pt x="0" y="900332"/>
                    </a:cubicBezTo>
                    <a:cubicBezTo>
                      <a:pt x="0" y="799976"/>
                      <a:pt x="81352" y="718623"/>
                      <a:pt x="181707" y="718623"/>
                    </a:cubicBezTo>
                    <a:lnTo>
                      <a:pt x="222188" y="718623"/>
                    </a:lnTo>
                    <a:lnTo>
                      <a:pt x="187131" y="698383"/>
                    </a:lnTo>
                    <a:cubicBezTo>
                      <a:pt x="100221" y="648206"/>
                      <a:pt x="70444" y="537076"/>
                      <a:pt x="120621" y="450166"/>
                    </a:cubicBezTo>
                    <a:cubicBezTo>
                      <a:pt x="170799" y="363256"/>
                      <a:pt x="281929" y="333478"/>
                      <a:pt x="368839" y="383656"/>
                    </a:cubicBezTo>
                    <a:lnTo>
                      <a:pt x="403896" y="403896"/>
                    </a:lnTo>
                    <a:lnTo>
                      <a:pt x="383656" y="368839"/>
                    </a:lnTo>
                    <a:cubicBezTo>
                      <a:pt x="333479" y="281929"/>
                      <a:pt x="363256" y="170799"/>
                      <a:pt x="450166" y="120621"/>
                    </a:cubicBezTo>
                    <a:cubicBezTo>
                      <a:pt x="537076" y="70444"/>
                      <a:pt x="648206" y="100221"/>
                      <a:pt x="698384" y="187131"/>
                    </a:cubicBezTo>
                    <a:lnTo>
                      <a:pt x="718624" y="222188"/>
                    </a:lnTo>
                    <a:lnTo>
                      <a:pt x="718624" y="181708"/>
                    </a:lnTo>
                    <a:cubicBezTo>
                      <a:pt x="718624" y="81353"/>
                      <a:pt x="799977" y="0"/>
                      <a:pt x="900332" y="0"/>
                    </a:cubicBezTo>
                    <a:cubicBezTo>
                      <a:pt x="1000687" y="0"/>
                      <a:pt x="1082040" y="81353"/>
                      <a:pt x="1082040" y="181708"/>
                    </a:cubicBezTo>
                    <a:lnTo>
                      <a:pt x="1082040" y="222189"/>
                    </a:lnTo>
                    <a:lnTo>
                      <a:pt x="1102281" y="187131"/>
                    </a:lnTo>
                    <a:cubicBezTo>
                      <a:pt x="1152458" y="100221"/>
                      <a:pt x="1263588" y="70444"/>
                      <a:pt x="1350498" y="120621"/>
                    </a:cubicBezTo>
                    <a:lnTo>
                      <a:pt x="1350497" y="120621"/>
                    </a:lnTo>
                    <a:cubicBezTo>
                      <a:pt x="1437407" y="170799"/>
                      <a:pt x="1467184" y="281929"/>
                      <a:pt x="1417007" y="368839"/>
                    </a:cubicBezTo>
                    <a:lnTo>
                      <a:pt x="1396766" y="403898"/>
                    </a:lnTo>
                    <a:lnTo>
                      <a:pt x="1431825" y="383656"/>
                    </a:lnTo>
                    <a:cubicBezTo>
                      <a:pt x="1518735" y="333479"/>
                      <a:pt x="1629866" y="363256"/>
                      <a:pt x="1680043" y="450166"/>
                    </a:cubicBezTo>
                    <a:lnTo>
                      <a:pt x="1680042" y="450166"/>
                    </a:lnTo>
                    <a:cubicBezTo>
                      <a:pt x="1730219" y="537075"/>
                      <a:pt x="1700442" y="648206"/>
                      <a:pt x="1613532" y="698383"/>
                    </a:cubicBezTo>
                    <a:lnTo>
                      <a:pt x="1578473" y="718625"/>
                    </a:lnTo>
                    <a:lnTo>
                      <a:pt x="1618957" y="718625"/>
                    </a:lnTo>
                    <a:cubicBezTo>
                      <a:pt x="1719311" y="718624"/>
                      <a:pt x="1800664" y="799978"/>
                      <a:pt x="1800664" y="900333"/>
                    </a:cubicBezTo>
                    <a:lnTo>
                      <a:pt x="1800663" y="900331"/>
                    </a:lnTo>
                    <a:cubicBezTo>
                      <a:pt x="1800663" y="1000686"/>
                      <a:pt x="1719311" y="1082040"/>
                      <a:pt x="1618956" y="1082040"/>
                    </a:cubicBezTo>
                    <a:lnTo>
                      <a:pt x="1578473" y="1082039"/>
                    </a:lnTo>
                    <a:lnTo>
                      <a:pt x="1613533" y="1102281"/>
                    </a:lnTo>
                    <a:cubicBezTo>
                      <a:pt x="1700443" y="1152459"/>
                      <a:pt x="1730220" y="1263589"/>
                      <a:pt x="1680042" y="1350499"/>
                    </a:cubicBezTo>
                    <a:lnTo>
                      <a:pt x="1680042" y="1350498"/>
                    </a:lnTo>
                    <a:cubicBezTo>
                      <a:pt x="1629865" y="1437408"/>
                      <a:pt x="1518734" y="1467185"/>
                      <a:pt x="1431824" y="1417007"/>
                    </a:cubicBezTo>
                    <a:lnTo>
                      <a:pt x="1396766" y="1396766"/>
                    </a:lnTo>
                    <a:lnTo>
                      <a:pt x="1417007" y="1431826"/>
                    </a:lnTo>
                    <a:cubicBezTo>
                      <a:pt x="1467185" y="1518736"/>
                      <a:pt x="1437408" y="1629866"/>
                      <a:pt x="1350498" y="1680044"/>
                    </a:cubicBezTo>
                    <a:lnTo>
                      <a:pt x="1350498" y="1680042"/>
                    </a:lnTo>
                    <a:cubicBezTo>
                      <a:pt x="1263588" y="1730220"/>
                      <a:pt x="1152458" y="1700442"/>
                      <a:pt x="1102280" y="1613532"/>
                    </a:cubicBezTo>
                    <a:lnTo>
                      <a:pt x="1082039" y="1578474"/>
                    </a:lnTo>
                    <a:lnTo>
                      <a:pt x="1082039" y="1618957"/>
                    </a:lnTo>
                    <a:cubicBezTo>
                      <a:pt x="1082039" y="1719312"/>
                      <a:pt x="1000686" y="1800665"/>
                      <a:pt x="900331" y="1800665"/>
                    </a:cubicBezTo>
                    <a:lnTo>
                      <a:pt x="900332" y="1800664"/>
                    </a:lnTo>
                    <a:cubicBezTo>
                      <a:pt x="799977" y="1800664"/>
                      <a:pt x="718624" y="1719311"/>
                      <a:pt x="718624" y="1618956"/>
                    </a:cubicBezTo>
                    <a:lnTo>
                      <a:pt x="718624" y="1578474"/>
                    </a:lnTo>
                    <a:lnTo>
                      <a:pt x="698383" y="1613532"/>
                    </a:lnTo>
                    <a:cubicBezTo>
                      <a:pt x="648205" y="1700442"/>
                      <a:pt x="537075" y="1730220"/>
                      <a:pt x="450165" y="1680042"/>
                    </a:cubicBezTo>
                    <a:close/>
                  </a:path>
                </a:pathLst>
              </a:custGeom>
              <a:solidFill>
                <a:srgbClr val="00808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7" name="Oval 18">
                <a:extLst>
                  <a:ext uri="{FF2B5EF4-FFF2-40B4-BE49-F238E27FC236}">
                    <a16:creationId xmlns:a16="http://schemas.microsoft.com/office/drawing/2014/main" id="{0CD74CCE-CBBF-482B-B7DB-289456300666}"/>
                  </a:ext>
                </a:extLst>
              </p:cNvPr>
              <p:cNvSpPr/>
              <p:nvPr/>
            </p:nvSpPr>
            <p:spPr>
              <a:xfrm>
                <a:off x="5450103" y="2783103"/>
                <a:ext cx="1291794" cy="1291794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74" name="TextBox 97">
              <a:extLst>
                <a:ext uri="{FF2B5EF4-FFF2-40B4-BE49-F238E27FC236}">
                  <a16:creationId xmlns:a16="http://schemas.microsoft.com/office/drawing/2014/main" id="{5DBD4A83-F05A-4506-86AA-4644F04AD1C2}"/>
                </a:ext>
              </a:extLst>
            </p:cNvPr>
            <p:cNvSpPr txBox="1"/>
            <p:nvPr/>
          </p:nvSpPr>
          <p:spPr>
            <a:xfrm>
              <a:off x="2816227" y="2152688"/>
              <a:ext cx="115908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انتقاض</a:t>
              </a:r>
              <a:endParaRPr lang="en-US" sz="1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endParaRPr>
            </a:p>
          </p:txBody>
        </p:sp>
        <p:sp>
          <p:nvSpPr>
            <p:cNvPr id="275" name="TextBox 105">
              <a:extLst>
                <a:ext uri="{FF2B5EF4-FFF2-40B4-BE49-F238E27FC236}">
                  <a16:creationId xmlns:a16="http://schemas.microsoft.com/office/drawing/2014/main" id="{39612785-8277-4DE3-BEAD-F593621B3F0C}"/>
                </a:ext>
              </a:extLst>
            </p:cNvPr>
            <p:cNvSpPr txBox="1"/>
            <p:nvPr/>
          </p:nvSpPr>
          <p:spPr>
            <a:xfrm>
              <a:off x="2635375" y="2490707"/>
              <a:ext cx="15642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الوضوء</a:t>
              </a:r>
              <a:endParaRPr lang="en-US" sz="2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endParaRPr>
            </a:p>
          </p:txBody>
        </p:sp>
      </p:grpSp>
      <p:grpSp>
        <p:nvGrpSpPr>
          <p:cNvPr id="278" name="Group 118">
            <a:extLst>
              <a:ext uri="{FF2B5EF4-FFF2-40B4-BE49-F238E27FC236}">
                <a16:creationId xmlns:a16="http://schemas.microsoft.com/office/drawing/2014/main" id="{4B7B7675-FA36-4D44-9C07-1B5B1BDBBBFF}"/>
              </a:ext>
            </a:extLst>
          </p:cNvPr>
          <p:cNvGrpSpPr/>
          <p:nvPr/>
        </p:nvGrpSpPr>
        <p:grpSpPr>
          <a:xfrm>
            <a:off x="5458717" y="3378727"/>
            <a:ext cx="1481797" cy="1481798"/>
            <a:chOff x="5180505" y="2169877"/>
            <a:chExt cx="1481797" cy="1481798"/>
          </a:xfrm>
        </p:grpSpPr>
        <p:grpSp>
          <p:nvGrpSpPr>
            <p:cNvPr id="279" name="Group 89">
              <a:extLst>
                <a:ext uri="{FF2B5EF4-FFF2-40B4-BE49-F238E27FC236}">
                  <a16:creationId xmlns:a16="http://schemas.microsoft.com/office/drawing/2014/main" id="{162D50BE-FE0C-4FBB-BE04-B729D86B6F95}"/>
                </a:ext>
              </a:extLst>
            </p:cNvPr>
            <p:cNvGrpSpPr/>
            <p:nvPr/>
          </p:nvGrpSpPr>
          <p:grpSpPr>
            <a:xfrm>
              <a:off x="5180505" y="2169877"/>
              <a:ext cx="1481797" cy="1481798"/>
              <a:chOff x="5195668" y="2528668"/>
              <a:chExt cx="1800664" cy="1800665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282" name="Freeform: Shape 90">
                <a:extLst>
                  <a:ext uri="{FF2B5EF4-FFF2-40B4-BE49-F238E27FC236}">
                    <a16:creationId xmlns:a16="http://schemas.microsoft.com/office/drawing/2014/main" id="{B312F8C3-AC83-402C-BE5D-26F4D0A4DF39}"/>
                  </a:ext>
                </a:extLst>
              </p:cNvPr>
              <p:cNvSpPr/>
              <p:nvPr/>
            </p:nvSpPr>
            <p:spPr>
              <a:xfrm rot="9000000">
                <a:off x="5195668" y="2528668"/>
                <a:ext cx="1800664" cy="1800665"/>
              </a:xfrm>
              <a:custGeom>
                <a:avLst/>
                <a:gdLst>
                  <a:gd name="connsiteX0" fmla="*/ 450165 w 1800664"/>
                  <a:gd name="connsiteY0" fmla="*/ 1680042 h 1800665"/>
                  <a:gd name="connsiteX1" fmla="*/ 383655 w 1800664"/>
                  <a:gd name="connsiteY1" fmla="*/ 1431824 h 1800665"/>
                  <a:gd name="connsiteX2" fmla="*/ 403895 w 1800664"/>
                  <a:gd name="connsiteY2" fmla="*/ 1396767 h 1800665"/>
                  <a:gd name="connsiteX3" fmla="*/ 368839 w 1800664"/>
                  <a:gd name="connsiteY3" fmla="*/ 1417008 h 1800665"/>
                  <a:gd name="connsiteX4" fmla="*/ 120621 w 1800664"/>
                  <a:gd name="connsiteY4" fmla="*/ 1350498 h 1800665"/>
                  <a:gd name="connsiteX5" fmla="*/ 187131 w 1800664"/>
                  <a:gd name="connsiteY5" fmla="*/ 1102280 h 1800665"/>
                  <a:gd name="connsiteX6" fmla="*/ 222188 w 1800664"/>
                  <a:gd name="connsiteY6" fmla="*/ 1082039 h 1800665"/>
                  <a:gd name="connsiteX7" fmla="*/ 181707 w 1800664"/>
                  <a:gd name="connsiteY7" fmla="*/ 1082039 h 1800665"/>
                  <a:gd name="connsiteX8" fmla="*/ 0 w 1800664"/>
                  <a:gd name="connsiteY8" fmla="*/ 900332 h 1800665"/>
                  <a:gd name="connsiteX9" fmla="*/ 181707 w 1800664"/>
                  <a:gd name="connsiteY9" fmla="*/ 718623 h 1800665"/>
                  <a:gd name="connsiteX10" fmla="*/ 222188 w 1800664"/>
                  <a:gd name="connsiteY10" fmla="*/ 718623 h 1800665"/>
                  <a:gd name="connsiteX11" fmla="*/ 187131 w 1800664"/>
                  <a:gd name="connsiteY11" fmla="*/ 698383 h 1800665"/>
                  <a:gd name="connsiteX12" fmla="*/ 120621 w 1800664"/>
                  <a:gd name="connsiteY12" fmla="*/ 450166 h 1800665"/>
                  <a:gd name="connsiteX13" fmla="*/ 368839 w 1800664"/>
                  <a:gd name="connsiteY13" fmla="*/ 383656 h 1800665"/>
                  <a:gd name="connsiteX14" fmla="*/ 403896 w 1800664"/>
                  <a:gd name="connsiteY14" fmla="*/ 403896 h 1800665"/>
                  <a:gd name="connsiteX15" fmla="*/ 383656 w 1800664"/>
                  <a:gd name="connsiteY15" fmla="*/ 368839 h 1800665"/>
                  <a:gd name="connsiteX16" fmla="*/ 450166 w 1800664"/>
                  <a:gd name="connsiteY16" fmla="*/ 120621 h 1800665"/>
                  <a:gd name="connsiteX17" fmla="*/ 698384 w 1800664"/>
                  <a:gd name="connsiteY17" fmla="*/ 187131 h 1800665"/>
                  <a:gd name="connsiteX18" fmla="*/ 718624 w 1800664"/>
                  <a:gd name="connsiteY18" fmla="*/ 222188 h 1800665"/>
                  <a:gd name="connsiteX19" fmla="*/ 718624 w 1800664"/>
                  <a:gd name="connsiteY19" fmla="*/ 181708 h 1800665"/>
                  <a:gd name="connsiteX20" fmla="*/ 900332 w 1800664"/>
                  <a:gd name="connsiteY20" fmla="*/ 0 h 1800665"/>
                  <a:gd name="connsiteX21" fmla="*/ 1082040 w 1800664"/>
                  <a:gd name="connsiteY21" fmla="*/ 181708 h 1800665"/>
                  <a:gd name="connsiteX22" fmla="*/ 1082040 w 1800664"/>
                  <a:gd name="connsiteY22" fmla="*/ 222189 h 1800665"/>
                  <a:gd name="connsiteX23" fmla="*/ 1102281 w 1800664"/>
                  <a:gd name="connsiteY23" fmla="*/ 187131 h 1800665"/>
                  <a:gd name="connsiteX24" fmla="*/ 1350498 w 1800664"/>
                  <a:gd name="connsiteY24" fmla="*/ 120621 h 1800665"/>
                  <a:gd name="connsiteX25" fmla="*/ 1350497 w 1800664"/>
                  <a:gd name="connsiteY25" fmla="*/ 120621 h 1800665"/>
                  <a:gd name="connsiteX26" fmla="*/ 1417007 w 1800664"/>
                  <a:gd name="connsiteY26" fmla="*/ 368839 h 1800665"/>
                  <a:gd name="connsiteX27" fmla="*/ 1396766 w 1800664"/>
                  <a:gd name="connsiteY27" fmla="*/ 403898 h 1800665"/>
                  <a:gd name="connsiteX28" fmla="*/ 1431825 w 1800664"/>
                  <a:gd name="connsiteY28" fmla="*/ 383656 h 1800665"/>
                  <a:gd name="connsiteX29" fmla="*/ 1680043 w 1800664"/>
                  <a:gd name="connsiteY29" fmla="*/ 450166 h 1800665"/>
                  <a:gd name="connsiteX30" fmla="*/ 1680042 w 1800664"/>
                  <a:gd name="connsiteY30" fmla="*/ 450166 h 1800665"/>
                  <a:gd name="connsiteX31" fmla="*/ 1613532 w 1800664"/>
                  <a:gd name="connsiteY31" fmla="*/ 698383 h 1800665"/>
                  <a:gd name="connsiteX32" fmla="*/ 1578473 w 1800664"/>
                  <a:gd name="connsiteY32" fmla="*/ 718625 h 1800665"/>
                  <a:gd name="connsiteX33" fmla="*/ 1618957 w 1800664"/>
                  <a:gd name="connsiteY33" fmla="*/ 718625 h 1800665"/>
                  <a:gd name="connsiteX34" fmla="*/ 1800664 w 1800664"/>
                  <a:gd name="connsiteY34" fmla="*/ 900333 h 1800665"/>
                  <a:gd name="connsiteX35" fmla="*/ 1800663 w 1800664"/>
                  <a:gd name="connsiteY35" fmla="*/ 900331 h 1800665"/>
                  <a:gd name="connsiteX36" fmla="*/ 1618956 w 1800664"/>
                  <a:gd name="connsiteY36" fmla="*/ 1082040 h 1800665"/>
                  <a:gd name="connsiteX37" fmla="*/ 1578473 w 1800664"/>
                  <a:gd name="connsiteY37" fmla="*/ 1082039 h 1800665"/>
                  <a:gd name="connsiteX38" fmla="*/ 1613533 w 1800664"/>
                  <a:gd name="connsiteY38" fmla="*/ 1102281 h 1800665"/>
                  <a:gd name="connsiteX39" fmla="*/ 1680042 w 1800664"/>
                  <a:gd name="connsiteY39" fmla="*/ 1350499 h 1800665"/>
                  <a:gd name="connsiteX40" fmla="*/ 1680042 w 1800664"/>
                  <a:gd name="connsiteY40" fmla="*/ 1350498 h 1800665"/>
                  <a:gd name="connsiteX41" fmla="*/ 1431824 w 1800664"/>
                  <a:gd name="connsiteY41" fmla="*/ 1417007 h 1800665"/>
                  <a:gd name="connsiteX42" fmla="*/ 1396766 w 1800664"/>
                  <a:gd name="connsiteY42" fmla="*/ 1396766 h 1800665"/>
                  <a:gd name="connsiteX43" fmla="*/ 1417007 w 1800664"/>
                  <a:gd name="connsiteY43" fmla="*/ 1431826 h 1800665"/>
                  <a:gd name="connsiteX44" fmla="*/ 1350498 w 1800664"/>
                  <a:gd name="connsiteY44" fmla="*/ 1680044 h 1800665"/>
                  <a:gd name="connsiteX45" fmla="*/ 1350498 w 1800664"/>
                  <a:gd name="connsiteY45" fmla="*/ 1680042 h 1800665"/>
                  <a:gd name="connsiteX46" fmla="*/ 1102280 w 1800664"/>
                  <a:gd name="connsiteY46" fmla="*/ 1613532 h 1800665"/>
                  <a:gd name="connsiteX47" fmla="*/ 1082039 w 1800664"/>
                  <a:gd name="connsiteY47" fmla="*/ 1578474 h 1800665"/>
                  <a:gd name="connsiteX48" fmla="*/ 1082039 w 1800664"/>
                  <a:gd name="connsiteY48" fmla="*/ 1618957 h 1800665"/>
                  <a:gd name="connsiteX49" fmla="*/ 900331 w 1800664"/>
                  <a:gd name="connsiteY49" fmla="*/ 1800665 h 1800665"/>
                  <a:gd name="connsiteX50" fmla="*/ 900332 w 1800664"/>
                  <a:gd name="connsiteY50" fmla="*/ 1800664 h 1800665"/>
                  <a:gd name="connsiteX51" fmla="*/ 718624 w 1800664"/>
                  <a:gd name="connsiteY51" fmla="*/ 1618956 h 1800665"/>
                  <a:gd name="connsiteX52" fmla="*/ 718624 w 1800664"/>
                  <a:gd name="connsiteY52" fmla="*/ 1578474 h 1800665"/>
                  <a:gd name="connsiteX53" fmla="*/ 698383 w 1800664"/>
                  <a:gd name="connsiteY53" fmla="*/ 1613532 h 1800665"/>
                  <a:gd name="connsiteX54" fmla="*/ 450165 w 1800664"/>
                  <a:gd name="connsiteY54" fmla="*/ 1680042 h 18006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</a:cxnLst>
                <a:rect l="l" t="t" r="r" b="b"/>
                <a:pathLst>
                  <a:path w="1800664" h="1800665">
                    <a:moveTo>
                      <a:pt x="450165" y="1680042"/>
                    </a:moveTo>
                    <a:cubicBezTo>
                      <a:pt x="363255" y="1629865"/>
                      <a:pt x="333478" y="1518734"/>
                      <a:pt x="383655" y="1431824"/>
                    </a:cubicBezTo>
                    <a:lnTo>
                      <a:pt x="403895" y="1396767"/>
                    </a:lnTo>
                    <a:lnTo>
                      <a:pt x="368839" y="1417008"/>
                    </a:lnTo>
                    <a:cubicBezTo>
                      <a:pt x="281929" y="1467185"/>
                      <a:pt x="170798" y="1437408"/>
                      <a:pt x="120621" y="1350498"/>
                    </a:cubicBezTo>
                    <a:cubicBezTo>
                      <a:pt x="70443" y="1263588"/>
                      <a:pt x="100221" y="1152457"/>
                      <a:pt x="187131" y="1102280"/>
                    </a:cubicBezTo>
                    <a:lnTo>
                      <a:pt x="222188" y="1082039"/>
                    </a:lnTo>
                    <a:lnTo>
                      <a:pt x="181707" y="1082039"/>
                    </a:lnTo>
                    <a:cubicBezTo>
                      <a:pt x="81352" y="1082039"/>
                      <a:pt x="0" y="1000687"/>
                      <a:pt x="0" y="900332"/>
                    </a:cubicBezTo>
                    <a:cubicBezTo>
                      <a:pt x="0" y="799976"/>
                      <a:pt x="81352" y="718623"/>
                      <a:pt x="181707" y="718623"/>
                    </a:cubicBezTo>
                    <a:lnTo>
                      <a:pt x="222188" y="718623"/>
                    </a:lnTo>
                    <a:lnTo>
                      <a:pt x="187131" y="698383"/>
                    </a:lnTo>
                    <a:cubicBezTo>
                      <a:pt x="100221" y="648206"/>
                      <a:pt x="70444" y="537076"/>
                      <a:pt x="120621" y="450166"/>
                    </a:cubicBezTo>
                    <a:cubicBezTo>
                      <a:pt x="170799" y="363256"/>
                      <a:pt x="281929" y="333478"/>
                      <a:pt x="368839" y="383656"/>
                    </a:cubicBezTo>
                    <a:lnTo>
                      <a:pt x="403896" y="403896"/>
                    </a:lnTo>
                    <a:lnTo>
                      <a:pt x="383656" y="368839"/>
                    </a:lnTo>
                    <a:cubicBezTo>
                      <a:pt x="333479" y="281929"/>
                      <a:pt x="363256" y="170799"/>
                      <a:pt x="450166" y="120621"/>
                    </a:cubicBezTo>
                    <a:cubicBezTo>
                      <a:pt x="537076" y="70444"/>
                      <a:pt x="648206" y="100221"/>
                      <a:pt x="698384" y="187131"/>
                    </a:cubicBezTo>
                    <a:lnTo>
                      <a:pt x="718624" y="222188"/>
                    </a:lnTo>
                    <a:lnTo>
                      <a:pt x="718624" y="181708"/>
                    </a:lnTo>
                    <a:cubicBezTo>
                      <a:pt x="718624" y="81353"/>
                      <a:pt x="799977" y="0"/>
                      <a:pt x="900332" y="0"/>
                    </a:cubicBezTo>
                    <a:cubicBezTo>
                      <a:pt x="1000687" y="0"/>
                      <a:pt x="1082040" y="81353"/>
                      <a:pt x="1082040" y="181708"/>
                    </a:cubicBezTo>
                    <a:lnTo>
                      <a:pt x="1082040" y="222189"/>
                    </a:lnTo>
                    <a:lnTo>
                      <a:pt x="1102281" y="187131"/>
                    </a:lnTo>
                    <a:cubicBezTo>
                      <a:pt x="1152458" y="100221"/>
                      <a:pt x="1263588" y="70444"/>
                      <a:pt x="1350498" y="120621"/>
                    </a:cubicBezTo>
                    <a:lnTo>
                      <a:pt x="1350497" y="120621"/>
                    </a:lnTo>
                    <a:cubicBezTo>
                      <a:pt x="1437407" y="170799"/>
                      <a:pt x="1467184" y="281929"/>
                      <a:pt x="1417007" y="368839"/>
                    </a:cubicBezTo>
                    <a:lnTo>
                      <a:pt x="1396766" y="403898"/>
                    </a:lnTo>
                    <a:lnTo>
                      <a:pt x="1431825" y="383656"/>
                    </a:lnTo>
                    <a:cubicBezTo>
                      <a:pt x="1518735" y="333479"/>
                      <a:pt x="1629866" y="363256"/>
                      <a:pt x="1680043" y="450166"/>
                    </a:cubicBezTo>
                    <a:lnTo>
                      <a:pt x="1680042" y="450166"/>
                    </a:lnTo>
                    <a:cubicBezTo>
                      <a:pt x="1730219" y="537075"/>
                      <a:pt x="1700442" y="648206"/>
                      <a:pt x="1613532" y="698383"/>
                    </a:cubicBezTo>
                    <a:lnTo>
                      <a:pt x="1578473" y="718625"/>
                    </a:lnTo>
                    <a:lnTo>
                      <a:pt x="1618957" y="718625"/>
                    </a:lnTo>
                    <a:cubicBezTo>
                      <a:pt x="1719311" y="718624"/>
                      <a:pt x="1800664" y="799978"/>
                      <a:pt x="1800664" y="900333"/>
                    </a:cubicBezTo>
                    <a:lnTo>
                      <a:pt x="1800663" y="900331"/>
                    </a:lnTo>
                    <a:cubicBezTo>
                      <a:pt x="1800663" y="1000686"/>
                      <a:pt x="1719311" y="1082040"/>
                      <a:pt x="1618956" y="1082040"/>
                    </a:cubicBezTo>
                    <a:lnTo>
                      <a:pt x="1578473" y="1082039"/>
                    </a:lnTo>
                    <a:lnTo>
                      <a:pt x="1613533" y="1102281"/>
                    </a:lnTo>
                    <a:cubicBezTo>
                      <a:pt x="1700443" y="1152459"/>
                      <a:pt x="1730220" y="1263589"/>
                      <a:pt x="1680042" y="1350499"/>
                    </a:cubicBezTo>
                    <a:lnTo>
                      <a:pt x="1680042" y="1350498"/>
                    </a:lnTo>
                    <a:cubicBezTo>
                      <a:pt x="1629865" y="1437408"/>
                      <a:pt x="1518734" y="1467185"/>
                      <a:pt x="1431824" y="1417007"/>
                    </a:cubicBezTo>
                    <a:lnTo>
                      <a:pt x="1396766" y="1396766"/>
                    </a:lnTo>
                    <a:lnTo>
                      <a:pt x="1417007" y="1431826"/>
                    </a:lnTo>
                    <a:cubicBezTo>
                      <a:pt x="1467185" y="1518736"/>
                      <a:pt x="1437408" y="1629866"/>
                      <a:pt x="1350498" y="1680044"/>
                    </a:cubicBezTo>
                    <a:lnTo>
                      <a:pt x="1350498" y="1680042"/>
                    </a:lnTo>
                    <a:cubicBezTo>
                      <a:pt x="1263588" y="1730220"/>
                      <a:pt x="1152458" y="1700442"/>
                      <a:pt x="1102280" y="1613532"/>
                    </a:cubicBezTo>
                    <a:lnTo>
                      <a:pt x="1082039" y="1578474"/>
                    </a:lnTo>
                    <a:lnTo>
                      <a:pt x="1082039" y="1618957"/>
                    </a:lnTo>
                    <a:cubicBezTo>
                      <a:pt x="1082039" y="1719312"/>
                      <a:pt x="1000686" y="1800665"/>
                      <a:pt x="900331" y="1800665"/>
                    </a:cubicBezTo>
                    <a:lnTo>
                      <a:pt x="900332" y="1800664"/>
                    </a:lnTo>
                    <a:cubicBezTo>
                      <a:pt x="799977" y="1800664"/>
                      <a:pt x="718624" y="1719311"/>
                      <a:pt x="718624" y="1618956"/>
                    </a:cubicBezTo>
                    <a:lnTo>
                      <a:pt x="718624" y="1578474"/>
                    </a:lnTo>
                    <a:lnTo>
                      <a:pt x="698383" y="1613532"/>
                    </a:lnTo>
                    <a:cubicBezTo>
                      <a:pt x="648205" y="1700442"/>
                      <a:pt x="537075" y="1730220"/>
                      <a:pt x="450165" y="1680042"/>
                    </a:cubicBezTo>
                    <a:close/>
                  </a:path>
                </a:pathLst>
              </a:custGeom>
              <a:solidFill>
                <a:srgbClr val="66006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3" name="Oval 91">
                <a:extLst>
                  <a:ext uri="{FF2B5EF4-FFF2-40B4-BE49-F238E27FC236}">
                    <a16:creationId xmlns:a16="http://schemas.microsoft.com/office/drawing/2014/main" id="{C43444A6-C9E7-43E0-9731-E99E5EFBDD29}"/>
                  </a:ext>
                </a:extLst>
              </p:cNvPr>
              <p:cNvSpPr/>
              <p:nvPr/>
            </p:nvSpPr>
            <p:spPr>
              <a:xfrm>
                <a:off x="5450103" y="2783103"/>
                <a:ext cx="1291794" cy="1291794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80" name="TextBox 99">
              <a:extLst>
                <a:ext uri="{FF2B5EF4-FFF2-40B4-BE49-F238E27FC236}">
                  <a16:creationId xmlns:a16="http://schemas.microsoft.com/office/drawing/2014/main" id="{8D2908FA-8597-438F-A8CE-BF9A79040CB1}"/>
                </a:ext>
              </a:extLst>
            </p:cNvPr>
            <p:cNvSpPr txBox="1"/>
            <p:nvPr/>
          </p:nvSpPr>
          <p:spPr>
            <a:xfrm>
              <a:off x="5343724" y="2646861"/>
              <a:ext cx="115908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الشرب</a:t>
              </a:r>
              <a:endParaRPr lang="en-US" sz="1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endParaRPr>
            </a:p>
          </p:txBody>
        </p:sp>
        <p:sp>
          <p:nvSpPr>
            <p:cNvPr id="281" name="TextBox 107">
              <a:extLst>
                <a:ext uri="{FF2B5EF4-FFF2-40B4-BE49-F238E27FC236}">
                  <a16:creationId xmlns:a16="http://schemas.microsoft.com/office/drawing/2014/main" id="{2E3A5193-05C8-4D1A-A814-0825ED2B5AC2}"/>
                </a:ext>
              </a:extLst>
            </p:cNvPr>
            <p:cNvSpPr txBox="1"/>
            <p:nvPr/>
          </p:nvSpPr>
          <p:spPr>
            <a:xfrm>
              <a:off x="5350474" y="2954786"/>
              <a:ext cx="1159082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105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endParaRPr>
            </a:p>
          </p:txBody>
        </p:sp>
      </p:grpSp>
      <p:grpSp>
        <p:nvGrpSpPr>
          <p:cNvPr id="284" name="Group 119">
            <a:extLst>
              <a:ext uri="{FF2B5EF4-FFF2-40B4-BE49-F238E27FC236}">
                <a16:creationId xmlns:a16="http://schemas.microsoft.com/office/drawing/2014/main" id="{5CCD0AB3-2F60-4BD0-89ED-A91BA3005832}"/>
              </a:ext>
            </a:extLst>
          </p:cNvPr>
          <p:cNvGrpSpPr/>
          <p:nvPr/>
        </p:nvGrpSpPr>
        <p:grpSpPr>
          <a:xfrm>
            <a:off x="7208695" y="3679908"/>
            <a:ext cx="1481797" cy="1481798"/>
            <a:chOff x="7064306" y="2489722"/>
            <a:chExt cx="1481797" cy="1481798"/>
          </a:xfrm>
        </p:grpSpPr>
        <p:grpSp>
          <p:nvGrpSpPr>
            <p:cNvPr id="285" name="Group 22">
              <a:extLst>
                <a:ext uri="{FF2B5EF4-FFF2-40B4-BE49-F238E27FC236}">
                  <a16:creationId xmlns:a16="http://schemas.microsoft.com/office/drawing/2014/main" id="{5C081BA3-11E2-4786-A79D-3C039AF6ACA3}"/>
                </a:ext>
              </a:extLst>
            </p:cNvPr>
            <p:cNvGrpSpPr/>
            <p:nvPr/>
          </p:nvGrpSpPr>
          <p:grpSpPr>
            <a:xfrm>
              <a:off x="7064306" y="2489722"/>
              <a:ext cx="1481797" cy="1481798"/>
              <a:chOff x="5195668" y="2528668"/>
              <a:chExt cx="1800664" cy="1800665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288" name="Freeform: Shape 23">
                <a:extLst>
                  <a:ext uri="{FF2B5EF4-FFF2-40B4-BE49-F238E27FC236}">
                    <a16:creationId xmlns:a16="http://schemas.microsoft.com/office/drawing/2014/main" id="{DCFF4648-A6D2-470A-B127-C25B4E4B9CD9}"/>
                  </a:ext>
                </a:extLst>
              </p:cNvPr>
              <p:cNvSpPr/>
              <p:nvPr/>
            </p:nvSpPr>
            <p:spPr>
              <a:xfrm rot="9000000">
                <a:off x="5195668" y="2528668"/>
                <a:ext cx="1800664" cy="1800665"/>
              </a:xfrm>
              <a:custGeom>
                <a:avLst/>
                <a:gdLst>
                  <a:gd name="connsiteX0" fmla="*/ 450165 w 1800664"/>
                  <a:gd name="connsiteY0" fmla="*/ 1680042 h 1800665"/>
                  <a:gd name="connsiteX1" fmla="*/ 383655 w 1800664"/>
                  <a:gd name="connsiteY1" fmla="*/ 1431824 h 1800665"/>
                  <a:gd name="connsiteX2" fmla="*/ 403895 w 1800664"/>
                  <a:gd name="connsiteY2" fmla="*/ 1396767 h 1800665"/>
                  <a:gd name="connsiteX3" fmla="*/ 368839 w 1800664"/>
                  <a:gd name="connsiteY3" fmla="*/ 1417008 h 1800665"/>
                  <a:gd name="connsiteX4" fmla="*/ 120621 w 1800664"/>
                  <a:gd name="connsiteY4" fmla="*/ 1350498 h 1800665"/>
                  <a:gd name="connsiteX5" fmla="*/ 187131 w 1800664"/>
                  <a:gd name="connsiteY5" fmla="*/ 1102280 h 1800665"/>
                  <a:gd name="connsiteX6" fmla="*/ 222188 w 1800664"/>
                  <a:gd name="connsiteY6" fmla="*/ 1082039 h 1800665"/>
                  <a:gd name="connsiteX7" fmla="*/ 181707 w 1800664"/>
                  <a:gd name="connsiteY7" fmla="*/ 1082039 h 1800665"/>
                  <a:gd name="connsiteX8" fmla="*/ 0 w 1800664"/>
                  <a:gd name="connsiteY8" fmla="*/ 900332 h 1800665"/>
                  <a:gd name="connsiteX9" fmla="*/ 181707 w 1800664"/>
                  <a:gd name="connsiteY9" fmla="*/ 718623 h 1800665"/>
                  <a:gd name="connsiteX10" fmla="*/ 222188 w 1800664"/>
                  <a:gd name="connsiteY10" fmla="*/ 718623 h 1800665"/>
                  <a:gd name="connsiteX11" fmla="*/ 187131 w 1800664"/>
                  <a:gd name="connsiteY11" fmla="*/ 698383 h 1800665"/>
                  <a:gd name="connsiteX12" fmla="*/ 120621 w 1800664"/>
                  <a:gd name="connsiteY12" fmla="*/ 450166 h 1800665"/>
                  <a:gd name="connsiteX13" fmla="*/ 368839 w 1800664"/>
                  <a:gd name="connsiteY13" fmla="*/ 383656 h 1800665"/>
                  <a:gd name="connsiteX14" fmla="*/ 403896 w 1800664"/>
                  <a:gd name="connsiteY14" fmla="*/ 403896 h 1800665"/>
                  <a:gd name="connsiteX15" fmla="*/ 383656 w 1800664"/>
                  <a:gd name="connsiteY15" fmla="*/ 368839 h 1800665"/>
                  <a:gd name="connsiteX16" fmla="*/ 450166 w 1800664"/>
                  <a:gd name="connsiteY16" fmla="*/ 120621 h 1800665"/>
                  <a:gd name="connsiteX17" fmla="*/ 698384 w 1800664"/>
                  <a:gd name="connsiteY17" fmla="*/ 187131 h 1800665"/>
                  <a:gd name="connsiteX18" fmla="*/ 718624 w 1800664"/>
                  <a:gd name="connsiteY18" fmla="*/ 222188 h 1800665"/>
                  <a:gd name="connsiteX19" fmla="*/ 718624 w 1800664"/>
                  <a:gd name="connsiteY19" fmla="*/ 181708 h 1800665"/>
                  <a:gd name="connsiteX20" fmla="*/ 900332 w 1800664"/>
                  <a:gd name="connsiteY20" fmla="*/ 0 h 1800665"/>
                  <a:gd name="connsiteX21" fmla="*/ 1082040 w 1800664"/>
                  <a:gd name="connsiteY21" fmla="*/ 181708 h 1800665"/>
                  <a:gd name="connsiteX22" fmla="*/ 1082040 w 1800664"/>
                  <a:gd name="connsiteY22" fmla="*/ 222189 h 1800665"/>
                  <a:gd name="connsiteX23" fmla="*/ 1102281 w 1800664"/>
                  <a:gd name="connsiteY23" fmla="*/ 187131 h 1800665"/>
                  <a:gd name="connsiteX24" fmla="*/ 1350498 w 1800664"/>
                  <a:gd name="connsiteY24" fmla="*/ 120621 h 1800665"/>
                  <a:gd name="connsiteX25" fmla="*/ 1350497 w 1800664"/>
                  <a:gd name="connsiteY25" fmla="*/ 120621 h 1800665"/>
                  <a:gd name="connsiteX26" fmla="*/ 1417007 w 1800664"/>
                  <a:gd name="connsiteY26" fmla="*/ 368839 h 1800665"/>
                  <a:gd name="connsiteX27" fmla="*/ 1396766 w 1800664"/>
                  <a:gd name="connsiteY27" fmla="*/ 403898 h 1800665"/>
                  <a:gd name="connsiteX28" fmla="*/ 1431825 w 1800664"/>
                  <a:gd name="connsiteY28" fmla="*/ 383656 h 1800665"/>
                  <a:gd name="connsiteX29" fmla="*/ 1680043 w 1800664"/>
                  <a:gd name="connsiteY29" fmla="*/ 450166 h 1800665"/>
                  <a:gd name="connsiteX30" fmla="*/ 1680042 w 1800664"/>
                  <a:gd name="connsiteY30" fmla="*/ 450166 h 1800665"/>
                  <a:gd name="connsiteX31" fmla="*/ 1613532 w 1800664"/>
                  <a:gd name="connsiteY31" fmla="*/ 698383 h 1800665"/>
                  <a:gd name="connsiteX32" fmla="*/ 1578473 w 1800664"/>
                  <a:gd name="connsiteY32" fmla="*/ 718625 h 1800665"/>
                  <a:gd name="connsiteX33" fmla="*/ 1618957 w 1800664"/>
                  <a:gd name="connsiteY33" fmla="*/ 718625 h 1800665"/>
                  <a:gd name="connsiteX34" fmla="*/ 1800664 w 1800664"/>
                  <a:gd name="connsiteY34" fmla="*/ 900333 h 1800665"/>
                  <a:gd name="connsiteX35" fmla="*/ 1800663 w 1800664"/>
                  <a:gd name="connsiteY35" fmla="*/ 900331 h 1800665"/>
                  <a:gd name="connsiteX36" fmla="*/ 1618956 w 1800664"/>
                  <a:gd name="connsiteY36" fmla="*/ 1082040 h 1800665"/>
                  <a:gd name="connsiteX37" fmla="*/ 1578473 w 1800664"/>
                  <a:gd name="connsiteY37" fmla="*/ 1082039 h 1800665"/>
                  <a:gd name="connsiteX38" fmla="*/ 1613533 w 1800664"/>
                  <a:gd name="connsiteY38" fmla="*/ 1102281 h 1800665"/>
                  <a:gd name="connsiteX39" fmla="*/ 1680042 w 1800664"/>
                  <a:gd name="connsiteY39" fmla="*/ 1350499 h 1800665"/>
                  <a:gd name="connsiteX40" fmla="*/ 1680042 w 1800664"/>
                  <a:gd name="connsiteY40" fmla="*/ 1350498 h 1800665"/>
                  <a:gd name="connsiteX41" fmla="*/ 1431824 w 1800664"/>
                  <a:gd name="connsiteY41" fmla="*/ 1417007 h 1800665"/>
                  <a:gd name="connsiteX42" fmla="*/ 1396766 w 1800664"/>
                  <a:gd name="connsiteY42" fmla="*/ 1396766 h 1800665"/>
                  <a:gd name="connsiteX43" fmla="*/ 1417007 w 1800664"/>
                  <a:gd name="connsiteY43" fmla="*/ 1431826 h 1800665"/>
                  <a:gd name="connsiteX44" fmla="*/ 1350498 w 1800664"/>
                  <a:gd name="connsiteY44" fmla="*/ 1680044 h 1800665"/>
                  <a:gd name="connsiteX45" fmla="*/ 1350498 w 1800664"/>
                  <a:gd name="connsiteY45" fmla="*/ 1680042 h 1800665"/>
                  <a:gd name="connsiteX46" fmla="*/ 1102280 w 1800664"/>
                  <a:gd name="connsiteY46" fmla="*/ 1613532 h 1800665"/>
                  <a:gd name="connsiteX47" fmla="*/ 1082039 w 1800664"/>
                  <a:gd name="connsiteY47" fmla="*/ 1578474 h 1800665"/>
                  <a:gd name="connsiteX48" fmla="*/ 1082039 w 1800664"/>
                  <a:gd name="connsiteY48" fmla="*/ 1618957 h 1800665"/>
                  <a:gd name="connsiteX49" fmla="*/ 900331 w 1800664"/>
                  <a:gd name="connsiteY49" fmla="*/ 1800665 h 1800665"/>
                  <a:gd name="connsiteX50" fmla="*/ 900332 w 1800664"/>
                  <a:gd name="connsiteY50" fmla="*/ 1800664 h 1800665"/>
                  <a:gd name="connsiteX51" fmla="*/ 718624 w 1800664"/>
                  <a:gd name="connsiteY51" fmla="*/ 1618956 h 1800665"/>
                  <a:gd name="connsiteX52" fmla="*/ 718624 w 1800664"/>
                  <a:gd name="connsiteY52" fmla="*/ 1578474 h 1800665"/>
                  <a:gd name="connsiteX53" fmla="*/ 698383 w 1800664"/>
                  <a:gd name="connsiteY53" fmla="*/ 1613532 h 1800665"/>
                  <a:gd name="connsiteX54" fmla="*/ 450165 w 1800664"/>
                  <a:gd name="connsiteY54" fmla="*/ 1680042 h 18006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</a:cxnLst>
                <a:rect l="l" t="t" r="r" b="b"/>
                <a:pathLst>
                  <a:path w="1800664" h="1800665">
                    <a:moveTo>
                      <a:pt x="450165" y="1680042"/>
                    </a:moveTo>
                    <a:cubicBezTo>
                      <a:pt x="363255" y="1629865"/>
                      <a:pt x="333478" y="1518734"/>
                      <a:pt x="383655" y="1431824"/>
                    </a:cubicBezTo>
                    <a:lnTo>
                      <a:pt x="403895" y="1396767"/>
                    </a:lnTo>
                    <a:lnTo>
                      <a:pt x="368839" y="1417008"/>
                    </a:lnTo>
                    <a:cubicBezTo>
                      <a:pt x="281929" y="1467185"/>
                      <a:pt x="170798" y="1437408"/>
                      <a:pt x="120621" y="1350498"/>
                    </a:cubicBezTo>
                    <a:cubicBezTo>
                      <a:pt x="70443" y="1263588"/>
                      <a:pt x="100221" y="1152457"/>
                      <a:pt x="187131" y="1102280"/>
                    </a:cubicBezTo>
                    <a:lnTo>
                      <a:pt x="222188" y="1082039"/>
                    </a:lnTo>
                    <a:lnTo>
                      <a:pt x="181707" y="1082039"/>
                    </a:lnTo>
                    <a:cubicBezTo>
                      <a:pt x="81352" y="1082039"/>
                      <a:pt x="0" y="1000687"/>
                      <a:pt x="0" y="900332"/>
                    </a:cubicBezTo>
                    <a:cubicBezTo>
                      <a:pt x="0" y="799976"/>
                      <a:pt x="81352" y="718623"/>
                      <a:pt x="181707" y="718623"/>
                    </a:cubicBezTo>
                    <a:lnTo>
                      <a:pt x="222188" y="718623"/>
                    </a:lnTo>
                    <a:lnTo>
                      <a:pt x="187131" y="698383"/>
                    </a:lnTo>
                    <a:cubicBezTo>
                      <a:pt x="100221" y="648206"/>
                      <a:pt x="70444" y="537076"/>
                      <a:pt x="120621" y="450166"/>
                    </a:cubicBezTo>
                    <a:cubicBezTo>
                      <a:pt x="170799" y="363256"/>
                      <a:pt x="281929" y="333478"/>
                      <a:pt x="368839" y="383656"/>
                    </a:cubicBezTo>
                    <a:lnTo>
                      <a:pt x="403896" y="403896"/>
                    </a:lnTo>
                    <a:lnTo>
                      <a:pt x="383656" y="368839"/>
                    </a:lnTo>
                    <a:cubicBezTo>
                      <a:pt x="333479" y="281929"/>
                      <a:pt x="363256" y="170799"/>
                      <a:pt x="450166" y="120621"/>
                    </a:cubicBezTo>
                    <a:cubicBezTo>
                      <a:pt x="537076" y="70444"/>
                      <a:pt x="648206" y="100221"/>
                      <a:pt x="698384" y="187131"/>
                    </a:cubicBezTo>
                    <a:lnTo>
                      <a:pt x="718624" y="222188"/>
                    </a:lnTo>
                    <a:lnTo>
                      <a:pt x="718624" y="181708"/>
                    </a:lnTo>
                    <a:cubicBezTo>
                      <a:pt x="718624" y="81353"/>
                      <a:pt x="799977" y="0"/>
                      <a:pt x="900332" y="0"/>
                    </a:cubicBezTo>
                    <a:cubicBezTo>
                      <a:pt x="1000687" y="0"/>
                      <a:pt x="1082040" y="81353"/>
                      <a:pt x="1082040" y="181708"/>
                    </a:cubicBezTo>
                    <a:lnTo>
                      <a:pt x="1082040" y="222189"/>
                    </a:lnTo>
                    <a:lnTo>
                      <a:pt x="1102281" y="187131"/>
                    </a:lnTo>
                    <a:cubicBezTo>
                      <a:pt x="1152458" y="100221"/>
                      <a:pt x="1263588" y="70444"/>
                      <a:pt x="1350498" y="120621"/>
                    </a:cubicBezTo>
                    <a:lnTo>
                      <a:pt x="1350497" y="120621"/>
                    </a:lnTo>
                    <a:cubicBezTo>
                      <a:pt x="1437407" y="170799"/>
                      <a:pt x="1467184" y="281929"/>
                      <a:pt x="1417007" y="368839"/>
                    </a:cubicBezTo>
                    <a:lnTo>
                      <a:pt x="1396766" y="403898"/>
                    </a:lnTo>
                    <a:lnTo>
                      <a:pt x="1431825" y="383656"/>
                    </a:lnTo>
                    <a:cubicBezTo>
                      <a:pt x="1518735" y="333479"/>
                      <a:pt x="1629866" y="363256"/>
                      <a:pt x="1680043" y="450166"/>
                    </a:cubicBezTo>
                    <a:lnTo>
                      <a:pt x="1680042" y="450166"/>
                    </a:lnTo>
                    <a:cubicBezTo>
                      <a:pt x="1730219" y="537075"/>
                      <a:pt x="1700442" y="648206"/>
                      <a:pt x="1613532" y="698383"/>
                    </a:cubicBezTo>
                    <a:lnTo>
                      <a:pt x="1578473" y="718625"/>
                    </a:lnTo>
                    <a:lnTo>
                      <a:pt x="1618957" y="718625"/>
                    </a:lnTo>
                    <a:cubicBezTo>
                      <a:pt x="1719311" y="718624"/>
                      <a:pt x="1800664" y="799978"/>
                      <a:pt x="1800664" y="900333"/>
                    </a:cubicBezTo>
                    <a:lnTo>
                      <a:pt x="1800663" y="900331"/>
                    </a:lnTo>
                    <a:cubicBezTo>
                      <a:pt x="1800663" y="1000686"/>
                      <a:pt x="1719311" y="1082040"/>
                      <a:pt x="1618956" y="1082040"/>
                    </a:cubicBezTo>
                    <a:lnTo>
                      <a:pt x="1578473" y="1082039"/>
                    </a:lnTo>
                    <a:lnTo>
                      <a:pt x="1613533" y="1102281"/>
                    </a:lnTo>
                    <a:cubicBezTo>
                      <a:pt x="1700443" y="1152459"/>
                      <a:pt x="1730220" y="1263589"/>
                      <a:pt x="1680042" y="1350499"/>
                    </a:cubicBezTo>
                    <a:lnTo>
                      <a:pt x="1680042" y="1350498"/>
                    </a:lnTo>
                    <a:cubicBezTo>
                      <a:pt x="1629865" y="1437408"/>
                      <a:pt x="1518734" y="1467185"/>
                      <a:pt x="1431824" y="1417007"/>
                    </a:cubicBezTo>
                    <a:lnTo>
                      <a:pt x="1396766" y="1396766"/>
                    </a:lnTo>
                    <a:lnTo>
                      <a:pt x="1417007" y="1431826"/>
                    </a:lnTo>
                    <a:cubicBezTo>
                      <a:pt x="1467185" y="1518736"/>
                      <a:pt x="1437408" y="1629866"/>
                      <a:pt x="1350498" y="1680044"/>
                    </a:cubicBezTo>
                    <a:lnTo>
                      <a:pt x="1350498" y="1680042"/>
                    </a:lnTo>
                    <a:cubicBezTo>
                      <a:pt x="1263588" y="1730220"/>
                      <a:pt x="1152458" y="1700442"/>
                      <a:pt x="1102280" y="1613532"/>
                    </a:cubicBezTo>
                    <a:lnTo>
                      <a:pt x="1082039" y="1578474"/>
                    </a:lnTo>
                    <a:lnTo>
                      <a:pt x="1082039" y="1618957"/>
                    </a:lnTo>
                    <a:cubicBezTo>
                      <a:pt x="1082039" y="1719312"/>
                      <a:pt x="1000686" y="1800665"/>
                      <a:pt x="900331" y="1800665"/>
                    </a:cubicBezTo>
                    <a:lnTo>
                      <a:pt x="900332" y="1800664"/>
                    </a:lnTo>
                    <a:cubicBezTo>
                      <a:pt x="799977" y="1800664"/>
                      <a:pt x="718624" y="1719311"/>
                      <a:pt x="718624" y="1618956"/>
                    </a:cubicBezTo>
                    <a:lnTo>
                      <a:pt x="718624" y="1578474"/>
                    </a:lnTo>
                    <a:lnTo>
                      <a:pt x="698383" y="1613532"/>
                    </a:lnTo>
                    <a:cubicBezTo>
                      <a:pt x="648205" y="1700442"/>
                      <a:pt x="537075" y="1730220"/>
                      <a:pt x="450165" y="1680042"/>
                    </a:cubicBezTo>
                    <a:close/>
                  </a:path>
                </a:pathLst>
              </a:custGeom>
              <a:solidFill>
                <a:srgbClr val="FF9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9" name="Oval 24">
                <a:extLst>
                  <a:ext uri="{FF2B5EF4-FFF2-40B4-BE49-F238E27FC236}">
                    <a16:creationId xmlns:a16="http://schemas.microsoft.com/office/drawing/2014/main" id="{3205EE2B-45E9-4C19-9F31-3B8F9E8E3414}"/>
                  </a:ext>
                </a:extLst>
              </p:cNvPr>
              <p:cNvSpPr/>
              <p:nvPr/>
            </p:nvSpPr>
            <p:spPr>
              <a:xfrm>
                <a:off x="5450103" y="2783103"/>
                <a:ext cx="1291794" cy="1291794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86" name="TextBox 100">
              <a:extLst>
                <a:ext uri="{FF2B5EF4-FFF2-40B4-BE49-F238E27FC236}">
                  <a16:creationId xmlns:a16="http://schemas.microsoft.com/office/drawing/2014/main" id="{9CD0D186-8442-45A2-9399-9AD13C2E1302}"/>
                </a:ext>
              </a:extLst>
            </p:cNvPr>
            <p:cNvSpPr txBox="1"/>
            <p:nvPr/>
          </p:nvSpPr>
          <p:spPr>
            <a:xfrm>
              <a:off x="7253988" y="2945760"/>
              <a:ext cx="115908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الكلام</a:t>
              </a:r>
              <a:endParaRPr lang="en-US" sz="1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endParaRPr>
            </a:p>
          </p:txBody>
        </p:sp>
        <p:sp>
          <p:nvSpPr>
            <p:cNvPr id="287" name="TextBox 108">
              <a:extLst>
                <a:ext uri="{FF2B5EF4-FFF2-40B4-BE49-F238E27FC236}">
                  <a16:creationId xmlns:a16="http://schemas.microsoft.com/office/drawing/2014/main" id="{AC16E13C-7934-414C-BC9A-F2C66FCCE889}"/>
                </a:ext>
              </a:extLst>
            </p:cNvPr>
            <p:cNvSpPr txBox="1"/>
            <p:nvPr/>
          </p:nvSpPr>
          <p:spPr>
            <a:xfrm>
              <a:off x="7222913" y="3210418"/>
              <a:ext cx="1159082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105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endParaRPr>
            </a:p>
          </p:txBody>
        </p:sp>
      </p:grpSp>
      <p:grpSp>
        <p:nvGrpSpPr>
          <p:cNvPr id="290" name="Group 120">
            <a:extLst>
              <a:ext uri="{FF2B5EF4-FFF2-40B4-BE49-F238E27FC236}">
                <a16:creationId xmlns:a16="http://schemas.microsoft.com/office/drawing/2014/main" id="{EE969359-9522-42CD-B32E-E33987616527}"/>
              </a:ext>
            </a:extLst>
          </p:cNvPr>
          <p:cNvGrpSpPr/>
          <p:nvPr/>
        </p:nvGrpSpPr>
        <p:grpSpPr>
          <a:xfrm>
            <a:off x="8100745" y="4924579"/>
            <a:ext cx="1481797" cy="1481798"/>
            <a:chOff x="7869600" y="3816675"/>
            <a:chExt cx="1481797" cy="1481798"/>
          </a:xfrm>
        </p:grpSpPr>
        <p:grpSp>
          <p:nvGrpSpPr>
            <p:cNvPr id="291" name="Group 92">
              <a:extLst>
                <a:ext uri="{FF2B5EF4-FFF2-40B4-BE49-F238E27FC236}">
                  <a16:creationId xmlns:a16="http://schemas.microsoft.com/office/drawing/2014/main" id="{505E5148-1A28-43BF-8E59-F26A2C6A92FE}"/>
                </a:ext>
              </a:extLst>
            </p:cNvPr>
            <p:cNvGrpSpPr/>
            <p:nvPr/>
          </p:nvGrpSpPr>
          <p:grpSpPr>
            <a:xfrm>
              <a:off x="7869600" y="3816675"/>
              <a:ext cx="1481797" cy="1481798"/>
              <a:chOff x="5195668" y="2528668"/>
              <a:chExt cx="1800664" cy="1800665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294" name="Freeform: Shape 93">
                <a:extLst>
                  <a:ext uri="{FF2B5EF4-FFF2-40B4-BE49-F238E27FC236}">
                    <a16:creationId xmlns:a16="http://schemas.microsoft.com/office/drawing/2014/main" id="{D89A508A-FE7B-4E47-929F-777E0BF46323}"/>
                  </a:ext>
                </a:extLst>
              </p:cNvPr>
              <p:cNvSpPr/>
              <p:nvPr/>
            </p:nvSpPr>
            <p:spPr>
              <a:xfrm rot="9000000">
                <a:off x="5195668" y="2528668"/>
                <a:ext cx="1800664" cy="1800665"/>
              </a:xfrm>
              <a:custGeom>
                <a:avLst/>
                <a:gdLst>
                  <a:gd name="connsiteX0" fmla="*/ 450165 w 1800664"/>
                  <a:gd name="connsiteY0" fmla="*/ 1680042 h 1800665"/>
                  <a:gd name="connsiteX1" fmla="*/ 383655 w 1800664"/>
                  <a:gd name="connsiteY1" fmla="*/ 1431824 h 1800665"/>
                  <a:gd name="connsiteX2" fmla="*/ 403895 w 1800664"/>
                  <a:gd name="connsiteY2" fmla="*/ 1396767 h 1800665"/>
                  <a:gd name="connsiteX3" fmla="*/ 368839 w 1800664"/>
                  <a:gd name="connsiteY3" fmla="*/ 1417008 h 1800665"/>
                  <a:gd name="connsiteX4" fmla="*/ 120621 w 1800664"/>
                  <a:gd name="connsiteY4" fmla="*/ 1350498 h 1800665"/>
                  <a:gd name="connsiteX5" fmla="*/ 187131 w 1800664"/>
                  <a:gd name="connsiteY5" fmla="*/ 1102280 h 1800665"/>
                  <a:gd name="connsiteX6" fmla="*/ 222188 w 1800664"/>
                  <a:gd name="connsiteY6" fmla="*/ 1082039 h 1800665"/>
                  <a:gd name="connsiteX7" fmla="*/ 181707 w 1800664"/>
                  <a:gd name="connsiteY7" fmla="*/ 1082039 h 1800665"/>
                  <a:gd name="connsiteX8" fmla="*/ 0 w 1800664"/>
                  <a:gd name="connsiteY8" fmla="*/ 900332 h 1800665"/>
                  <a:gd name="connsiteX9" fmla="*/ 181707 w 1800664"/>
                  <a:gd name="connsiteY9" fmla="*/ 718623 h 1800665"/>
                  <a:gd name="connsiteX10" fmla="*/ 222188 w 1800664"/>
                  <a:gd name="connsiteY10" fmla="*/ 718623 h 1800665"/>
                  <a:gd name="connsiteX11" fmla="*/ 187131 w 1800664"/>
                  <a:gd name="connsiteY11" fmla="*/ 698383 h 1800665"/>
                  <a:gd name="connsiteX12" fmla="*/ 120621 w 1800664"/>
                  <a:gd name="connsiteY12" fmla="*/ 450166 h 1800665"/>
                  <a:gd name="connsiteX13" fmla="*/ 368839 w 1800664"/>
                  <a:gd name="connsiteY13" fmla="*/ 383656 h 1800665"/>
                  <a:gd name="connsiteX14" fmla="*/ 403896 w 1800664"/>
                  <a:gd name="connsiteY14" fmla="*/ 403896 h 1800665"/>
                  <a:gd name="connsiteX15" fmla="*/ 383656 w 1800664"/>
                  <a:gd name="connsiteY15" fmla="*/ 368839 h 1800665"/>
                  <a:gd name="connsiteX16" fmla="*/ 450166 w 1800664"/>
                  <a:gd name="connsiteY16" fmla="*/ 120621 h 1800665"/>
                  <a:gd name="connsiteX17" fmla="*/ 698384 w 1800664"/>
                  <a:gd name="connsiteY17" fmla="*/ 187131 h 1800665"/>
                  <a:gd name="connsiteX18" fmla="*/ 718624 w 1800664"/>
                  <a:gd name="connsiteY18" fmla="*/ 222188 h 1800665"/>
                  <a:gd name="connsiteX19" fmla="*/ 718624 w 1800664"/>
                  <a:gd name="connsiteY19" fmla="*/ 181708 h 1800665"/>
                  <a:gd name="connsiteX20" fmla="*/ 900332 w 1800664"/>
                  <a:gd name="connsiteY20" fmla="*/ 0 h 1800665"/>
                  <a:gd name="connsiteX21" fmla="*/ 1082040 w 1800664"/>
                  <a:gd name="connsiteY21" fmla="*/ 181708 h 1800665"/>
                  <a:gd name="connsiteX22" fmla="*/ 1082040 w 1800664"/>
                  <a:gd name="connsiteY22" fmla="*/ 222189 h 1800665"/>
                  <a:gd name="connsiteX23" fmla="*/ 1102281 w 1800664"/>
                  <a:gd name="connsiteY23" fmla="*/ 187131 h 1800665"/>
                  <a:gd name="connsiteX24" fmla="*/ 1350498 w 1800664"/>
                  <a:gd name="connsiteY24" fmla="*/ 120621 h 1800665"/>
                  <a:gd name="connsiteX25" fmla="*/ 1350497 w 1800664"/>
                  <a:gd name="connsiteY25" fmla="*/ 120621 h 1800665"/>
                  <a:gd name="connsiteX26" fmla="*/ 1417007 w 1800664"/>
                  <a:gd name="connsiteY26" fmla="*/ 368839 h 1800665"/>
                  <a:gd name="connsiteX27" fmla="*/ 1396766 w 1800664"/>
                  <a:gd name="connsiteY27" fmla="*/ 403898 h 1800665"/>
                  <a:gd name="connsiteX28" fmla="*/ 1431825 w 1800664"/>
                  <a:gd name="connsiteY28" fmla="*/ 383656 h 1800665"/>
                  <a:gd name="connsiteX29" fmla="*/ 1680043 w 1800664"/>
                  <a:gd name="connsiteY29" fmla="*/ 450166 h 1800665"/>
                  <a:gd name="connsiteX30" fmla="*/ 1680042 w 1800664"/>
                  <a:gd name="connsiteY30" fmla="*/ 450166 h 1800665"/>
                  <a:gd name="connsiteX31" fmla="*/ 1613532 w 1800664"/>
                  <a:gd name="connsiteY31" fmla="*/ 698383 h 1800665"/>
                  <a:gd name="connsiteX32" fmla="*/ 1578473 w 1800664"/>
                  <a:gd name="connsiteY32" fmla="*/ 718625 h 1800665"/>
                  <a:gd name="connsiteX33" fmla="*/ 1618957 w 1800664"/>
                  <a:gd name="connsiteY33" fmla="*/ 718625 h 1800665"/>
                  <a:gd name="connsiteX34" fmla="*/ 1800664 w 1800664"/>
                  <a:gd name="connsiteY34" fmla="*/ 900333 h 1800665"/>
                  <a:gd name="connsiteX35" fmla="*/ 1800663 w 1800664"/>
                  <a:gd name="connsiteY35" fmla="*/ 900331 h 1800665"/>
                  <a:gd name="connsiteX36" fmla="*/ 1618956 w 1800664"/>
                  <a:gd name="connsiteY36" fmla="*/ 1082040 h 1800665"/>
                  <a:gd name="connsiteX37" fmla="*/ 1578473 w 1800664"/>
                  <a:gd name="connsiteY37" fmla="*/ 1082039 h 1800665"/>
                  <a:gd name="connsiteX38" fmla="*/ 1613533 w 1800664"/>
                  <a:gd name="connsiteY38" fmla="*/ 1102281 h 1800665"/>
                  <a:gd name="connsiteX39" fmla="*/ 1680042 w 1800664"/>
                  <a:gd name="connsiteY39" fmla="*/ 1350499 h 1800665"/>
                  <a:gd name="connsiteX40" fmla="*/ 1680042 w 1800664"/>
                  <a:gd name="connsiteY40" fmla="*/ 1350498 h 1800665"/>
                  <a:gd name="connsiteX41" fmla="*/ 1431824 w 1800664"/>
                  <a:gd name="connsiteY41" fmla="*/ 1417007 h 1800665"/>
                  <a:gd name="connsiteX42" fmla="*/ 1396766 w 1800664"/>
                  <a:gd name="connsiteY42" fmla="*/ 1396766 h 1800665"/>
                  <a:gd name="connsiteX43" fmla="*/ 1417007 w 1800664"/>
                  <a:gd name="connsiteY43" fmla="*/ 1431826 h 1800665"/>
                  <a:gd name="connsiteX44" fmla="*/ 1350498 w 1800664"/>
                  <a:gd name="connsiteY44" fmla="*/ 1680044 h 1800665"/>
                  <a:gd name="connsiteX45" fmla="*/ 1350498 w 1800664"/>
                  <a:gd name="connsiteY45" fmla="*/ 1680042 h 1800665"/>
                  <a:gd name="connsiteX46" fmla="*/ 1102280 w 1800664"/>
                  <a:gd name="connsiteY46" fmla="*/ 1613532 h 1800665"/>
                  <a:gd name="connsiteX47" fmla="*/ 1082039 w 1800664"/>
                  <a:gd name="connsiteY47" fmla="*/ 1578474 h 1800665"/>
                  <a:gd name="connsiteX48" fmla="*/ 1082039 w 1800664"/>
                  <a:gd name="connsiteY48" fmla="*/ 1618957 h 1800665"/>
                  <a:gd name="connsiteX49" fmla="*/ 900331 w 1800664"/>
                  <a:gd name="connsiteY49" fmla="*/ 1800665 h 1800665"/>
                  <a:gd name="connsiteX50" fmla="*/ 900332 w 1800664"/>
                  <a:gd name="connsiteY50" fmla="*/ 1800664 h 1800665"/>
                  <a:gd name="connsiteX51" fmla="*/ 718624 w 1800664"/>
                  <a:gd name="connsiteY51" fmla="*/ 1618956 h 1800665"/>
                  <a:gd name="connsiteX52" fmla="*/ 718624 w 1800664"/>
                  <a:gd name="connsiteY52" fmla="*/ 1578474 h 1800665"/>
                  <a:gd name="connsiteX53" fmla="*/ 698383 w 1800664"/>
                  <a:gd name="connsiteY53" fmla="*/ 1613532 h 1800665"/>
                  <a:gd name="connsiteX54" fmla="*/ 450165 w 1800664"/>
                  <a:gd name="connsiteY54" fmla="*/ 1680042 h 18006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</a:cxnLst>
                <a:rect l="l" t="t" r="r" b="b"/>
                <a:pathLst>
                  <a:path w="1800664" h="1800665">
                    <a:moveTo>
                      <a:pt x="450165" y="1680042"/>
                    </a:moveTo>
                    <a:cubicBezTo>
                      <a:pt x="363255" y="1629865"/>
                      <a:pt x="333478" y="1518734"/>
                      <a:pt x="383655" y="1431824"/>
                    </a:cubicBezTo>
                    <a:lnTo>
                      <a:pt x="403895" y="1396767"/>
                    </a:lnTo>
                    <a:lnTo>
                      <a:pt x="368839" y="1417008"/>
                    </a:lnTo>
                    <a:cubicBezTo>
                      <a:pt x="281929" y="1467185"/>
                      <a:pt x="170798" y="1437408"/>
                      <a:pt x="120621" y="1350498"/>
                    </a:cubicBezTo>
                    <a:cubicBezTo>
                      <a:pt x="70443" y="1263588"/>
                      <a:pt x="100221" y="1152457"/>
                      <a:pt x="187131" y="1102280"/>
                    </a:cubicBezTo>
                    <a:lnTo>
                      <a:pt x="222188" y="1082039"/>
                    </a:lnTo>
                    <a:lnTo>
                      <a:pt x="181707" y="1082039"/>
                    </a:lnTo>
                    <a:cubicBezTo>
                      <a:pt x="81352" y="1082039"/>
                      <a:pt x="0" y="1000687"/>
                      <a:pt x="0" y="900332"/>
                    </a:cubicBezTo>
                    <a:cubicBezTo>
                      <a:pt x="0" y="799976"/>
                      <a:pt x="81352" y="718623"/>
                      <a:pt x="181707" y="718623"/>
                    </a:cubicBezTo>
                    <a:lnTo>
                      <a:pt x="222188" y="718623"/>
                    </a:lnTo>
                    <a:lnTo>
                      <a:pt x="187131" y="698383"/>
                    </a:lnTo>
                    <a:cubicBezTo>
                      <a:pt x="100221" y="648206"/>
                      <a:pt x="70444" y="537076"/>
                      <a:pt x="120621" y="450166"/>
                    </a:cubicBezTo>
                    <a:cubicBezTo>
                      <a:pt x="170799" y="363256"/>
                      <a:pt x="281929" y="333478"/>
                      <a:pt x="368839" y="383656"/>
                    </a:cubicBezTo>
                    <a:lnTo>
                      <a:pt x="403896" y="403896"/>
                    </a:lnTo>
                    <a:lnTo>
                      <a:pt x="383656" y="368839"/>
                    </a:lnTo>
                    <a:cubicBezTo>
                      <a:pt x="333479" y="281929"/>
                      <a:pt x="363256" y="170799"/>
                      <a:pt x="450166" y="120621"/>
                    </a:cubicBezTo>
                    <a:cubicBezTo>
                      <a:pt x="537076" y="70444"/>
                      <a:pt x="648206" y="100221"/>
                      <a:pt x="698384" y="187131"/>
                    </a:cubicBezTo>
                    <a:lnTo>
                      <a:pt x="718624" y="222188"/>
                    </a:lnTo>
                    <a:lnTo>
                      <a:pt x="718624" y="181708"/>
                    </a:lnTo>
                    <a:cubicBezTo>
                      <a:pt x="718624" y="81353"/>
                      <a:pt x="799977" y="0"/>
                      <a:pt x="900332" y="0"/>
                    </a:cubicBezTo>
                    <a:cubicBezTo>
                      <a:pt x="1000687" y="0"/>
                      <a:pt x="1082040" y="81353"/>
                      <a:pt x="1082040" y="181708"/>
                    </a:cubicBezTo>
                    <a:lnTo>
                      <a:pt x="1082040" y="222189"/>
                    </a:lnTo>
                    <a:lnTo>
                      <a:pt x="1102281" y="187131"/>
                    </a:lnTo>
                    <a:cubicBezTo>
                      <a:pt x="1152458" y="100221"/>
                      <a:pt x="1263588" y="70444"/>
                      <a:pt x="1350498" y="120621"/>
                    </a:cubicBezTo>
                    <a:lnTo>
                      <a:pt x="1350497" y="120621"/>
                    </a:lnTo>
                    <a:cubicBezTo>
                      <a:pt x="1437407" y="170799"/>
                      <a:pt x="1467184" y="281929"/>
                      <a:pt x="1417007" y="368839"/>
                    </a:cubicBezTo>
                    <a:lnTo>
                      <a:pt x="1396766" y="403898"/>
                    </a:lnTo>
                    <a:lnTo>
                      <a:pt x="1431825" y="383656"/>
                    </a:lnTo>
                    <a:cubicBezTo>
                      <a:pt x="1518735" y="333479"/>
                      <a:pt x="1629866" y="363256"/>
                      <a:pt x="1680043" y="450166"/>
                    </a:cubicBezTo>
                    <a:lnTo>
                      <a:pt x="1680042" y="450166"/>
                    </a:lnTo>
                    <a:cubicBezTo>
                      <a:pt x="1730219" y="537075"/>
                      <a:pt x="1700442" y="648206"/>
                      <a:pt x="1613532" y="698383"/>
                    </a:cubicBezTo>
                    <a:lnTo>
                      <a:pt x="1578473" y="718625"/>
                    </a:lnTo>
                    <a:lnTo>
                      <a:pt x="1618957" y="718625"/>
                    </a:lnTo>
                    <a:cubicBezTo>
                      <a:pt x="1719311" y="718624"/>
                      <a:pt x="1800664" y="799978"/>
                      <a:pt x="1800664" y="900333"/>
                    </a:cubicBezTo>
                    <a:lnTo>
                      <a:pt x="1800663" y="900331"/>
                    </a:lnTo>
                    <a:cubicBezTo>
                      <a:pt x="1800663" y="1000686"/>
                      <a:pt x="1719311" y="1082040"/>
                      <a:pt x="1618956" y="1082040"/>
                    </a:cubicBezTo>
                    <a:lnTo>
                      <a:pt x="1578473" y="1082039"/>
                    </a:lnTo>
                    <a:lnTo>
                      <a:pt x="1613533" y="1102281"/>
                    </a:lnTo>
                    <a:cubicBezTo>
                      <a:pt x="1700443" y="1152459"/>
                      <a:pt x="1730220" y="1263589"/>
                      <a:pt x="1680042" y="1350499"/>
                    </a:cubicBezTo>
                    <a:lnTo>
                      <a:pt x="1680042" y="1350498"/>
                    </a:lnTo>
                    <a:cubicBezTo>
                      <a:pt x="1629865" y="1437408"/>
                      <a:pt x="1518734" y="1467185"/>
                      <a:pt x="1431824" y="1417007"/>
                    </a:cubicBezTo>
                    <a:lnTo>
                      <a:pt x="1396766" y="1396766"/>
                    </a:lnTo>
                    <a:lnTo>
                      <a:pt x="1417007" y="1431826"/>
                    </a:lnTo>
                    <a:cubicBezTo>
                      <a:pt x="1467185" y="1518736"/>
                      <a:pt x="1437408" y="1629866"/>
                      <a:pt x="1350498" y="1680044"/>
                    </a:cubicBezTo>
                    <a:lnTo>
                      <a:pt x="1350498" y="1680042"/>
                    </a:lnTo>
                    <a:cubicBezTo>
                      <a:pt x="1263588" y="1730220"/>
                      <a:pt x="1152458" y="1700442"/>
                      <a:pt x="1102280" y="1613532"/>
                    </a:cubicBezTo>
                    <a:lnTo>
                      <a:pt x="1082039" y="1578474"/>
                    </a:lnTo>
                    <a:lnTo>
                      <a:pt x="1082039" y="1618957"/>
                    </a:lnTo>
                    <a:cubicBezTo>
                      <a:pt x="1082039" y="1719312"/>
                      <a:pt x="1000686" y="1800665"/>
                      <a:pt x="900331" y="1800665"/>
                    </a:cubicBezTo>
                    <a:lnTo>
                      <a:pt x="900332" y="1800664"/>
                    </a:lnTo>
                    <a:cubicBezTo>
                      <a:pt x="799977" y="1800664"/>
                      <a:pt x="718624" y="1719311"/>
                      <a:pt x="718624" y="1618956"/>
                    </a:cubicBezTo>
                    <a:lnTo>
                      <a:pt x="718624" y="1578474"/>
                    </a:lnTo>
                    <a:lnTo>
                      <a:pt x="698383" y="1613532"/>
                    </a:lnTo>
                    <a:cubicBezTo>
                      <a:pt x="648205" y="1700442"/>
                      <a:pt x="537075" y="1730220"/>
                      <a:pt x="450165" y="1680042"/>
                    </a:cubicBezTo>
                    <a:close/>
                  </a:path>
                </a:pathLst>
              </a:custGeom>
              <a:solidFill>
                <a:srgbClr val="DA2A7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5" name="Oval 94">
                <a:extLst>
                  <a:ext uri="{FF2B5EF4-FFF2-40B4-BE49-F238E27FC236}">
                    <a16:creationId xmlns:a16="http://schemas.microsoft.com/office/drawing/2014/main" id="{EDA83AA2-8258-4270-80C3-4996120E7AE1}"/>
                  </a:ext>
                </a:extLst>
              </p:cNvPr>
              <p:cNvSpPr/>
              <p:nvPr/>
            </p:nvSpPr>
            <p:spPr>
              <a:xfrm>
                <a:off x="5450103" y="2783103"/>
                <a:ext cx="1291794" cy="1291794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92" name="TextBox 101">
              <a:extLst>
                <a:ext uri="{FF2B5EF4-FFF2-40B4-BE49-F238E27FC236}">
                  <a16:creationId xmlns:a16="http://schemas.microsoft.com/office/drawing/2014/main" id="{4D8A069F-7169-45DC-8D8B-CBC8C773345B}"/>
                </a:ext>
              </a:extLst>
            </p:cNvPr>
            <p:cNvSpPr txBox="1"/>
            <p:nvPr/>
          </p:nvSpPr>
          <p:spPr>
            <a:xfrm>
              <a:off x="8046366" y="4385618"/>
              <a:ext cx="115908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الضحك</a:t>
              </a:r>
              <a:endParaRPr lang="en-US" sz="1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endParaRPr>
            </a:p>
          </p:txBody>
        </p:sp>
        <p:sp>
          <p:nvSpPr>
            <p:cNvPr id="293" name="TextBox 109">
              <a:extLst>
                <a:ext uri="{FF2B5EF4-FFF2-40B4-BE49-F238E27FC236}">
                  <a16:creationId xmlns:a16="http://schemas.microsoft.com/office/drawing/2014/main" id="{3C64E0FD-BAEB-4382-AC3A-981EE856982C}"/>
                </a:ext>
              </a:extLst>
            </p:cNvPr>
            <p:cNvSpPr txBox="1"/>
            <p:nvPr/>
          </p:nvSpPr>
          <p:spPr>
            <a:xfrm>
              <a:off x="8036784" y="4555463"/>
              <a:ext cx="1159082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105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endParaRPr>
            </a:p>
          </p:txBody>
        </p:sp>
      </p:grpSp>
      <p:grpSp>
        <p:nvGrpSpPr>
          <p:cNvPr id="296" name="Group 121">
            <a:extLst>
              <a:ext uri="{FF2B5EF4-FFF2-40B4-BE49-F238E27FC236}">
                <a16:creationId xmlns:a16="http://schemas.microsoft.com/office/drawing/2014/main" id="{D99C22C4-A56F-4C82-AD4A-7BE0D9077F17}"/>
              </a:ext>
            </a:extLst>
          </p:cNvPr>
          <p:cNvGrpSpPr/>
          <p:nvPr/>
        </p:nvGrpSpPr>
        <p:grpSpPr>
          <a:xfrm>
            <a:off x="9848105" y="4523355"/>
            <a:ext cx="1481797" cy="1481798"/>
            <a:chOff x="9569893" y="3314505"/>
            <a:chExt cx="1481797" cy="1481798"/>
          </a:xfrm>
        </p:grpSpPr>
        <p:grpSp>
          <p:nvGrpSpPr>
            <p:cNvPr id="297" name="Group 25">
              <a:extLst>
                <a:ext uri="{FF2B5EF4-FFF2-40B4-BE49-F238E27FC236}">
                  <a16:creationId xmlns:a16="http://schemas.microsoft.com/office/drawing/2014/main" id="{0CD09245-9CC8-49AD-B7A9-233FDF393744}"/>
                </a:ext>
              </a:extLst>
            </p:cNvPr>
            <p:cNvGrpSpPr/>
            <p:nvPr/>
          </p:nvGrpSpPr>
          <p:grpSpPr>
            <a:xfrm>
              <a:off x="9569893" y="3314505"/>
              <a:ext cx="1481797" cy="1481798"/>
              <a:chOff x="5195668" y="2528668"/>
              <a:chExt cx="1800664" cy="1800665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300" name="Freeform: Shape 26">
                <a:extLst>
                  <a:ext uri="{FF2B5EF4-FFF2-40B4-BE49-F238E27FC236}">
                    <a16:creationId xmlns:a16="http://schemas.microsoft.com/office/drawing/2014/main" id="{87B17911-BDF5-488E-B9C4-D0B00E1714AA}"/>
                  </a:ext>
                </a:extLst>
              </p:cNvPr>
              <p:cNvSpPr/>
              <p:nvPr/>
            </p:nvSpPr>
            <p:spPr>
              <a:xfrm rot="9000000">
                <a:off x="5195668" y="2528668"/>
                <a:ext cx="1800664" cy="1800665"/>
              </a:xfrm>
              <a:custGeom>
                <a:avLst/>
                <a:gdLst>
                  <a:gd name="connsiteX0" fmla="*/ 450165 w 1800664"/>
                  <a:gd name="connsiteY0" fmla="*/ 1680042 h 1800665"/>
                  <a:gd name="connsiteX1" fmla="*/ 383655 w 1800664"/>
                  <a:gd name="connsiteY1" fmla="*/ 1431824 h 1800665"/>
                  <a:gd name="connsiteX2" fmla="*/ 403895 w 1800664"/>
                  <a:gd name="connsiteY2" fmla="*/ 1396767 h 1800665"/>
                  <a:gd name="connsiteX3" fmla="*/ 368839 w 1800664"/>
                  <a:gd name="connsiteY3" fmla="*/ 1417008 h 1800665"/>
                  <a:gd name="connsiteX4" fmla="*/ 120621 w 1800664"/>
                  <a:gd name="connsiteY4" fmla="*/ 1350498 h 1800665"/>
                  <a:gd name="connsiteX5" fmla="*/ 187131 w 1800664"/>
                  <a:gd name="connsiteY5" fmla="*/ 1102280 h 1800665"/>
                  <a:gd name="connsiteX6" fmla="*/ 222188 w 1800664"/>
                  <a:gd name="connsiteY6" fmla="*/ 1082039 h 1800665"/>
                  <a:gd name="connsiteX7" fmla="*/ 181707 w 1800664"/>
                  <a:gd name="connsiteY7" fmla="*/ 1082039 h 1800665"/>
                  <a:gd name="connsiteX8" fmla="*/ 0 w 1800664"/>
                  <a:gd name="connsiteY8" fmla="*/ 900332 h 1800665"/>
                  <a:gd name="connsiteX9" fmla="*/ 181707 w 1800664"/>
                  <a:gd name="connsiteY9" fmla="*/ 718623 h 1800665"/>
                  <a:gd name="connsiteX10" fmla="*/ 222188 w 1800664"/>
                  <a:gd name="connsiteY10" fmla="*/ 718623 h 1800665"/>
                  <a:gd name="connsiteX11" fmla="*/ 187131 w 1800664"/>
                  <a:gd name="connsiteY11" fmla="*/ 698383 h 1800665"/>
                  <a:gd name="connsiteX12" fmla="*/ 120621 w 1800664"/>
                  <a:gd name="connsiteY12" fmla="*/ 450166 h 1800665"/>
                  <a:gd name="connsiteX13" fmla="*/ 368839 w 1800664"/>
                  <a:gd name="connsiteY13" fmla="*/ 383656 h 1800665"/>
                  <a:gd name="connsiteX14" fmla="*/ 403896 w 1800664"/>
                  <a:gd name="connsiteY14" fmla="*/ 403896 h 1800665"/>
                  <a:gd name="connsiteX15" fmla="*/ 383656 w 1800664"/>
                  <a:gd name="connsiteY15" fmla="*/ 368839 h 1800665"/>
                  <a:gd name="connsiteX16" fmla="*/ 450166 w 1800664"/>
                  <a:gd name="connsiteY16" fmla="*/ 120621 h 1800665"/>
                  <a:gd name="connsiteX17" fmla="*/ 698384 w 1800664"/>
                  <a:gd name="connsiteY17" fmla="*/ 187131 h 1800665"/>
                  <a:gd name="connsiteX18" fmla="*/ 718624 w 1800664"/>
                  <a:gd name="connsiteY18" fmla="*/ 222188 h 1800665"/>
                  <a:gd name="connsiteX19" fmla="*/ 718624 w 1800664"/>
                  <a:gd name="connsiteY19" fmla="*/ 181708 h 1800665"/>
                  <a:gd name="connsiteX20" fmla="*/ 900332 w 1800664"/>
                  <a:gd name="connsiteY20" fmla="*/ 0 h 1800665"/>
                  <a:gd name="connsiteX21" fmla="*/ 1082040 w 1800664"/>
                  <a:gd name="connsiteY21" fmla="*/ 181708 h 1800665"/>
                  <a:gd name="connsiteX22" fmla="*/ 1082040 w 1800664"/>
                  <a:gd name="connsiteY22" fmla="*/ 222189 h 1800665"/>
                  <a:gd name="connsiteX23" fmla="*/ 1102281 w 1800664"/>
                  <a:gd name="connsiteY23" fmla="*/ 187131 h 1800665"/>
                  <a:gd name="connsiteX24" fmla="*/ 1350498 w 1800664"/>
                  <a:gd name="connsiteY24" fmla="*/ 120621 h 1800665"/>
                  <a:gd name="connsiteX25" fmla="*/ 1350497 w 1800664"/>
                  <a:gd name="connsiteY25" fmla="*/ 120621 h 1800665"/>
                  <a:gd name="connsiteX26" fmla="*/ 1417007 w 1800664"/>
                  <a:gd name="connsiteY26" fmla="*/ 368839 h 1800665"/>
                  <a:gd name="connsiteX27" fmla="*/ 1396766 w 1800664"/>
                  <a:gd name="connsiteY27" fmla="*/ 403898 h 1800665"/>
                  <a:gd name="connsiteX28" fmla="*/ 1431825 w 1800664"/>
                  <a:gd name="connsiteY28" fmla="*/ 383656 h 1800665"/>
                  <a:gd name="connsiteX29" fmla="*/ 1680043 w 1800664"/>
                  <a:gd name="connsiteY29" fmla="*/ 450166 h 1800665"/>
                  <a:gd name="connsiteX30" fmla="*/ 1680042 w 1800664"/>
                  <a:gd name="connsiteY30" fmla="*/ 450166 h 1800665"/>
                  <a:gd name="connsiteX31" fmla="*/ 1613532 w 1800664"/>
                  <a:gd name="connsiteY31" fmla="*/ 698383 h 1800665"/>
                  <a:gd name="connsiteX32" fmla="*/ 1578473 w 1800664"/>
                  <a:gd name="connsiteY32" fmla="*/ 718625 h 1800665"/>
                  <a:gd name="connsiteX33" fmla="*/ 1618957 w 1800664"/>
                  <a:gd name="connsiteY33" fmla="*/ 718625 h 1800665"/>
                  <a:gd name="connsiteX34" fmla="*/ 1800664 w 1800664"/>
                  <a:gd name="connsiteY34" fmla="*/ 900333 h 1800665"/>
                  <a:gd name="connsiteX35" fmla="*/ 1800663 w 1800664"/>
                  <a:gd name="connsiteY35" fmla="*/ 900331 h 1800665"/>
                  <a:gd name="connsiteX36" fmla="*/ 1618956 w 1800664"/>
                  <a:gd name="connsiteY36" fmla="*/ 1082040 h 1800665"/>
                  <a:gd name="connsiteX37" fmla="*/ 1578473 w 1800664"/>
                  <a:gd name="connsiteY37" fmla="*/ 1082039 h 1800665"/>
                  <a:gd name="connsiteX38" fmla="*/ 1613533 w 1800664"/>
                  <a:gd name="connsiteY38" fmla="*/ 1102281 h 1800665"/>
                  <a:gd name="connsiteX39" fmla="*/ 1680042 w 1800664"/>
                  <a:gd name="connsiteY39" fmla="*/ 1350499 h 1800665"/>
                  <a:gd name="connsiteX40" fmla="*/ 1680042 w 1800664"/>
                  <a:gd name="connsiteY40" fmla="*/ 1350498 h 1800665"/>
                  <a:gd name="connsiteX41" fmla="*/ 1431824 w 1800664"/>
                  <a:gd name="connsiteY41" fmla="*/ 1417007 h 1800665"/>
                  <a:gd name="connsiteX42" fmla="*/ 1396766 w 1800664"/>
                  <a:gd name="connsiteY42" fmla="*/ 1396766 h 1800665"/>
                  <a:gd name="connsiteX43" fmla="*/ 1417007 w 1800664"/>
                  <a:gd name="connsiteY43" fmla="*/ 1431826 h 1800665"/>
                  <a:gd name="connsiteX44" fmla="*/ 1350498 w 1800664"/>
                  <a:gd name="connsiteY44" fmla="*/ 1680044 h 1800665"/>
                  <a:gd name="connsiteX45" fmla="*/ 1350498 w 1800664"/>
                  <a:gd name="connsiteY45" fmla="*/ 1680042 h 1800665"/>
                  <a:gd name="connsiteX46" fmla="*/ 1102280 w 1800664"/>
                  <a:gd name="connsiteY46" fmla="*/ 1613532 h 1800665"/>
                  <a:gd name="connsiteX47" fmla="*/ 1082039 w 1800664"/>
                  <a:gd name="connsiteY47" fmla="*/ 1578474 h 1800665"/>
                  <a:gd name="connsiteX48" fmla="*/ 1082039 w 1800664"/>
                  <a:gd name="connsiteY48" fmla="*/ 1618957 h 1800665"/>
                  <a:gd name="connsiteX49" fmla="*/ 900331 w 1800664"/>
                  <a:gd name="connsiteY49" fmla="*/ 1800665 h 1800665"/>
                  <a:gd name="connsiteX50" fmla="*/ 900332 w 1800664"/>
                  <a:gd name="connsiteY50" fmla="*/ 1800664 h 1800665"/>
                  <a:gd name="connsiteX51" fmla="*/ 718624 w 1800664"/>
                  <a:gd name="connsiteY51" fmla="*/ 1618956 h 1800665"/>
                  <a:gd name="connsiteX52" fmla="*/ 718624 w 1800664"/>
                  <a:gd name="connsiteY52" fmla="*/ 1578474 h 1800665"/>
                  <a:gd name="connsiteX53" fmla="*/ 698383 w 1800664"/>
                  <a:gd name="connsiteY53" fmla="*/ 1613532 h 1800665"/>
                  <a:gd name="connsiteX54" fmla="*/ 450165 w 1800664"/>
                  <a:gd name="connsiteY54" fmla="*/ 1680042 h 18006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</a:cxnLst>
                <a:rect l="l" t="t" r="r" b="b"/>
                <a:pathLst>
                  <a:path w="1800664" h="1800665">
                    <a:moveTo>
                      <a:pt x="450165" y="1680042"/>
                    </a:moveTo>
                    <a:cubicBezTo>
                      <a:pt x="363255" y="1629865"/>
                      <a:pt x="333478" y="1518734"/>
                      <a:pt x="383655" y="1431824"/>
                    </a:cubicBezTo>
                    <a:lnTo>
                      <a:pt x="403895" y="1396767"/>
                    </a:lnTo>
                    <a:lnTo>
                      <a:pt x="368839" y="1417008"/>
                    </a:lnTo>
                    <a:cubicBezTo>
                      <a:pt x="281929" y="1467185"/>
                      <a:pt x="170798" y="1437408"/>
                      <a:pt x="120621" y="1350498"/>
                    </a:cubicBezTo>
                    <a:cubicBezTo>
                      <a:pt x="70443" y="1263588"/>
                      <a:pt x="100221" y="1152457"/>
                      <a:pt x="187131" y="1102280"/>
                    </a:cubicBezTo>
                    <a:lnTo>
                      <a:pt x="222188" y="1082039"/>
                    </a:lnTo>
                    <a:lnTo>
                      <a:pt x="181707" y="1082039"/>
                    </a:lnTo>
                    <a:cubicBezTo>
                      <a:pt x="81352" y="1082039"/>
                      <a:pt x="0" y="1000687"/>
                      <a:pt x="0" y="900332"/>
                    </a:cubicBezTo>
                    <a:cubicBezTo>
                      <a:pt x="0" y="799976"/>
                      <a:pt x="81352" y="718623"/>
                      <a:pt x="181707" y="718623"/>
                    </a:cubicBezTo>
                    <a:lnTo>
                      <a:pt x="222188" y="718623"/>
                    </a:lnTo>
                    <a:lnTo>
                      <a:pt x="187131" y="698383"/>
                    </a:lnTo>
                    <a:cubicBezTo>
                      <a:pt x="100221" y="648206"/>
                      <a:pt x="70444" y="537076"/>
                      <a:pt x="120621" y="450166"/>
                    </a:cubicBezTo>
                    <a:cubicBezTo>
                      <a:pt x="170799" y="363256"/>
                      <a:pt x="281929" y="333478"/>
                      <a:pt x="368839" y="383656"/>
                    </a:cubicBezTo>
                    <a:lnTo>
                      <a:pt x="403896" y="403896"/>
                    </a:lnTo>
                    <a:lnTo>
                      <a:pt x="383656" y="368839"/>
                    </a:lnTo>
                    <a:cubicBezTo>
                      <a:pt x="333479" y="281929"/>
                      <a:pt x="363256" y="170799"/>
                      <a:pt x="450166" y="120621"/>
                    </a:cubicBezTo>
                    <a:cubicBezTo>
                      <a:pt x="537076" y="70444"/>
                      <a:pt x="648206" y="100221"/>
                      <a:pt x="698384" y="187131"/>
                    </a:cubicBezTo>
                    <a:lnTo>
                      <a:pt x="718624" y="222188"/>
                    </a:lnTo>
                    <a:lnTo>
                      <a:pt x="718624" y="181708"/>
                    </a:lnTo>
                    <a:cubicBezTo>
                      <a:pt x="718624" y="81353"/>
                      <a:pt x="799977" y="0"/>
                      <a:pt x="900332" y="0"/>
                    </a:cubicBezTo>
                    <a:cubicBezTo>
                      <a:pt x="1000687" y="0"/>
                      <a:pt x="1082040" y="81353"/>
                      <a:pt x="1082040" y="181708"/>
                    </a:cubicBezTo>
                    <a:lnTo>
                      <a:pt x="1082040" y="222189"/>
                    </a:lnTo>
                    <a:lnTo>
                      <a:pt x="1102281" y="187131"/>
                    </a:lnTo>
                    <a:cubicBezTo>
                      <a:pt x="1152458" y="100221"/>
                      <a:pt x="1263588" y="70444"/>
                      <a:pt x="1350498" y="120621"/>
                    </a:cubicBezTo>
                    <a:lnTo>
                      <a:pt x="1350497" y="120621"/>
                    </a:lnTo>
                    <a:cubicBezTo>
                      <a:pt x="1437407" y="170799"/>
                      <a:pt x="1467184" y="281929"/>
                      <a:pt x="1417007" y="368839"/>
                    </a:cubicBezTo>
                    <a:lnTo>
                      <a:pt x="1396766" y="403898"/>
                    </a:lnTo>
                    <a:lnTo>
                      <a:pt x="1431825" y="383656"/>
                    </a:lnTo>
                    <a:cubicBezTo>
                      <a:pt x="1518735" y="333479"/>
                      <a:pt x="1629866" y="363256"/>
                      <a:pt x="1680043" y="450166"/>
                    </a:cubicBezTo>
                    <a:lnTo>
                      <a:pt x="1680042" y="450166"/>
                    </a:lnTo>
                    <a:cubicBezTo>
                      <a:pt x="1730219" y="537075"/>
                      <a:pt x="1700442" y="648206"/>
                      <a:pt x="1613532" y="698383"/>
                    </a:cubicBezTo>
                    <a:lnTo>
                      <a:pt x="1578473" y="718625"/>
                    </a:lnTo>
                    <a:lnTo>
                      <a:pt x="1618957" y="718625"/>
                    </a:lnTo>
                    <a:cubicBezTo>
                      <a:pt x="1719311" y="718624"/>
                      <a:pt x="1800664" y="799978"/>
                      <a:pt x="1800664" y="900333"/>
                    </a:cubicBezTo>
                    <a:lnTo>
                      <a:pt x="1800663" y="900331"/>
                    </a:lnTo>
                    <a:cubicBezTo>
                      <a:pt x="1800663" y="1000686"/>
                      <a:pt x="1719311" y="1082040"/>
                      <a:pt x="1618956" y="1082040"/>
                    </a:cubicBezTo>
                    <a:lnTo>
                      <a:pt x="1578473" y="1082039"/>
                    </a:lnTo>
                    <a:lnTo>
                      <a:pt x="1613533" y="1102281"/>
                    </a:lnTo>
                    <a:cubicBezTo>
                      <a:pt x="1700443" y="1152459"/>
                      <a:pt x="1730220" y="1263589"/>
                      <a:pt x="1680042" y="1350499"/>
                    </a:cubicBezTo>
                    <a:lnTo>
                      <a:pt x="1680042" y="1350498"/>
                    </a:lnTo>
                    <a:cubicBezTo>
                      <a:pt x="1629865" y="1437408"/>
                      <a:pt x="1518734" y="1467185"/>
                      <a:pt x="1431824" y="1417007"/>
                    </a:cubicBezTo>
                    <a:lnTo>
                      <a:pt x="1396766" y="1396766"/>
                    </a:lnTo>
                    <a:lnTo>
                      <a:pt x="1417007" y="1431826"/>
                    </a:lnTo>
                    <a:cubicBezTo>
                      <a:pt x="1467185" y="1518736"/>
                      <a:pt x="1437408" y="1629866"/>
                      <a:pt x="1350498" y="1680044"/>
                    </a:cubicBezTo>
                    <a:lnTo>
                      <a:pt x="1350498" y="1680042"/>
                    </a:lnTo>
                    <a:cubicBezTo>
                      <a:pt x="1263588" y="1730220"/>
                      <a:pt x="1152458" y="1700442"/>
                      <a:pt x="1102280" y="1613532"/>
                    </a:cubicBezTo>
                    <a:lnTo>
                      <a:pt x="1082039" y="1578474"/>
                    </a:lnTo>
                    <a:lnTo>
                      <a:pt x="1082039" y="1618957"/>
                    </a:lnTo>
                    <a:cubicBezTo>
                      <a:pt x="1082039" y="1719312"/>
                      <a:pt x="1000686" y="1800665"/>
                      <a:pt x="900331" y="1800665"/>
                    </a:cubicBezTo>
                    <a:lnTo>
                      <a:pt x="900332" y="1800664"/>
                    </a:lnTo>
                    <a:cubicBezTo>
                      <a:pt x="799977" y="1800664"/>
                      <a:pt x="718624" y="1719311"/>
                      <a:pt x="718624" y="1618956"/>
                    </a:cubicBezTo>
                    <a:lnTo>
                      <a:pt x="718624" y="1578474"/>
                    </a:lnTo>
                    <a:lnTo>
                      <a:pt x="698383" y="1613532"/>
                    </a:lnTo>
                    <a:cubicBezTo>
                      <a:pt x="648205" y="1700442"/>
                      <a:pt x="537075" y="1730220"/>
                      <a:pt x="450165" y="1680042"/>
                    </a:cubicBezTo>
                    <a:close/>
                  </a:path>
                </a:pathLst>
              </a:custGeom>
              <a:solidFill>
                <a:srgbClr val="FF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1" name="Oval 27">
                <a:extLst>
                  <a:ext uri="{FF2B5EF4-FFF2-40B4-BE49-F238E27FC236}">
                    <a16:creationId xmlns:a16="http://schemas.microsoft.com/office/drawing/2014/main" id="{6447C80A-4499-4BBB-93F1-3632D47A9769}"/>
                  </a:ext>
                </a:extLst>
              </p:cNvPr>
              <p:cNvSpPr/>
              <p:nvPr/>
            </p:nvSpPr>
            <p:spPr>
              <a:xfrm>
                <a:off x="5450103" y="2783103"/>
                <a:ext cx="1291794" cy="1291794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98" name="TextBox 102">
              <a:extLst>
                <a:ext uri="{FF2B5EF4-FFF2-40B4-BE49-F238E27FC236}">
                  <a16:creationId xmlns:a16="http://schemas.microsoft.com/office/drawing/2014/main" id="{0D3603D7-06F8-4EFD-B027-529357B5F8EF}"/>
                </a:ext>
              </a:extLst>
            </p:cNvPr>
            <p:cNvSpPr txBox="1"/>
            <p:nvPr/>
          </p:nvSpPr>
          <p:spPr>
            <a:xfrm>
              <a:off x="9738355" y="3748410"/>
              <a:ext cx="115908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الحركة</a:t>
              </a:r>
              <a:endParaRPr lang="en-US" sz="2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endParaRPr>
            </a:p>
          </p:txBody>
        </p:sp>
        <p:sp>
          <p:nvSpPr>
            <p:cNvPr id="299" name="TextBox 110">
              <a:extLst>
                <a:ext uri="{FF2B5EF4-FFF2-40B4-BE49-F238E27FC236}">
                  <a16:creationId xmlns:a16="http://schemas.microsoft.com/office/drawing/2014/main" id="{9EB8007A-79AB-48DE-AA1C-E0699F613D13}"/>
                </a:ext>
              </a:extLst>
            </p:cNvPr>
            <p:cNvSpPr txBox="1"/>
            <p:nvPr/>
          </p:nvSpPr>
          <p:spPr>
            <a:xfrm>
              <a:off x="9751210" y="4103345"/>
              <a:ext cx="115908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الكثيرة</a:t>
              </a:r>
              <a:endParaRPr lang="en-US" sz="105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endParaRPr>
            </a:p>
          </p:txBody>
        </p:sp>
      </p:grpSp>
      <p:grpSp>
        <p:nvGrpSpPr>
          <p:cNvPr id="302" name="Group 117">
            <a:extLst>
              <a:ext uri="{FF2B5EF4-FFF2-40B4-BE49-F238E27FC236}">
                <a16:creationId xmlns:a16="http://schemas.microsoft.com/office/drawing/2014/main" id="{FB6F7D28-D454-4C4B-A606-2751EACD7C51}"/>
              </a:ext>
            </a:extLst>
          </p:cNvPr>
          <p:cNvGrpSpPr/>
          <p:nvPr/>
        </p:nvGrpSpPr>
        <p:grpSpPr>
          <a:xfrm>
            <a:off x="4122624" y="4264227"/>
            <a:ext cx="1481797" cy="1481798"/>
            <a:chOff x="3844412" y="3055377"/>
            <a:chExt cx="1481797" cy="1481798"/>
          </a:xfrm>
        </p:grpSpPr>
        <p:grpSp>
          <p:nvGrpSpPr>
            <p:cNvPr id="303" name="Group 19">
              <a:extLst>
                <a:ext uri="{FF2B5EF4-FFF2-40B4-BE49-F238E27FC236}">
                  <a16:creationId xmlns:a16="http://schemas.microsoft.com/office/drawing/2014/main" id="{12493F25-975D-4C3B-B19C-7847B8BEA475}"/>
                </a:ext>
              </a:extLst>
            </p:cNvPr>
            <p:cNvGrpSpPr/>
            <p:nvPr/>
          </p:nvGrpSpPr>
          <p:grpSpPr>
            <a:xfrm>
              <a:off x="3844412" y="3055377"/>
              <a:ext cx="1481797" cy="1481798"/>
              <a:chOff x="5195668" y="2528668"/>
              <a:chExt cx="1800664" cy="1800665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306" name="Freeform: Shape 20">
                <a:extLst>
                  <a:ext uri="{FF2B5EF4-FFF2-40B4-BE49-F238E27FC236}">
                    <a16:creationId xmlns:a16="http://schemas.microsoft.com/office/drawing/2014/main" id="{6418BEDC-5819-4856-AE51-2887698FD415}"/>
                  </a:ext>
                </a:extLst>
              </p:cNvPr>
              <p:cNvSpPr/>
              <p:nvPr/>
            </p:nvSpPr>
            <p:spPr>
              <a:xfrm rot="9000000">
                <a:off x="5195668" y="2528668"/>
                <a:ext cx="1800664" cy="1800665"/>
              </a:xfrm>
              <a:custGeom>
                <a:avLst/>
                <a:gdLst>
                  <a:gd name="connsiteX0" fmla="*/ 450165 w 1800664"/>
                  <a:gd name="connsiteY0" fmla="*/ 1680042 h 1800665"/>
                  <a:gd name="connsiteX1" fmla="*/ 383655 w 1800664"/>
                  <a:gd name="connsiteY1" fmla="*/ 1431824 h 1800665"/>
                  <a:gd name="connsiteX2" fmla="*/ 403895 w 1800664"/>
                  <a:gd name="connsiteY2" fmla="*/ 1396767 h 1800665"/>
                  <a:gd name="connsiteX3" fmla="*/ 368839 w 1800664"/>
                  <a:gd name="connsiteY3" fmla="*/ 1417008 h 1800665"/>
                  <a:gd name="connsiteX4" fmla="*/ 120621 w 1800664"/>
                  <a:gd name="connsiteY4" fmla="*/ 1350498 h 1800665"/>
                  <a:gd name="connsiteX5" fmla="*/ 187131 w 1800664"/>
                  <a:gd name="connsiteY5" fmla="*/ 1102280 h 1800665"/>
                  <a:gd name="connsiteX6" fmla="*/ 222188 w 1800664"/>
                  <a:gd name="connsiteY6" fmla="*/ 1082039 h 1800665"/>
                  <a:gd name="connsiteX7" fmla="*/ 181707 w 1800664"/>
                  <a:gd name="connsiteY7" fmla="*/ 1082039 h 1800665"/>
                  <a:gd name="connsiteX8" fmla="*/ 0 w 1800664"/>
                  <a:gd name="connsiteY8" fmla="*/ 900332 h 1800665"/>
                  <a:gd name="connsiteX9" fmla="*/ 181707 w 1800664"/>
                  <a:gd name="connsiteY9" fmla="*/ 718623 h 1800665"/>
                  <a:gd name="connsiteX10" fmla="*/ 222188 w 1800664"/>
                  <a:gd name="connsiteY10" fmla="*/ 718623 h 1800665"/>
                  <a:gd name="connsiteX11" fmla="*/ 187131 w 1800664"/>
                  <a:gd name="connsiteY11" fmla="*/ 698383 h 1800665"/>
                  <a:gd name="connsiteX12" fmla="*/ 120621 w 1800664"/>
                  <a:gd name="connsiteY12" fmla="*/ 450166 h 1800665"/>
                  <a:gd name="connsiteX13" fmla="*/ 368839 w 1800664"/>
                  <a:gd name="connsiteY13" fmla="*/ 383656 h 1800665"/>
                  <a:gd name="connsiteX14" fmla="*/ 403896 w 1800664"/>
                  <a:gd name="connsiteY14" fmla="*/ 403896 h 1800665"/>
                  <a:gd name="connsiteX15" fmla="*/ 383656 w 1800664"/>
                  <a:gd name="connsiteY15" fmla="*/ 368839 h 1800665"/>
                  <a:gd name="connsiteX16" fmla="*/ 450166 w 1800664"/>
                  <a:gd name="connsiteY16" fmla="*/ 120621 h 1800665"/>
                  <a:gd name="connsiteX17" fmla="*/ 698384 w 1800664"/>
                  <a:gd name="connsiteY17" fmla="*/ 187131 h 1800665"/>
                  <a:gd name="connsiteX18" fmla="*/ 718624 w 1800664"/>
                  <a:gd name="connsiteY18" fmla="*/ 222188 h 1800665"/>
                  <a:gd name="connsiteX19" fmla="*/ 718624 w 1800664"/>
                  <a:gd name="connsiteY19" fmla="*/ 181708 h 1800665"/>
                  <a:gd name="connsiteX20" fmla="*/ 900332 w 1800664"/>
                  <a:gd name="connsiteY20" fmla="*/ 0 h 1800665"/>
                  <a:gd name="connsiteX21" fmla="*/ 1082040 w 1800664"/>
                  <a:gd name="connsiteY21" fmla="*/ 181708 h 1800665"/>
                  <a:gd name="connsiteX22" fmla="*/ 1082040 w 1800664"/>
                  <a:gd name="connsiteY22" fmla="*/ 222189 h 1800665"/>
                  <a:gd name="connsiteX23" fmla="*/ 1102281 w 1800664"/>
                  <a:gd name="connsiteY23" fmla="*/ 187131 h 1800665"/>
                  <a:gd name="connsiteX24" fmla="*/ 1350498 w 1800664"/>
                  <a:gd name="connsiteY24" fmla="*/ 120621 h 1800665"/>
                  <a:gd name="connsiteX25" fmla="*/ 1350497 w 1800664"/>
                  <a:gd name="connsiteY25" fmla="*/ 120621 h 1800665"/>
                  <a:gd name="connsiteX26" fmla="*/ 1417007 w 1800664"/>
                  <a:gd name="connsiteY26" fmla="*/ 368839 h 1800665"/>
                  <a:gd name="connsiteX27" fmla="*/ 1396766 w 1800664"/>
                  <a:gd name="connsiteY27" fmla="*/ 403898 h 1800665"/>
                  <a:gd name="connsiteX28" fmla="*/ 1431825 w 1800664"/>
                  <a:gd name="connsiteY28" fmla="*/ 383656 h 1800665"/>
                  <a:gd name="connsiteX29" fmla="*/ 1680043 w 1800664"/>
                  <a:gd name="connsiteY29" fmla="*/ 450166 h 1800665"/>
                  <a:gd name="connsiteX30" fmla="*/ 1680042 w 1800664"/>
                  <a:gd name="connsiteY30" fmla="*/ 450166 h 1800665"/>
                  <a:gd name="connsiteX31" fmla="*/ 1613532 w 1800664"/>
                  <a:gd name="connsiteY31" fmla="*/ 698383 h 1800665"/>
                  <a:gd name="connsiteX32" fmla="*/ 1578473 w 1800664"/>
                  <a:gd name="connsiteY32" fmla="*/ 718625 h 1800665"/>
                  <a:gd name="connsiteX33" fmla="*/ 1618957 w 1800664"/>
                  <a:gd name="connsiteY33" fmla="*/ 718625 h 1800665"/>
                  <a:gd name="connsiteX34" fmla="*/ 1800664 w 1800664"/>
                  <a:gd name="connsiteY34" fmla="*/ 900333 h 1800665"/>
                  <a:gd name="connsiteX35" fmla="*/ 1800663 w 1800664"/>
                  <a:gd name="connsiteY35" fmla="*/ 900331 h 1800665"/>
                  <a:gd name="connsiteX36" fmla="*/ 1618956 w 1800664"/>
                  <a:gd name="connsiteY36" fmla="*/ 1082040 h 1800665"/>
                  <a:gd name="connsiteX37" fmla="*/ 1578473 w 1800664"/>
                  <a:gd name="connsiteY37" fmla="*/ 1082039 h 1800665"/>
                  <a:gd name="connsiteX38" fmla="*/ 1613533 w 1800664"/>
                  <a:gd name="connsiteY38" fmla="*/ 1102281 h 1800665"/>
                  <a:gd name="connsiteX39" fmla="*/ 1680042 w 1800664"/>
                  <a:gd name="connsiteY39" fmla="*/ 1350499 h 1800665"/>
                  <a:gd name="connsiteX40" fmla="*/ 1680042 w 1800664"/>
                  <a:gd name="connsiteY40" fmla="*/ 1350498 h 1800665"/>
                  <a:gd name="connsiteX41" fmla="*/ 1431824 w 1800664"/>
                  <a:gd name="connsiteY41" fmla="*/ 1417007 h 1800665"/>
                  <a:gd name="connsiteX42" fmla="*/ 1396766 w 1800664"/>
                  <a:gd name="connsiteY42" fmla="*/ 1396766 h 1800665"/>
                  <a:gd name="connsiteX43" fmla="*/ 1417007 w 1800664"/>
                  <a:gd name="connsiteY43" fmla="*/ 1431826 h 1800665"/>
                  <a:gd name="connsiteX44" fmla="*/ 1350498 w 1800664"/>
                  <a:gd name="connsiteY44" fmla="*/ 1680044 h 1800665"/>
                  <a:gd name="connsiteX45" fmla="*/ 1350498 w 1800664"/>
                  <a:gd name="connsiteY45" fmla="*/ 1680042 h 1800665"/>
                  <a:gd name="connsiteX46" fmla="*/ 1102280 w 1800664"/>
                  <a:gd name="connsiteY46" fmla="*/ 1613532 h 1800665"/>
                  <a:gd name="connsiteX47" fmla="*/ 1082039 w 1800664"/>
                  <a:gd name="connsiteY47" fmla="*/ 1578474 h 1800665"/>
                  <a:gd name="connsiteX48" fmla="*/ 1082039 w 1800664"/>
                  <a:gd name="connsiteY48" fmla="*/ 1618957 h 1800665"/>
                  <a:gd name="connsiteX49" fmla="*/ 900331 w 1800664"/>
                  <a:gd name="connsiteY49" fmla="*/ 1800665 h 1800665"/>
                  <a:gd name="connsiteX50" fmla="*/ 900332 w 1800664"/>
                  <a:gd name="connsiteY50" fmla="*/ 1800664 h 1800665"/>
                  <a:gd name="connsiteX51" fmla="*/ 718624 w 1800664"/>
                  <a:gd name="connsiteY51" fmla="*/ 1618956 h 1800665"/>
                  <a:gd name="connsiteX52" fmla="*/ 718624 w 1800664"/>
                  <a:gd name="connsiteY52" fmla="*/ 1578474 h 1800665"/>
                  <a:gd name="connsiteX53" fmla="*/ 698383 w 1800664"/>
                  <a:gd name="connsiteY53" fmla="*/ 1613532 h 1800665"/>
                  <a:gd name="connsiteX54" fmla="*/ 450165 w 1800664"/>
                  <a:gd name="connsiteY54" fmla="*/ 1680042 h 18006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</a:cxnLst>
                <a:rect l="l" t="t" r="r" b="b"/>
                <a:pathLst>
                  <a:path w="1800664" h="1800665">
                    <a:moveTo>
                      <a:pt x="450165" y="1680042"/>
                    </a:moveTo>
                    <a:cubicBezTo>
                      <a:pt x="363255" y="1629865"/>
                      <a:pt x="333478" y="1518734"/>
                      <a:pt x="383655" y="1431824"/>
                    </a:cubicBezTo>
                    <a:lnTo>
                      <a:pt x="403895" y="1396767"/>
                    </a:lnTo>
                    <a:lnTo>
                      <a:pt x="368839" y="1417008"/>
                    </a:lnTo>
                    <a:cubicBezTo>
                      <a:pt x="281929" y="1467185"/>
                      <a:pt x="170798" y="1437408"/>
                      <a:pt x="120621" y="1350498"/>
                    </a:cubicBezTo>
                    <a:cubicBezTo>
                      <a:pt x="70443" y="1263588"/>
                      <a:pt x="100221" y="1152457"/>
                      <a:pt x="187131" y="1102280"/>
                    </a:cubicBezTo>
                    <a:lnTo>
                      <a:pt x="222188" y="1082039"/>
                    </a:lnTo>
                    <a:lnTo>
                      <a:pt x="181707" y="1082039"/>
                    </a:lnTo>
                    <a:cubicBezTo>
                      <a:pt x="81352" y="1082039"/>
                      <a:pt x="0" y="1000687"/>
                      <a:pt x="0" y="900332"/>
                    </a:cubicBezTo>
                    <a:cubicBezTo>
                      <a:pt x="0" y="799976"/>
                      <a:pt x="81352" y="718623"/>
                      <a:pt x="181707" y="718623"/>
                    </a:cubicBezTo>
                    <a:lnTo>
                      <a:pt x="222188" y="718623"/>
                    </a:lnTo>
                    <a:lnTo>
                      <a:pt x="187131" y="698383"/>
                    </a:lnTo>
                    <a:cubicBezTo>
                      <a:pt x="100221" y="648206"/>
                      <a:pt x="70444" y="537076"/>
                      <a:pt x="120621" y="450166"/>
                    </a:cubicBezTo>
                    <a:cubicBezTo>
                      <a:pt x="170799" y="363256"/>
                      <a:pt x="281929" y="333478"/>
                      <a:pt x="368839" y="383656"/>
                    </a:cubicBezTo>
                    <a:lnTo>
                      <a:pt x="403896" y="403896"/>
                    </a:lnTo>
                    <a:lnTo>
                      <a:pt x="383656" y="368839"/>
                    </a:lnTo>
                    <a:cubicBezTo>
                      <a:pt x="333479" y="281929"/>
                      <a:pt x="363256" y="170799"/>
                      <a:pt x="450166" y="120621"/>
                    </a:cubicBezTo>
                    <a:cubicBezTo>
                      <a:pt x="537076" y="70444"/>
                      <a:pt x="648206" y="100221"/>
                      <a:pt x="698384" y="187131"/>
                    </a:cubicBezTo>
                    <a:lnTo>
                      <a:pt x="718624" y="222188"/>
                    </a:lnTo>
                    <a:lnTo>
                      <a:pt x="718624" y="181708"/>
                    </a:lnTo>
                    <a:cubicBezTo>
                      <a:pt x="718624" y="81353"/>
                      <a:pt x="799977" y="0"/>
                      <a:pt x="900332" y="0"/>
                    </a:cubicBezTo>
                    <a:cubicBezTo>
                      <a:pt x="1000687" y="0"/>
                      <a:pt x="1082040" y="81353"/>
                      <a:pt x="1082040" y="181708"/>
                    </a:cubicBezTo>
                    <a:lnTo>
                      <a:pt x="1082040" y="222189"/>
                    </a:lnTo>
                    <a:lnTo>
                      <a:pt x="1102281" y="187131"/>
                    </a:lnTo>
                    <a:cubicBezTo>
                      <a:pt x="1152458" y="100221"/>
                      <a:pt x="1263588" y="70444"/>
                      <a:pt x="1350498" y="120621"/>
                    </a:cubicBezTo>
                    <a:lnTo>
                      <a:pt x="1350497" y="120621"/>
                    </a:lnTo>
                    <a:cubicBezTo>
                      <a:pt x="1437407" y="170799"/>
                      <a:pt x="1467184" y="281929"/>
                      <a:pt x="1417007" y="368839"/>
                    </a:cubicBezTo>
                    <a:lnTo>
                      <a:pt x="1396766" y="403898"/>
                    </a:lnTo>
                    <a:lnTo>
                      <a:pt x="1431825" y="383656"/>
                    </a:lnTo>
                    <a:cubicBezTo>
                      <a:pt x="1518735" y="333479"/>
                      <a:pt x="1629866" y="363256"/>
                      <a:pt x="1680043" y="450166"/>
                    </a:cubicBezTo>
                    <a:lnTo>
                      <a:pt x="1680042" y="450166"/>
                    </a:lnTo>
                    <a:cubicBezTo>
                      <a:pt x="1730219" y="537075"/>
                      <a:pt x="1700442" y="648206"/>
                      <a:pt x="1613532" y="698383"/>
                    </a:cubicBezTo>
                    <a:lnTo>
                      <a:pt x="1578473" y="718625"/>
                    </a:lnTo>
                    <a:lnTo>
                      <a:pt x="1618957" y="718625"/>
                    </a:lnTo>
                    <a:cubicBezTo>
                      <a:pt x="1719311" y="718624"/>
                      <a:pt x="1800664" y="799978"/>
                      <a:pt x="1800664" y="900333"/>
                    </a:cubicBezTo>
                    <a:lnTo>
                      <a:pt x="1800663" y="900331"/>
                    </a:lnTo>
                    <a:cubicBezTo>
                      <a:pt x="1800663" y="1000686"/>
                      <a:pt x="1719311" y="1082040"/>
                      <a:pt x="1618956" y="1082040"/>
                    </a:cubicBezTo>
                    <a:lnTo>
                      <a:pt x="1578473" y="1082039"/>
                    </a:lnTo>
                    <a:lnTo>
                      <a:pt x="1613533" y="1102281"/>
                    </a:lnTo>
                    <a:cubicBezTo>
                      <a:pt x="1700443" y="1152459"/>
                      <a:pt x="1730220" y="1263589"/>
                      <a:pt x="1680042" y="1350499"/>
                    </a:cubicBezTo>
                    <a:lnTo>
                      <a:pt x="1680042" y="1350498"/>
                    </a:lnTo>
                    <a:cubicBezTo>
                      <a:pt x="1629865" y="1437408"/>
                      <a:pt x="1518734" y="1467185"/>
                      <a:pt x="1431824" y="1417007"/>
                    </a:cubicBezTo>
                    <a:lnTo>
                      <a:pt x="1396766" y="1396766"/>
                    </a:lnTo>
                    <a:lnTo>
                      <a:pt x="1417007" y="1431826"/>
                    </a:lnTo>
                    <a:cubicBezTo>
                      <a:pt x="1467185" y="1518736"/>
                      <a:pt x="1437408" y="1629866"/>
                      <a:pt x="1350498" y="1680044"/>
                    </a:cubicBezTo>
                    <a:lnTo>
                      <a:pt x="1350498" y="1680042"/>
                    </a:lnTo>
                    <a:cubicBezTo>
                      <a:pt x="1263588" y="1730220"/>
                      <a:pt x="1152458" y="1700442"/>
                      <a:pt x="1102280" y="1613532"/>
                    </a:cubicBezTo>
                    <a:lnTo>
                      <a:pt x="1082039" y="1578474"/>
                    </a:lnTo>
                    <a:lnTo>
                      <a:pt x="1082039" y="1618957"/>
                    </a:lnTo>
                    <a:cubicBezTo>
                      <a:pt x="1082039" y="1719312"/>
                      <a:pt x="1000686" y="1800665"/>
                      <a:pt x="900331" y="1800665"/>
                    </a:cubicBezTo>
                    <a:lnTo>
                      <a:pt x="900332" y="1800664"/>
                    </a:lnTo>
                    <a:cubicBezTo>
                      <a:pt x="799977" y="1800664"/>
                      <a:pt x="718624" y="1719311"/>
                      <a:pt x="718624" y="1618956"/>
                    </a:cubicBezTo>
                    <a:lnTo>
                      <a:pt x="718624" y="1578474"/>
                    </a:lnTo>
                    <a:lnTo>
                      <a:pt x="698383" y="1613532"/>
                    </a:lnTo>
                    <a:cubicBezTo>
                      <a:pt x="648205" y="1700442"/>
                      <a:pt x="537075" y="1730220"/>
                      <a:pt x="450165" y="1680042"/>
                    </a:cubicBezTo>
                    <a:close/>
                  </a:path>
                </a:pathLst>
              </a:cu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7" name="Oval 21">
                <a:extLst>
                  <a:ext uri="{FF2B5EF4-FFF2-40B4-BE49-F238E27FC236}">
                    <a16:creationId xmlns:a16="http://schemas.microsoft.com/office/drawing/2014/main" id="{50B9DF76-8A69-4674-8ABB-AE0F57A533F7}"/>
                  </a:ext>
                </a:extLst>
              </p:cNvPr>
              <p:cNvSpPr/>
              <p:nvPr/>
            </p:nvSpPr>
            <p:spPr>
              <a:xfrm>
                <a:off x="5450103" y="2783103"/>
                <a:ext cx="1291794" cy="1291794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04" name="TextBox 98">
              <a:extLst>
                <a:ext uri="{FF2B5EF4-FFF2-40B4-BE49-F238E27FC236}">
                  <a16:creationId xmlns:a16="http://schemas.microsoft.com/office/drawing/2014/main" id="{F7BE6440-F522-4139-A1B2-101FAC1BD3F0}"/>
                </a:ext>
              </a:extLst>
            </p:cNvPr>
            <p:cNvSpPr txBox="1"/>
            <p:nvPr/>
          </p:nvSpPr>
          <p:spPr>
            <a:xfrm>
              <a:off x="4014834" y="3595351"/>
              <a:ext cx="115908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الأكل</a:t>
              </a:r>
              <a:endParaRPr lang="en-US" sz="1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endParaRPr>
            </a:p>
          </p:txBody>
        </p:sp>
        <p:sp>
          <p:nvSpPr>
            <p:cNvPr id="305" name="TextBox 106">
              <a:extLst>
                <a:ext uri="{FF2B5EF4-FFF2-40B4-BE49-F238E27FC236}">
                  <a16:creationId xmlns:a16="http://schemas.microsoft.com/office/drawing/2014/main" id="{AB801C13-5A07-4E15-86A5-FE94F3B3A04B}"/>
                </a:ext>
              </a:extLst>
            </p:cNvPr>
            <p:cNvSpPr txBox="1"/>
            <p:nvPr/>
          </p:nvSpPr>
          <p:spPr>
            <a:xfrm>
              <a:off x="4015270" y="3788046"/>
              <a:ext cx="1159082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105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4292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7" presetClass="entr" presetSubtype="4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7" presetClass="entr" presetSubtype="4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7" presetClass="entr" presetSubtype="4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7" presetClass="entr" presetSubtype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17" presetClass="entr" presetSubtype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7" presetClass="entr" presetSubtype="4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17" presetClass="entr" presetSubtype="4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2" presetClass="entr" presetSubtype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7" presetClass="entr" presetSubtype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7" presetClass="entr" presetSubtype="4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17" presetClass="entr" presetSubtype="4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17" presetClass="entr" presetSubtype="4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2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" grpId="0" animBg="1"/>
      <p:bldP spid="226" grpId="0" animBg="1"/>
      <p:bldP spid="227" grpId="0" animBg="1"/>
      <p:bldP spid="228" grpId="0" animBg="1"/>
      <p:bldP spid="229" grpId="0" animBg="1"/>
      <p:bldP spid="230" grpId="0" animBg="1"/>
      <p:bldP spid="23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738" y="2888893"/>
            <a:ext cx="1253359" cy="112675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15069"/>
            <a:ext cx="2786743" cy="1385469"/>
            <a:chOff x="538318" y="1517926"/>
            <a:chExt cx="2658769" cy="1108750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59255" y="15179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4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872018" y="1942553"/>
              <a:ext cx="1991367" cy="670062"/>
              <a:chOff x="3383657" y="5400344"/>
              <a:chExt cx="1991367" cy="670062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00344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الثامن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383657" y="5750210"/>
                <a:ext cx="1991367" cy="320196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sz="20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مبطلات الصَّلاَةِ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Freeform: Shape 16">
            <a:extLst>
              <a:ext uri="{FF2B5EF4-FFF2-40B4-BE49-F238E27FC236}">
                <a16:creationId xmlns:a16="http://schemas.microsoft.com/office/drawing/2014/main" id="{50D78E1C-FD4D-49E6-8352-F310C8FFE3BC}"/>
              </a:ext>
            </a:extLst>
          </p:cNvPr>
          <p:cNvSpPr/>
          <p:nvPr/>
        </p:nvSpPr>
        <p:spPr>
          <a:xfrm rot="18900000">
            <a:off x="5957232" y="1926503"/>
            <a:ext cx="1313314" cy="1313314"/>
          </a:xfrm>
          <a:custGeom>
            <a:avLst/>
            <a:gdLst>
              <a:gd name="connsiteX0" fmla="*/ 917717 w 1313314"/>
              <a:gd name="connsiteY0" fmla="*/ 395597 h 1313314"/>
              <a:gd name="connsiteX1" fmla="*/ 1309116 w 1313314"/>
              <a:gd name="connsiteY1" fmla="*/ 1225394 h 1313314"/>
              <a:gd name="connsiteX2" fmla="*/ 1313314 w 1313314"/>
              <a:gd name="connsiteY2" fmla="*/ 1313314 h 1313314"/>
              <a:gd name="connsiteX3" fmla="*/ 1113268 w 1313314"/>
              <a:gd name="connsiteY3" fmla="*/ 1313314 h 1313314"/>
              <a:gd name="connsiteX4" fmla="*/ 1109986 w 1313314"/>
              <a:gd name="connsiteY4" fmla="*/ 1244569 h 1313314"/>
              <a:gd name="connsiteX5" fmla="*/ 776263 w 1313314"/>
              <a:gd name="connsiteY5" fmla="*/ 537051 h 1313314"/>
              <a:gd name="connsiteX6" fmla="*/ 68745 w 1313314"/>
              <a:gd name="connsiteY6" fmla="*/ 203328 h 1313314"/>
              <a:gd name="connsiteX7" fmla="*/ 0 w 1313314"/>
              <a:gd name="connsiteY7" fmla="*/ 200046 h 1313314"/>
              <a:gd name="connsiteX8" fmla="*/ 0 w 1313314"/>
              <a:gd name="connsiteY8" fmla="*/ 0 h 1313314"/>
              <a:gd name="connsiteX9" fmla="*/ 87920 w 1313314"/>
              <a:gd name="connsiteY9" fmla="*/ 4198 h 1313314"/>
              <a:gd name="connsiteX10" fmla="*/ 917717 w 1313314"/>
              <a:gd name="connsiteY10" fmla="*/ 395597 h 1313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13314" h="1313314">
                <a:moveTo>
                  <a:pt x="917717" y="395597"/>
                </a:moveTo>
                <a:cubicBezTo>
                  <a:pt x="1149657" y="627537"/>
                  <a:pt x="1280123" y="922525"/>
                  <a:pt x="1309116" y="1225394"/>
                </a:cubicBezTo>
                <a:lnTo>
                  <a:pt x="1313314" y="1313314"/>
                </a:lnTo>
                <a:lnTo>
                  <a:pt x="1113268" y="1313314"/>
                </a:lnTo>
                <a:lnTo>
                  <a:pt x="1109986" y="1244569"/>
                </a:lnTo>
                <a:cubicBezTo>
                  <a:pt x="1085266" y="986331"/>
                  <a:pt x="974025" y="734812"/>
                  <a:pt x="776263" y="537051"/>
                </a:cubicBezTo>
                <a:cubicBezTo>
                  <a:pt x="578502" y="339289"/>
                  <a:pt x="326983" y="228048"/>
                  <a:pt x="68745" y="203328"/>
                </a:cubicBezTo>
                <a:lnTo>
                  <a:pt x="0" y="200046"/>
                </a:lnTo>
                <a:lnTo>
                  <a:pt x="0" y="0"/>
                </a:lnTo>
                <a:lnTo>
                  <a:pt x="87920" y="4198"/>
                </a:lnTo>
                <a:cubicBezTo>
                  <a:pt x="390789" y="33191"/>
                  <a:pt x="685777" y="163657"/>
                  <a:pt x="917717" y="395597"/>
                </a:cubicBezTo>
                <a:close/>
              </a:path>
            </a:pathLst>
          </a:custGeom>
          <a:solidFill>
            <a:srgbClr val="63C5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: Shape 15">
            <a:extLst>
              <a:ext uri="{FF2B5EF4-FFF2-40B4-BE49-F238E27FC236}">
                <a16:creationId xmlns:a16="http://schemas.microsoft.com/office/drawing/2014/main" id="{97C0F15D-F87E-474E-B07C-288A5B359AD5}"/>
              </a:ext>
            </a:extLst>
          </p:cNvPr>
          <p:cNvSpPr/>
          <p:nvPr/>
        </p:nvSpPr>
        <p:spPr>
          <a:xfrm rot="18900000">
            <a:off x="4968895" y="2914842"/>
            <a:ext cx="1313315" cy="1313315"/>
          </a:xfrm>
          <a:custGeom>
            <a:avLst/>
            <a:gdLst>
              <a:gd name="connsiteX0" fmla="*/ 1313315 w 1313315"/>
              <a:gd name="connsiteY0" fmla="*/ 0 h 1313315"/>
              <a:gd name="connsiteX1" fmla="*/ 1313315 w 1313315"/>
              <a:gd name="connsiteY1" fmla="*/ 200046 h 1313315"/>
              <a:gd name="connsiteX2" fmla="*/ 1244569 w 1313315"/>
              <a:gd name="connsiteY2" fmla="*/ 203328 h 1313315"/>
              <a:gd name="connsiteX3" fmla="*/ 537051 w 1313315"/>
              <a:gd name="connsiteY3" fmla="*/ 537051 h 1313315"/>
              <a:gd name="connsiteX4" fmla="*/ 203328 w 1313315"/>
              <a:gd name="connsiteY4" fmla="*/ 1244569 h 1313315"/>
              <a:gd name="connsiteX5" fmla="*/ 200046 w 1313315"/>
              <a:gd name="connsiteY5" fmla="*/ 1313315 h 1313315"/>
              <a:gd name="connsiteX6" fmla="*/ 0 w 1313315"/>
              <a:gd name="connsiteY6" fmla="*/ 1313314 h 1313315"/>
              <a:gd name="connsiteX7" fmla="*/ 4198 w 1313315"/>
              <a:gd name="connsiteY7" fmla="*/ 1225394 h 1313315"/>
              <a:gd name="connsiteX8" fmla="*/ 395597 w 1313315"/>
              <a:gd name="connsiteY8" fmla="*/ 395597 h 1313315"/>
              <a:gd name="connsiteX9" fmla="*/ 1225394 w 1313315"/>
              <a:gd name="connsiteY9" fmla="*/ 4198 h 1313315"/>
              <a:gd name="connsiteX10" fmla="*/ 1313315 w 1313315"/>
              <a:gd name="connsiteY10" fmla="*/ 0 h 1313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13315" h="1313315">
                <a:moveTo>
                  <a:pt x="1313315" y="0"/>
                </a:moveTo>
                <a:lnTo>
                  <a:pt x="1313315" y="200046"/>
                </a:lnTo>
                <a:lnTo>
                  <a:pt x="1244569" y="203328"/>
                </a:lnTo>
                <a:cubicBezTo>
                  <a:pt x="986331" y="228048"/>
                  <a:pt x="734812" y="339289"/>
                  <a:pt x="537051" y="537051"/>
                </a:cubicBezTo>
                <a:cubicBezTo>
                  <a:pt x="339289" y="734812"/>
                  <a:pt x="228048" y="986331"/>
                  <a:pt x="203328" y="1244569"/>
                </a:cubicBezTo>
                <a:lnTo>
                  <a:pt x="200046" y="1313315"/>
                </a:lnTo>
                <a:lnTo>
                  <a:pt x="0" y="1313314"/>
                </a:lnTo>
                <a:lnTo>
                  <a:pt x="4198" y="1225394"/>
                </a:lnTo>
                <a:cubicBezTo>
                  <a:pt x="33190" y="922525"/>
                  <a:pt x="163657" y="627537"/>
                  <a:pt x="395597" y="395597"/>
                </a:cubicBezTo>
                <a:cubicBezTo>
                  <a:pt x="627537" y="163657"/>
                  <a:pt x="922525" y="33190"/>
                  <a:pt x="1225394" y="4198"/>
                </a:cubicBezTo>
                <a:lnTo>
                  <a:pt x="1313315" y="0"/>
                </a:lnTo>
                <a:close/>
              </a:path>
            </a:pathLst>
          </a:custGeom>
          <a:solidFill>
            <a:srgbClr val="7F59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: Shape 14">
            <a:extLst>
              <a:ext uri="{FF2B5EF4-FFF2-40B4-BE49-F238E27FC236}">
                <a16:creationId xmlns:a16="http://schemas.microsoft.com/office/drawing/2014/main" id="{5B509229-3A8A-42E0-8278-FDD195A0568E}"/>
              </a:ext>
            </a:extLst>
          </p:cNvPr>
          <p:cNvSpPr/>
          <p:nvPr/>
        </p:nvSpPr>
        <p:spPr>
          <a:xfrm rot="18900000">
            <a:off x="6945569" y="2914841"/>
            <a:ext cx="1313314" cy="1313314"/>
          </a:xfrm>
          <a:custGeom>
            <a:avLst/>
            <a:gdLst>
              <a:gd name="connsiteX0" fmla="*/ 1313314 w 1313314"/>
              <a:gd name="connsiteY0" fmla="*/ 0 h 1313314"/>
              <a:gd name="connsiteX1" fmla="*/ 1309116 w 1313314"/>
              <a:gd name="connsiteY1" fmla="*/ 87920 h 1313314"/>
              <a:gd name="connsiteX2" fmla="*/ 917717 w 1313314"/>
              <a:gd name="connsiteY2" fmla="*/ 917717 h 1313314"/>
              <a:gd name="connsiteX3" fmla="*/ 87920 w 1313314"/>
              <a:gd name="connsiteY3" fmla="*/ 1309116 h 1313314"/>
              <a:gd name="connsiteX4" fmla="*/ 0 w 1313314"/>
              <a:gd name="connsiteY4" fmla="*/ 1313314 h 1313314"/>
              <a:gd name="connsiteX5" fmla="*/ 0 w 1313314"/>
              <a:gd name="connsiteY5" fmla="*/ 1113268 h 1313314"/>
              <a:gd name="connsiteX6" fmla="*/ 68745 w 1313314"/>
              <a:gd name="connsiteY6" fmla="*/ 1109986 h 1313314"/>
              <a:gd name="connsiteX7" fmla="*/ 776263 w 1313314"/>
              <a:gd name="connsiteY7" fmla="*/ 776263 h 1313314"/>
              <a:gd name="connsiteX8" fmla="*/ 1109986 w 1313314"/>
              <a:gd name="connsiteY8" fmla="*/ 68745 h 1313314"/>
              <a:gd name="connsiteX9" fmla="*/ 1113268 w 1313314"/>
              <a:gd name="connsiteY9" fmla="*/ 0 h 1313314"/>
              <a:gd name="connsiteX10" fmla="*/ 1313314 w 1313314"/>
              <a:gd name="connsiteY10" fmla="*/ 0 h 1313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13314" h="1313314">
                <a:moveTo>
                  <a:pt x="1313314" y="0"/>
                </a:moveTo>
                <a:lnTo>
                  <a:pt x="1309116" y="87920"/>
                </a:lnTo>
                <a:cubicBezTo>
                  <a:pt x="1280124" y="390789"/>
                  <a:pt x="1149657" y="685777"/>
                  <a:pt x="917717" y="917717"/>
                </a:cubicBezTo>
                <a:cubicBezTo>
                  <a:pt x="685777" y="1149657"/>
                  <a:pt x="390789" y="1280124"/>
                  <a:pt x="87920" y="1309116"/>
                </a:cubicBezTo>
                <a:lnTo>
                  <a:pt x="0" y="1313314"/>
                </a:lnTo>
                <a:lnTo>
                  <a:pt x="0" y="1113268"/>
                </a:lnTo>
                <a:lnTo>
                  <a:pt x="68745" y="1109986"/>
                </a:lnTo>
                <a:cubicBezTo>
                  <a:pt x="326983" y="1085266"/>
                  <a:pt x="578502" y="974025"/>
                  <a:pt x="776263" y="776263"/>
                </a:cubicBezTo>
                <a:cubicBezTo>
                  <a:pt x="974025" y="578502"/>
                  <a:pt x="1085266" y="326983"/>
                  <a:pt x="1109986" y="68745"/>
                </a:cubicBezTo>
                <a:lnTo>
                  <a:pt x="1113268" y="0"/>
                </a:lnTo>
                <a:lnTo>
                  <a:pt x="1313314" y="0"/>
                </a:lnTo>
                <a:close/>
              </a:path>
            </a:pathLst>
          </a:custGeom>
          <a:solidFill>
            <a:srgbClr val="EA4B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8DB14DA-B203-4BAF-824D-AD4709C1D094}"/>
              </a:ext>
            </a:extLst>
          </p:cNvPr>
          <p:cNvGrpSpPr/>
          <p:nvPr/>
        </p:nvGrpSpPr>
        <p:grpSpPr>
          <a:xfrm>
            <a:off x="3735072" y="836189"/>
            <a:ext cx="2201365" cy="1459297"/>
            <a:chOff x="2982212" y="466647"/>
            <a:chExt cx="2201365" cy="1459297"/>
          </a:xfrm>
        </p:grpSpPr>
        <p:sp>
          <p:nvSpPr>
            <p:cNvPr id="31" name="Rectangle 2">
              <a:extLst>
                <a:ext uri="{FF2B5EF4-FFF2-40B4-BE49-F238E27FC236}">
                  <a16:creationId xmlns:a16="http://schemas.microsoft.com/office/drawing/2014/main" id="{508044B9-C06C-47EB-9D9E-1951E1FA46E9}"/>
                </a:ext>
              </a:extLst>
            </p:cNvPr>
            <p:cNvSpPr/>
            <p:nvPr/>
          </p:nvSpPr>
          <p:spPr>
            <a:xfrm rot="18804998">
              <a:off x="4369369" y="1111737"/>
              <a:ext cx="73935" cy="1554480"/>
            </a:xfrm>
            <a:prstGeom prst="rect">
              <a:avLst/>
            </a:prstGeom>
            <a:solidFill>
              <a:srgbClr val="7F59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28">
              <a:extLst>
                <a:ext uri="{FF2B5EF4-FFF2-40B4-BE49-F238E27FC236}">
                  <a16:creationId xmlns:a16="http://schemas.microsoft.com/office/drawing/2014/main" id="{2988F12B-189E-4999-A37D-0E96EE9F702F}"/>
                </a:ext>
              </a:extLst>
            </p:cNvPr>
            <p:cNvSpPr/>
            <p:nvPr/>
          </p:nvSpPr>
          <p:spPr>
            <a:xfrm rot="10800000">
              <a:off x="2982212" y="466647"/>
              <a:ext cx="1313315" cy="1313315"/>
            </a:xfrm>
            <a:custGeom>
              <a:avLst/>
              <a:gdLst>
                <a:gd name="connsiteX0" fmla="*/ 1313315 w 1313315"/>
                <a:gd name="connsiteY0" fmla="*/ 0 h 1313315"/>
                <a:gd name="connsiteX1" fmla="*/ 1313315 w 1313315"/>
                <a:gd name="connsiteY1" fmla="*/ 200046 h 1313315"/>
                <a:gd name="connsiteX2" fmla="*/ 1244569 w 1313315"/>
                <a:gd name="connsiteY2" fmla="*/ 203328 h 1313315"/>
                <a:gd name="connsiteX3" fmla="*/ 537051 w 1313315"/>
                <a:gd name="connsiteY3" fmla="*/ 537051 h 1313315"/>
                <a:gd name="connsiteX4" fmla="*/ 203328 w 1313315"/>
                <a:gd name="connsiteY4" fmla="*/ 1244569 h 1313315"/>
                <a:gd name="connsiteX5" fmla="*/ 200046 w 1313315"/>
                <a:gd name="connsiteY5" fmla="*/ 1313315 h 1313315"/>
                <a:gd name="connsiteX6" fmla="*/ 0 w 1313315"/>
                <a:gd name="connsiteY6" fmla="*/ 1313314 h 1313315"/>
                <a:gd name="connsiteX7" fmla="*/ 4198 w 1313315"/>
                <a:gd name="connsiteY7" fmla="*/ 1225394 h 1313315"/>
                <a:gd name="connsiteX8" fmla="*/ 395597 w 1313315"/>
                <a:gd name="connsiteY8" fmla="*/ 395597 h 1313315"/>
                <a:gd name="connsiteX9" fmla="*/ 1225394 w 1313315"/>
                <a:gd name="connsiteY9" fmla="*/ 4198 h 1313315"/>
                <a:gd name="connsiteX10" fmla="*/ 1313315 w 1313315"/>
                <a:gd name="connsiteY10" fmla="*/ 0 h 13133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313315" h="1313315">
                  <a:moveTo>
                    <a:pt x="1313315" y="0"/>
                  </a:moveTo>
                  <a:lnTo>
                    <a:pt x="1313315" y="200046"/>
                  </a:lnTo>
                  <a:lnTo>
                    <a:pt x="1244569" y="203328"/>
                  </a:lnTo>
                  <a:cubicBezTo>
                    <a:pt x="986331" y="228048"/>
                    <a:pt x="734812" y="339289"/>
                    <a:pt x="537051" y="537051"/>
                  </a:cubicBezTo>
                  <a:cubicBezTo>
                    <a:pt x="339289" y="734812"/>
                    <a:pt x="228048" y="986331"/>
                    <a:pt x="203328" y="1244569"/>
                  </a:cubicBezTo>
                  <a:lnTo>
                    <a:pt x="200046" y="1313315"/>
                  </a:lnTo>
                  <a:lnTo>
                    <a:pt x="0" y="1313314"/>
                  </a:lnTo>
                  <a:lnTo>
                    <a:pt x="4198" y="1225394"/>
                  </a:lnTo>
                  <a:cubicBezTo>
                    <a:pt x="33190" y="922525"/>
                    <a:pt x="163657" y="627537"/>
                    <a:pt x="395597" y="395597"/>
                  </a:cubicBezTo>
                  <a:cubicBezTo>
                    <a:pt x="627537" y="163657"/>
                    <a:pt x="922525" y="33190"/>
                    <a:pt x="1225394" y="4198"/>
                  </a:cubicBezTo>
                  <a:lnTo>
                    <a:pt x="1313315" y="0"/>
                  </a:lnTo>
                  <a:close/>
                </a:path>
              </a:pathLst>
            </a:custGeom>
            <a:solidFill>
              <a:srgbClr val="7F59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42B428B3-0630-4E37-A669-8FA9601121EE}"/>
              </a:ext>
            </a:extLst>
          </p:cNvPr>
          <p:cNvGrpSpPr/>
          <p:nvPr/>
        </p:nvGrpSpPr>
        <p:grpSpPr>
          <a:xfrm rot="10800000">
            <a:off x="7296333" y="4853246"/>
            <a:ext cx="2201366" cy="1459298"/>
            <a:chOff x="2982212" y="466647"/>
            <a:chExt cx="2201366" cy="1459298"/>
          </a:xfrm>
          <a:solidFill>
            <a:srgbClr val="EA4B8B"/>
          </a:solidFill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5EC126A8-27F9-450C-9693-136E87E908FC}"/>
                </a:ext>
              </a:extLst>
            </p:cNvPr>
            <p:cNvSpPr/>
            <p:nvPr/>
          </p:nvSpPr>
          <p:spPr>
            <a:xfrm rot="18804998">
              <a:off x="4369370" y="1111738"/>
              <a:ext cx="73935" cy="155448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0E67A71D-C30E-4759-8D3D-EEA0B579D636}"/>
                </a:ext>
              </a:extLst>
            </p:cNvPr>
            <p:cNvSpPr/>
            <p:nvPr/>
          </p:nvSpPr>
          <p:spPr>
            <a:xfrm rot="10800000">
              <a:off x="2982212" y="466647"/>
              <a:ext cx="1313315" cy="1313315"/>
            </a:xfrm>
            <a:custGeom>
              <a:avLst/>
              <a:gdLst>
                <a:gd name="connsiteX0" fmla="*/ 1313315 w 1313315"/>
                <a:gd name="connsiteY0" fmla="*/ 0 h 1313315"/>
                <a:gd name="connsiteX1" fmla="*/ 1313315 w 1313315"/>
                <a:gd name="connsiteY1" fmla="*/ 200046 h 1313315"/>
                <a:gd name="connsiteX2" fmla="*/ 1244569 w 1313315"/>
                <a:gd name="connsiteY2" fmla="*/ 203328 h 1313315"/>
                <a:gd name="connsiteX3" fmla="*/ 537051 w 1313315"/>
                <a:gd name="connsiteY3" fmla="*/ 537051 h 1313315"/>
                <a:gd name="connsiteX4" fmla="*/ 203328 w 1313315"/>
                <a:gd name="connsiteY4" fmla="*/ 1244569 h 1313315"/>
                <a:gd name="connsiteX5" fmla="*/ 200046 w 1313315"/>
                <a:gd name="connsiteY5" fmla="*/ 1313315 h 1313315"/>
                <a:gd name="connsiteX6" fmla="*/ 0 w 1313315"/>
                <a:gd name="connsiteY6" fmla="*/ 1313314 h 1313315"/>
                <a:gd name="connsiteX7" fmla="*/ 4198 w 1313315"/>
                <a:gd name="connsiteY7" fmla="*/ 1225394 h 1313315"/>
                <a:gd name="connsiteX8" fmla="*/ 395597 w 1313315"/>
                <a:gd name="connsiteY8" fmla="*/ 395597 h 1313315"/>
                <a:gd name="connsiteX9" fmla="*/ 1225394 w 1313315"/>
                <a:gd name="connsiteY9" fmla="*/ 4198 h 1313315"/>
                <a:gd name="connsiteX10" fmla="*/ 1313315 w 1313315"/>
                <a:gd name="connsiteY10" fmla="*/ 0 h 13133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313315" h="1313315">
                  <a:moveTo>
                    <a:pt x="1313315" y="0"/>
                  </a:moveTo>
                  <a:lnTo>
                    <a:pt x="1313315" y="200046"/>
                  </a:lnTo>
                  <a:lnTo>
                    <a:pt x="1244569" y="203328"/>
                  </a:lnTo>
                  <a:cubicBezTo>
                    <a:pt x="986331" y="228048"/>
                    <a:pt x="734812" y="339289"/>
                    <a:pt x="537051" y="537051"/>
                  </a:cubicBezTo>
                  <a:cubicBezTo>
                    <a:pt x="339289" y="734812"/>
                    <a:pt x="228048" y="986331"/>
                    <a:pt x="203328" y="1244569"/>
                  </a:cubicBezTo>
                  <a:lnTo>
                    <a:pt x="200046" y="1313315"/>
                  </a:lnTo>
                  <a:lnTo>
                    <a:pt x="0" y="1313314"/>
                  </a:lnTo>
                  <a:lnTo>
                    <a:pt x="4198" y="1225394"/>
                  </a:lnTo>
                  <a:cubicBezTo>
                    <a:pt x="33190" y="922525"/>
                    <a:pt x="163657" y="627537"/>
                    <a:pt x="395597" y="395597"/>
                  </a:cubicBezTo>
                  <a:cubicBezTo>
                    <a:pt x="627537" y="163657"/>
                    <a:pt x="922525" y="33190"/>
                    <a:pt x="1225394" y="4198"/>
                  </a:cubicBezTo>
                  <a:lnTo>
                    <a:pt x="1313315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FBD600AE-068B-44F1-B786-2F4C0211D764}"/>
              </a:ext>
            </a:extLst>
          </p:cNvPr>
          <p:cNvGrpSpPr/>
          <p:nvPr/>
        </p:nvGrpSpPr>
        <p:grpSpPr>
          <a:xfrm rot="5400000">
            <a:off x="7500536" y="1080688"/>
            <a:ext cx="2201366" cy="1459297"/>
            <a:chOff x="2982212" y="466647"/>
            <a:chExt cx="2201366" cy="1459297"/>
          </a:xfrm>
          <a:solidFill>
            <a:srgbClr val="63C5EA"/>
          </a:solidFill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58C8F693-4952-4FD9-986F-7C910675223D}"/>
                </a:ext>
              </a:extLst>
            </p:cNvPr>
            <p:cNvSpPr/>
            <p:nvPr/>
          </p:nvSpPr>
          <p:spPr>
            <a:xfrm rot="18804998">
              <a:off x="4369370" y="1111737"/>
              <a:ext cx="73935" cy="155448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A6E6C6F2-FDBC-4A98-A56D-A6E3A3FDEE77}"/>
                </a:ext>
              </a:extLst>
            </p:cNvPr>
            <p:cNvSpPr/>
            <p:nvPr/>
          </p:nvSpPr>
          <p:spPr>
            <a:xfrm rot="10800000">
              <a:off x="2982212" y="466647"/>
              <a:ext cx="1313315" cy="1313315"/>
            </a:xfrm>
            <a:custGeom>
              <a:avLst/>
              <a:gdLst>
                <a:gd name="connsiteX0" fmla="*/ 1313315 w 1313315"/>
                <a:gd name="connsiteY0" fmla="*/ 0 h 1313315"/>
                <a:gd name="connsiteX1" fmla="*/ 1313315 w 1313315"/>
                <a:gd name="connsiteY1" fmla="*/ 200046 h 1313315"/>
                <a:gd name="connsiteX2" fmla="*/ 1244569 w 1313315"/>
                <a:gd name="connsiteY2" fmla="*/ 203328 h 1313315"/>
                <a:gd name="connsiteX3" fmla="*/ 537051 w 1313315"/>
                <a:gd name="connsiteY3" fmla="*/ 537051 h 1313315"/>
                <a:gd name="connsiteX4" fmla="*/ 203328 w 1313315"/>
                <a:gd name="connsiteY4" fmla="*/ 1244569 h 1313315"/>
                <a:gd name="connsiteX5" fmla="*/ 200046 w 1313315"/>
                <a:gd name="connsiteY5" fmla="*/ 1313315 h 1313315"/>
                <a:gd name="connsiteX6" fmla="*/ 0 w 1313315"/>
                <a:gd name="connsiteY6" fmla="*/ 1313314 h 1313315"/>
                <a:gd name="connsiteX7" fmla="*/ 4198 w 1313315"/>
                <a:gd name="connsiteY7" fmla="*/ 1225394 h 1313315"/>
                <a:gd name="connsiteX8" fmla="*/ 395597 w 1313315"/>
                <a:gd name="connsiteY8" fmla="*/ 395597 h 1313315"/>
                <a:gd name="connsiteX9" fmla="*/ 1225394 w 1313315"/>
                <a:gd name="connsiteY9" fmla="*/ 4198 h 1313315"/>
                <a:gd name="connsiteX10" fmla="*/ 1313315 w 1313315"/>
                <a:gd name="connsiteY10" fmla="*/ 0 h 13133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313315" h="1313315">
                  <a:moveTo>
                    <a:pt x="1313315" y="0"/>
                  </a:moveTo>
                  <a:lnTo>
                    <a:pt x="1313315" y="200046"/>
                  </a:lnTo>
                  <a:lnTo>
                    <a:pt x="1244569" y="203328"/>
                  </a:lnTo>
                  <a:cubicBezTo>
                    <a:pt x="986331" y="228048"/>
                    <a:pt x="734812" y="339289"/>
                    <a:pt x="537051" y="537051"/>
                  </a:cubicBezTo>
                  <a:cubicBezTo>
                    <a:pt x="339289" y="734812"/>
                    <a:pt x="228048" y="986331"/>
                    <a:pt x="203328" y="1244569"/>
                  </a:cubicBezTo>
                  <a:lnTo>
                    <a:pt x="200046" y="1313315"/>
                  </a:lnTo>
                  <a:lnTo>
                    <a:pt x="0" y="1313314"/>
                  </a:lnTo>
                  <a:lnTo>
                    <a:pt x="4198" y="1225394"/>
                  </a:lnTo>
                  <a:cubicBezTo>
                    <a:pt x="33190" y="922525"/>
                    <a:pt x="163657" y="627537"/>
                    <a:pt x="395597" y="395597"/>
                  </a:cubicBezTo>
                  <a:cubicBezTo>
                    <a:pt x="627537" y="163657"/>
                    <a:pt x="922525" y="33190"/>
                    <a:pt x="1225394" y="4198"/>
                  </a:cubicBezTo>
                  <a:lnTo>
                    <a:pt x="1313315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0" name="Graphic 40" descr="Users">
            <a:extLst>
              <a:ext uri="{FF2B5EF4-FFF2-40B4-BE49-F238E27FC236}">
                <a16:creationId xmlns:a16="http://schemas.microsoft.com/office/drawing/2014/main" id="{BA88BCB4-058B-4A85-B8FF-55DAFB2C27E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074575" y="2583160"/>
            <a:ext cx="1078627" cy="1078627"/>
          </a:xfrm>
          <a:prstGeom prst="rect">
            <a:avLst/>
          </a:prstGeom>
        </p:spPr>
      </p:pic>
      <p:grpSp>
        <p:nvGrpSpPr>
          <p:cNvPr id="41" name="Group 57">
            <a:extLst>
              <a:ext uri="{FF2B5EF4-FFF2-40B4-BE49-F238E27FC236}">
                <a16:creationId xmlns:a16="http://schemas.microsoft.com/office/drawing/2014/main" id="{D006073B-A74E-4126-8F7F-E012B7E96DED}"/>
              </a:ext>
            </a:extLst>
          </p:cNvPr>
          <p:cNvGrpSpPr/>
          <p:nvPr/>
        </p:nvGrpSpPr>
        <p:grpSpPr>
          <a:xfrm>
            <a:off x="2575613" y="622784"/>
            <a:ext cx="2158470" cy="993173"/>
            <a:chOff x="2057724" y="480286"/>
            <a:chExt cx="2158470" cy="993173"/>
          </a:xfrm>
        </p:grpSpPr>
        <p:sp>
          <p:nvSpPr>
            <p:cNvPr id="55" name="TextBox 41">
              <a:extLst>
                <a:ext uri="{FF2B5EF4-FFF2-40B4-BE49-F238E27FC236}">
                  <a16:creationId xmlns:a16="http://schemas.microsoft.com/office/drawing/2014/main" id="{1AD31F83-8B6D-40EA-9869-71150B83DC68}"/>
                </a:ext>
              </a:extLst>
            </p:cNvPr>
            <p:cNvSpPr txBox="1"/>
            <p:nvPr/>
          </p:nvSpPr>
          <p:spPr>
            <a:xfrm>
              <a:off x="3317822" y="805591"/>
              <a:ext cx="84426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7F59B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1</a:t>
              </a:r>
            </a:p>
          </p:txBody>
        </p:sp>
        <p:sp>
          <p:nvSpPr>
            <p:cNvPr id="56" name="TextBox 43">
              <a:extLst>
                <a:ext uri="{FF2B5EF4-FFF2-40B4-BE49-F238E27FC236}">
                  <a16:creationId xmlns:a16="http://schemas.microsoft.com/office/drawing/2014/main" id="{73C17B3E-BCAF-4A32-A6A0-C21E1E6B796C}"/>
                </a:ext>
              </a:extLst>
            </p:cNvPr>
            <p:cNvSpPr txBox="1"/>
            <p:nvPr/>
          </p:nvSpPr>
          <p:spPr>
            <a:xfrm>
              <a:off x="2057724" y="480286"/>
              <a:ext cx="2158470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05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7" name="TextBox 44">
              <a:extLst>
                <a:ext uri="{FF2B5EF4-FFF2-40B4-BE49-F238E27FC236}">
                  <a16:creationId xmlns:a16="http://schemas.microsoft.com/office/drawing/2014/main" id="{2BFA5803-99BF-4265-868A-DD40674CFF0A}"/>
                </a:ext>
              </a:extLst>
            </p:cNvPr>
            <p:cNvSpPr txBox="1"/>
            <p:nvPr/>
          </p:nvSpPr>
          <p:spPr>
            <a:xfrm>
              <a:off x="2308130" y="827128"/>
              <a:ext cx="156571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3600" b="1" dirty="0">
                  <a:solidFill>
                    <a:srgbClr val="7F59B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بول</a:t>
              </a:r>
              <a:endParaRPr lang="en-US" b="1" dirty="0">
                <a:solidFill>
                  <a:srgbClr val="7F59B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61" name="Group 58">
            <a:extLst>
              <a:ext uri="{FF2B5EF4-FFF2-40B4-BE49-F238E27FC236}">
                <a16:creationId xmlns:a16="http://schemas.microsoft.com/office/drawing/2014/main" id="{73BFBB0D-A21F-48B5-879C-F2A68A4AC583}"/>
              </a:ext>
            </a:extLst>
          </p:cNvPr>
          <p:cNvGrpSpPr/>
          <p:nvPr/>
        </p:nvGrpSpPr>
        <p:grpSpPr>
          <a:xfrm>
            <a:off x="8343410" y="678691"/>
            <a:ext cx="2829513" cy="915729"/>
            <a:chOff x="7825521" y="536193"/>
            <a:chExt cx="2829513" cy="915729"/>
          </a:xfrm>
        </p:grpSpPr>
        <p:sp>
          <p:nvSpPr>
            <p:cNvPr id="63" name="TextBox 47">
              <a:extLst>
                <a:ext uri="{FF2B5EF4-FFF2-40B4-BE49-F238E27FC236}">
                  <a16:creationId xmlns:a16="http://schemas.microsoft.com/office/drawing/2014/main" id="{95024149-27C4-4F47-885C-79C5F4D4C567}"/>
                </a:ext>
              </a:extLst>
            </p:cNvPr>
            <p:cNvSpPr txBox="1"/>
            <p:nvPr/>
          </p:nvSpPr>
          <p:spPr>
            <a:xfrm>
              <a:off x="7825521" y="889000"/>
              <a:ext cx="84426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63C5EA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2</a:t>
              </a:r>
            </a:p>
          </p:txBody>
        </p:sp>
        <p:sp>
          <p:nvSpPr>
            <p:cNvPr id="64" name="TextBox 48">
              <a:extLst>
                <a:ext uri="{FF2B5EF4-FFF2-40B4-BE49-F238E27FC236}">
                  <a16:creationId xmlns:a16="http://schemas.microsoft.com/office/drawing/2014/main" id="{84C6D6B2-73AD-4322-B41E-D02DEAA83FD0}"/>
                </a:ext>
              </a:extLst>
            </p:cNvPr>
            <p:cNvSpPr txBox="1"/>
            <p:nvPr/>
          </p:nvSpPr>
          <p:spPr>
            <a:xfrm>
              <a:off x="8496564" y="536193"/>
              <a:ext cx="2158470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05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65" name="TextBox 49">
              <a:extLst>
                <a:ext uri="{FF2B5EF4-FFF2-40B4-BE49-F238E27FC236}">
                  <a16:creationId xmlns:a16="http://schemas.microsoft.com/office/drawing/2014/main" id="{614DD092-4869-4877-B002-2DCB8801C89D}"/>
                </a:ext>
              </a:extLst>
            </p:cNvPr>
            <p:cNvSpPr txBox="1"/>
            <p:nvPr/>
          </p:nvSpPr>
          <p:spPr>
            <a:xfrm>
              <a:off x="8408169" y="805591"/>
              <a:ext cx="156571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3600" b="1" dirty="0">
                  <a:solidFill>
                    <a:srgbClr val="63C5EA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غائط</a:t>
              </a:r>
              <a:endParaRPr lang="en-US" b="1" dirty="0">
                <a:solidFill>
                  <a:srgbClr val="63C5E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69" name="Group 59">
            <a:extLst>
              <a:ext uri="{FF2B5EF4-FFF2-40B4-BE49-F238E27FC236}">
                <a16:creationId xmlns:a16="http://schemas.microsoft.com/office/drawing/2014/main" id="{1DD7E5E7-AEB7-44CC-BA3A-CCAA237702B0}"/>
              </a:ext>
            </a:extLst>
          </p:cNvPr>
          <p:cNvGrpSpPr/>
          <p:nvPr/>
        </p:nvGrpSpPr>
        <p:grpSpPr>
          <a:xfrm>
            <a:off x="8626635" y="5510032"/>
            <a:ext cx="2546288" cy="772790"/>
            <a:chOff x="8108746" y="5367534"/>
            <a:chExt cx="2546288" cy="772790"/>
          </a:xfrm>
        </p:grpSpPr>
        <p:sp>
          <p:nvSpPr>
            <p:cNvPr id="71" name="TextBox 50">
              <a:extLst>
                <a:ext uri="{FF2B5EF4-FFF2-40B4-BE49-F238E27FC236}">
                  <a16:creationId xmlns:a16="http://schemas.microsoft.com/office/drawing/2014/main" id="{4943DB91-DB53-4134-B418-30A21FF96EAA}"/>
                </a:ext>
              </a:extLst>
            </p:cNvPr>
            <p:cNvSpPr txBox="1"/>
            <p:nvPr/>
          </p:nvSpPr>
          <p:spPr>
            <a:xfrm>
              <a:off x="8108746" y="5367534"/>
              <a:ext cx="84426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EA4B8B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3</a:t>
              </a:r>
            </a:p>
          </p:txBody>
        </p:sp>
        <p:sp>
          <p:nvSpPr>
            <p:cNvPr id="72" name="TextBox 51">
              <a:extLst>
                <a:ext uri="{FF2B5EF4-FFF2-40B4-BE49-F238E27FC236}">
                  <a16:creationId xmlns:a16="http://schemas.microsoft.com/office/drawing/2014/main" id="{07C93CFC-993B-4BAC-B5DC-3BDEE033C029}"/>
                </a:ext>
              </a:extLst>
            </p:cNvPr>
            <p:cNvSpPr txBox="1"/>
            <p:nvPr/>
          </p:nvSpPr>
          <p:spPr>
            <a:xfrm>
              <a:off x="8496564" y="5886408"/>
              <a:ext cx="2158470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05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73" name="TextBox 52">
              <a:extLst>
                <a:ext uri="{FF2B5EF4-FFF2-40B4-BE49-F238E27FC236}">
                  <a16:creationId xmlns:a16="http://schemas.microsoft.com/office/drawing/2014/main" id="{18C7E99F-A940-4BEF-AA0D-14AEC2EFD917}"/>
                </a:ext>
              </a:extLst>
            </p:cNvPr>
            <p:cNvSpPr txBox="1"/>
            <p:nvPr/>
          </p:nvSpPr>
          <p:spPr>
            <a:xfrm>
              <a:off x="8840863" y="5468379"/>
              <a:ext cx="156571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3600" b="1" dirty="0">
                  <a:solidFill>
                    <a:srgbClr val="EA4B8B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ريح</a:t>
              </a:r>
              <a:endParaRPr lang="en-US" sz="2000" b="1" dirty="0">
                <a:solidFill>
                  <a:srgbClr val="EA4B8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74" name="TextBox 56">
            <a:extLst>
              <a:ext uri="{FF2B5EF4-FFF2-40B4-BE49-F238E27FC236}">
                <a16:creationId xmlns:a16="http://schemas.microsoft.com/office/drawing/2014/main" id="{CE3DABDC-7BA6-4BAB-8988-76102F738FB6}"/>
              </a:ext>
            </a:extLst>
          </p:cNvPr>
          <p:cNvSpPr txBox="1"/>
          <p:nvPr/>
        </p:nvSpPr>
        <p:spPr>
          <a:xfrm>
            <a:off x="5159196" y="3480656"/>
            <a:ext cx="25027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انتقاضُ الوضوء</a:t>
            </a:r>
          </a:p>
          <a:p>
            <a:pPr algn="ctr"/>
            <a:r>
              <a:rPr lang="ar-SY" sz="2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بــ :</a:t>
            </a:r>
            <a:endParaRPr lang="en-US" sz="28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0815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 animBg="1"/>
      <p:bldP spid="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CF34079-EEF9-4657-8F5A-13DEFFCB1F59}"/>
              </a:ext>
            </a:extLst>
          </p:cNvPr>
          <p:cNvSpPr/>
          <p:nvPr/>
        </p:nvSpPr>
        <p:spPr>
          <a:xfrm>
            <a:off x="-72682" y="41616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2E80C4A-C70F-457E-84D8-43ECF2B245C8}"/>
              </a:ext>
            </a:extLst>
          </p:cNvPr>
          <p:cNvSpPr/>
          <p:nvPr/>
        </p:nvSpPr>
        <p:spPr>
          <a:xfrm>
            <a:off x="2" y="40092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6423CB7A-CBB0-4D81-9F6A-C0CF60F5193F}"/>
              </a:ext>
            </a:extLst>
          </p:cNvPr>
          <p:cNvGrpSpPr/>
          <p:nvPr/>
        </p:nvGrpSpPr>
        <p:grpSpPr>
          <a:xfrm>
            <a:off x="-418823" y="3936185"/>
            <a:ext cx="13029646" cy="66500"/>
            <a:chOff x="875607" y="3208713"/>
            <a:chExt cx="13029646" cy="665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A6E6669-222C-4FC7-9604-DD649D708772}"/>
                </a:ext>
              </a:extLst>
            </p:cNvPr>
            <p:cNvSpPr/>
            <p:nvPr/>
          </p:nvSpPr>
          <p:spPr>
            <a:xfrm>
              <a:off x="87560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36683BC-89ED-49BE-9D25-8F40A3D28A0D}"/>
                </a:ext>
              </a:extLst>
            </p:cNvPr>
            <p:cNvSpPr/>
            <p:nvPr/>
          </p:nvSpPr>
          <p:spPr>
            <a:xfrm>
              <a:off x="105017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D813D00-F48E-41E5-AF87-93FF2A67A1C3}"/>
                </a:ext>
              </a:extLst>
            </p:cNvPr>
            <p:cNvSpPr/>
            <p:nvPr/>
          </p:nvSpPr>
          <p:spPr>
            <a:xfrm>
              <a:off x="122474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F4C3E17-2711-41A7-A866-A414FBB4F010}"/>
                </a:ext>
              </a:extLst>
            </p:cNvPr>
            <p:cNvSpPr/>
            <p:nvPr/>
          </p:nvSpPr>
          <p:spPr>
            <a:xfrm>
              <a:off x="139930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D0F3FE-2EFF-4BEC-ACD5-44C9A85D88E0}"/>
                </a:ext>
              </a:extLst>
            </p:cNvPr>
            <p:cNvSpPr/>
            <p:nvPr/>
          </p:nvSpPr>
          <p:spPr>
            <a:xfrm>
              <a:off x="157387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0CB0020-2EB0-4904-94F0-E4157F6F9ADC}"/>
                </a:ext>
              </a:extLst>
            </p:cNvPr>
            <p:cNvSpPr/>
            <p:nvPr/>
          </p:nvSpPr>
          <p:spPr>
            <a:xfrm>
              <a:off x="174844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D783D7E-1B62-4618-8FE0-A1C4842A39F7}"/>
                </a:ext>
              </a:extLst>
            </p:cNvPr>
            <p:cNvSpPr/>
            <p:nvPr/>
          </p:nvSpPr>
          <p:spPr>
            <a:xfrm>
              <a:off x="192300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404DD01-64A9-4A89-A870-B5C595D03850}"/>
                </a:ext>
              </a:extLst>
            </p:cNvPr>
            <p:cNvSpPr/>
            <p:nvPr/>
          </p:nvSpPr>
          <p:spPr>
            <a:xfrm>
              <a:off x="209757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0259E3C-A8FF-4720-8BCD-2AD023A2A262}"/>
                </a:ext>
              </a:extLst>
            </p:cNvPr>
            <p:cNvSpPr/>
            <p:nvPr/>
          </p:nvSpPr>
          <p:spPr>
            <a:xfrm>
              <a:off x="227214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C73F059-00D6-407C-BA90-87B542557991}"/>
                </a:ext>
              </a:extLst>
            </p:cNvPr>
            <p:cNvSpPr/>
            <p:nvPr/>
          </p:nvSpPr>
          <p:spPr>
            <a:xfrm>
              <a:off x="244671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56C26804-6A7B-415D-B11E-6DCEB67E2E30}"/>
                </a:ext>
              </a:extLst>
            </p:cNvPr>
            <p:cNvSpPr/>
            <p:nvPr/>
          </p:nvSpPr>
          <p:spPr>
            <a:xfrm>
              <a:off x="262127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E81DC7D-1867-4685-AD85-9985B10A74D1}"/>
                </a:ext>
              </a:extLst>
            </p:cNvPr>
            <p:cNvSpPr/>
            <p:nvPr/>
          </p:nvSpPr>
          <p:spPr>
            <a:xfrm>
              <a:off x="279584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99770DD-831E-4D1A-8B8C-C397A9A561DA}"/>
                </a:ext>
              </a:extLst>
            </p:cNvPr>
            <p:cNvSpPr/>
            <p:nvPr/>
          </p:nvSpPr>
          <p:spPr>
            <a:xfrm>
              <a:off x="297041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460F3FE-62B2-435D-828B-47BD3D0274CC}"/>
                </a:ext>
              </a:extLst>
            </p:cNvPr>
            <p:cNvSpPr/>
            <p:nvPr/>
          </p:nvSpPr>
          <p:spPr>
            <a:xfrm>
              <a:off x="314497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B3D33DF6-F776-4F8C-8409-BD0EEF4A8F5E}"/>
                </a:ext>
              </a:extLst>
            </p:cNvPr>
            <p:cNvSpPr/>
            <p:nvPr/>
          </p:nvSpPr>
          <p:spPr>
            <a:xfrm>
              <a:off x="331954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1A0026FB-C312-4140-A76E-61802044969F}"/>
                </a:ext>
              </a:extLst>
            </p:cNvPr>
            <p:cNvSpPr/>
            <p:nvPr/>
          </p:nvSpPr>
          <p:spPr>
            <a:xfrm>
              <a:off x="349411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77715CC4-F3EC-4C19-AD2E-B4A6B1BFD000}"/>
                </a:ext>
              </a:extLst>
            </p:cNvPr>
            <p:cNvSpPr/>
            <p:nvPr/>
          </p:nvSpPr>
          <p:spPr>
            <a:xfrm>
              <a:off x="366867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DB8CE68C-F0A3-43D8-921D-E1186F7D4CC7}"/>
                </a:ext>
              </a:extLst>
            </p:cNvPr>
            <p:cNvSpPr/>
            <p:nvPr/>
          </p:nvSpPr>
          <p:spPr>
            <a:xfrm>
              <a:off x="384324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572D033-ABD7-49D4-B891-1E2E3AC0AD7B}"/>
                </a:ext>
              </a:extLst>
            </p:cNvPr>
            <p:cNvSpPr/>
            <p:nvPr/>
          </p:nvSpPr>
          <p:spPr>
            <a:xfrm>
              <a:off x="401781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DF88AEDD-F16C-4D09-9860-956E84267F63}"/>
                </a:ext>
              </a:extLst>
            </p:cNvPr>
            <p:cNvSpPr/>
            <p:nvPr/>
          </p:nvSpPr>
          <p:spPr>
            <a:xfrm>
              <a:off x="419238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47C8AA0C-ADB0-4031-B665-2C7E90EC0446}"/>
                </a:ext>
              </a:extLst>
            </p:cNvPr>
            <p:cNvSpPr/>
            <p:nvPr/>
          </p:nvSpPr>
          <p:spPr>
            <a:xfrm>
              <a:off x="436694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7A6E5D06-BF8B-4690-9309-AF9CD341DF13}"/>
                </a:ext>
              </a:extLst>
            </p:cNvPr>
            <p:cNvSpPr/>
            <p:nvPr/>
          </p:nvSpPr>
          <p:spPr>
            <a:xfrm>
              <a:off x="454151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6E5879F8-63A6-4B0B-B104-32814766D154}"/>
                </a:ext>
              </a:extLst>
            </p:cNvPr>
            <p:cNvSpPr/>
            <p:nvPr/>
          </p:nvSpPr>
          <p:spPr>
            <a:xfrm>
              <a:off x="471608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5D7144B8-0CC4-4740-B6DD-25D412C065E7}"/>
                </a:ext>
              </a:extLst>
            </p:cNvPr>
            <p:cNvSpPr/>
            <p:nvPr/>
          </p:nvSpPr>
          <p:spPr>
            <a:xfrm>
              <a:off x="489064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3609F947-606B-424B-9223-C05692C1B41A}"/>
                </a:ext>
              </a:extLst>
            </p:cNvPr>
            <p:cNvSpPr/>
            <p:nvPr/>
          </p:nvSpPr>
          <p:spPr>
            <a:xfrm>
              <a:off x="506521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C88F5285-3F45-4CBC-B2F2-673D074907C3}"/>
                </a:ext>
              </a:extLst>
            </p:cNvPr>
            <p:cNvSpPr/>
            <p:nvPr/>
          </p:nvSpPr>
          <p:spPr>
            <a:xfrm>
              <a:off x="523978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C942A968-A9B7-48B9-B883-BA4CF3535431}"/>
                </a:ext>
              </a:extLst>
            </p:cNvPr>
            <p:cNvSpPr/>
            <p:nvPr/>
          </p:nvSpPr>
          <p:spPr>
            <a:xfrm>
              <a:off x="541434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B9367951-9D28-479C-8FB6-21410538144C}"/>
                </a:ext>
              </a:extLst>
            </p:cNvPr>
            <p:cNvSpPr/>
            <p:nvPr/>
          </p:nvSpPr>
          <p:spPr>
            <a:xfrm>
              <a:off x="558891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F98768F0-A156-421A-BDC1-384DA8784F5D}"/>
                </a:ext>
              </a:extLst>
            </p:cNvPr>
            <p:cNvSpPr/>
            <p:nvPr/>
          </p:nvSpPr>
          <p:spPr>
            <a:xfrm>
              <a:off x="576348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AC849FF9-CA3C-44E8-83AF-FC2048BDC003}"/>
                </a:ext>
              </a:extLst>
            </p:cNvPr>
            <p:cNvSpPr/>
            <p:nvPr/>
          </p:nvSpPr>
          <p:spPr>
            <a:xfrm>
              <a:off x="593805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4AACB40C-9F9C-4F5E-BA15-F36D7E53FEAE}"/>
                </a:ext>
              </a:extLst>
            </p:cNvPr>
            <p:cNvSpPr/>
            <p:nvPr/>
          </p:nvSpPr>
          <p:spPr>
            <a:xfrm>
              <a:off x="611261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C3502E7D-1BA9-4F0D-801A-D43BD5A01535}"/>
                </a:ext>
              </a:extLst>
            </p:cNvPr>
            <p:cNvSpPr/>
            <p:nvPr/>
          </p:nvSpPr>
          <p:spPr>
            <a:xfrm>
              <a:off x="628718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AF76B982-4EE2-49C8-9B3E-8F1F6704E153}"/>
                </a:ext>
              </a:extLst>
            </p:cNvPr>
            <p:cNvSpPr/>
            <p:nvPr/>
          </p:nvSpPr>
          <p:spPr>
            <a:xfrm>
              <a:off x="646175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E4073A58-8D46-4A77-AD3E-F08BA3C8FBE9}"/>
                </a:ext>
              </a:extLst>
            </p:cNvPr>
            <p:cNvSpPr/>
            <p:nvPr/>
          </p:nvSpPr>
          <p:spPr>
            <a:xfrm>
              <a:off x="663631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765BEAE-7B71-455B-BEC1-EC6D4FBB52F7}"/>
                </a:ext>
              </a:extLst>
            </p:cNvPr>
            <p:cNvSpPr/>
            <p:nvPr/>
          </p:nvSpPr>
          <p:spPr>
            <a:xfrm>
              <a:off x="681088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B1469BBF-82A4-40F3-8A10-B3B3DEDBB130}"/>
                </a:ext>
              </a:extLst>
            </p:cNvPr>
            <p:cNvSpPr/>
            <p:nvPr/>
          </p:nvSpPr>
          <p:spPr>
            <a:xfrm>
              <a:off x="698545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85E1F78-4F8B-4B7E-BC1B-1A5926673087}"/>
                </a:ext>
              </a:extLst>
            </p:cNvPr>
            <p:cNvSpPr/>
            <p:nvPr/>
          </p:nvSpPr>
          <p:spPr>
            <a:xfrm>
              <a:off x="716001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40E680E-0447-4E6C-90E8-29A2DB6F59C0}"/>
                </a:ext>
              </a:extLst>
            </p:cNvPr>
            <p:cNvSpPr/>
            <p:nvPr/>
          </p:nvSpPr>
          <p:spPr>
            <a:xfrm>
              <a:off x="733458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C08465D0-6640-4641-8A5A-2179B707AB18}"/>
                </a:ext>
              </a:extLst>
            </p:cNvPr>
            <p:cNvSpPr/>
            <p:nvPr/>
          </p:nvSpPr>
          <p:spPr>
            <a:xfrm>
              <a:off x="750915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F874DD69-9F1B-4009-8A17-EA429AA69DEB}"/>
                </a:ext>
              </a:extLst>
            </p:cNvPr>
            <p:cNvSpPr/>
            <p:nvPr/>
          </p:nvSpPr>
          <p:spPr>
            <a:xfrm>
              <a:off x="768372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4467547F-2969-470F-B090-2713343DC55D}"/>
                </a:ext>
              </a:extLst>
            </p:cNvPr>
            <p:cNvSpPr/>
            <p:nvPr/>
          </p:nvSpPr>
          <p:spPr>
            <a:xfrm>
              <a:off x="785828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024C61CB-EFC5-4D66-A28B-427D5BA751E3}"/>
                </a:ext>
              </a:extLst>
            </p:cNvPr>
            <p:cNvSpPr/>
            <p:nvPr/>
          </p:nvSpPr>
          <p:spPr>
            <a:xfrm>
              <a:off x="803285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DFB59739-3CA2-4C5B-9E88-36C8D9C85ED1}"/>
                </a:ext>
              </a:extLst>
            </p:cNvPr>
            <p:cNvSpPr/>
            <p:nvPr/>
          </p:nvSpPr>
          <p:spPr>
            <a:xfrm>
              <a:off x="820742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7BA47E68-3C21-4D92-9191-72C22A16D94D}"/>
                </a:ext>
              </a:extLst>
            </p:cNvPr>
            <p:cNvSpPr/>
            <p:nvPr/>
          </p:nvSpPr>
          <p:spPr>
            <a:xfrm>
              <a:off x="838198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C8383ACB-81F9-476F-A2C8-7274C5AC0B77}"/>
                </a:ext>
              </a:extLst>
            </p:cNvPr>
            <p:cNvSpPr/>
            <p:nvPr/>
          </p:nvSpPr>
          <p:spPr>
            <a:xfrm>
              <a:off x="855655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064832AC-B594-45D2-A6A1-838DDF3206A1}"/>
                </a:ext>
              </a:extLst>
            </p:cNvPr>
            <p:cNvSpPr/>
            <p:nvPr/>
          </p:nvSpPr>
          <p:spPr>
            <a:xfrm>
              <a:off x="873112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E20CBD84-B552-47CD-A0D7-EAFBC7DD75A5}"/>
                </a:ext>
              </a:extLst>
            </p:cNvPr>
            <p:cNvSpPr/>
            <p:nvPr/>
          </p:nvSpPr>
          <p:spPr>
            <a:xfrm>
              <a:off x="890568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C40E78C4-3290-43CE-9E83-1EB804587F6C}"/>
                </a:ext>
              </a:extLst>
            </p:cNvPr>
            <p:cNvSpPr/>
            <p:nvPr/>
          </p:nvSpPr>
          <p:spPr>
            <a:xfrm>
              <a:off x="908025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50ABC2BC-B158-4641-8F95-19A2BE20D264}"/>
                </a:ext>
              </a:extLst>
            </p:cNvPr>
            <p:cNvSpPr/>
            <p:nvPr/>
          </p:nvSpPr>
          <p:spPr>
            <a:xfrm>
              <a:off x="925482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418352CE-0942-4C58-869C-6483577F1DAF}"/>
                </a:ext>
              </a:extLst>
            </p:cNvPr>
            <p:cNvSpPr/>
            <p:nvPr/>
          </p:nvSpPr>
          <p:spPr>
            <a:xfrm>
              <a:off x="942939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4C8FCFD8-565E-485F-9AC4-2EFBFD7470FE}"/>
                </a:ext>
              </a:extLst>
            </p:cNvPr>
            <p:cNvSpPr/>
            <p:nvPr/>
          </p:nvSpPr>
          <p:spPr>
            <a:xfrm>
              <a:off x="960395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C0ABB4F8-DF59-4236-A549-F85C93324005}"/>
                </a:ext>
              </a:extLst>
            </p:cNvPr>
            <p:cNvSpPr/>
            <p:nvPr/>
          </p:nvSpPr>
          <p:spPr>
            <a:xfrm>
              <a:off x="977852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92077FA5-5FC3-406A-B40A-E6DC83E071B4}"/>
                </a:ext>
              </a:extLst>
            </p:cNvPr>
            <p:cNvSpPr/>
            <p:nvPr/>
          </p:nvSpPr>
          <p:spPr>
            <a:xfrm>
              <a:off x="995309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2921061C-4E77-4F4A-B220-BCA8EC072337}"/>
                </a:ext>
              </a:extLst>
            </p:cNvPr>
            <p:cNvSpPr/>
            <p:nvPr/>
          </p:nvSpPr>
          <p:spPr>
            <a:xfrm>
              <a:off x="1012765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24D576E4-34DD-40A4-92A3-9BBC1870D1A1}"/>
                </a:ext>
              </a:extLst>
            </p:cNvPr>
            <p:cNvSpPr/>
            <p:nvPr/>
          </p:nvSpPr>
          <p:spPr>
            <a:xfrm>
              <a:off x="1030222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CB7A630B-1EBE-4C18-AA72-21F27B237AE1}"/>
                </a:ext>
              </a:extLst>
            </p:cNvPr>
            <p:cNvSpPr/>
            <p:nvPr/>
          </p:nvSpPr>
          <p:spPr>
            <a:xfrm>
              <a:off x="1047679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39E8A846-06D2-48FB-B2E0-1A32E3CAA9D7}"/>
                </a:ext>
              </a:extLst>
            </p:cNvPr>
            <p:cNvSpPr/>
            <p:nvPr/>
          </p:nvSpPr>
          <p:spPr>
            <a:xfrm>
              <a:off x="1065135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0B13D83B-C857-4022-A7A7-2238CCB5DD01}"/>
                </a:ext>
              </a:extLst>
            </p:cNvPr>
            <p:cNvSpPr/>
            <p:nvPr/>
          </p:nvSpPr>
          <p:spPr>
            <a:xfrm>
              <a:off x="1082592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C514F47B-8CC0-4292-A987-F80A29229983}"/>
                </a:ext>
              </a:extLst>
            </p:cNvPr>
            <p:cNvSpPr/>
            <p:nvPr/>
          </p:nvSpPr>
          <p:spPr>
            <a:xfrm>
              <a:off x="1100049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1C159865-52F3-4393-8DA3-32D9FA47001F}"/>
                </a:ext>
              </a:extLst>
            </p:cNvPr>
            <p:cNvSpPr/>
            <p:nvPr/>
          </p:nvSpPr>
          <p:spPr>
            <a:xfrm>
              <a:off x="1117506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B9AD06CB-E70E-4087-9A5C-F2739B7891CE}"/>
                </a:ext>
              </a:extLst>
            </p:cNvPr>
            <p:cNvSpPr/>
            <p:nvPr/>
          </p:nvSpPr>
          <p:spPr>
            <a:xfrm>
              <a:off x="1134962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78CCE102-E7C8-4BC2-A675-60D0A0E3CD7D}"/>
                </a:ext>
              </a:extLst>
            </p:cNvPr>
            <p:cNvSpPr/>
            <p:nvPr/>
          </p:nvSpPr>
          <p:spPr>
            <a:xfrm>
              <a:off x="1152419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94A9A293-0912-492D-A911-B0B2264A7EF7}"/>
                </a:ext>
              </a:extLst>
            </p:cNvPr>
            <p:cNvSpPr/>
            <p:nvPr/>
          </p:nvSpPr>
          <p:spPr>
            <a:xfrm>
              <a:off x="1169876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E58544EE-13CF-4A8D-A708-3547661C070D}"/>
                </a:ext>
              </a:extLst>
            </p:cNvPr>
            <p:cNvSpPr/>
            <p:nvPr/>
          </p:nvSpPr>
          <p:spPr>
            <a:xfrm>
              <a:off x="1187332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5AB607EF-173C-473D-9469-FAEBE42F127E}"/>
                </a:ext>
              </a:extLst>
            </p:cNvPr>
            <p:cNvSpPr/>
            <p:nvPr/>
          </p:nvSpPr>
          <p:spPr>
            <a:xfrm>
              <a:off x="1204789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2E700DFA-BF84-4DC7-9564-E0EAA7C59037}"/>
                </a:ext>
              </a:extLst>
            </p:cNvPr>
            <p:cNvSpPr/>
            <p:nvPr/>
          </p:nvSpPr>
          <p:spPr>
            <a:xfrm>
              <a:off x="1222246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8F66BA70-E165-4BE6-92A4-B29549942535}"/>
                </a:ext>
              </a:extLst>
            </p:cNvPr>
            <p:cNvSpPr/>
            <p:nvPr/>
          </p:nvSpPr>
          <p:spPr>
            <a:xfrm>
              <a:off x="1239702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9B72A1B2-63E5-4CF5-93E9-3D7F25699AA5}"/>
                </a:ext>
              </a:extLst>
            </p:cNvPr>
            <p:cNvSpPr/>
            <p:nvPr/>
          </p:nvSpPr>
          <p:spPr>
            <a:xfrm>
              <a:off x="1257159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C2BE15D5-DE7E-4D80-BC0D-F28B27830F5A}"/>
                </a:ext>
              </a:extLst>
            </p:cNvPr>
            <p:cNvSpPr/>
            <p:nvPr/>
          </p:nvSpPr>
          <p:spPr>
            <a:xfrm>
              <a:off x="1274616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148B188C-466E-45AD-AE22-CF2B6DB2CB2E}"/>
                </a:ext>
              </a:extLst>
            </p:cNvPr>
            <p:cNvSpPr/>
            <p:nvPr/>
          </p:nvSpPr>
          <p:spPr>
            <a:xfrm>
              <a:off x="1292073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213E0D47-E90D-4C46-ADFF-7350ADCA5320}"/>
                </a:ext>
              </a:extLst>
            </p:cNvPr>
            <p:cNvSpPr/>
            <p:nvPr/>
          </p:nvSpPr>
          <p:spPr>
            <a:xfrm>
              <a:off x="1309529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07BC0D2C-1D64-48F3-956F-5D71923AF6D3}"/>
                </a:ext>
              </a:extLst>
            </p:cNvPr>
            <p:cNvSpPr/>
            <p:nvPr/>
          </p:nvSpPr>
          <p:spPr>
            <a:xfrm>
              <a:off x="1326986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BA60BEB8-0C23-406B-938C-E4006ABFF8A2}"/>
                </a:ext>
              </a:extLst>
            </p:cNvPr>
            <p:cNvSpPr/>
            <p:nvPr/>
          </p:nvSpPr>
          <p:spPr>
            <a:xfrm>
              <a:off x="1344443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A15422B7-31E1-4DC7-A9D5-1C007A11631C}"/>
                </a:ext>
              </a:extLst>
            </p:cNvPr>
            <p:cNvSpPr/>
            <p:nvPr/>
          </p:nvSpPr>
          <p:spPr>
            <a:xfrm>
              <a:off x="1361899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A2045B9E-CD32-44C9-BEF8-CEAB32D6B3A9}"/>
                </a:ext>
              </a:extLst>
            </p:cNvPr>
            <p:cNvSpPr/>
            <p:nvPr/>
          </p:nvSpPr>
          <p:spPr>
            <a:xfrm>
              <a:off x="1379356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1" name="Rectangle 90">
            <a:extLst>
              <a:ext uri="{FF2B5EF4-FFF2-40B4-BE49-F238E27FC236}">
                <a16:creationId xmlns:a16="http://schemas.microsoft.com/office/drawing/2014/main" id="{CD758F6C-F906-4A36-9FDC-DBC00F69E107}"/>
              </a:ext>
            </a:extLst>
          </p:cNvPr>
          <p:cNvSpPr/>
          <p:nvPr/>
        </p:nvSpPr>
        <p:spPr>
          <a:xfrm>
            <a:off x="-194599" y="3890466"/>
            <a:ext cx="1271016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6B593B20-1F5C-431F-8B71-BF5257FC17D7}"/>
              </a:ext>
            </a:extLst>
          </p:cNvPr>
          <p:cNvGrpSpPr/>
          <p:nvPr/>
        </p:nvGrpSpPr>
        <p:grpSpPr>
          <a:xfrm flipH="1">
            <a:off x="-4987587" y="2670931"/>
            <a:ext cx="7779829" cy="1265254"/>
            <a:chOff x="9198889" y="2670931"/>
            <a:chExt cx="7779829" cy="1265254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773A0024-C885-4F57-A944-EDEE6320140B}"/>
                </a:ext>
              </a:extLst>
            </p:cNvPr>
            <p:cNvGrpSpPr/>
            <p:nvPr/>
          </p:nvGrpSpPr>
          <p:grpSpPr>
            <a:xfrm>
              <a:off x="9198889" y="2670931"/>
              <a:ext cx="2974562" cy="1265254"/>
              <a:chOff x="2945383" y="3975679"/>
              <a:chExt cx="6769635" cy="2879520"/>
            </a:xfrm>
          </p:grpSpPr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F579677B-4C3E-4B77-A28A-8F8AF2FC80F2}"/>
                  </a:ext>
                </a:extLst>
              </p:cNvPr>
              <p:cNvSpPr/>
              <p:nvPr/>
            </p:nvSpPr>
            <p:spPr>
              <a:xfrm>
                <a:off x="3345004" y="6064440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: Top Corners Rounded 93">
                <a:extLst>
                  <a:ext uri="{FF2B5EF4-FFF2-40B4-BE49-F238E27FC236}">
                    <a16:creationId xmlns:a16="http://schemas.microsoft.com/office/drawing/2014/main" id="{323E74CB-5875-4438-82ED-089953BC6DD0}"/>
                  </a:ext>
                </a:extLst>
              </p:cNvPr>
              <p:cNvSpPr/>
              <p:nvPr/>
            </p:nvSpPr>
            <p:spPr>
              <a:xfrm rot="16200000">
                <a:off x="3305492" y="4439896"/>
                <a:ext cx="1835124" cy="1255270"/>
              </a:xfrm>
              <a:prstGeom prst="round2Same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071D3DF5-CB02-4977-8DB1-49A0129547B6}"/>
                  </a:ext>
                </a:extLst>
              </p:cNvPr>
              <p:cNvSpPr/>
              <p:nvPr/>
            </p:nvSpPr>
            <p:spPr>
              <a:xfrm>
                <a:off x="4799328" y="4149968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78C89E93-EBA2-4F80-AAAB-A188AF878128}"/>
                  </a:ext>
                </a:extLst>
              </p:cNvPr>
              <p:cNvSpPr/>
              <p:nvPr/>
            </p:nvSpPr>
            <p:spPr>
              <a:xfrm>
                <a:off x="4878825" y="3975679"/>
                <a:ext cx="1392415" cy="2009413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D0C96BED-339A-49C0-8528-3376634CCE7B}"/>
                  </a:ext>
                </a:extLst>
              </p:cNvPr>
              <p:cNvSpPr/>
              <p:nvPr/>
            </p:nvSpPr>
            <p:spPr>
              <a:xfrm>
                <a:off x="6238820" y="4160242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: Top Corners Rounded 97">
                <a:extLst>
                  <a:ext uri="{FF2B5EF4-FFF2-40B4-BE49-F238E27FC236}">
                    <a16:creationId xmlns:a16="http://schemas.microsoft.com/office/drawing/2014/main" id="{98C2717E-DBBA-468D-A4D0-7356F7570BF8}"/>
                  </a:ext>
                </a:extLst>
              </p:cNvPr>
              <p:cNvSpPr/>
              <p:nvPr/>
            </p:nvSpPr>
            <p:spPr>
              <a:xfrm rot="5400000" flipH="1">
                <a:off x="6803095" y="3645058"/>
                <a:ext cx="1835124" cy="2850861"/>
              </a:xfrm>
              <a:prstGeom prst="round2SameRect">
                <a:avLst>
                  <a:gd name="adj1" fmla="val 9001"/>
                  <a:gd name="adj2" fmla="val 0"/>
                </a:avLst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A7C74533-917A-44FB-997B-76DBADCE11DB}"/>
                  </a:ext>
                </a:extLst>
              </p:cNvPr>
              <p:cNvGrpSpPr/>
              <p:nvPr/>
            </p:nvGrpSpPr>
            <p:grpSpPr>
              <a:xfrm>
                <a:off x="4002182" y="4390725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22" name="Rectangle 221">
                  <a:extLst>
                    <a:ext uri="{FF2B5EF4-FFF2-40B4-BE49-F238E27FC236}">
                      <a16:creationId xmlns:a16="http://schemas.microsoft.com/office/drawing/2014/main" id="{4AB29BE1-E4EE-4B0B-BE86-DB470E375A3B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Rectangle 168">
                  <a:extLst>
                    <a:ext uri="{FF2B5EF4-FFF2-40B4-BE49-F238E27FC236}">
                      <a16:creationId xmlns:a16="http://schemas.microsoft.com/office/drawing/2014/main" id="{C6A8F9A1-F80D-4174-9E63-A627E47940C3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1E2DB645-966C-47B5-978E-23B0F7854914}"/>
                  </a:ext>
                </a:extLst>
              </p:cNvPr>
              <p:cNvSpPr/>
              <p:nvPr/>
            </p:nvSpPr>
            <p:spPr>
              <a:xfrm>
                <a:off x="4894974" y="4098295"/>
                <a:ext cx="1313541" cy="188448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5D19D808-C9ED-41D7-BF5C-53D0AE2328CF}"/>
                  </a:ext>
                </a:extLst>
              </p:cNvPr>
              <p:cNvSpPr/>
              <p:nvPr/>
            </p:nvSpPr>
            <p:spPr>
              <a:xfrm>
                <a:off x="5101798" y="4409021"/>
                <a:ext cx="914049" cy="500471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21FF9419-EF47-4DB8-B0E3-AF08123C071C}"/>
                  </a:ext>
                </a:extLst>
              </p:cNvPr>
              <p:cNvSpPr/>
              <p:nvPr/>
            </p:nvSpPr>
            <p:spPr>
              <a:xfrm>
                <a:off x="5142621" y="4431832"/>
                <a:ext cx="852435" cy="429372"/>
              </a:xfrm>
              <a:prstGeom prst="rect">
                <a:avLst/>
              </a:prstGeom>
              <a:solidFill>
                <a:srgbClr val="1B3B52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A415ED92-9F56-46A3-8761-252569781B9A}"/>
                  </a:ext>
                </a:extLst>
              </p:cNvPr>
              <p:cNvSpPr/>
              <p:nvPr/>
            </p:nvSpPr>
            <p:spPr>
              <a:xfrm>
                <a:off x="5395815" y="4433982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7AD7775C-C000-4C90-B235-1C0E6D79EFBE}"/>
                  </a:ext>
                </a:extLst>
              </p:cNvPr>
              <p:cNvSpPr/>
              <p:nvPr/>
            </p:nvSpPr>
            <p:spPr>
              <a:xfrm>
                <a:off x="5711696" y="4433049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id="{BC2406C0-00FF-495B-A963-5B9E3FDE93F3}"/>
                  </a:ext>
                </a:extLst>
              </p:cNvPr>
              <p:cNvGrpSpPr/>
              <p:nvPr/>
            </p:nvGrpSpPr>
            <p:grpSpPr>
              <a:xfrm>
                <a:off x="5205053" y="5425130"/>
                <a:ext cx="683130" cy="307420"/>
                <a:chOff x="2256702" y="5319656"/>
                <a:chExt cx="683130" cy="307420"/>
              </a:xfrm>
            </p:grpSpPr>
            <p:sp>
              <p:nvSpPr>
                <p:cNvPr id="218" name="Rectangle: Rounded Corners 217">
                  <a:extLst>
                    <a:ext uri="{FF2B5EF4-FFF2-40B4-BE49-F238E27FC236}">
                      <a16:creationId xmlns:a16="http://schemas.microsoft.com/office/drawing/2014/main" id="{94BB4CF3-B804-4AA4-BFD9-F1208A62CB02}"/>
                    </a:ext>
                  </a:extLst>
                </p:cNvPr>
                <p:cNvSpPr/>
                <p:nvPr/>
              </p:nvSpPr>
              <p:spPr>
                <a:xfrm>
                  <a:off x="2256702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: Rounded Corners 218">
                  <a:extLst>
                    <a:ext uri="{FF2B5EF4-FFF2-40B4-BE49-F238E27FC236}">
                      <a16:creationId xmlns:a16="http://schemas.microsoft.com/office/drawing/2014/main" id="{38306979-7791-4066-AA0D-30B4E56EC7C1}"/>
                    </a:ext>
                  </a:extLst>
                </p:cNvPr>
                <p:cNvSpPr/>
                <p:nvPr/>
              </p:nvSpPr>
              <p:spPr>
                <a:xfrm>
                  <a:off x="2434049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Rectangle: Rounded Corners 219">
                  <a:extLst>
                    <a:ext uri="{FF2B5EF4-FFF2-40B4-BE49-F238E27FC236}">
                      <a16:creationId xmlns:a16="http://schemas.microsoft.com/office/drawing/2014/main" id="{6032C711-5850-47BC-9D34-ED578CB1C4C8}"/>
                    </a:ext>
                  </a:extLst>
                </p:cNvPr>
                <p:cNvSpPr/>
                <p:nvPr/>
              </p:nvSpPr>
              <p:spPr>
                <a:xfrm>
                  <a:off x="2611396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Rectangle: Rounded Corners 220">
                  <a:extLst>
                    <a:ext uri="{FF2B5EF4-FFF2-40B4-BE49-F238E27FC236}">
                      <a16:creationId xmlns:a16="http://schemas.microsoft.com/office/drawing/2014/main" id="{D014C117-39A4-4DA6-A6C6-154462F21FDB}"/>
                    </a:ext>
                  </a:extLst>
                </p:cNvPr>
                <p:cNvSpPr/>
                <p:nvPr/>
              </p:nvSpPr>
              <p:spPr>
                <a:xfrm>
                  <a:off x="2788743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BC7B4064-543D-4F4C-9587-E73D3E23A704}"/>
                  </a:ext>
                </a:extLst>
              </p:cNvPr>
              <p:cNvSpPr/>
              <p:nvPr/>
            </p:nvSpPr>
            <p:spPr>
              <a:xfrm>
                <a:off x="6340363" y="4359522"/>
                <a:ext cx="461971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45AAA4CD-A5F9-4747-88A1-527CB3F35DF2}"/>
                  </a:ext>
                </a:extLst>
              </p:cNvPr>
              <p:cNvSpPr/>
              <p:nvPr/>
            </p:nvSpPr>
            <p:spPr>
              <a:xfrm>
                <a:off x="6868776" y="4359521"/>
                <a:ext cx="1291172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D9E4E7EF-AF75-4E59-A3BB-207326DDC5FA}"/>
                  </a:ext>
                </a:extLst>
              </p:cNvPr>
              <p:cNvGrpSpPr/>
              <p:nvPr/>
            </p:nvGrpSpPr>
            <p:grpSpPr>
              <a:xfrm flipH="1">
                <a:off x="8209131" y="4359521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16" name="Rectangle 215">
                  <a:extLst>
                    <a:ext uri="{FF2B5EF4-FFF2-40B4-BE49-F238E27FC236}">
                      <a16:creationId xmlns:a16="http://schemas.microsoft.com/office/drawing/2014/main" id="{42030AA8-4C5C-4D9C-8FF9-3EB660F3CDBF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Rectangle 168">
                  <a:extLst>
                    <a:ext uri="{FF2B5EF4-FFF2-40B4-BE49-F238E27FC236}">
                      <a16:creationId xmlns:a16="http://schemas.microsoft.com/office/drawing/2014/main" id="{367EA01D-0CE8-4878-AD03-801E4B13EF6C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398C9235-E6DE-4FAC-BF26-FFAA3E877A27}"/>
                  </a:ext>
                </a:extLst>
              </p:cNvPr>
              <p:cNvGrpSpPr/>
              <p:nvPr/>
            </p:nvGrpSpPr>
            <p:grpSpPr>
              <a:xfrm>
                <a:off x="7193406" y="4968808"/>
                <a:ext cx="613601" cy="635359"/>
                <a:chOff x="1026942" y="3798277"/>
                <a:chExt cx="613601" cy="844061"/>
              </a:xfrm>
            </p:grpSpPr>
            <p:sp>
              <p:nvSpPr>
                <p:cNvPr id="206" name="Rectangle: Rounded Corners 205">
                  <a:extLst>
                    <a:ext uri="{FF2B5EF4-FFF2-40B4-BE49-F238E27FC236}">
                      <a16:creationId xmlns:a16="http://schemas.microsoft.com/office/drawing/2014/main" id="{AFA107E6-ACFA-40A8-AEA4-9FE5161D697D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7" name="Rectangle: Rounded Corners 206">
                  <a:extLst>
                    <a:ext uri="{FF2B5EF4-FFF2-40B4-BE49-F238E27FC236}">
                      <a16:creationId xmlns:a16="http://schemas.microsoft.com/office/drawing/2014/main" id="{2578A6C7-CD9F-4E5F-8D01-9AD908FED97E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Rectangle: Rounded Corners 207">
                  <a:extLst>
                    <a:ext uri="{FF2B5EF4-FFF2-40B4-BE49-F238E27FC236}">
                      <a16:creationId xmlns:a16="http://schemas.microsoft.com/office/drawing/2014/main" id="{37E3D252-6684-435A-9799-ED5FBCC5B0B2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Rectangle: Rounded Corners 208">
                  <a:extLst>
                    <a:ext uri="{FF2B5EF4-FFF2-40B4-BE49-F238E27FC236}">
                      <a16:creationId xmlns:a16="http://schemas.microsoft.com/office/drawing/2014/main" id="{9B714940-D99E-4DFF-B353-4E899DD5F31C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Rectangle: Rounded Corners 209">
                  <a:extLst>
                    <a:ext uri="{FF2B5EF4-FFF2-40B4-BE49-F238E27FC236}">
                      <a16:creationId xmlns:a16="http://schemas.microsoft.com/office/drawing/2014/main" id="{BBD7F6A5-1CDD-41DE-950F-D0EEC290594A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Rectangle: Rounded Corners 210">
                  <a:extLst>
                    <a:ext uri="{FF2B5EF4-FFF2-40B4-BE49-F238E27FC236}">
                      <a16:creationId xmlns:a16="http://schemas.microsoft.com/office/drawing/2014/main" id="{875C5A3D-6E26-4B5D-8DF4-4C2082C57E3F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Rectangle: Rounded Corners 211">
                  <a:extLst>
                    <a:ext uri="{FF2B5EF4-FFF2-40B4-BE49-F238E27FC236}">
                      <a16:creationId xmlns:a16="http://schemas.microsoft.com/office/drawing/2014/main" id="{068916CB-CEFB-4223-ADDB-9B590600EDC6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Rectangle: Rounded Corners 212">
                  <a:extLst>
                    <a:ext uri="{FF2B5EF4-FFF2-40B4-BE49-F238E27FC236}">
                      <a16:creationId xmlns:a16="http://schemas.microsoft.com/office/drawing/2014/main" id="{37B7610E-BF8A-428A-A807-4F0C39C81C4C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Rectangle: Rounded Corners 213">
                  <a:extLst>
                    <a:ext uri="{FF2B5EF4-FFF2-40B4-BE49-F238E27FC236}">
                      <a16:creationId xmlns:a16="http://schemas.microsoft.com/office/drawing/2014/main" id="{178566E4-F922-4F51-B0A0-DB2FFC793A94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Rectangle: Rounded Corners 214">
                  <a:extLst>
                    <a:ext uri="{FF2B5EF4-FFF2-40B4-BE49-F238E27FC236}">
                      <a16:creationId xmlns:a16="http://schemas.microsoft.com/office/drawing/2014/main" id="{98B98AF9-709A-4BD2-8951-4FC5B56409C3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0" name="Group 109">
                <a:extLst>
                  <a:ext uri="{FF2B5EF4-FFF2-40B4-BE49-F238E27FC236}">
                    <a16:creationId xmlns:a16="http://schemas.microsoft.com/office/drawing/2014/main" id="{8F7F0E01-C19D-42A0-B21E-D8691ACF98A8}"/>
                  </a:ext>
                </a:extLst>
              </p:cNvPr>
              <p:cNvGrpSpPr/>
              <p:nvPr/>
            </p:nvGrpSpPr>
            <p:grpSpPr>
              <a:xfrm>
                <a:off x="7170546" y="4418334"/>
                <a:ext cx="613601" cy="366182"/>
                <a:chOff x="1026942" y="3798277"/>
                <a:chExt cx="613601" cy="844061"/>
              </a:xfrm>
            </p:grpSpPr>
            <p:sp>
              <p:nvSpPr>
                <p:cNvPr id="196" name="Rectangle: Rounded Corners 195">
                  <a:extLst>
                    <a:ext uri="{FF2B5EF4-FFF2-40B4-BE49-F238E27FC236}">
                      <a16:creationId xmlns:a16="http://schemas.microsoft.com/office/drawing/2014/main" id="{3F809248-535F-4E4D-B4AA-6969E7FC3B3C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Rectangle: Rounded Corners 196">
                  <a:extLst>
                    <a:ext uri="{FF2B5EF4-FFF2-40B4-BE49-F238E27FC236}">
                      <a16:creationId xmlns:a16="http://schemas.microsoft.com/office/drawing/2014/main" id="{8517BA88-C036-434D-B5E4-2D87D5345D4B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Rectangle: Rounded Corners 197">
                  <a:extLst>
                    <a:ext uri="{FF2B5EF4-FFF2-40B4-BE49-F238E27FC236}">
                      <a16:creationId xmlns:a16="http://schemas.microsoft.com/office/drawing/2014/main" id="{A34A56E6-0B96-4602-985D-3E4881A1A899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Rectangle: Rounded Corners 198">
                  <a:extLst>
                    <a:ext uri="{FF2B5EF4-FFF2-40B4-BE49-F238E27FC236}">
                      <a16:creationId xmlns:a16="http://schemas.microsoft.com/office/drawing/2014/main" id="{59973A79-9EB2-4BD2-A383-BDCCDB5707A8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0" name="Rectangle: Rounded Corners 199">
                  <a:extLst>
                    <a:ext uri="{FF2B5EF4-FFF2-40B4-BE49-F238E27FC236}">
                      <a16:creationId xmlns:a16="http://schemas.microsoft.com/office/drawing/2014/main" id="{D6FD37E5-1E3E-4C27-B8A3-C02360DD9614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Rectangle: Rounded Corners 200">
                  <a:extLst>
                    <a:ext uri="{FF2B5EF4-FFF2-40B4-BE49-F238E27FC236}">
                      <a16:creationId xmlns:a16="http://schemas.microsoft.com/office/drawing/2014/main" id="{E62FCEFF-C264-4381-84E9-2B6E26031DDA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Rectangle: Rounded Corners 201">
                  <a:extLst>
                    <a:ext uri="{FF2B5EF4-FFF2-40B4-BE49-F238E27FC236}">
                      <a16:creationId xmlns:a16="http://schemas.microsoft.com/office/drawing/2014/main" id="{B57BD56F-2732-434C-834B-23C809AD1E7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Rectangle: Rounded Corners 202">
                  <a:extLst>
                    <a:ext uri="{FF2B5EF4-FFF2-40B4-BE49-F238E27FC236}">
                      <a16:creationId xmlns:a16="http://schemas.microsoft.com/office/drawing/2014/main" id="{857EDC78-A2A8-4ECE-BCE2-47D670F7FFE6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Rectangle: Rounded Corners 203">
                  <a:extLst>
                    <a:ext uri="{FF2B5EF4-FFF2-40B4-BE49-F238E27FC236}">
                      <a16:creationId xmlns:a16="http://schemas.microsoft.com/office/drawing/2014/main" id="{05187112-3E1E-4E66-A402-E7A7D1056509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Rectangle: Rounded Corners 204">
                  <a:extLst>
                    <a:ext uri="{FF2B5EF4-FFF2-40B4-BE49-F238E27FC236}">
                      <a16:creationId xmlns:a16="http://schemas.microsoft.com/office/drawing/2014/main" id="{CE21CC66-0F24-43F7-A09C-335E1E24C4FB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50CA98E2-CDC7-4A43-A76E-5572CE4837EA}"/>
                  </a:ext>
                </a:extLst>
              </p:cNvPr>
              <p:cNvGrpSpPr/>
              <p:nvPr/>
            </p:nvGrpSpPr>
            <p:grpSpPr>
              <a:xfrm>
                <a:off x="6359620" y="4413208"/>
                <a:ext cx="397553" cy="397690"/>
                <a:chOff x="1026942" y="3798277"/>
                <a:chExt cx="613601" cy="844061"/>
              </a:xfrm>
            </p:grpSpPr>
            <p:sp>
              <p:nvSpPr>
                <p:cNvPr id="186" name="Rectangle: Rounded Corners 185">
                  <a:extLst>
                    <a:ext uri="{FF2B5EF4-FFF2-40B4-BE49-F238E27FC236}">
                      <a16:creationId xmlns:a16="http://schemas.microsoft.com/office/drawing/2014/main" id="{1E5FE79C-5641-4D86-A14C-C60AFC533382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Rectangle: Rounded Corners 186">
                  <a:extLst>
                    <a:ext uri="{FF2B5EF4-FFF2-40B4-BE49-F238E27FC236}">
                      <a16:creationId xmlns:a16="http://schemas.microsoft.com/office/drawing/2014/main" id="{8BF951D6-3E0C-409B-B26A-778387E51E92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Rectangle: Rounded Corners 187">
                  <a:extLst>
                    <a:ext uri="{FF2B5EF4-FFF2-40B4-BE49-F238E27FC236}">
                      <a16:creationId xmlns:a16="http://schemas.microsoft.com/office/drawing/2014/main" id="{C9F79058-DCC9-43EE-A334-B80D28590AD6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Rectangle: Rounded Corners 188">
                  <a:extLst>
                    <a:ext uri="{FF2B5EF4-FFF2-40B4-BE49-F238E27FC236}">
                      <a16:creationId xmlns:a16="http://schemas.microsoft.com/office/drawing/2014/main" id="{DC42C589-769E-4D6B-A44F-E8B047CB7A17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Rectangle: Rounded Corners 189">
                  <a:extLst>
                    <a:ext uri="{FF2B5EF4-FFF2-40B4-BE49-F238E27FC236}">
                      <a16:creationId xmlns:a16="http://schemas.microsoft.com/office/drawing/2014/main" id="{97F049B0-C233-46D6-8831-A1914882632D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Rectangle: Rounded Corners 190">
                  <a:extLst>
                    <a:ext uri="{FF2B5EF4-FFF2-40B4-BE49-F238E27FC236}">
                      <a16:creationId xmlns:a16="http://schemas.microsoft.com/office/drawing/2014/main" id="{ADA86C9C-5E57-421A-B71B-02521EC25AAB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Rectangle: Rounded Corners 191">
                  <a:extLst>
                    <a:ext uri="{FF2B5EF4-FFF2-40B4-BE49-F238E27FC236}">
                      <a16:creationId xmlns:a16="http://schemas.microsoft.com/office/drawing/2014/main" id="{B560879D-50DF-4D0C-B5A8-FD4727A74C9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3" name="Rectangle: Rounded Corners 192">
                  <a:extLst>
                    <a:ext uri="{FF2B5EF4-FFF2-40B4-BE49-F238E27FC236}">
                      <a16:creationId xmlns:a16="http://schemas.microsoft.com/office/drawing/2014/main" id="{60E5EC45-518F-41A9-90D9-DBA626F10163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Rectangle: Rounded Corners 193">
                  <a:extLst>
                    <a:ext uri="{FF2B5EF4-FFF2-40B4-BE49-F238E27FC236}">
                      <a16:creationId xmlns:a16="http://schemas.microsoft.com/office/drawing/2014/main" id="{EDDCD973-5CFB-4517-A706-A70E435DE37A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Rectangle: Rounded Corners 194">
                  <a:extLst>
                    <a:ext uri="{FF2B5EF4-FFF2-40B4-BE49-F238E27FC236}">
                      <a16:creationId xmlns:a16="http://schemas.microsoft.com/office/drawing/2014/main" id="{51E6A4FE-039A-4102-BE9A-9A0ABADFC9E8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AA66D66D-A895-418F-A5AA-74CF1A5F2372}"/>
                  </a:ext>
                </a:extLst>
              </p:cNvPr>
              <p:cNvGrpSpPr/>
              <p:nvPr/>
            </p:nvGrpSpPr>
            <p:grpSpPr>
              <a:xfrm>
                <a:off x="6156851" y="5433831"/>
                <a:ext cx="814350" cy="455829"/>
                <a:chOff x="1769751" y="5208470"/>
                <a:chExt cx="814350" cy="455829"/>
              </a:xfrm>
            </p:grpSpPr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12BD0187-726F-4E4D-8B85-67445317894A}"/>
                    </a:ext>
                  </a:extLst>
                </p:cNvPr>
                <p:cNvSpPr/>
                <p:nvPr/>
              </p:nvSpPr>
              <p:spPr>
                <a:xfrm>
                  <a:off x="1842868" y="5208470"/>
                  <a:ext cx="741233" cy="393697"/>
                </a:xfrm>
                <a:prstGeom prst="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2D435302-C3E5-4EED-831E-04F3BE62F9B6}"/>
                    </a:ext>
                  </a:extLst>
                </p:cNvPr>
                <p:cNvSpPr/>
                <p:nvPr/>
              </p:nvSpPr>
              <p:spPr>
                <a:xfrm>
                  <a:off x="1769751" y="5270602"/>
                  <a:ext cx="741233" cy="39369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62F22C71-D461-4E35-85CB-0A68F5506F80}"/>
                  </a:ext>
                </a:extLst>
              </p:cNvPr>
              <p:cNvSpPr/>
              <p:nvPr/>
            </p:nvSpPr>
            <p:spPr>
              <a:xfrm>
                <a:off x="7226914" y="5336720"/>
                <a:ext cx="192024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639319ED-D79D-4E34-ABB0-272302A73032}"/>
                  </a:ext>
                </a:extLst>
              </p:cNvPr>
              <p:cNvSpPr/>
              <p:nvPr/>
            </p:nvSpPr>
            <p:spPr>
              <a:xfrm>
                <a:off x="6235692" y="5046931"/>
                <a:ext cx="7315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3DB9466A-563E-45C0-A431-2219A644F949}"/>
                  </a:ext>
                </a:extLst>
              </p:cNvPr>
              <p:cNvSpPr/>
              <p:nvPr/>
            </p:nvSpPr>
            <p:spPr>
              <a:xfrm rot="2574620">
                <a:off x="6877796" y="5193862"/>
                <a:ext cx="45720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AEFC2E53-42ED-45B7-A16D-AF275E6899C5}"/>
                  </a:ext>
                </a:extLst>
              </p:cNvPr>
              <p:cNvSpPr/>
              <p:nvPr/>
            </p:nvSpPr>
            <p:spPr>
              <a:xfrm>
                <a:off x="8813247" y="537178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808642FB-0C17-4339-82A4-24BFBF2E7C3D}"/>
                  </a:ext>
                </a:extLst>
              </p:cNvPr>
              <p:cNvSpPr/>
              <p:nvPr/>
            </p:nvSpPr>
            <p:spPr>
              <a:xfrm>
                <a:off x="8318888" y="538243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E27DD3EA-D9E9-438D-A5E1-8751D0437316}"/>
                  </a:ext>
                </a:extLst>
              </p:cNvPr>
              <p:cNvSpPr/>
              <p:nvPr/>
            </p:nvSpPr>
            <p:spPr>
              <a:xfrm>
                <a:off x="7824529" y="539309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7297B4F3-8A19-434F-BAA6-48EDFE512CCB}"/>
                  </a:ext>
                </a:extLst>
              </p:cNvPr>
              <p:cNvSpPr/>
              <p:nvPr/>
            </p:nvSpPr>
            <p:spPr>
              <a:xfrm>
                <a:off x="7330170" y="540374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id="{302E3E62-56D8-4845-BC00-936252F7CCD5}"/>
                  </a:ext>
                </a:extLst>
              </p:cNvPr>
              <p:cNvSpPr/>
              <p:nvPr/>
            </p:nvSpPr>
            <p:spPr>
              <a:xfrm>
                <a:off x="6835811" y="5090844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B6735D12-3745-4B06-88CD-F1C7E183CA98}"/>
                  </a:ext>
                </a:extLst>
              </p:cNvPr>
              <p:cNvSpPr/>
              <p:nvPr/>
            </p:nvSpPr>
            <p:spPr>
              <a:xfrm>
                <a:off x="3653283" y="5324509"/>
                <a:ext cx="11887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E1F3A043-0E82-49F1-A7B5-A28EE18C1C0E}"/>
                  </a:ext>
                </a:extLst>
              </p:cNvPr>
              <p:cNvSpPr/>
              <p:nvPr/>
            </p:nvSpPr>
            <p:spPr>
              <a:xfrm>
                <a:off x="4486023" y="5347368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13C83898-8484-475F-8184-419382A51CD9}"/>
                  </a:ext>
                </a:extLst>
              </p:cNvPr>
              <p:cNvSpPr/>
              <p:nvPr/>
            </p:nvSpPr>
            <p:spPr>
              <a:xfrm>
                <a:off x="3808016" y="5332116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BE5EE591-FF5B-4AC3-A552-6C9B3E530122}"/>
                  </a:ext>
                </a:extLst>
              </p:cNvPr>
              <p:cNvSpPr/>
              <p:nvPr/>
            </p:nvSpPr>
            <p:spPr>
              <a:xfrm>
                <a:off x="3512236" y="5881560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696041D8-22DC-4175-B8D9-AD5EBB6C7075}"/>
                  </a:ext>
                </a:extLst>
              </p:cNvPr>
              <p:cNvSpPr/>
              <p:nvPr/>
            </p:nvSpPr>
            <p:spPr>
              <a:xfrm>
                <a:off x="6467706" y="5088498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C3D4E619-41BB-4306-AB21-5421850A0A75}"/>
                  </a:ext>
                </a:extLst>
              </p:cNvPr>
              <p:cNvSpPr/>
              <p:nvPr/>
            </p:nvSpPr>
            <p:spPr>
              <a:xfrm>
                <a:off x="3549616" y="4359521"/>
                <a:ext cx="90814" cy="260632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61F391FF-D22A-4A59-BC93-8FE73AEF9314}"/>
                  </a:ext>
                </a:extLst>
              </p:cNvPr>
              <p:cNvGrpSpPr/>
              <p:nvPr/>
            </p:nvGrpSpPr>
            <p:grpSpPr>
              <a:xfrm>
                <a:off x="3567582" y="617802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62" name="Rectangle 161">
                  <a:extLst>
                    <a:ext uri="{FF2B5EF4-FFF2-40B4-BE49-F238E27FC236}">
                      <a16:creationId xmlns:a16="http://schemas.microsoft.com/office/drawing/2014/main" id="{BDB6F3EF-343C-4C1E-9962-EDFC58A43E91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63" name="Group 162">
                  <a:extLst>
                    <a:ext uri="{FF2B5EF4-FFF2-40B4-BE49-F238E27FC236}">
                      <a16:creationId xmlns:a16="http://schemas.microsoft.com/office/drawing/2014/main" id="{EA386113-37A8-45C9-8EF7-BDB363DCF8F8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64" name="Group 163">
                    <a:extLst>
                      <a:ext uri="{FF2B5EF4-FFF2-40B4-BE49-F238E27FC236}">
                        <a16:creationId xmlns:a16="http://schemas.microsoft.com/office/drawing/2014/main" id="{306E7449-D43A-4425-A3A9-134CACAB072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2" name="Circle: Hollow 181">
                      <a:extLst>
                        <a:ext uri="{FF2B5EF4-FFF2-40B4-BE49-F238E27FC236}">
                          <a16:creationId xmlns:a16="http://schemas.microsoft.com/office/drawing/2014/main" id="{08E7F8FB-D073-4984-A9E6-8DB9783516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3" name="Oval 182">
                      <a:extLst>
                        <a:ext uri="{FF2B5EF4-FFF2-40B4-BE49-F238E27FC236}">
                          <a16:creationId xmlns:a16="http://schemas.microsoft.com/office/drawing/2014/main" id="{13CD3E99-8A0A-4A7E-8951-9E5D7628AA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65" name="Group 164">
                    <a:extLst>
                      <a:ext uri="{FF2B5EF4-FFF2-40B4-BE49-F238E27FC236}">
                        <a16:creationId xmlns:a16="http://schemas.microsoft.com/office/drawing/2014/main" id="{FDE814D5-2B25-4147-9E91-C4628C15EB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0" name="Circle: Hollow 179">
                      <a:extLst>
                        <a:ext uri="{FF2B5EF4-FFF2-40B4-BE49-F238E27FC236}">
                          <a16:creationId xmlns:a16="http://schemas.microsoft.com/office/drawing/2014/main" id="{CCA63F7E-FE92-4D36-A615-6E3AED48A4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1" name="Oval 180">
                      <a:extLst>
                        <a:ext uri="{FF2B5EF4-FFF2-40B4-BE49-F238E27FC236}">
                          <a16:creationId xmlns:a16="http://schemas.microsoft.com/office/drawing/2014/main" id="{2F38E728-0499-4B86-BE2B-3D533ED875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66" name="Freeform: Shape 165">
                    <a:extLst>
                      <a:ext uri="{FF2B5EF4-FFF2-40B4-BE49-F238E27FC236}">
                        <a16:creationId xmlns:a16="http://schemas.microsoft.com/office/drawing/2014/main" id="{A78D74C6-D384-4C14-895C-6C09B6406E6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7" name="Rectangle: Top Corners Rounded 166">
                    <a:extLst>
                      <a:ext uri="{FF2B5EF4-FFF2-40B4-BE49-F238E27FC236}">
                        <a16:creationId xmlns:a16="http://schemas.microsoft.com/office/drawing/2014/main" id="{65D6445A-667E-40C8-815D-3205BBA833F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8" name="Rectangle: Top Corners Rounded 167">
                    <a:extLst>
                      <a:ext uri="{FF2B5EF4-FFF2-40B4-BE49-F238E27FC236}">
                        <a16:creationId xmlns:a16="http://schemas.microsoft.com/office/drawing/2014/main" id="{0FE9D11F-6890-4797-AF85-EA9EA0A4174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9" name="Freeform: Shape 168">
                    <a:extLst>
                      <a:ext uri="{FF2B5EF4-FFF2-40B4-BE49-F238E27FC236}">
                        <a16:creationId xmlns:a16="http://schemas.microsoft.com/office/drawing/2014/main" id="{59F7904F-907B-4C86-BAE5-BDAC38D18337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70" name="Group 169">
                    <a:extLst>
                      <a:ext uri="{FF2B5EF4-FFF2-40B4-BE49-F238E27FC236}">
                        <a16:creationId xmlns:a16="http://schemas.microsoft.com/office/drawing/2014/main" id="{01E03002-AD18-45A4-A16D-F93EAF62B53B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6" name="Rectangle: Rounded Corners 175">
                      <a:extLst>
                        <a:ext uri="{FF2B5EF4-FFF2-40B4-BE49-F238E27FC236}">
                          <a16:creationId xmlns:a16="http://schemas.microsoft.com/office/drawing/2014/main" id="{CC04F6EE-3A38-4F7E-84DA-3BBC575E12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7" name="Rectangle: Rounded Corners 176">
                      <a:extLst>
                        <a:ext uri="{FF2B5EF4-FFF2-40B4-BE49-F238E27FC236}">
                          <a16:creationId xmlns:a16="http://schemas.microsoft.com/office/drawing/2014/main" id="{7B9C486D-7F75-4976-B91C-64BD9AA386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8" name="Rectangle: Rounded Corners 177">
                      <a:extLst>
                        <a:ext uri="{FF2B5EF4-FFF2-40B4-BE49-F238E27FC236}">
                          <a16:creationId xmlns:a16="http://schemas.microsoft.com/office/drawing/2014/main" id="{46624345-864F-4DFC-8B75-E4C81003E9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9" name="Rectangle: Rounded Corners 178">
                      <a:extLst>
                        <a:ext uri="{FF2B5EF4-FFF2-40B4-BE49-F238E27FC236}">
                          <a16:creationId xmlns:a16="http://schemas.microsoft.com/office/drawing/2014/main" id="{4BB81D7C-10A0-4D3E-A46D-5F9B8091D0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71" name="Group 170">
                    <a:extLst>
                      <a:ext uri="{FF2B5EF4-FFF2-40B4-BE49-F238E27FC236}">
                        <a16:creationId xmlns:a16="http://schemas.microsoft.com/office/drawing/2014/main" id="{82C3E4B5-1BDE-4B11-B14A-25EECFD7FA9B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2" name="Rectangle: Rounded Corners 171">
                      <a:extLst>
                        <a:ext uri="{FF2B5EF4-FFF2-40B4-BE49-F238E27FC236}">
                          <a16:creationId xmlns:a16="http://schemas.microsoft.com/office/drawing/2014/main" id="{D07826FA-1E88-4457-AFAB-1C8C9FF552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3" name="Rectangle: Rounded Corners 172">
                      <a:extLst>
                        <a:ext uri="{FF2B5EF4-FFF2-40B4-BE49-F238E27FC236}">
                          <a16:creationId xmlns:a16="http://schemas.microsoft.com/office/drawing/2014/main" id="{0742840A-ACD6-4403-8D39-8C93059386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4" name="Rectangle: Rounded Corners 173">
                      <a:extLst>
                        <a:ext uri="{FF2B5EF4-FFF2-40B4-BE49-F238E27FC236}">
                          <a16:creationId xmlns:a16="http://schemas.microsoft.com/office/drawing/2014/main" id="{86D4A83D-D9C0-4A16-A273-BE4A790B05A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5" name="Rectangle: Rounded Corners 174">
                      <a:extLst>
                        <a:ext uri="{FF2B5EF4-FFF2-40B4-BE49-F238E27FC236}">
                          <a16:creationId xmlns:a16="http://schemas.microsoft.com/office/drawing/2014/main" id="{52488D8F-C505-40DF-97D0-45A359A6AC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B2FCE8B1-53D7-434C-A36B-203080D560DB}"/>
                  </a:ext>
                </a:extLst>
              </p:cNvPr>
              <p:cNvGrpSpPr/>
              <p:nvPr/>
            </p:nvGrpSpPr>
            <p:grpSpPr>
              <a:xfrm>
                <a:off x="7289700" y="618556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A20E6576-93D9-446B-8AB3-1F335464A1B8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41" name="Group 140">
                  <a:extLst>
                    <a:ext uri="{FF2B5EF4-FFF2-40B4-BE49-F238E27FC236}">
                      <a16:creationId xmlns:a16="http://schemas.microsoft.com/office/drawing/2014/main" id="{10391BDE-F43D-47DE-BFEE-D5085CD5D6F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42" name="Group 141">
                    <a:extLst>
                      <a:ext uri="{FF2B5EF4-FFF2-40B4-BE49-F238E27FC236}">
                        <a16:creationId xmlns:a16="http://schemas.microsoft.com/office/drawing/2014/main" id="{1883956F-72D0-4782-9DC9-A5AAF7D65EC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60" name="Circle: Hollow 159">
                      <a:extLst>
                        <a:ext uri="{FF2B5EF4-FFF2-40B4-BE49-F238E27FC236}">
                          <a16:creationId xmlns:a16="http://schemas.microsoft.com/office/drawing/2014/main" id="{8E34CB06-93CC-48F7-8319-30A5979794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61" name="Oval 160">
                      <a:extLst>
                        <a:ext uri="{FF2B5EF4-FFF2-40B4-BE49-F238E27FC236}">
                          <a16:creationId xmlns:a16="http://schemas.microsoft.com/office/drawing/2014/main" id="{89E98DDC-36AA-4B6B-9C56-94850D82BE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3" name="Group 142">
                    <a:extLst>
                      <a:ext uri="{FF2B5EF4-FFF2-40B4-BE49-F238E27FC236}">
                        <a16:creationId xmlns:a16="http://schemas.microsoft.com/office/drawing/2014/main" id="{D1249408-3254-4FCE-9CFB-1AB1D11EA4D0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58" name="Circle: Hollow 157">
                      <a:extLst>
                        <a:ext uri="{FF2B5EF4-FFF2-40B4-BE49-F238E27FC236}">
                          <a16:creationId xmlns:a16="http://schemas.microsoft.com/office/drawing/2014/main" id="{F23959FF-E179-4F47-A0AD-E978B8797B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59" name="Oval 158">
                      <a:extLst>
                        <a:ext uri="{FF2B5EF4-FFF2-40B4-BE49-F238E27FC236}">
                          <a16:creationId xmlns:a16="http://schemas.microsoft.com/office/drawing/2014/main" id="{0D2821C7-56A3-4FC2-8A59-CCEA338B51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44" name="Freeform: Shape 143">
                    <a:extLst>
                      <a:ext uri="{FF2B5EF4-FFF2-40B4-BE49-F238E27FC236}">
                        <a16:creationId xmlns:a16="http://schemas.microsoft.com/office/drawing/2014/main" id="{69E15DA7-8DBE-4ECE-B304-04F4D1843D8B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5" name="Rectangle: Top Corners Rounded 144">
                    <a:extLst>
                      <a:ext uri="{FF2B5EF4-FFF2-40B4-BE49-F238E27FC236}">
                        <a16:creationId xmlns:a16="http://schemas.microsoft.com/office/drawing/2014/main" id="{F495001B-B30F-4A87-808A-FDA13445ADE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6" name="Rectangle: Top Corners Rounded 145">
                    <a:extLst>
                      <a:ext uri="{FF2B5EF4-FFF2-40B4-BE49-F238E27FC236}">
                        <a16:creationId xmlns:a16="http://schemas.microsoft.com/office/drawing/2014/main" id="{3B93BD8D-A2CA-45A9-AD2B-A22FE110BCD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7" name="Freeform: Shape 146">
                    <a:extLst>
                      <a:ext uri="{FF2B5EF4-FFF2-40B4-BE49-F238E27FC236}">
                        <a16:creationId xmlns:a16="http://schemas.microsoft.com/office/drawing/2014/main" id="{0E9486D3-F23B-4C3A-85C3-D2898BDB77B2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48" name="Group 147">
                    <a:extLst>
                      <a:ext uri="{FF2B5EF4-FFF2-40B4-BE49-F238E27FC236}">
                        <a16:creationId xmlns:a16="http://schemas.microsoft.com/office/drawing/2014/main" id="{0FE3987D-48F6-4F89-82C0-961EF70AF4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4" name="Rectangle: Rounded Corners 153">
                      <a:extLst>
                        <a:ext uri="{FF2B5EF4-FFF2-40B4-BE49-F238E27FC236}">
                          <a16:creationId xmlns:a16="http://schemas.microsoft.com/office/drawing/2014/main" id="{1D384821-926E-4E35-A6F3-270FA7B4F2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5" name="Rectangle: Rounded Corners 154">
                      <a:extLst>
                        <a:ext uri="{FF2B5EF4-FFF2-40B4-BE49-F238E27FC236}">
                          <a16:creationId xmlns:a16="http://schemas.microsoft.com/office/drawing/2014/main" id="{28C94D3D-C756-4177-916E-07037B2A5E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6" name="Rectangle: Rounded Corners 155">
                      <a:extLst>
                        <a:ext uri="{FF2B5EF4-FFF2-40B4-BE49-F238E27FC236}">
                          <a16:creationId xmlns:a16="http://schemas.microsoft.com/office/drawing/2014/main" id="{BABF3547-B99E-44DA-8325-778A1D66E8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7" name="Rectangle: Rounded Corners 156">
                      <a:extLst>
                        <a:ext uri="{FF2B5EF4-FFF2-40B4-BE49-F238E27FC236}">
                          <a16:creationId xmlns:a16="http://schemas.microsoft.com/office/drawing/2014/main" id="{9AAE8C86-9C2E-43A1-BF3C-F7E66530B0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9" name="Group 148">
                    <a:extLst>
                      <a:ext uri="{FF2B5EF4-FFF2-40B4-BE49-F238E27FC236}">
                        <a16:creationId xmlns:a16="http://schemas.microsoft.com/office/drawing/2014/main" id="{72ABA9F4-2B76-4C10-8DDE-F9CAB6C3B7D8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0" name="Rectangle: Rounded Corners 149">
                      <a:extLst>
                        <a:ext uri="{FF2B5EF4-FFF2-40B4-BE49-F238E27FC236}">
                          <a16:creationId xmlns:a16="http://schemas.microsoft.com/office/drawing/2014/main" id="{0A801442-FFD2-4FFC-92B7-13C11A8947C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1" name="Rectangle: Rounded Corners 150">
                      <a:extLst>
                        <a:ext uri="{FF2B5EF4-FFF2-40B4-BE49-F238E27FC236}">
                          <a16:creationId xmlns:a16="http://schemas.microsoft.com/office/drawing/2014/main" id="{31020DA3-BF60-4F0C-834F-45C34024FC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2" name="Rectangle: Rounded Corners 151">
                      <a:extLst>
                        <a:ext uri="{FF2B5EF4-FFF2-40B4-BE49-F238E27FC236}">
                          <a16:creationId xmlns:a16="http://schemas.microsoft.com/office/drawing/2014/main" id="{8862A3B8-770F-4263-A0D2-D6D21BB5F2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3" name="Rectangle: Rounded Corners 152">
                      <a:extLst>
                        <a:ext uri="{FF2B5EF4-FFF2-40B4-BE49-F238E27FC236}">
                          <a16:creationId xmlns:a16="http://schemas.microsoft.com/office/drawing/2014/main" id="{420F0937-358E-48A7-BAC4-70965012F9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E5F7CE34-6B04-4871-BE98-6A521BC89F13}"/>
                  </a:ext>
                </a:extLst>
              </p:cNvPr>
              <p:cNvSpPr/>
              <p:nvPr/>
            </p:nvSpPr>
            <p:spPr>
              <a:xfrm>
                <a:off x="5717795" y="6131792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75F8658F-8D74-496B-B89B-21B2A98C848B}"/>
                  </a:ext>
                </a:extLst>
              </p:cNvPr>
              <p:cNvGrpSpPr/>
              <p:nvPr/>
            </p:nvGrpSpPr>
            <p:grpSpPr>
              <a:xfrm>
                <a:off x="2945383" y="5604167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id="{BE838215-61EC-415D-BF62-F90E2B83A594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2B87280E-8594-4BD6-B6AD-3F4014DBFFC9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Freeform: Shape 137">
                  <a:extLst>
                    <a:ext uri="{FF2B5EF4-FFF2-40B4-BE49-F238E27FC236}">
                      <a16:creationId xmlns:a16="http://schemas.microsoft.com/office/drawing/2014/main" id="{618B24CB-CDF2-49E5-B2AF-275CC4DDB1C2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Trapezoid 138">
                  <a:extLst>
                    <a:ext uri="{FF2B5EF4-FFF2-40B4-BE49-F238E27FC236}">
                      <a16:creationId xmlns:a16="http://schemas.microsoft.com/office/drawing/2014/main" id="{1A13BDF7-6135-4D96-9422-4E35B8FB709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1" name="Group 130">
                <a:extLst>
                  <a:ext uri="{FF2B5EF4-FFF2-40B4-BE49-F238E27FC236}">
                    <a16:creationId xmlns:a16="http://schemas.microsoft.com/office/drawing/2014/main" id="{AE8D79AB-CC11-4C02-8A9C-2CD03F04FDF7}"/>
                  </a:ext>
                </a:extLst>
              </p:cNvPr>
              <p:cNvGrpSpPr/>
              <p:nvPr/>
            </p:nvGrpSpPr>
            <p:grpSpPr>
              <a:xfrm flipH="1">
                <a:off x="9239228" y="5612054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F45EDEEF-1309-4F72-ACFB-D9AB9EF88AD0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id="{477D6F71-80F6-4DBD-A9C2-DD01D46D2FEE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Freeform: Shape 133">
                  <a:extLst>
                    <a:ext uri="{FF2B5EF4-FFF2-40B4-BE49-F238E27FC236}">
                      <a16:creationId xmlns:a16="http://schemas.microsoft.com/office/drawing/2014/main" id="{E77A98B1-FC92-44DE-8305-A61F3F6706EB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Trapezoid 134">
                  <a:extLst>
                    <a:ext uri="{FF2B5EF4-FFF2-40B4-BE49-F238E27FC236}">
                      <a16:creationId xmlns:a16="http://schemas.microsoft.com/office/drawing/2014/main" id="{31EC09C8-EC13-4ABD-B6C8-BA2F75ACE102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id="{CE0B34E9-6E61-4AD2-9664-AE9D4B4569EB}"/>
                </a:ext>
              </a:extLst>
            </p:cNvPr>
            <p:cNvGrpSpPr/>
            <p:nvPr/>
          </p:nvGrpSpPr>
          <p:grpSpPr>
            <a:xfrm>
              <a:off x="12170544" y="3552847"/>
              <a:ext cx="2409424" cy="346534"/>
              <a:chOff x="7551957" y="3337076"/>
              <a:chExt cx="6769635" cy="973639"/>
            </a:xfrm>
          </p:grpSpPr>
          <p:sp>
            <p:nvSpPr>
              <p:cNvPr id="225" name="Rectangle 224">
                <a:extLst>
                  <a:ext uri="{FF2B5EF4-FFF2-40B4-BE49-F238E27FC236}">
                    <a16:creationId xmlns:a16="http://schemas.microsoft.com/office/drawing/2014/main" id="{DECF6CD6-3A3C-4226-8039-3E6001337D48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Rectangle 225">
                <a:extLst>
                  <a:ext uri="{FF2B5EF4-FFF2-40B4-BE49-F238E27FC236}">
                    <a16:creationId xmlns:a16="http://schemas.microsoft.com/office/drawing/2014/main" id="{0C31F77F-E95D-4685-834F-7F007AB2E22A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27" name="Group 226">
                <a:extLst>
                  <a:ext uri="{FF2B5EF4-FFF2-40B4-BE49-F238E27FC236}">
                    <a16:creationId xmlns:a16="http://schemas.microsoft.com/office/drawing/2014/main" id="{E5E18AB8-845F-4187-A449-B14F9F88FBD4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60" name="Rectangle 259">
                  <a:extLst>
                    <a:ext uri="{FF2B5EF4-FFF2-40B4-BE49-F238E27FC236}">
                      <a16:creationId xmlns:a16="http://schemas.microsoft.com/office/drawing/2014/main" id="{8E87FBDD-34C8-40B7-98E2-B87B4519D215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61" name="Group 260">
                  <a:extLst>
                    <a:ext uri="{FF2B5EF4-FFF2-40B4-BE49-F238E27FC236}">
                      <a16:creationId xmlns:a16="http://schemas.microsoft.com/office/drawing/2014/main" id="{F84E404E-7802-47D4-94DB-CF11F6F7F720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62" name="Group 261">
                    <a:extLst>
                      <a:ext uri="{FF2B5EF4-FFF2-40B4-BE49-F238E27FC236}">
                        <a16:creationId xmlns:a16="http://schemas.microsoft.com/office/drawing/2014/main" id="{C0FC6994-45FF-4F19-B3CC-249BD3AE862B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80" name="Circle: Hollow 279">
                      <a:extLst>
                        <a:ext uri="{FF2B5EF4-FFF2-40B4-BE49-F238E27FC236}">
                          <a16:creationId xmlns:a16="http://schemas.microsoft.com/office/drawing/2014/main" id="{17240DC6-CD2D-4619-8B64-CCA3F227734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81" name="Oval 280">
                      <a:extLst>
                        <a:ext uri="{FF2B5EF4-FFF2-40B4-BE49-F238E27FC236}">
                          <a16:creationId xmlns:a16="http://schemas.microsoft.com/office/drawing/2014/main" id="{DD42277C-88CC-45B3-8AC4-8998DEEE84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3" name="Group 262">
                    <a:extLst>
                      <a:ext uri="{FF2B5EF4-FFF2-40B4-BE49-F238E27FC236}">
                        <a16:creationId xmlns:a16="http://schemas.microsoft.com/office/drawing/2014/main" id="{FD3140BA-3238-4F17-871A-F3B9C3DAB9BD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78" name="Circle: Hollow 277">
                      <a:extLst>
                        <a:ext uri="{FF2B5EF4-FFF2-40B4-BE49-F238E27FC236}">
                          <a16:creationId xmlns:a16="http://schemas.microsoft.com/office/drawing/2014/main" id="{BA89EC7C-530B-4BE0-909E-33EFB4FD82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79" name="Oval 278">
                      <a:extLst>
                        <a:ext uri="{FF2B5EF4-FFF2-40B4-BE49-F238E27FC236}">
                          <a16:creationId xmlns:a16="http://schemas.microsoft.com/office/drawing/2014/main" id="{8C8D57F4-FE06-4180-91A2-5DECF33165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64" name="Freeform: Shape 263">
                    <a:extLst>
                      <a:ext uri="{FF2B5EF4-FFF2-40B4-BE49-F238E27FC236}">
                        <a16:creationId xmlns:a16="http://schemas.microsoft.com/office/drawing/2014/main" id="{FA04BC57-72A9-432F-A1AF-4A6B1C94DB0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5" name="Rectangle: Top Corners Rounded 264">
                    <a:extLst>
                      <a:ext uri="{FF2B5EF4-FFF2-40B4-BE49-F238E27FC236}">
                        <a16:creationId xmlns:a16="http://schemas.microsoft.com/office/drawing/2014/main" id="{A3AE322D-58B4-45F8-9BCB-326AA42A2867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6" name="Rectangle: Top Corners Rounded 265">
                    <a:extLst>
                      <a:ext uri="{FF2B5EF4-FFF2-40B4-BE49-F238E27FC236}">
                        <a16:creationId xmlns:a16="http://schemas.microsoft.com/office/drawing/2014/main" id="{11DE7F3B-CE4A-4BD8-97D1-AE9FBE0BFC9E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7" name="Freeform: Shape 266">
                    <a:extLst>
                      <a:ext uri="{FF2B5EF4-FFF2-40B4-BE49-F238E27FC236}">
                        <a16:creationId xmlns:a16="http://schemas.microsoft.com/office/drawing/2014/main" id="{5BE1D774-FD6D-4DD5-BEB8-BB7DC7372085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68" name="Group 267">
                    <a:extLst>
                      <a:ext uri="{FF2B5EF4-FFF2-40B4-BE49-F238E27FC236}">
                        <a16:creationId xmlns:a16="http://schemas.microsoft.com/office/drawing/2014/main" id="{0EA5EB20-2CFD-4299-A1A3-294CC979F6DC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4" name="Rectangle: Rounded Corners 273">
                      <a:extLst>
                        <a:ext uri="{FF2B5EF4-FFF2-40B4-BE49-F238E27FC236}">
                          <a16:creationId xmlns:a16="http://schemas.microsoft.com/office/drawing/2014/main" id="{50B728E3-17A1-4C3F-A6EE-A70E6E5AE3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5" name="Rectangle: Rounded Corners 274">
                      <a:extLst>
                        <a:ext uri="{FF2B5EF4-FFF2-40B4-BE49-F238E27FC236}">
                          <a16:creationId xmlns:a16="http://schemas.microsoft.com/office/drawing/2014/main" id="{2CAD7412-913D-4241-88D4-B20BDCC13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6" name="Rectangle: Rounded Corners 275">
                      <a:extLst>
                        <a:ext uri="{FF2B5EF4-FFF2-40B4-BE49-F238E27FC236}">
                          <a16:creationId xmlns:a16="http://schemas.microsoft.com/office/drawing/2014/main" id="{C5DC4306-4BDB-4FED-9444-078C69E8D3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7" name="Rectangle: Rounded Corners 276">
                      <a:extLst>
                        <a:ext uri="{FF2B5EF4-FFF2-40B4-BE49-F238E27FC236}">
                          <a16:creationId xmlns:a16="http://schemas.microsoft.com/office/drawing/2014/main" id="{2EA328E8-F680-4753-9FB4-B2585E1D9EE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9" name="Group 268">
                    <a:extLst>
                      <a:ext uri="{FF2B5EF4-FFF2-40B4-BE49-F238E27FC236}">
                        <a16:creationId xmlns:a16="http://schemas.microsoft.com/office/drawing/2014/main" id="{12434C9D-06D1-4596-8B30-0390235DDBB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0" name="Rectangle: Rounded Corners 269">
                      <a:extLst>
                        <a:ext uri="{FF2B5EF4-FFF2-40B4-BE49-F238E27FC236}">
                          <a16:creationId xmlns:a16="http://schemas.microsoft.com/office/drawing/2014/main" id="{36F43177-1770-4A6F-A2CB-860DF41A87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1" name="Rectangle: Rounded Corners 270">
                      <a:extLst>
                        <a:ext uri="{FF2B5EF4-FFF2-40B4-BE49-F238E27FC236}">
                          <a16:creationId xmlns:a16="http://schemas.microsoft.com/office/drawing/2014/main" id="{0D48BD11-7FF8-4E7C-AF1E-733A54836F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2" name="Rectangle: Rounded Corners 271">
                      <a:extLst>
                        <a:ext uri="{FF2B5EF4-FFF2-40B4-BE49-F238E27FC236}">
                          <a16:creationId xmlns:a16="http://schemas.microsoft.com/office/drawing/2014/main" id="{18613431-8441-4885-B858-00B04199C4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3" name="Rectangle: Rounded Corners 272">
                      <a:extLst>
                        <a:ext uri="{FF2B5EF4-FFF2-40B4-BE49-F238E27FC236}">
                          <a16:creationId xmlns:a16="http://schemas.microsoft.com/office/drawing/2014/main" id="{E9F46078-E0C1-45E5-A764-089C5DDB45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28" name="Group 227">
                <a:extLst>
                  <a:ext uri="{FF2B5EF4-FFF2-40B4-BE49-F238E27FC236}">
                    <a16:creationId xmlns:a16="http://schemas.microsoft.com/office/drawing/2014/main" id="{0BA21BC6-29C3-47FE-855E-0F71BAEDD00B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id="{C0552170-808C-4600-826F-C07B33598F50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39" name="Group 238">
                  <a:extLst>
                    <a:ext uri="{FF2B5EF4-FFF2-40B4-BE49-F238E27FC236}">
                      <a16:creationId xmlns:a16="http://schemas.microsoft.com/office/drawing/2014/main" id="{8D114E0E-F0F7-4431-AD9D-FD68616B92C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40" name="Group 239">
                    <a:extLst>
                      <a:ext uri="{FF2B5EF4-FFF2-40B4-BE49-F238E27FC236}">
                        <a16:creationId xmlns:a16="http://schemas.microsoft.com/office/drawing/2014/main" id="{7A066733-6392-4B79-95AA-5AD5BDDEDA2D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8" name="Circle: Hollow 257">
                      <a:extLst>
                        <a:ext uri="{FF2B5EF4-FFF2-40B4-BE49-F238E27FC236}">
                          <a16:creationId xmlns:a16="http://schemas.microsoft.com/office/drawing/2014/main" id="{0D3D2E19-2A9F-486A-9E5D-298BB10F13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9" name="Oval 258">
                      <a:extLst>
                        <a:ext uri="{FF2B5EF4-FFF2-40B4-BE49-F238E27FC236}">
                          <a16:creationId xmlns:a16="http://schemas.microsoft.com/office/drawing/2014/main" id="{179C176D-A3A2-45A1-90E8-6FAA3BC3D1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1" name="Group 240">
                    <a:extLst>
                      <a:ext uri="{FF2B5EF4-FFF2-40B4-BE49-F238E27FC236}">
                        <a16:creationId xmlns:a16="http://schemas.microsoft.com/office/drawing/2014/main" id="{F5B923EE-C636-4311-98AF-259518D793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6" name="Circle: Hollow 255">
                      <a:extLst>
                        <a:ext uri="{FF2B5EF4-FFF2-40B4-BE49-F238E27FC236}">
                          <a16:creationId xmlns:a16="http://schemas.microsoft.com/office/drawing/2014/main" id="{FC4B01E3-0101-4379-94F0-067CCAED17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7" name="Oval 256">
                      <a:extLst>
                        <a:ext uri="{FF2B5EF4-FFF2-40B4-BE49-F238E27FC236}">
                          <a16:creationId xmlns:a16="http://schemas.microsoft.com/office/drawing/2014/main" id="{6B13D8D8-D3DF-4E55-B140-EDAD5E79C47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42" name="Freeform: Shape 241">
                    <a:extLst>
                      <a:ext uri="{FF2B5EF4-FFF2-40B4-BE49-F238E27FC236}">
                        <a16:creationId xmlns:a16="http://schemas.microsoft.com/office/drawing/2014/main" id="{BBF7F594-CC10-4284-A9F7-3003330FB53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3" name="Rectangle: Top Corners Rounded 242">
                    <a:extLst>
                      <a:ext uri="{FF2B5EF4-FFF2-40B4-BE49-F238E27FC236}">
                        <a16:creationId xmlns:a16="http://schemas.microsoft.com/office/drawing/2014/main" id="{8AB541A5-DCB9-45D6-8E1B-A0C622C4FA8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4" name="Rectangle: Top Corners Rounded 243">
                    <a:extLst>
                      <a:ext uri="{FF2B5EF4-FFF2-40B4-BE49-F238E27FC236}">
                        <a16:creationId xmlns:a16="http://schemas.microsoft.com/office/drawing/2014/main" id="{B0431277-F207-4B6F-A234-97303B9A481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5" name="Freeform: Shape 244">
                    <a:extLst>
                      <a:ext uri="{FF2B5EF4-FFF2-40B4-BE49-F238E27FC236}">
                        <a16:creationId xmlns:a16="http://schemas.microsoft.com/office/drawing/2014/main" id="{7FEC4A70-7777-46D0-8959-D712A19FC173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46" name="Group 245">
                    <a:extLst>
                      <a:ext uri="{FF2B5EF4-FFF2-40B4-BE49-F238E27FC236}">
                        <a16:creationId xmlns:a16="http://schemas.microsoft.com/office/drawing/2014/main" id="{F4ECB570-CF5E-4A32-839D-09548E8B02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52" name="Rectangle: Rounded Corners 251">
                      <a:extLst>
                        <a:ext uri="{FF2B5EF4-FFF2-40B4-BE49-F238E27FC236}">
                          <a16:creationId xmlns:a16="http://schemas.microsoft.com/office/drawing/2014/main" id="{BB0382AB-5159-4D92-A967-2C01D0531D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3" name="Rectangle: Rounded Corners 252">
                      <a:extLst>
                        <a:ext uri="{FF2B5EF4-FFF2-40B4-BE49-F238E27FC236}">
                          <a16:creationId xmlns:a16="http://schemas.microsoft.com/office/drawing/2014/main" id="{C0AD2198-8807-4D80-89CD-499A4A883C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4" name="Rectangle: Rounded Corners 253">
                      <a:extLst>
                        <a:ext uri="{FF2B5EF4-FFF2-40B4-BE49-F238E27FC236}">
                          <a16:creationId xmlns:a16="http://schemas.microsoft.com/office/drawing/2014/main" id="{8B074077-F973-415C-BA31-42ACE9762C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5" name="Rectangle: Rounded Corners 254">
                      <a:extLst>
                        <a:ext uri="{FF2B5EF4-FFF2-40B4-BE49-F238E27FC236}">
                          <a16:creationId xmlns:a16="http://schemas.microsoft.com/office/drawing/2014/main" id="{CDA95738-2B4F-4D4D-B76F-2C38A18413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7" name="Group 246">
                    <a:extLst>
                      <a:ext uri="{FF2B5EF4-FFF2-40B4-BE49-F238E27FC236}">
                        <a16:creationId xmlns:a16="http://schemas.microsoft.com/office/drawing/2014/main" id="{5D5C2DF0-A031-43C0-A905-F4DCB9BE3B43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48" name="Rectangle: Rounded Corners 247">
                      <a:extLst>
                        <a:ext uri="{FF2B5EF4-FFF2-40B4-BE49-F238E27FC236}">
                          <a16:creationId xmlns:a16="http://schemas.microsoft.com/office/drawing/2014/main" id="{617E6A13-BC99-49B3-9959-227984F7911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49" name="Rectangle: Rounded Corners 248">
                      <a:extLst>
                        <a:ext uri="{FF2B5EF4-FFF2-40B4-BE49-F238E27FC236}">
                          <a16:creationId xmlns:a16="http://schemas.microsoft.com/office/drawing/2014/main" id="{82A25FB6-C3D9-4430-ADB2-8B5D88584E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0" name="Rectangle: Rounded Corners 249">
                      <a:extLst>
                        <a:ext uri="{FF2B5EF4-FFF2-40B4-BE49-F238E27FC236}">
                          <a16:creationId xmlns:a16="http://schemas.microsoft.com/office/drawing/2014/main" id="{8E7F6571-8CA1-4AAB-B8F7-0FD61A83DB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1" name="Rectangle: Rounded Corners 250">
                      <a:extLst>
                        <a:ext uri="{FF2B5EF4-FFF2-40B4-BE49-F238E27FC236}">
                          <a16:creationId xmlns:a16="http://schemas.microsoft.com/office/drawing/2014/main" id="{3524A732-836F-4E08-A783-08B0E9DB01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29" name="Rectangle 228">
                <a:extLst>
                  <a:ext uri="{FF2B5EF4-FFF2-40B4-BE49-F238E27FC236}">
                    <a16:creationId xmlns:a16="http://schemas.microsoft.com/office/drawing/2014/main" id="{EF116A9C-10ED-40C1-A4FE-71E5D0727DA1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30" name="Group 229">
                <a:extLst>
                  <a:ext uri="{FF2B5EF4-FFF2-40B4-BE49-F238E27FC236}">
                    <a16:creationId xmlns:a16="http://schemas.microsoft.com/office/drawing/2014/main" id="{5EFCCFFF-7183-42DC-8608-87E4B2958C34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35" name="Rectangle 234">
                  <a:extLst>
                    <a:ext uri="{FF2B5EF4-FFF2-40B4-BE49-F238E27FC236}">
                      <a16:creationId xmlns:a16="http://schemas.microsoft.com/office/drawing/2014/main" id="{941BF371-D88F-4396-A244-7692C0327E27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Freeform: Shape 235">
                  <a:extLst>
                    <a:ext uri="{FF2B5EF4-FFF2-40B4-BE49-F238E27FC236}">
                      <a16:creationId xmlns:a16="http://schemas.microsoft.com/office/drawing/2014/main" id="{922B494D-B272-4AD8-B3F0-7DD513D340AC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7" name="Trapezoid 236">
                  <a:extLst>
                    <a:ext uri="{FF2B5EF4-FFF2-40B4-BE49-F238E27FC236}">
                      <a16:creationId xmlns:a16="http://schemas.microsoft.com/office/drawing/2014/main" id="{B65F468D-5D92-49C4-88B5-7B6B7C4C74BF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1" name="Group 230">
                <a:extLst>
                  <a:ext uri="{FF2B5EF4-FFF2-40B4-BE49-F238E27FC236}">
                    <a16:creationId xmlns:a16="http://schemas.microsoft.com/office/drawing/2014/main" id="{3A78AB21-4BBE-411F-8FF2-46E2FAC7AF88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32" name="Rectangle 231">
                  <a:extLst>
                    <a:ext uri="{FF2B5EF4-FFF2-40B4-BE49-F238E27FC236}">
                      <a16:creationId xmlns:a16="http://schemas.microsoft.com/office/drawing/2014/main" id="{CF27EE3E-8B49-45BC-BAAC-8DEB451EB49B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3" name="Freeform: Shape 232">
                  <a:extLst>
                    <a:ext uri="{FF2B5EF4-FFF2-40B4-BE49-F238E27FC236}">
                      <a16:creationId xmlns:a16="http://schemas.microsoft.com/office/drawing/2014/main" id="{F270B137-A82A-48C6-A000-9794F34D0E9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4" name="Trapezoid 233">
                  <a:extLst>
                    <a:ext uri="{FF2B5EF4-FFF2-40B4-BE49-F238E27FC236}">
                      <a16:creationId xmlns:a16="http://schemas.microsoft.com/office/drawing/2014/main" id="{E89747BD-8915-48BF-B4F6-44E85F6872D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82" name="Group 281">
              <a:extLst>
                <a:ext uri="{FF2B5EF4-FFF2-40B4-BE49-F238E27FC236}">
                  <a16:creationId xmlns:a16="http://schemas.microsoft.com/office/drawing/2014/main" id="{6C728AE4-D2AB-484F-B67B-F430262B2F4D}"/>
                </a:ext>
              </a:extLst>
            </p:cNvPr>
            <p:cNvGrpSpPr/>
            <p:nvPr/>
          </p:nvGrpSpPr>
          <p:grpSpPr>
            <a:xfrm>
              <a:off x="14569294" y="3555361"/>
              <a:ext cx="2409424" cy="346534"/>
              <a:chOff x="7551957" y="3337076"/>
              <a:chExt cx="6769635" cy="973639"/>
            </a:xfrm>
          </p:grpSpPr>
          <p:sp>
            <p:nvSpPr>
              <p:cNvPr id="283" name="Rectangle 282">
                <a:extLst>
                  <a:ext uri="{FF2B5EF4-FFF2-40B4-BE49-F238E27FC236}">
                    <a16:creationId xmlns:a16="http://schemas.microsoft.com/office/drawing/2014/main" id="{2F328ED0-3D27-4D8A-B970-12F0ABA254E1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Rectangle 283">
                <a:extLst>
                  <a:ext uri="{FF2B5EF4-FFF2-40B4-BE49-F238E27FC236}">
                    <a16:creationId xmlns:a16="http://schemas.microsoft.com/office/drawing/2014/main" id="{AFDBB089-4BB8-41A2-8DD4-E05A6DE51E16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5" name="Group 284">
                <a:extLst>
                  <a:ext uri="{FF2B5EF4-FFF2-40B4-BE49-F238E27FC236}">
                    <a16:creationId xmlns:a16="http://schemas.microsoft.com/office/drawing/2014/main" id="{860A1ED1-1B3D-447B-BAB9-6B9FEA18E21B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318" name="Rectangle 317">
                  <a:extLst>
                    <a:ext uri="{FF2B5EF4-FFF2-40B4-BE49-F238E27FC236}">
                      <a16:creationId xmlns:a16="http://schemas.microsoft.com/office/drawing/2014/main" id="{721E99EE-1D72-405E-BAE3-059B9FD6B7F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19" name="Group 318">
                  <a:extLst>
                    <a:ext uri="{FF2B5EF4-FFF2-40B4-BE49-F238E27FC236}">
                      <a16:creationId xmlns:a16="http://schemas.microsoft.com/office/drawing/2014/main" id="{67D70856-D7B1-43AF-A06B-79FE9F52EE3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320" name="Group 319">
                    <a:extLst>
                      <a:ext uri="{FF2B5EF4-FFF2-40B4-BE49-F238E27FC236}">
                        <a16:creationId xmlns:a16="http://schemas.microsoft.com/office/drawing/2014/main" id="{F2FA33F3-E9CB-4369-ABD1-7C03D4DC8A89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8" name="Circle: Hollow 337">
                      <a:extLst>
                        <a:ext uri="{FF2B5EF4-FFF2-40B4-BE49-F238E27FC236}">
                          <a16:creationId xmlns:a16="http://schemas.microsoft.com/office/drawing/2014/main" id="{FC02D2D3-C221-4086-86DB-AEF1688AC2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9" name="Oval 338">
                      <a:extLst>
                        <a:ext uri="{FF2B5EF4-FFF2-40B4-BE49-F238E27FC236}">
                          <a16:creationId xmlns:a16="http://schemas.microsoft.com/office/drawing/2014/main" id="{B080C389-53FB-4173-B223-3BC4476052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1" name="Group 320">
                    <a:extLst>
                      <a:ext uri="{FF2B5EF4-FFF2-40B4-BE49-F238E27FC236}">
                        <a16:creationId xmlns:a16="http://schemas.microsoft.com/office/drawing/2014/main" id="{7BFA069F-CE72-45B8-B37B-8F8E2CF25C79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6" name="Circle: Hollow 335">
                      <a:extLst>
                        <a:ext uri="{FF2B5EF4-FFF2-40B4-BE49-F238E27FC236}">
                          <a16:creationId xmlns:a16="http://schemas.microsoft.com/office/drawing/2014/main" id="{5DDD5FC2-FF53-4BDE-84DC-E68289F6D4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7" name="Oval 336">
                      <a:extLst>
                        <a:ext uri="{FF2B5EF4-FFF2-40B4-BE49-F238E27FC236}">
                          <a16:creationId xmlns:a16="http://schemas.microsoft.com/office/drawing/2014/main" id="{FF25748F-B505-4B52-9AC4-59A2557B258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22" name="Freeform: Shape 321">
                    <a:extLst>
                      <a:ext uri="{FF2B5EF4-FFF2-40B4-BE49-F238E27FC236}">
                        <a16:creationId xmlns:a16="http://schemas.microsoft.com/office/drawing/2014/main" id="{ED5EC72D-C3D0-4ACC-927D-027DDE12B22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3" name="Rectangle: Top Corners Rounded 322">
                    <a:extLst>
                      <a:ext uri="{FF2B5EF4-FFF2-40B4-BE49-F238E27FC236}">
                        <a16:creationId xmlns:a16="http://schemas.microsoft.com/office/drawing/2014/main" id="{ADE19828-FAF2-4B65-AE8D-5429AB0EB3DF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4" name="Rectangle: Top Corners Rounded 323">
                    <a:extLst>
                      <a:ext uri="{FF2B5EF4-FFF2-40B4-BE49-F238E27FC236}">
                        <a16:creationId xmlns:a16="http://schemas.microsoft.com/office/drawing/2014/main" id="{18AB7283-D164-42A2-A723-81CE4C01FB35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5" name="Freeform: Shape 324">
                    <a:extLst>
                      <a:ext uri="{FF2B5EF4-FFF2-40B4-BE49-F238E27FC236}">
                        <a16:creationId xmlns:a16="http://schemas.microsoft.com/office/drawing/2014/main" id="{8C0DCF64-B7CD-49F0-B014-7957B73DF604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26" name="Group 325">
                    <a:extLst>
                      <a:ext uri="{FF2B5EF4-FFF2-40B4-BE49-F238E27FC236}">
                        <a16:creationId xmlns:a16="http://schemas.microsoft.com/office/drawing/2014/main" id="{2FCA9B7D-BA04-431E-A0AF-8DF9D11AFE49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32" name="Rectangle: Rounded Corners 331">
                      <a:extLst>
                        <a:ext uri="{FF2B5EF4-FFF2-40B4-BE49-F238E27FC236}">
                          <a16:creationId xmlns:a16="http://schemas.microsoft.com/office/drawing/2014/main" id="{DC0619B0-EBA9-40F4-9B91-3D80E13B532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3" name="Rectangle: Rounded Corners 332">
                      <a:extLst>
                        <a:ext uri="{FF2B5EF4-FFF2-40B4-BE49-F238E27FC236}">
                          <a16:creationId xmlns:a16="http://schemas.microsoft.com/office/drawing/2014/main" id="{C642C578-D594-43A1-9BD6-B5CEA237AF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4" name="Rectangle: Rounded Corners 333">
                      <a:extLst>
                        <a:ext uri="{FF2B5EF4-FFF2-40B4-BE49-F238E27FC236}">
                          <a16:creationId xmlns:a16="http://schemas.microsoft.com/office/drawing/2014/main" id="{8396B3DF-407C-49C2-BA6C-4EBB07D847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5" name="Rectangle: Rounded Corners 334">
                      <a:extLst>
                        <a:ext uri="{FF2B5EF4-FFF2-40B4-BE49-F238E27FC236}">
                          <a16:creationId xmlns:a16="http://schemas.microsoft.com/office/drawing/2014/main" id="{51B38F7F-9317-4F77-82C1-AAE933C17B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7" name="Group 326">
                    <a:extLst>
                      <a:ext uri="{FF2B5EF4-FFF2-40B4-BE49-F238E27FC236}">
                        <a16:creationId xmlns:a16="http://schemas.microsoft.com/office/drawing/2014/main" id="{5D18FFBD-1047-4571-A184-EA14C960C64C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28" name="Rectangle: Rounded Corners 327">
                      <a:extLst>
                        <a:ext uri="{FF2B5EF4-FFF2-40B4-BE49-F238E27FC236}">
                          <a16:creationId xmlns:a16="http://schemas.microsoft.com/office/drawing/2014/main" id="{64981368-5A86-4DA4-B596-0DF6ECAE99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29" name="Rectangle: Rounded Corners 328">
                      <a:extLst>
                        <a:ext uri="{FF2B5EF4-FFF2-40B4-BE49-F238E27FC236}">
                          <a16:creationId xmlns:a16="http://schemas.microsoft.com/office/drawing/2014/main" id="{DBD87933-6407-48AC-8076-C8435D9E71A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0" name="Rectangle: Rounded Corners 329">
                      <a:extLst>
                        <a:ext uri="{FF2B5EF4-FFF2-40B4-BE49-F238E27FC236}">
                          <a16:creationId xmlns:a16="http://schemas.microsoft.com/office/drawing/2014/main" id="{BFF5B62D-0206-40D1-AFBC-B6EADAC8E6C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1" name="Rectangle: Rounded Corners 330">
                      <a:extLst>
                        <a:ext uri="{FF2B5EF4-FFF2-40B4-BE49-F238E27FC236}">
                          <a16:creationId xmlns:a16="http://schemas.microsoft.com/office/drawing/2014/main" id="{7A58A525-66C4-43D4-9DA9-1CAF77D0D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86" name="Group 285">
                <a:extLst>
                  <a:ext uri="{FF2B5EF4-FFF2-40B4-BE49-F238E27FC236}">
                    <a16:creationId xmlns:a16="http://schemas.microsoft.com/office/drawing/2014/main" id="{95BDA884-C4A0-4540-ADFE-B9085B88AE89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96" name="Rectangle 295">
                  <a:extLst>
                    <a:ext uri="{FF2B5EF4-FFF2-40B4-BE49-F238E27FC236}">
                      <a16:creationId xmlns:a16="http://schemas.microsoft.com/office/drawing/2014/main" id="{B9DFB1CC-3D2F-4EBA-A554-F59D6E3C209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97" name="Group 296">
                  <a:extLst>
                    <a:ext uri="{FF2B5EF4-FFF2-40B4-BE49-F238E27FC236}">
                      <a16:creationId xmlns:a16="http://schemas.microsoft.com/office/drawing/2014/main" id="{8C6246C6-D1D9-43C5-87EC-88BA37EDB885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98" name="Group 297">
                    <a:extLst>
                      <a:ext uri="{FF2B5EF4-FFF2-40B4-BE49-F238E27FC236}">
                        <a16:creationId xmlns:a16="http://schemas.microsoft.com/office/drawing/2014/main" id="{BF00819E-B22C-4AC5-88AC-2B2D5E3B685E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6" name="Circle: Hollow 315">
                      <a:extLst>
                        <a:ext uri="{FF2B5EF4-FFF2-40B4-BE49-F238E27FC236}">
                          <a16:creationId xmlns:a16="http://schemas.microsoft.com/office/drawing/2014/main" id="{51A2E0C2-0AB4-4894-B37C-8CD5BFB9F3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7" name="Oval 316">
                      <a:extLst>
                        <a:ext uri="{FF2B5EF4-FFF2-40B4-BE49-F238E27FC236}">
                          <a16:creationId xmlns:a16="http://schemas.microsoft.com/office/drawing/2014/main" id="{1DF88241-951E-45BF-B941-AA568E3B41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9" name="Group 298">
                    <a:extLst>
                      <a:ext uri="{FF2B5EF4-FFF2-40B4-BE49-F238E27FC236}">
                        <a16:creationId xmlns:a16="http://schemas.microsoft.com/office/drawing/2014/main" id="{5239D5B9-3CA3-4715-AB44-793187844215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4" name="Circle: Hollow 313">
                      <a:extLst>
                        <a:ext uri="{FF2B5EF4-FFF2-40B4-BE49-F238E27FC236}">
                          <a16:creationId xmlns:a16="http://schemas.microsoft.com/office/drawing/2014/main" id="{72F87BE7-9FCC-4654-AF27-285AD13C9C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5" name="Oval 314">
                      <a:extLst>
                        <a:ext uri="{FF2B5EF4-FFF2-40B4-BE49-F238E27FC236}">
                          <a16:creationId xmlns:a16="http://schemas.microsoft.com/office/drawing/2014/main" id="{A14B7F4A-46C6-4868-9E07-3ED0DC61B9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00" name="Freeform: Shape 299">
                    <a:extLst>
                      <a:ext uri="{FF2B5EF4-FFF2-40B4-BE49-F238E27FC236}">
                        <a16:creationId xmlns:a16="http://schemas.microsoft.com/office/drawing/2014/main" id="{1AC2259C-7AFF-4FFD-8C9B-E17186E9AF5F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1" name="Rectangle: Top Corners Rounded 300">
                    <a:extLst>
                      <a:ext uri="{FF2B5EF4-FFF2-40B4-BE49-F238E27FC236}">
                        <a16:creationId xmlns:a16="http://schemas.microsoft.com/office/drawing/2014/main" id="{FEBC1A72-64D2-40DA-A97B-DA6E83DF4C9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2" name="Rectangle: Top Corners Rounded 301">
                    <a:extLst>
                      <a:ext uri="{FF2B5EF4-FFF2-40B4-BE49-F238E27FC236}">
                        <a16:creationId xmlns:a16="http://schemas.microsoft.com/office/drawing/2014/main" id="{F0649DF4-E099-42BA-AFA0-DB68CD5F8F6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3" name="Freeform: Shape 302">
                    <a:extLst>
                      <a:ext uri="{FF2B5EF4-FFF2-40B4-BE49-F238E27FC236}">
                        <a16:creationId xmlns:a16="http://schemas.microsoft.com/office/drawing/2014/main" id="{F11F5B67-8FCB-4709-92A0-A6DD98FD8FAA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04" name="Group 303">
                    <a:extLst>
                      <a:ext uri="{FF2B5EF4-FFF2-40B4-BE49-F238E27FC236}">
                        <a16:creationId xmlns:a16="http://schemas.microsoft.com/office/drawing/2014/main" id="{FE5D2E60-2E07-4EDB-B0E0-6B23FAF33528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10" name="Rectangle: Rounded Corners 309">
                      <a:extLst>
                        <a:ext uri="{FF2B5EF4-FFF2-40B4-BE49-F238E27FC236}">
                          <a16:creationId xmlns:a16="http://schemas.microsoft.com/office/drawing/2014/main" id="{27C105DD-D244-44E0-B29B-4D20702167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1" name="Rectangle: Rounded Corners 310">
                      <a:extLst>
                        <a:ext uri="{FF2B5EF4-FFF2-40B4-BE49-F238E27FC236}">
                          <a16:creationId xmlns:a16="http://schemas.microsoft.com/office/drawing/2014/main" id="{A08330B8-6563-4D9C-A973-D23A2C36B6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2" name="Rectangle: Rounded Corners 311">
                      <a:extLst>
                        <a:ext uri="{FF2B5EF4-FFF2-40B4-BE49-F238E27FC236}">
                          <a16:creationId xmlns:a16="http://schemas.microsoft.com/office/drawing/2014/main" id="{2E7456A1-C9E5-4FFB-BA36-F3CC62BB5B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3" name="Rectangle: Rounded Corners 312">
                      <a:extLst>
                        <a:ext uri="{FF2B5EF4-FFF2-40B4-BE49-F238E27FC236}">
                          <a16:creationId xmlns:a16="http://schemas.microsoft.com/office/drawing/2014/main" id="{07E8A39A-A6EB-478F-AD8E-59C48C0CDB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05" name="Group 304">
                    <a:extLst>
                      <a:ext uri="{FF2B5EF4-FFF2-40B4-BE49-F238E27FC236}">
                        <a16:creationId xmlns:a16="http://schemas.microsoft.com/office/drawing/2014/main" id="{DD96EE1D-991E-4A8D-8C82-B1483514B68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06" name="Rectangle: Rounded Corners 305">
                      <a:extLst>
                        <a:ext uri="{FF2B5EF4-FFF2-40B4-BE49-F238E27FC236}">
                          <a16:creationId xmlns:a16="http://schemas.microsoft.com/office/drawing/2014/main" id="{E4D24936-3CEE-43F5-A517-D775D297A2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7" name="Rectangle: Rounded Corners 306">
                      <a:extLst>
                        <a:ext uri="{FF2B5EF4-FFF2-40B4-BE49-F238E27FC236}">
                          <a16:creationId xmlns:a16="http://schemas.microsoft.com/office/drawing/2014/main" id="{58DD1355-6D4D-474F-B79F-2B5C5957B0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8" name="Rectangle: Rounded Corners 307">
                      <a:extLst>
                        <a:ext uri="{FF2B5EF4-FFF2-40B4-BE49-F238E27FC236}">
                          <a16:creationId xmlns:a16="http://schemas.microsoft.com/office/drawing/2014/main" id="{0BCAF2D9-BB02-44A0-9D39-3B4B182DF5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9" name="Rectangle: Rounded Corners 308">
                      <a:extLst>
                        <a:ext uri="{FF2B5EF4-FFF2-40B4-BE49-F238E27FC236}">
                          <a16:creationId xmlns:a16="http://schemas.microsoft.com/office/drawing/2014/main" id="{FAE820E4-F6C7-49BD-8822-F25CD69C51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87" name="Rectangle 286">
                <a:extLst>
                  <a:ext uri="{FF2B5EF4-FFF2-40B4-BE49-F238E27FC236}">
                    <a16:creationId xmlns:a16="http://schemas.microsoft.com/office/drawing/2014/main" id="{2DC40DA4-6EC5-4608-8265-E40976C3E4A9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8" name="Group 287">
                <a:extLst>
                  <a:ext uri="{FF2B5EF4-FFF2-40B4-BE49-F238E27FC236}">
                    <a16:creationId xmlns:a16="http://schemas.microsoft.com/office/drawing/2014/main" id="{FE9A949F-3FC5-4DF0-933B-771E8E321435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93" name="Rectangle 292">
                  <a:extLst>
                    <a:ext uri="{FF2B5EF4-FFF2-40B4-BE49-F238E27FC236}">
                      <a16:creationId xmlns:a16="http://schemas.microsoft.com/office/drawing/2014/main" id="{59B2C899-E9AA-474E-9B6A-4DDE84974762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4" name="Freeform: Shape 293">
                  <a:extLst>
                    <a:ext uri="{FF2B5EF4-FFF2-40B4-BE49-F238E27FC236}">
                      <a16:creationId xmlns:a16="http://schemas.microsoft.com/office/drawing/2014/main" id="{6B33BAC5-96D9-4BD0-A609-348515B39FF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5" name="Trapezoid 294">
                  <a:extLst>
                    <a:ext uri="{FF2B5EF4-FFF2-40B4-BE49-F238E27FC236}">
                      <a16:creationId xmlns:a16="http://schemas.microsoft.com/office/drawing/2014/main" id="{FD9648A9-B160-417E-B28B-8F74852AEB54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9" name="Group 288">
                <a:extLst>
                  <a:ext uri="{FF2B5EF4-FFF2-40B4-BE49-F238E27FC236}">
                    <a16:creationId xmlns:a16="http://schemas.microsoft.com/office/drawing/2014/main" id="{D182D3BA-9423-4DC1-8A71-F0AB37105746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90" name="Rectangle 289">
                  <a:extLst>
                    <a:ext uri="{FF2B5EF4-FFF2-40B4-BE49-F238E27FC236}">
                      <a16:creationId xmlns:a16="http://schemas.microsoft.com/office/drawing/2014/main" id="{A8F488AF-819B-443A-B245-5701DDCB45B1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1" name="Freeform: Shape 290">
                  <a:extLst>
                    <a:ext uri="{FF2B5EF4-FFF2-40B4-BE49-F238E27FC236}">
                      <a16:creationId xmlns:a16="http://schemas.microsoft.com/office/drawing/2014/main" id="{1C392061-3C5C-41EE-A572-3677197658F8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2" name="Trapezoid 291">
                  <a:extLst>
                    <a:ext uri="{FF2B5EF4-FFF2-40B4-BE49-F238E27FC236}">
                      <a16:creationId xmlns:a16="http://schemas.microsoft.com/office/drawing/2014/main" id="{63BDB20B-1CB3-47C9-92BF-D3CBB58D0790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id="{5F1E1639-F48D-4D01-80D9-2058D7799887}"/>
                </a:ext>
              </a:extLst>
            </p:cNvPr>
            <p:cNvSpPr txBox="1"/>
            <p:nvPr/>
          </p:nvSpPr>
          <p:spPr>
            <a:xfrm>
              <a:off x="12266492" y="3119515"/>
              <a:ext cx="222010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solidFill>
                    <a:srgbClr val="FF0000"/>
                  </a:solidFill>
                  <a:latin typeface="Cooper Black" panose="0208090404030B020404" pitchFamily="18" charset="0"/>
                </a:rPr>
                <a:t>انتهى الدرس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56660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9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98 -1.48148E-6 L 1.23737 -0.00254 " pathEditMode="relative" rAng="0" ptsTypes="AA">
                                      <p:cBhvr>
                                        <p:cTn id="6" dur="200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617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عنصر نائب للمحتوى 4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0ED9912B-1441-442F-B275-3520F8DD826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39925" y="1327150"/>
            <a:ext cx="10120313" cy="5414963"/>
          </a:xfrm>
        </p:spPr>
      </p:pic>
      <p:sp>
        <p:nvSpPr>
          <p:cNvPr id="5123" name="عنوان 1">
            <a:extLst>
              <a:ext uri="{FF2B5EF4-FFF2-40B4-BE49-F238E27FC236}">
                <a16:creationId xmlns:a16="http://schemas.microsoft.com/office/drawing/2014/main" id="{661C6025-CBED-4F00-9FC6-A13EE3410E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1725" y="1588"/>
            <a:ext cx="7148513" cy="132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ar-SA" altLang="en-US" sz="7200" b="1">
                <a:latin typeface="Calibri Light" panose="020F0302020204030204" pitchFamily="34" charset="0"/>
                <a:cs typeface="Times New Roman" panose="02020603050405020304" pitchFamily="18" charset="0"/>
              </a:rPr>
              <a:t>تجدنا  في جوجل</a:t>
            </a:r>
            <a:endParaRPr lang="en-US" altLang="en-US" sz="7200" b="1">
              <a:latin typeface="Calibri Light" panose="020F0302020204030204" pitchFamily="34" charset="0"/>
            </a:endParaRPr>
          </a:p>
        </p:txBody>
      </p:sp>
      <p:grpSp>
        <p:nvGrpSpPr>
          <p:cNvPr id="5124" name="مجموعة 1">
            <a:extLst>
              <a:ext uri="{FF2B5EF4-FFF2-40B4-BE49-F238E27FC236}">
                <a16:creationId xmlns:a16="http://schemas.microsoft.com/office/drawing/2014/main" id="{DBE32C73-85B7-4AA7-9C64-A5F4049CC4E5}"/>
              </a:ext>
            </a:extLst>
          </p:cNvPr>
          <p:cNvGrpSpPr>
            <a:grpSpLocks/>
          </p:cNvGrpSpPr>
          <p:nvPr/>
        </p:nvGrpSpPr>
        <p:grpSpPr bwMode="auto">
          <a:xfrm>
            <a:off x="1104900" y="468313"/>
            <a:ext cx="3149600" cy="858837"/>
            <a:chOff x="3491684" y="207150"/>
            <a:chExt cx="3149600" cy="858981"/>
          </a:xfrm>
        </p:grpSpPr>
        <p:sp>
          <p:nvSpPr>
            <p:cNvPr id="4" name="مستطيل 3">
              <a:extLst>
                <a:ext uri="{FF2B5EF4-FFF2-40B4-BE49-F238E27FC236}">
                  <a16:creationId xmlns:a16="http://schemas.microsoft.com/office/drawing/2014/main" id="{1593AA45-EBA5-4110-AF81-27FB4C4CC1B5}"/>
                </a:ext>
              </a:extLst>
            </p:cNvPr>
            <p:cNvSpPr/>
            <p:nvPr/>
          </p:nvSpPr>
          <p:spPr>
            <a:xfrm>
              <a:off x="3491684" y="207150"/>
              <a:ext cx="3149600" cy="858981"/>
            </a:xfrm>
            <a:prstGeom prst="rect">
              <a:avLst/>
            </a:prstGeom>
            <a:solidFill>
              <a:srgbClr val="05633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pic>
          <p:nvPicPr>
            <p:cNvPr id="5126" name="صورة 2" descr="صورة تحتوي على نص, قصاصة فنية&#10;&#10;تم إنشاء الوصف تلقائياً">
              <a:extLst>
                <a:ext uri="{FF2B5EF4-FFF2-40B4-BE49-F238E27FC236}">
                  <a16:creationId xmlns:a16="http://schemas.microsoft.com/office/drawing/2014/main" id="{0D2400D4-3FFA-45A7-BBC1-4ADF79067D1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00456" y="238846"/>
              <a:ext cx="2932055" cy="795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2507</TotalTime>
  <Words>45</Words>
  <Application>Microsoft Office PowerPoint</Application>
  <PresentationFormat>شاشة عريضة</PresentationFormat>
  <Paragraphs>29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7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Cooper Black</vt:lpstr>
      <vt:lpstr>Open Sans</vt:lpstr>
      <vt:lpstr>Roboto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duha omar</dc:creator>
  <cp:lastModifiedBy>حمود حاتم الناصر</cp:lastModifiedBy>
  <cp:revision>1368</cp:revision>
  <dcterms:created xsi:type="dcterms:W3CDTF">2020-10-10T04:32:51Z</dcterms:created>
  <dcterms:modified xsi:type="dcterms:W3CDTF">2021-02-17T22:24:01Z</dcterms:modified>
</cp:coreProperties>
</file>