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95" d="100"/>
          <a:sy n="95" d="100"/>
        </p:scale>
        <p:origin x="1140" y="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99CD-56C6-49A1-854B-5E693D027D04}" type="datetimeFigureOut">
              <a:rPr lang="en-US" smtClean="0"/>
              <a:pPr/>
              <a:t>4/25/2017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6271-C6FA-43B9-8BEE-714C63F40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209189" y="4737505"/>
            <a:ext cx="3489295" cy="40568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</a:t>
            </a:r>
            <a:r>
              <a:rPr lang="ar-SA" sz="1200" dirty="0"/>
              <a:t> </a:t>
            </a:r>
            <a:r>
              <a:rPr lang="ar-SA" sz="1200" b="1" dirty="0">
                <a:cs typeface="+mj-cs"/>
              </a:rPr>
              <a:t>صفي احتمال وقوف المؤشر على كل  لون وأكتبي (أكيد ،أوأكثر احتمالا،أو أقل احتمالا، أو مستحيل )  : </a:t>
            </a:r>
          </a:p>
          <a:p>
            <a:r>
              <a:rPr lang="ar-SA" sz="1200" b="1" dirty="0">
                <a:cs typeface="+mj-cs"/>
              </a:rPr>
              <a:t>    </a:t>
            </a:r>
            <a:r>
              <a:rPr lang="ar-SA" sz="1200" dirty="0"/>
              <a:t>                           </a:t>
            </a:r>
            <a:endParaRPr lang="en-US" sz="1200" dirty="0"/>
          </a:p>
          <a:p>
            <a:pPr>
              <a:buFontTx/>
              <a:buChar char="-"/>
            </a:pPr>
            <a:r>
              <a:rPr lang="ar-SA" sz="1200" b="1" dirty="0"/>
              <a:t>أزرق ................ </a:t>
            </a:r>
          </a:p>
          <a:p>
            <a:r>
              <a:rPr lang="ar-SA" sz="1200" b="1" dirty="0"/>
              <a:t>                      </a:t>
            </a:r>
            <a:endParaRPr lang="en-US" sz="1200" b="1" dirty="0"/>
          </a:p>
          <a:p>
            <a:pPr>
              <a:buFontTx/>
              <a:buChar char="-"/>
            </a:pPr>
            <a:r>
              <a:rPr lang="ar-SA" sz="1200" b="1" dirty="0"/>
              <a:t>أخضر................   </a:t>
            </a:r>
          </a:p>
          <a:p>
            <a:r>
              <a:rPr lang="ar-SA" sz="1200" b="1" dirty="0"/>
              <a:t>                                  </a:t>
            </a:r>
            <a:endParaRPr lang="en-US" sz="1200" b="1" dirty="0"/>
          </a:p>
          <a:p>
            <a:pPr>
              <a:buFontTx/>
              <a:buChar char="-"/>
            </a:pPr>
            <a:r>
              <a:rPr lang="ar-SA" sz="1200" b="1" dirty="0"/>
              <a:t>بنفسجي.............</a:t>
            </a:r>
          </a:p>
          <a:p>
            <a:endParaRPr lang="en-US" sz="1200" b="1" dirty="0"/>
          </a:p>
          <a:p>
            <a:pPr>
              <a:buFontTx/>
              <a:buChar char="-"/>
            </a:pPr>
            <a:r>
              <a:rPr lang="ar-SA" sz="1200" b="1" dirty="0"/>
              <a:t>أزرق أو أحمر أو أخضر........ </a:t>
            </a:r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r>
              <a:rPr lang="ar-SA" u="sng" dirty="0"/>
              <a:t>سمي  كلا من المجسمات التالية ؟ </a:t>
            </a:r>
            <a:endParaRPr lang="en-US" sz="1400" u="sng" dirty="0"/>
          </a:p>
          <a:p>
            <a:r>
              <a:rPr lang="ar-SA" sz="1400" b="1" dirty="0"/>
              <a:t>1-  شكل له وجهان على شكل دائرة وليس له أحرف </a:t>
            </a:r>
          </a:p>
          <a:p>
            <a:r>
              <a:rPr lang="ar-SA" sz="1400" b="1" dirty="0"/>
              <a:t>   (              )</a:t>
            </a:r>
            <a:endParaRPr lang="en-US" sz="1400" b="1" dirty="0"/>
          </a:p>
          <a:p>
            <a:r>
              <a:rPr lang="ar-SA" sz="1400" b="1" dirty="0"/>
              <a:t>   </a:t>
            </a:r>
            <a:endParaRPr lang="en-US" sz="1400" b="1" dirty="0"/>
          </a:p>
          <a:p>
            <a:r>
              <a:rPr lang="ar-SA" sz="1400" b="1" dirty="0"/>
              <a:t>2-  شكل له وجه واحد  (        )</a:t>
            </a:r>
          </a:p>
          <a:p>
            <a:endParaRPr lang="ar-SA" sz="1400" b="1" dirty="0"/>
          </a:p>
          <a:p>
            <a:r>
              <a:rPr lang="ar-SA" sz="1400" b="1" dirty="0"/>
              <a:t>3 - شكل ليس له أوجه ولا رؤوس ولا حروف (        )</a:t>
            </a:r>
            <a:endParaRPr lang="ar-SA" sz="1400" b="1" u="sng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571875" y="2491847"/>
            <a:ext cx="31369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</a:t>
            </a:r>
            <a:r>
              <a:rPr lang="ar-SA" sz="1200" b="1" u="sng" dirty="0"/>
              <a:t>: </a:t>
            </a:r>
          </a:p>
          <a:p>
            <a:endParaRPr lang="ar-SA" sz="1200" b="1" dirty="0"/>
          </a:p>
          <a:p>
            <a:endParaRPr lang="ar-SA" sz="1200" b="1" dirty="0"/>
          </a:p>
        </p:txBody>
      </p:sp>
      <p:sp>
        <p:nvSpPr>
          <p:cNvPr id="23" name="مستطيل 2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581400" y="6834036"/>
            <a:ext cx="31448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10376"/>
            <a:ext cx="6536530" cy="206974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87283" y="103392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(1)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الرابعه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23618"/>
              </p:ext>
            </p:extLst>
          </p:nvPr>
        </p:nvGraphicFramePr>
        <p:xfrm>
          <a:off x="244063" y="4698021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الحوادث (الأكيدة ،الاكثر احتمالا ،الاقل احتمال ،المستحيلة 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215960"/>
              </p:ext>
            </p:extLst>
          </p:nvPr>
        </p:nvGraphicFramePr>
        <p:xfrm>
          <a:off x="244063" y="242497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6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الأنماط الهندسية واستعمالها للتوقع وحل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المسائل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207170" y="6834036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9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وتصنيف ووصف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بعض المجسمات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4" name="صورة 23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67175" y="2705100"/>
            <a:ext cx="26765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صورة 17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82788" y="5130428"/>
            <a:ext cx="1441636" cy="147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4981575" y="4105275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.................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22"/>
          <p:cNvSpPr/>
          <p:nvPr/>
        </p:nvSpPr>
        <p:spPr>
          <a:xfrm>
            <a:off x="161190" y="299320"/>
            <a:ext cx="6519066" cy="216765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28"/>
          <p:cNvGraphicFramePr>
            <a:graphicFrameLocks noGrp="1"/>
          </p:cNvGraphicFramePr>
          <p:nvPr>
            <p:extLst/>
          </p:nvPr>
        </p:nvGraphicFramePr>
        <p:xfrm>
          <a:off x="161925" y="290361"/>
          <a:ext cx="3021850" cy="9002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تسمية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الأشكال المستوية وتصنيفها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398432" y="291583"/>
            <a:ext cx="32785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الرابع :</a:t>
            </a:r>
          </a:p>
        </p:txBody>
      </p:sp>
      <p:sp>
        <p:nvSpPr>
          <p:cNvPr id="8" name="مستطيل 22"/>
          <p:cNvSpPr/>
          <p:nvPr/>
        </p:nvSpPr>
        <p:spPr>
          <a:xfrm>
            <a:off x="151665" y="2521206"/>
            <a:ext cx="6519066" cy="220544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589772"/>
              </p:ext>
            </p:extLst>
          </p:nvPr>
        </p:nvGraphicFramePr>
        <p:xfrm>
          <a:off x="171450" y="2534726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جمع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بيانات وتنظيمها وتمثيلها بالرموز ولوحة الاعمده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877049" y="2530976"/>
            <a:ext cx="275272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الخامس </a:t>
            </a:r>
            <a:r>
              <a:rPr lang="ar-SA" sz="1200" b="1" dirty="0"/>
              <a:t>:</a:t>
            </a:r>
            <a:r>
              <a:rPr lang="ar-SA" sz="1200" dirty="0"/>
              <a:t>  </a:t>
            </a:r>
            <a:endParaRPr lang="en-US" sz="1200" dirty="0"/>
          </a:p>
          <a:p>
            <a:r>
              <a:rPr lang="ar-SA" sz="1400" b="1" dirty="0"/>
              <a:t>مثلي البيانات الآتية بالأعمدة الأفقية :</a:t>
            </a:r>
            <a:endParaRPr lang="en-US" sz="1400" b="1" dirty="0"/>
          </a:p>
          <a:p>
            <a:r>
              <a:rPr lang="ar-SA" sz="1200" b="1" dirty="0"/>
              <a:t> 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210" y="1431862"/>
            <a:ext cx="1589419" cy="900174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248025" y="495985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dirty="0"/>
              <a:t>أصف الشكل المستوي مستعملا: (عدد الأضلاع ،والزوايا )،ثم أسميه:</a:t>
            </a:r>
            <a:endParaRPr lang="en-US" sz="1200" b="1" dirty="0"/>
          </a:p>
        </p:txBody>
      </p:sp>
      <p:pic>
        <p:nvPicPr>
          <p:cNvPr id="20" name="صورة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8425" y="1006475"/>
            <a:ext cx="10922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صورة 1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87800" y="901700"/>
            <a:ext cx="5588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3886200" y="1600200"/>
            <a:ext cx="866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......... .........</a:t>
            </a:r>
            <a:endParaRPr lang="en-US" dirty="0"/>
          </a:p>
        </p:txBody>
      </p:sp>
      <p:pic>
        <p:nvPicPr>
          <p:cNvPr id="1027" name="صورة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91066" y="3043845"/>
            <a:ext cx="1952626" cy="16002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39077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مستطيل 22"/>
          <p:cNvSpPr/>
          <p:nvPr/>
        </p:nvSpPr>
        <p:spPr>
          <a:xfrm>
            <a:off x="151665" y="4833221"/>
            <a:ext cx="6519066" cy="18533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171450" y="4843311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مسائل رياضية بإستعمال استراتيجيات ومهارات مناسبة مع اتباع الخطوات الاربع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362325" y="4867275"/>
            <a:ext cx="319087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b="1" u="sng" dirty="0"/>
              <a:t>السؤال السادس :</a:t>
            </a:r>
          </a:p>
          <a:p>
            <a:r>
              <a:rPr lang="ar-SA" sz="1200" b="1" dirty="0"/>
              <a:t>تريد أسماء أن تشتري بالونات لحفلتها فاذا دعت 5 صديقات لها من المدرسة و3 صديقات من جيرانها وابنتي خالتها فكم بالونآ سوف تشتري إذا كانت كل وحدة منهن ستاخذ بالونين؟</a:t>
            </a:r>
          </a:p>
          <a:p>
            <a:r>
              <a:rPr lang="ar-SA" sz="1400" b="1" u="sng" dirty="0"/>
              <a:t>إفهم :</a:t>
            </a:r>
            <a:r>
              <a:rPr lang="ar-SA" sz="1200" b="1" dirty="0"/>
              <a:t> دعت أسماء ..... من صديقات المدرسة و....من جيرانها و..... خالتها </a:t>
            </a:r>
          </a:p>
          <a:p>
            <a:r>
              <a:rPr lang="ar-SA" sz="1200" b="1" dirty="0"/>
              <a:t>أ</a:t>
            </a:r>
            <a:r>
              <a:rPr lang="ar-SA" sz="1400" b="1" u="sng" dirty="0"/>
              <a:t>خطط  :</a:t>
            </a:r>
            <a:r>
              <a:rPr lang="ar-SA" sz="1400" b="1" dirty="0"/>
              <a:t> ا</a:t>
            </a:r>
            <a:r>
              <a:rPr lang="ar-SA" sz="1400" dirty="0"/>
              <a:t>ستعمل.............</a:t>
            </a:r>
          </a:p>
          <a:p>
            <a:r>
              <a:rPr lang="ar-SA" sz="1400" b="1" u="sng" dirty="0"/>
              <a:t>أحل : </a:t>
            </a:r>
            <a:r>
              <a:rPr lang="ar-SA" sz="1400" dirty="0"/>
              <a:t>........+........+........+.........= ......بالون</a:t>
            </a:r>
            <a:endParaRPr lang="en-US" sz="1200" dirty="0"/>
          </a:p>
        </p:txBody>
      </p:sp>
      <p:sp>
        <p:nvSpPr>
          <p:cNvPr id="26" name="مستطيل 22"/>
          <p:cNvSpPr/>
          <p:nvPr/>
        </p:nvSpPr>
        <p:spPr>
          <a:xfrm>
            <a:off x="189765" y="6795371"/>
            <a:ext cx="6519066" cy="18533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27" name="جدول 28"/>
          <p:cNvGraphicFramePr>
            <a:graphicFrameLocks noGrp="1"/>
          </p:cNvGraphicFramePr>
          <p:nvPr>
            <p:extLst/>
          </p:nvPr>
        </p:nvGraphicFramePr>
        <p:xfrm>
          <a:off x="219075" y="6805461"/>
          <a:ext cx="3021850" cy="10431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كتابة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الكسور ( كأ جزاء من الكل ، كأ جزاء من مجموعة ) وقرأتها 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 flipH="1">
            <a:off x="4695825" y="6819900"/>
            <a:ext cx="196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b="1" u="sng" dirty="0"/>
              <a:t>السؤال السابع:</a:t>
            </a:r>
            <a:endParaRPr lang="en-US" sz="1200" b="1" u="sng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448051" y="7058024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أكتب الكسر الذي يمثل الجزء الملون ,ثم أكتب الكسر الذي يمثل الجزء الغير ملون ؟  </a:t>
            </a:r>
            <a:endParaRPr kumimoji="0" lang="ar-SA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صورة 2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42159" y="7517130"/>
            <a:ext cx="1764581" cy="77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Connector 36"/>
          <p:cNvCxnSpPr/>
          <p:nvPr/>
        </p:nvCxnSpPr>
        <p:spPr>
          <a:xfrm rot="10800000">
            <a:off x="5391150" y="8429625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4495807" y="8420100"/>
            <a:ext cx="3905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0975" y="8639175"/>
            <a:ext cx="6524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/>
              <a:t>أنتهت الاسئلة                                               معلمة المادة :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257800" y="1628775"/>
            <a:ext cx="866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......... .........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4688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473</Words>
  <Application>Microsoft Office PowerPoint</Application>
  <PresentationFormat>On-screen Show (4:3)</PresentationFormat>
  <Paragraphs>139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127</cp:revision>
  <dcterms:created xsi:type="dcterms:W3CDTF">2016-10-19T21:09:54Z</dcterms:created>
  <dcterms:modified xsi:type="dcterms:W3CDTF">2017-04-25T16:04:10Z</dcterms:modified>
</cp:coreProperties>
</file>