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69" r:id="rId3"/>
    <p:sldId id="461" r:id="rId4"/>
    <p:sldId id="462" r:id="rId5"/>
    <p:sldId id="464" r:id="rId6"/>
    <p:sldId id="335" r:id="rId7"/>
    <p:sldId id="463" r:id="rId8"/>
    <p:sldId id="465" r:id="rId9"/>
    <p:sldId id="41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552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26/06/1442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45677" y="2680769"/>
            <a:ext cx="8604746" cy="1265254"/>
            <a:chOff x="9198889" y="2670931"/>
            <a:chExt cx="8604746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64885" y="3157808"/>
              <a:ext cx="603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اسْتِقْبَالُ القِبْلَةِ، وَاسْتِفْتَاحُ الصَّلاةِ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6" y="300071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8"/>
            <a:ext cx="2786743" cy="1371177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3775" y="2008525"/>
              <a:ext cx="1994076" cy="584199"/>
              <a:chOff x="3325414" y="5466316"/>
              <a:chExt cx="1994076" cy="58419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5414" y="5804210"/>
                <a:ext cx="1994076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033486" y="42416"/>
            <a:ext cx="786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اسْتِقْبَالُ القِبْلَةِ، وَاسْتِفْتَاحُ الصَّلاةِ</a:t>
            </a:r>
          </a:p>
        </p:txBody>
      </p:sp>
      <p:sp>
        <p:nvSpPr>
          <p:cNvPr id="41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134237" y="899885"/>
            <a:ext cx="7057763" cy="571423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أكتب الكلمة ِفي َمكانِها المناسب:   أصلِّي , أستقبل القبلة , أتوضأ</a:t>
            </a:r>
            <a:endParaRPr lang="ar-SY" sz="2400" b="1" dirty="0">
              <a:solidFill>
                <a:schemeClr val="tx1"/>
              </a:solidFill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1967845"/>
            <a:ext cx="7046714" cy="2590505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10359087" y="4021948"/>
            <a:ext cx="1339724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أتوضأ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8339261" y="4024526"/>
            <a:ext cx="1339724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أصلي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558971" y="4046967"/>
            <a:ext cx="165534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أستقبل الكعبة</a:t>
            </a: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2801259" y="4006497"/>
            <a:ext cx="2283527" cy="2857044"/>
            <a:chOff x="3845212" y="660738"/>
            <a:chExt cx="2181924" cy="2228601"/>
          </a:xfrm>
        </p:grpSpPr>
        <p:sp>
          <p:nvSpPr>
            <p:cNvPr id="4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3876840" y="1334597"/>
              <a:ext cx="2150296" cy="720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قال الرَّسول صلى الله عليه وسلم: </a:t>
              </a:r>
            </a:p>
            <a:p>
              <a:pPr algn="r"/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صلُّوا َكما َرأيتموِني ُ أصلِّي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4113867" y="3653140"/>
            <a:ext cx="264042" cy="60348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8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1"/>
            <a:ext cx="2786743" cy="1385470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1391" y="1942553"/>
              <a:ext cx="2069242" cy="674802"/>
              <a:chOff x="3293030" y="5400344"/>
              <a:chExt cx="2069242" cy="67480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3030" y="5828841"/>
                <a:ext cx="2069242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57432" y="-515758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092" y="1630941"/>
              <a:ext cx="3945953" cy="1874554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142515" y="1839116"/>
            <a:ext cx="4019754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أَستَقْبِلُ القِبْلَةَ وهي الكعبة</a:t>
            </a:r>
          </a:p>
        </p:txBody>
      </p:sp>
      <p:sp>
        <p:nvSpPr>
          <p:cNvPr id="34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291054" y="75045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صفَةُ الصَّلاَةِ</a:t>
            </a:r>
          </a:p>
        </p:txBody>
      </p:sp>
    </p:spTree>
    <p:extLst>
      <p:ext uri="{BB962C8B-B14F-4D97-AF65-F5344CB8AC3E}">
        <p14:creationId xmlns:p14="http://schemas.microsoft.com/office/powerpoint/2010/main" val="25759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69171" y="1942553"/>
              <a:ext cx="1939173" cy="654970"/>
              <a:chOff x="3380810" y="5400344"/>
              <a:chExt cx="1939173" cy="65497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0810" y="5809009"/>
                <a:ext cx="1939173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59314" y="0"/>
            <a:ext cx="2845208" cy="6531429"/>
            <a:chOff x="7774691" y="-2502391"/>
            <a:chExt cx="5029652" cy="701618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502391"/>
              <a:ext cx="5029652" cy="7016189"/>
              <a:chOff x="2000433" y="-4138765"/>
              <a:chExt cx="8318662" cy="11604239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4"/>
                <a:ext cx="8318662" cy="5272180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138765"/>
                <a:ext cx="89589" cy="595647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026" y="1521835"/>
              <a:ext cx="3604645" cy="2865017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414530" y="1956795"/>
            <a:ext cx="6777469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2-أرفع يديَّ، أُكَبر تَكْبِيرةَ الإحْرامِ  قَائِلاً: ( </a:t>
            </a:r>
            <a:r>
              <a:rPr lang="ar-SY" sz="2800" b="1" dirty="0">
                <a:solidFill>
                  <a:schemeClr val="bg1"/>
                </a:solidFill>
              </a:rPr>
              <a:t>اللّهُ َأكْبَر </a:t>
            </a:r>
            <a:r>
              <a:rPr lang="ar-SY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803265" y="3121433"/>
            <a:ext cx="3388735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أنظر إلى موضع ُسجودي</a:t>
            </a:r>
          </a:p>
        </p:txBody>
      </p:sp>
    </p:spTree>
    <p:extLst>
      <p:ext uri="{BB962C8B-B14F-4D97-AF65-F5344CB8AC3E}">
        <p14:creationId xmlns:p14="http://schemas.microsoft.com/office/powerpoint/2010/main" val="41466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8"/>
            <a:ext cx="2786743" cy="1385468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58030"/>
              <a:chOff x="3383657" y="5400344"/>
              <a:chExt cx="1991367" cy="65803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812069"/>
                <a:ext cx="1991367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94859" y="67600"/>
            <a:ext cx="2727552" cy="6706874"/>
            <a:chOff x="7774691" y="-3452884"/>
            <a:chExt cx="5029652" cy="7526561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52884"/>
              <a:ext cx="5029652" cy="7526561"/>
              <a:chOff x="2000433" y="-5710807"/>
              <a:chExt cx="8318662" cy="12448356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4"/>
                <a:ext cx="8318662" cy="45442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710807"/>
                <a:ext cx="113235" cy="752851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74" y="1657405"/>
              <a:ext cx="3693512" cy="2159811"/>
            </a:xfrm>
            <a:prstGeom prst="rect">
              <a:avLst/>
            </a:prstGeom>
            <a:grpFill/>
          </p:spPr>
        </p:pic>
      </p:grpSp>
      <p:sp>
        <p:nvSpPr>
          <p:cNvPr id="5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89376" y="805141"/>
            <a:ext cx="3402624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أَقْرَأ دُعَاءَ الاستِفْتَاحِ :</a:t>
            </a:r>
          </a:p>
        </p:txBody>
      </p:sp>
      <p:grpSp>
        <p:nvGrpSpPr>
          <p:cNvPr id="5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6572318" y="2387866"/>
            <a:ext cx="3882538" cy="3888647"/>
            <a:chOff x="6591499" y="705675"/>
            <a:chExt cx="2138086" cy="2228601"/>
          </a:xfrm>
        </p:grpSpPr>
        <p:sp>
          <p:nvSpPr>
            <p:cNvPr id="5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736610" y="1328987"/>
              <a:ext cx="1714251" cy="68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&lt; سبْحَانَكَ اللَّهُمَّ وَبِحَمْدِكَ </a:t>
              </a:r>
              <a:r>
                <a:rPr lang="ar-SY" b="1" dirty="0"/>
                <a:t>، </a:t>
              </a:r>
              <a:endParaRPr lang="ar-SY" sz="2400" dirty="0"/>
            </a:p>
            <a:p>
              <a:pPr algn="r"/>
              <a:r>
                <a:rPr lang="ar-SY" sz="2400" b="1" dirty="0"/>
                <a:t>وتبَاَرَكَ اسمُكَ، وَتَعَالَى جَدُّكَ، ولاَ إلَهَ غَيْرُكَ &gt;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1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791073" y="2133352"/>
            <a:ext cx="487559" cy="71039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3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C9E576-92D1-4D67-95E2-95915588C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0368D27-D8E4-4D04-858A-D224F9B2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7A1CA983-331B-4A9F-A99B-923B84493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D34F8115-6F0F-45C3-B180-600433F605E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16A071DB-5B93-4EA6-A7B8-E3D65E456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1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4670" y="1942553"/>
              <a:ext cx="2009354" cy="648318"/>
              <a:chOff x="3476309" y="5400344"/>
              <a:chExt cx="2009354" cy="64831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6309" y="5802357"/>
                <a:ext cx="2009354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599672" y="0"/>
            <a:ext cx="2410006" cy="5400919"/>
            <a:chOff x="7774691" y="-2793061"/>
            <a:chExt cx="5029652" cy="6603381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793061"/>
              <a:ext cx="5029652" cy="6603381"/>
              <a:chOff x="2000433" y="-4619511"/>
              <a:chExt cx="8318662" cy="10921487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619511"/>
                <a:ext cx="96821" cy="6437220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659" y="1507020"/>
              <a:ext cx="3574354" cy="2152369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3745388" y="1164241"/>
            <a:ext cx="8446612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4- أقول : &lt; أعوذ بِالله من الشَّيطان الرّجيم، بِسم الله الرّحمن الرّحيم &gt;</a:t>
            </a:r>
          </a:p>
        </p:txBody>
      </p:sp>
    </p:spTree>
    <p:extLst>
      <p:ext uri="{BB962C8B-B14F-4D97-AF65-F5344CB8AC3E}">
        <p14:creationId xmlns:p14="http://schemas.microsoft.com/office/powerpoint/2010/main" val="264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1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3662" y="1942553"/>
              <a:ext cx="2110190" cy="659330"/>
              <a:chOff x="3295301" y="5400344"/>
              <a:chExt cx="2110190" cy="65933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5301" y="5813369"/>
                <a:ext cx="2110190" cy="2463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اسْتِقْبَالُ القِبْلَةِ، وَاسْتِفْتَاحُ الصَّلاةِ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260320" y="0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709" y="1556962"/>
              <a:ext cx="3473615" cy="2022510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700057" y="1691814"/>
            <a:ext cx="6491943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5- أَقْرَأ الفَاتِحةَ ، ثُمَّ أَقْرَأ شيئاً مِمّا أحَفَظُ مِنَ القُرآنِ الكَرِيمِ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6210210" y="2869558"/>
            <a:ext cx="2410006" cy="4135466"/>
            <a:chOff x="7774691" y="5298"/>
            <a:chExt cx="5029652" cy="5056188"/>
          </a:xfrm>
          <a:solidFill>
            <a:srgbClr val="FFC000"/>
          </a:solidFill>
        </p:grpSpPr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5298"/>
              <a:ext cx="5029652" cy="5056188"/>
              <a:chOff x="2000433" y="8760"/>
              <a:chExt cx="8318662" cy="8362549"/>
            </a:xfrm>
            <a:grpFill/>
          </p:grpSpPr>
          <p:sp>
            <p:nvSpPr>
              <p:cNvPr id="2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617801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124294" y="8760"/>
                <a:ext cx="27210" cy="180894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972" y="1668320"/>
              <a:ext cx="3825984" cy="29907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543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167</Words>
  <Application>Microsoft Office PowerPoint</Application>
  <PresentationFormat>شاشة عريضة</PresentationFormat>
  <Paragraphs>43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1386</cp:revision>
  <dcterms:created xsi:type="dcterms:W3CDTF">2020-10-10T04:32:51Z</dcterms:created>
  <dcterms:modified xsi:type="dcterms:W3CDTF">2021-02-08T13:10:23Z</dcterms:modified>
</cp:coreProperties>
</file>