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0" r:id="rId2"/>
    <p:sldId id="469" r:id="rId3"/>
    <p:sldId id="461" r:id="rId4"/>
    <p:sldId id="462" r:id="rId5"/>
    <p:sldId id="464" r:id="rId6"/>
    <p:sldId id="335" r:id="rId7"/>
    <p:sldId id="463" r:id="rId8"/>
    <p:sldId id="465" r:id="rId9"/>
    <p:sldId id="411" r:id="rId10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552">
          <p15:clr>
            <a:srgbClr val="A4A3A4"/>
          </p15:clr>
        </p15:guide>
        <p15:guide id="4" pos="27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D60093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84" autoAdjust="0"/>
    <p:restoredTop sz="94660"/>
  </p:normalViewPr>
  <p:slideViewPr>
    <p:cSldViewPr snapToGrid="0">
      <p:cViewPr varScale="1">
        <p:scale>
          <a:sx n="52" d="100"/>
          <a:sy n="52" d="100"/>
        </p:scale>
        <p:origin x="114" y="1602"/>
      </p:cViewPr>
      <p:guideLst>
        <p:guide orient="horz" pos="2183"/>
        <p:guide pos="3840"/>
        <p:guide orient="horz" pos="1552"/>
        <p:guide pos="27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1045677" y="2680769"/>
            <a:ext cx="8604746" cy="1265254"/>
            <a:chOff x="9198889" y="2670931"/>
            <a:chExt cx="8604746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764885" y="3157808"/>
              <a:ext cx="6038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اسْتِقْبَالُ القِبْلَةِ، وَاسْتِفْتَاحُ الصَّلاةِ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81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76" y="300071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8"/>
            <a:ext cx="2786743" cy="1371177"/>
            <a:chOff x="538318" y="1529365"/>
            <a:chExt cx="2658769" cy="109731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833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13775" y="2008525"/>
              <a:ext cx="1994076" cy="584199"/>
              <a:chOff x="3325414" y="5466316"/>
              <a:chExt cx="1994076" cy="584199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66316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25414" y="5804210"/>
                <a:ext cx="1994076" cy="24630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14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اسْتِقْبَالُ القِبْلَةِ، وَاسْتِفْتَاحُ الصَّلاةِ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3033486" y="42416"/>
            <a:ext cx="7868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800" b="1" dirty="0">
                <a:latin typeface="Century Gothic" panose="020B0502020202020204" pitchFamily="34" charset="0"/>
              </a:rPr>
              <a:t>اسْتِقْبَالُ القِبْلَةِ، وَاسْتِفْتَاحُ الصَّلاةِ</a:t>
            </a:r>
          </a:p>
        </p:txBody>
      </p:sp>
      <p:sp>
        <p:nvSpPr>
          <p:cNvPr id="41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5134237" y="899885"/>
            <a:ext cx="7057763" cy="571423"/>
          </a:xfrm>
          <a:prstGeom prst="rect">
            <a:avLst/>
          </a:prstGeom>
          <a:solidFill>
            <a:schemeClr val="accent6">
              <a:lumMod val="50000"/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/>
              <a:t>أكتب الكلمة ِفي َمكانِها المناسب:   أصلِّي , أستقبل القبلة , أتوضأ</a:t>
            </a:r>
            <a:endParaRPr lang="ar-SY" sz="2400" b="1" dirty="0">
              <a:solidFill>
                <a:schemeClr val="tx1"/>
              </a:solidFill>
            </a:endParaRPr>
          </a:p>
        </p:txBody>
      </p:sp>
      <p:pic>
        <p:nvPicPr>
          <p:cNvPr id="31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429" y="1967845"/>
            <a:ext cx="7046714" cy="2590505"/>
          </a:xfrm>
          <a:prstGeom prst="rect">
            <a:avLst/>
          </a:prstGeom>
        </p:spPr>
      </p:pic>
      <p:sp>
        <p:nvSpPr>
          <p:cNvPr id="42" name="مربع نص 41"/>
          <p:cNvSpPr txBox="1"/>
          <p:nvPr/>
        </p:nvSpPr>
        <p:spPr>
          <a:xfrm>
            <a:off x="10359087" y="4021948"/>
            <a:ext cx="1339724" cy="40011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Y" sz="2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أتوضأ</a:t>
            </a:r>
          </a:p>
        </p:txBody>
      </p:sp>
      <p:sp>
        <p:nvSpPr>
          <p:cNvPr id="43" name="مربع نص 42"/>
          <p:cNvSpPr txBox="1"/>
          <p:nvPr/>
        </p:nvSpPr>
        <p:spPr>
          <a:xfrm>
            <a:off x="8339261" y="4024526"/>
            <a:ext cx="1339724" cy="40011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Y" sz="2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أصلي</a:t>
            </a:r>
          </a:p>
        </p:txBody>
      </p:sp>
      <p:sp>
        <p:nvSpPr>
          <p:cNvPr id="44" name="مربع نص 43"/>
          <p:cNvSpPr txBox="1"/>
          <p:nvPr/>
        </p:nvSpPr>
        <p:spPr>
          <a:xfrm>
            <a:off x="5558971" y="4046967"/>
            <a:ext cx="1655343" cy="40011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Y" sz="2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أستقبل الكعبة</a:t>
            </a:r>
          </a:p>
        </p:txBody>
      </p:sp>
      <p:grpSp>
        <p:nvGrpSpPr>
          <p:cNvPr id="45" name="Group 3">
            <a:extLst>
              <a:ext uri="{FF2B5EF4-FFF2-40B4-BE49-F238E27FC236}">
                <a16:creationId xmlns:a16="http://schemas.microsoft.com/office/drawing/2014/main" id="{5E918C7D-C706-4070-AEE3-23F21F3476D5}"/>
              </a:ext>
            </a:extLst>
          </p:cNvPr>
          <p:cNvGrpSpPr/>
          <p:nvPr/>
        </p:nvGrpSpPr>
        <p:grpSpPr>
          <a:xfrm>
            <a:off x="2801259" y="4006497"/>
            <a:ext cx="2283527" cy="2857044"/>
            <a:chOff x="3845212" y="660738"/>
            <a:chExt cx="2181924" cy="2228601"/>
          </a:xfrm>
        </p:grpSpPr>
        <p:sp>
          <p:nvSpPr>
            <p:cNvPr id="46" name="Rectangle: Top Corners One Rounded and One Snipped 7">
              <a:extLst>
                <a:ext uri="{FF2B5EF4-FFF2-40B4-BE49-F238E27FC236}">
                  <a16:creationId xmlns:a16="http://schemas.microsoft.com/office/drawing/2014/main" id="{8E06E677-874B-49F3-906A-7EA316E23186}"/>
                </a:ext>
              </a:extLst>
            </p:cNvPr>
            <p:cNvSpPr/>
            <p:nvPr/>
          </p:nvSpPr>
          <p:spPr>
            <a:xfrm rot="15956776" flipH="1">
              <a:off x="3725641" y="864180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: Folded Corner 5">
              <a:extLst>
                <a:ext uri="{FF2B5EF4-FFF2-40B4-BE49-F238E27FC236}">
                  <a16:creationId xmlns:a16="http://schemas.microsoft.com/office/drawing/2014/main" id="{BB1D0116-0FC9-4DCA-B554-8DCE1D79EC90}"/>
                </a:ext>
              </a:extLst>
            </p:cNvPr>
            <p:cNvSpPr/>
            <p:nvPr/>
          </p:nvSpPr>
          <p:spPr>
            <a:xfrm rot="21345132" flipH="1">
              <a:off x="3999753" y="660738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73EF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2">
              <a:extLst>
                <a:ext uri="{FF2B5EF4-FFF2-40B4-BE49-F238E27FC236}">
                  <a16:creationId xmlns:a16="http://schemas.microsoft.com/office/drawing/2014/main" id="{50CCB4AC-448C-4E61-87DD-E0E7C1DF7220}"/>
                </a:ext>
              </a:extLst>
            </p:cNvPr>
            <p:cNvSpPr txBox="1"/>
            <p:nvPr/>
          </p:nvSpPr>
          <p:spPr>
            <a:xfrm rot="21326776">
              <a:off x="3876840" y="1334597"/>
              <a:ext cx="2150296" cy="720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قال الرَّسول صلى الله عليه وسلم: </a:t>
              </a:r>
            </a:p>
            <a:p>
              <a:pPr algn="r"/>
              <a:r>
                <a:rPr lang="ar-SY" b="1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صلُّوا َكما َرأيتموِني ُ أصلِّي</a:t>
              </a:r>
              <a:endParaRPr lang="en-US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52" name="Group 8">
            <a:extLst>
              <a:ext uri="{FF2B5EF4-FFF2-40B4-BE49-F238E27FC236}">
                <a16:creationId xmlns:a16="http://schemas.microsoft.com/office/drawing/2014/main" id="{E016C360-DC3F-4FE3-94E1-CE20C2ACF1D6}"/>
              </a:ext>
            </a:extLst>
          </p:cNvPr>
          <p:cNvGrpSpPr/>
          <p:nvPr/>
        </p:nvGrpSpPr>
        <p:grpSpPr>
          <a:xfrm>
            <a:off x="4113867" y="3653140"/>
            <a:ext cx="264042" cy="603489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3" name="Rectangle 9">
              <a:extLst>
                <a:ext uri="{FF2B5EF4-FFF2-40B4-BE49-F238E27FC236}">
                  <a16:creationId xmlns:a16="http://schemas.microsoft.com/office/drawing/2014/main" id="{0A9A2447-187F-4017-ABC0-4FA3556AF1E6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10">
              <a:extLst>
                <a:ext uri="{FF2B5EF4-FFF2-40B4-BE49-F238E27FC236}">
                  <a16:creationId xmlns:a16="http://schemas.microsoft.com/office/drawing/2014/main" id="{535D5D4C-7750-4627-8C1C-F12FEF211A4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rapezoid 10">
              <a:extLst>
                <a:ext uri="{FF2B5EF4-FFF2-40B4-BE49-F238E27FC236}">
                  <a16:creationId xmlns:a16="http://schemas.microsoft.com/office/drawing/2014/main" id="{687CD45E-0E20-4B93-9855-46241EC9B57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12">
              <a:extLst>
                <a:ext uri="{FF2B5EF4-FFF2-40B4-BE49-F238E27FC236}">
                  <a16:creationId xmlns:a16="http://schemas.microsoft.com/office/drawing/2014/main" id="{6C14C273-4015-4432-B05D-F86F954E2C2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21854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1"/>
            <a:ext cx="2786743" cy="1385470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81391" y="1942553"/>
              <a:ext cx="2069242" cy="674802"/>
              <a:chOff x="3293030" y="5400344"/>
              <a:chExt cx="2069242" cy="674802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93030" y="5828841"/>
                <a:ext cx="2069242" cy="24630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14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اسْتِقْبَالُ القِبْلَةِ، وَاسْتِفْتَاحُ الصَّلاةِ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757432" y="-515758"/>
            <a:ext cx="2410006" cy="4549964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solidFill>
                <a:srgbClr val="9933FF"/>
              </a:solidFill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96567" y="1817700"/>
                <a:ext cx="926391" cy="510278"/>
                <a:chOff x="5696567" y="1817700"/>
                <a:chExt cx="926391" cy="510278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96567" y="1817700"/>
                  <a:ext cx="926391" cy="348722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5092" y="1630941"/>
              <a:ext cx="3945953" cy="1874554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8142515" y="1839116"/>
            <a:ext cx="4019754" cy="774358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1- أَستَقْبِلُ القِبْلَةَ وهي الكعبة</a:t>
            </a:r>
          </a:p>
        </p:txBody>
      </p:sp>
      <p:sp>
        <p:nvSpPr>
          <p:cNvPr id="34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5291054" y="75045"/>
            <a:ext cx="3291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>
                <a:latin typeface="Century Gothic" panose="020B0502020202020204" pitchFamily="34" charset="0"/>
              </a:rPr>
              <a:t>صفَةُ الصَّلاَةِ</a:t>
            </a:r>
          </a:p>
        </p:txBody>
      </p:sp>
    </p:spTree>
    <p:extLst>
      <p:ext uri="{BB962C8B-B14F-4D97-AF65-F5344CB8AC3E}">
        <p14:creationId xmlns:p14="http://schemas.microsoft.com/office/powerpoint/2010/main" val="257597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69171" y="1942553"/>
              <a:ext cx="1939173" cy="654970"/>
              <a:chOff x="3380810" y="5400344"/>
              <a:chExt cx="1939173" cy="654970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80810" y="5809009"/>
                <a:ext cx="1939173" cy="24630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14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اسْتِقْبَالُ القِبْلَةِ، وَاسْتِفْتَاحُ الصَّلاةِ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2859314" y="0"/>
            <a:ext cx="2845208" cy="6531429"/>
            <a:chOff x="7774691" y="-2502391"/>
            <a:chExt cx="5029652" cy="7016189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2502391"/>
              <a:ext cx="5029652" cy="7016189"/>
              <a:chOff x="2000433" y="-4138765"/>
              <a:chExt cx="8318662" cy="11604239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4"/>
                <a:ext cx="8318662" cy="5272180"/>
              </a:xfrm>
              <a:prstGeom prst="rect">
                <a:avLst/>
              </a:prstGeom>
              <a:solidFill>
                <a:srgbClr val="9933FF"/>
              </a:solidFill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4138765"/>
                <a:ext cx="89589" cy="5956471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026" y="1521835"/>
              <a:ext cx="3604645" cy="2865017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5414530" y="1956795"/>
            <a:ext cx="6777469" cy="854865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2-أرفع يديَّ، أُكَبر تَكْبِيرةَ الإحْرامِ  قَائِلاً: ( </a:t>
            </a:r>
            <a:r>
              <a:rPr lang="ar-SY" sz="2800" b="1" dirty="0">
                <a:solidFill>
                  <a:schemeClr val="bg1"/>
                </a:solidFill>
              </a:rPr>
              <a:t>اللّهُ َأكْبَر </a:t>
            </a:r>
            <a:r>
              <a:rPr lang="ar-SY" sz="28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5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8803265" y="3121433"/>
            <a:ext cx="3388735" cy="854865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أنظر إلى موضع ُسجودي</a:t>
            </a:r>
          </a:p>
        </p:txBody>
      </p:sp>
    </p:spTree>
    <p:extLst>
      <p:ext uri="{BB962C8B-B14F-4D97-AF65-F5344CB8AC3E}">
        <p14:creationId xmlns:p14="http://schemas.microsoft.com/office/powerpoint/2010/main" val="4146641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68"/>
            <a:ext cx="2786743" cy="1385468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72018" y="1942553"/>
              <a:ext cx="1991367" cy="658030"/>
              <a:chOff x="3383657" y="5400344"/>
              <a:chExt cx="1991367" cy="658030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83657" y="5812069"/>
                <a:ext cx="1991367" cy="24630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14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اسْتِقْبَالُ القِبْلَةِ، وَاسْتِفْتَاحُ الصَّلاةِ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2394859" y="67600"/>
            <a:ext cx="2727552" cy="6706874"/>
            <a:chOff x="7774691" y="-3452884"/>
            <a:chExt cx="5029652" cy="7526561"/>
          </a:xfrm>
          <a:solidFill>
            <a:srgbClr val="7030A0"/>
          </a:solidFill>
        </p:grpSpPr>
        <p:grpSp>
          <p:nvGrpSpPr>
            <p:cNvPr id="42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3452884"/>
              <a:ext cx="5029652" cy="7526561"/>
              <a:chOff x="2000433" y="-5710807"/>
              <a:chExt cx="8318662" cy="12448356"/>
            </a:xfrm>
            <a:grpFill/>
          </p:grpSpPr>
          <p:sp>
            <p:nvSpPr>
              <p:cNvPr id="44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4"/>
                <a:ext cx="8318662" cy="4544255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7322" y="1844861"/>
                <a:ext cx="926391" cy="483117"/>
                <a:chOff x="5617322" y="1844861"/>
                <a:chExt cx="926391" cy="483117"/>
              </a:xfrm>
              <a:grpFill/>
            </p:grpSpPr>
            <p:sp>
              <p:nvSpPr>
                <p:cNvPr id="47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7322" y="1855801"/>
                  <a:ext cx="926391" cy="348723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46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5710807"/>
                <a:ext cx="113235" cy="752851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3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0274" y="1657405"/>
              <a:ext cx="3693512" cy="2159811"/>
            </a:xfrm>
            <a:prstGeom prst="rect">
              <a:avLst/>
            </a:prstGeom>
            <a:grpFill/>
          </p:spPr>
        </p:pic>
      </p:grpSp>
      <p:sp>
        <p:nvSpPr>
          <p:cNvPr id="53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8789376" y="805141"/>
            <a:ext cx="3402624" cy="774358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3- أَقْرَأ دُعَاءَ الاستِفْتَاحِ :</a:t>
            </a:r>
          </a:p>
        </p:txBody>
      </p:sp>
      <p:grpSp>
        <p:nvGrpSpPr>
          <p:cNvPr id="54" name="Group 62">
            <a:extLst>
              <a:ext uri="{FF2B5EF4-FFF2-40B4-BE49-F238E27FC236}">
                <a16:creationId xmlns:a16="http://schemas.microsoft.com/office/drawing/2014/main" id="{0897287A-7DEC-47F9-A968-0D58A5DDFF62}"/>
              </a:ext>
            </a:extLst>
          </p:cNvPr>
          <p:cNvGrpSpPr/>
          <p:nvPr/>
        </p:nvGrpSpPr>
        <p:grpSpPr>
          <a:xfrm>
            <a:off x="6572318" y="2387866"/>
            <a:ext cx="3882538" cy="3888647"/>
            <a:chOff x="6591499" y="705675"/>
            <a:chExt cx="2138086" cy="2228601"/>
          </a:xfrm>
        </p:grpSpPr>
        <p:sp>
          <p:nvSpPr>
            <p:cNvPr id="55" name="Rectangle: Top Corners One Rounded and One Snipped 7">
              <a:extLst>
                <a:ext uri="{FF2B5EF4-FFF2-40B4-BE49-F238E27FC236}">
                  <a16:creationId xmlns:a16="http://schemas.microsoft.com/office/drawing/2014/main" id="{0FEE847C-470F-4AB7-8765-22CE5089EF14}"/>
                </a:ext>
              </a:extLst>
            </p:cNvPr>
            <p:cNvSpPr/>
            <p:nvPr/>
          </p:nvSpPr>
          <p:spPr>
            <a:xfrm rot="5643224">
              <a:off x="6704426" y="909117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: Folded Corner 39">
              <a:extLst>
                <a:ext uri="{FF2B5EF4-FFF2-40B4-BE49-F238E27FC236}">
                  <a16:creationId xmlns:a16="http://schemas.microsoft.com/office/drawing/2014/main" id="{56042200-DE88-4E56-B872-46C30280CFDE}"/>
                </a:ext>
              </a:extLst>
            </p:cNvPr>
            <p:cNvSpPr/>
            <p:nvPr/>
          </p:nvSpPr>
          <p:spPr>
            <a:xfrm rot="254868">
              <a:off x="6591499" y="705675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FFE9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48">
              <a:extLst>
                <a:ext uri="{FF2B5EF4-FFF2-40B4-BE49-F238E27FC236}">
                  <a16:creationId xmlns:a16="http://schemas.microsoft.com/office/drawing/2014/main" id="{79812243-DFF3-432F-9294-054B66B41E24}"/>
                </a:ext>
              </a:extLst>
            </p:cNvPr>
            <p:cNvSpPr txBox="1"/>
            <p:nvPr/>
          </p:nvSpPr>
          <p:spPr>
            <a:xfrm rot="420206">
              <a:off x="6736610" y="1328987"/>
              <a:ext cx="1714251" cy="687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/>
                <a:t>&lt; سبْحَانَكَ اللَّهُمَّ وَبِحَمْدِكَ </a:t>
              </a:r>
              <a:r>
                <a:rPr lang="ar-SY" b="1" dirty="0"/>
                <a:t>، </a:t>
              </a:r>
              <a:endParaRPr lang="ar-SY" sz="2400" dirty="0"/>
            </a:p>
            <a:p>
              <a:pPr algn="r"/>
              <a:r>
                <a:rPr lang="ar-SY" sz="2400" b="1" dirty="0"/>
                <a:t>وتبَاَرَكَ اسمُكَ، وَتَعَالَى جَدُّكَ، ولاَ إلَهَ غَيْرُكَ &gt;</a:t>
              </a:r>
              <a:endParaRPr lang="en-US" sz="24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61" name="Group 40">
            <a:extLst>
              <a:ext uri="{FF2B5EF4-FFF2-40B4-BE49-F238E27FC236}">
                <a16:creationId xmlns:a16="http://schemas.microsoft.com/office/drawing/2014/main" id="{4900EB7E-1540-47E0-8812-097E85526131}"/>
              </a:ext>
            </a:extLst>
          </p:cNvPr>
          <p:cNvGrpSpPr/>
          <p:nvPr/>
        </p:nvGrpSpPr>
        <p:grpSpPr>
          <a:xfrm flipH="1">
            <a:off x="7791073" y="2133352"/>
            <a:ext cx="487559" cy="710399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41">
              <a:extLst>
                <a:ext uri="{FF2B5EF4-FFF2-40B4-BE49-F238E27FC236}">
                  <a16:creationId xmlns:a16="http://schemas.microsoft.com/office/drawing/2014/main" id="{490AF6D3-F096-4EA7-89B7-2D5E1B2D2955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42">
              <a:extLst>
                <a:ext uri="{FF2B5EF4-FFF2-40B4-BE49-F238E27FC236}">
                  <a16:creationId xmlns:a16="http://schemas.microsoft.com/office/drawing/2014/main" id="{E9389BE3-738A-4C3F-8612-A713FEC8AF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rapezoid 10">
              <a:extLst>
                <a:ext uri="{FF2B5EF4-FFF2-40B4-BE49-F238E27FC236}">
                  <a16:creationId xmlns:a16="http://schemas.microsoft.com/office/drawing/2014/main" id="{49C2C018-11BB-4E56-AA3D-49D8DFB952C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44">
              <a:extLst>
                <a:ext uri="{FF2B5EF4-FFF2-40B4-BE49-F238E27FC236}">
                  <a16:creationId xmlns:a16="http://schemas.microsoft.com/office/drawing/2014/main" id="{DEFDA5A5-E6FE-4C34-BEEC-E1460D4740E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1731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ACC9E576-92D1-4D67-95E2-95915588C01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70368D27-D8E4-4D04-858A-D224F9B27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7A1CA983-331B-4A9F-A99B-923B84493086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D34F8115-6F0F-45C3-B180-600433F605E1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16A071DB-5B93-4EA6-A7B8-E3D65E4565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1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964670" y="1942553"/>
              <a:ext cx="2009354" cy="648318"/>
              <a:chOff x="3476309" y="5400344"/>
              <a:chExt cx="2009354" cy="648318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476309" y="5802357"/>
                <a:ext cx="2009354" cy="24630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14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اسْتِقْبَالُ القِبْلَةِ، وَاسْتِفْتَاحُ الصَّلاةِ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599672" y="0"/>
            <a:ext cx="2410006" cy="5400919"/>
            <a:chOff x="7774691" y="-2793061"/>
            <a:chExt cx="5029652" cy="6603381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2793061"/>
              <a:ext cx="5029652" cy="6603381"/>
              <a:chOff x="2000433" y="-4619511"/>
              <a:chExt cx="8318662" cy="10921487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4619511"/>
                <a:ext cx="96821" cy="6437220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5659" y="1507020"/>
              <a:ext cx="3574354" cy="2152369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3745388" y="1164241"/>
            <a:ext cx="8446612" cy="854865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4- أقول : &lt; أعوذ بِالله من الشَّيطان الرّجيم، بِسم الله الرّحمن الرّحيم &gt;</a:t>
            </a:r>
          </a:p>
        </p:txBody>
      </p:sp>
    </p:spTree>
    <p:extLst>
      <p:ext uri="{BB962C8B-B14F-4D97-AF65-F5344CB8AC3E}">
        <p14:creationId xmlns:p14="http://schemas.microsoft.com/office/powerpoint/2010/main" val="26410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1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783662" y="1942553"/>
              <a:ext cx="2110190" cy="659330"/>
              <a:chOff x="3295301" y="5400344"/>
              <a:chExt cx="2110190" cy="659330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295301" y="5813369"/>
                <a:ext cx="2110190" cy="24630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14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اسْتِقْبَالُ القِبْلَةِ، وَاسْتِفْتَاحُ الصَّلاةِ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260320" y="0"/>
            <a:ext cx="2410006" cy="4549964"/>
            <a:chOff x="7774691" y="-1752649"/>
            <a:chExt cx="5029652" cy="5562969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1752649"/>
              <a:ext cx="5029652" cy="5562969"/>
              <a:chOff x="2000433" y="-2898749"/>
              <a:chExt cx="8318662" cy="9200725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3" y="-2898749"/>
                <a:ext cx="70940" cy="4716456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2709" y="1556962"/>
              <a:ext cx="3473615" cy="2022510"/>
            </a:xfrm>
            <a:prstGeom prst="rect">
              <a:avLst/>
            </a:prstGeom>
            <a:grpFill/>
          </p:spPr>
        </p:pic>
      </p:grp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5700057" y="1691814"/>
            <a:ext cx="6491943" cy="854865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5- أَقْرَأ الفَاتِحةَ ، ثُمَّ أَقْرَأ شيئاً مِمّا أحَفَظُ مِنَ القُرآنِ الكَرِيمِ</a:t>
            </a:r>
          </a:p>
        </p:txBody>
      </p:sp>
      <p:grpSp>
        <p:nvGrpSpPr>
          <p:cNvPr id="24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 rot="10800000">
            <a:off x="6210210" y="2869558"/>
            <a:ext cx="2410006" cy="4135466"/>
            <a:chOff x="7774691" y="5298"/>
            <a:chExt cx="5029652" cy="5056188"/>
          </a:xfrm>
          <a:solidFill>
            <a:srgbClr val="FFC000"/>
          </a:solidFill>
        </p:grpSpPr>
        <p:grpSp>
          <p:nvGrpSpPr>
            <p:cNvPr id="2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5298"/>
              <a:ext cx="5029652" cy="5056188"/>
              <a:chOff x="2000433" y="8760"/>
              <a:chExt cx="8318662" cy="8362549"/>
            </a:xfrm>
            <a:grpFill/>
          </p:grpSpPr>
          <p:sp>
            <p:nvSpPr>
              <p:cNvPr id="27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5"/>
                <a:ext cx="8318662" cy="6178014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96567" y="1817700"/>
                <a:ext cx="926391" cy="510278"/>
                <a:chOff x="5696567" y="1817700"/>
                <a:chExt cx="926391" cy="510278"/>
              </a:xfrm>
              <a:grpFill/>
            </p:grpSpPr>
            <p:sp>
              <p:nvSpPr>
                <p:cNvPr id="31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96567" y="1817700"/>
                  <a:ext cx="926391" cy="348722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30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rot="10800000" flipH="1">
                <a:off x="6124294" y="8760"/>
                <a:ext cx="27210" cy="1808948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7972" y="1668320"/>
              <a:ext cx="3825984" cy="2990781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05432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193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2587</TotalTime>
  <Words>167</Words>
  <Application>Microsoft Office PowerPoint</Application>
  <PresentationFormat>شاشة عريضة</PresentationFormat>
  <Paragraphs>43</Paragraphs>
  <Slides>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Cooper Black</vt:lpstr>
      <vt:lpstr>Hand Of Sean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1386</cp:revision>
  <dcterms:created xsi:type="dcterms:W3CDTF">2020-10-10T04:32:51Z</dcterms:created>
  <dcterms:modified xsi:type="dcterms:W3CDTF">2021-02-08T13:10:23Z</dcterms:modified>
</cp:coreProperties>
</file>