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4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D713F-7B9F-4161-B66E-EB3484AC5F6A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95585-B8C2-42D7-9398-417415E1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8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95585-B8C2-42D7-9398-417415E11C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7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31545" y="2334937"/>
            <a:ext cx="6734324" cy="22042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dirty="0"/>
              <a:t>ا</a:t>
            </a:r>
            <a:r>
              <a:rPr lang="ar-SA" dirty="0">
                <a:solidFill>
                  <a:srgbClr val="C00000"/>
                </a:solidFill>
              </a:rPr>
              <a:t>ختاري المصطلح المناسب للمفهوم التالي</a:t>
            </a:r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6023" y="4603247"/>
            <a:ext cx="6720908" cy="25380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الزجاج  /الخشب / الجدار/ الهواء / البلاستيك</a:t>
            </a:r>
          </a:p>
        </p:txBody>
      </p:sp>
      <p:sp>
        <p:nvSpPr>
          <p:cNvPr id="46" name="مستطيل 45"/>
          <p:cNvSpPr/>
          <p:nvPr/>
        </p:nvSpPr>
        <p:spPr>
          <a:xfrm>
            <a:off x="80407" y="7215544"/>
            <a:ext cx="6692663" cy="16689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dirty="0">
                <a:solidFill>
                  <a:srgbClr val="C00000"/>
                </a:solidFill>
              </a:rPr>
              <a:t>                اذكري طرق المحافظة على الأذن:</a:t>
            </a:r>
          </a:p>
          <a:p>
            <a:endParaRPr lang="ar-SA" dirty="0">
              <a:solidFill>
                <a:srgbClr val="C00000"/>
              </a:solidFill>
            </a:endParaRPr>
          </a:p>
          <a:p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1/...................................</a:t>
            </a:r>
          </a:p>
          <a:p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2/...................................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5653988" y="4691920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411664" y="7141220"/>
            <a:ext cx="12251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675793"/>
              </p:ext>
            </p:extLst>
          </p:nvPr>
        </p:nvGraphicFramePr>
        <p:xfrm>
          <a:off x="72761" y="2486682"/>
          <a:ext cx="3308614" cy="10399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2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6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250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معرفة مفهوم الضوء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78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83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858929"/>
              </p:ext>
            </p:extLst>
          </p:nvPr>
        </p:nvGraphicFramePr>
        <p:xfrm>
          <a:off x="164967" y="7791958"/>
          <a:ext cx="2968758" cy="93621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3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8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3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565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 بعض الطرائق للمحافظة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على الأذن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197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19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7552"/>
              </p:ext>
            </p:extLst>
          </p:nvPr>
        </p:nvGraphicFramePr>
        <p:xfrm>
          <a:off x="81128" y="4680820"/>
          <a:ext cx="3308617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4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8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3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19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تصنيف بعض الأجسام من حيث نفاذيتها للضوء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313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6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38746" y="37813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dirty="0">
                  <a:solidFill>
                    <a:schemeClr val="tx1"/>
                  </a:solidFill>
                </a:rPr>
                <a:t>............</a:t>
              </a:r>
              <a:r>
                <a:rPr lang="ar-SA" sz="1600" b="1" dirty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dirty="0">
                  <a:solidFill>
                    <a:schemeClr val="tx1"/>
                  </a:solidFill>
                </a:rPr>
                <a:t>.......</a:t>
              </a: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72760" y="3525805"/>
            <a:ext cx="658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الصوت /  الضوء /  السرعة</a:t>
            </a:r>
          </a:p>
          <a:p>
            <a:r>
              <a:rPr lang="ar-SA" dirty="0"/>
              <a:t>*....................</a:t>
            </a:r>
            <a:r>
              <a:rPr lang="ar-SA" sz="1600" dirty="0"/>
              <a:t>هو شكل من أشكال الطاقة يسمح لنا برؤية الأشياء ،ويسير في خطوط مستقيمة.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444850" y="4935506"/>
            <a:ext cx="3179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dirty="0">
                <a:solidFill>
                  <a:srgbClr val="C00000"/>
                </a:solidFill>
              </a:rPr>
              <a:t>صنفي الأجسام التالية حسب </a:t>
            </a:r>
            <a:r>
              <a:rPr lang="ar-SA" sz="1600" dirty="0" err="1">
                <a:solidFill>
                  <a:srgbClr val="C00000"/>
                </a:solidFill>
              </a:rPr>
              <a:t>ماهو</a:t>
            </a:r>
            <a:r>
              <a:rPr lang="ar-SA" sz="1600" dirty="0">
                <a:solidFill>
                  <a:srgbClr val="C00000"/>
                </a:solidFill>
              </a:rPr>
              <a:t> مطلوب في الجدول:</a:t>
            </a:r>
            <a:endParaRPr lang="en-US" sz="1600" dirty="0">
              <a:solidFill>
                <a:srgbClr val="C00000"/>
              </a:solidFill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939523"/>
              </p:ext>
            </p:extLst>
          </p:nvPr>
        </p:nvGraphicFramePr>
        <p:xfrm>
          <a:off x="3448373" y="6038850"/>
          <a:ext cx="3188421" cy="10241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855">
                <a:tc>
                  <a:txBody>
                    <a:bodyPr/>
                    <a:lstStyle/>
                    <a:p>
                      <a:r>
                        <a:rPr lang="ar-SA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أجسام غير نافذة للضوء</a:t>
                      </a:r>
                      <a:endParaRPr lang="en-US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أجسام نافذة للضوء </a:t>
                      </a:r>
                      <a:endParaRPr lang="en-US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63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6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صورة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988" y="7418219"/>
            <a:ext cx="910847" cy="449431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3209817" y="1116330"/>
            <a:ext cx="10056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dirty="0"/>
              <a:t>نموذج </a:t>
            </a:r>
            <a:r>
              <a:rPr lang="ar-SA" sz="1200"/>
              <a:t>رقم (3)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681636"/>
            <a:ext cx="652689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sp>
            <p:nvSpPr>
              <p:cNvPr id="30" name="مستطيل مستدير الزوايا 29"/>
              <p:cNvSpPr/>
              <p:nvPr/>
            </p:nvSpPr>
            <p:spPr>
              <a:xfrm>
                <a:off x="1031967" y="530427"/>
                <a:ext cx="4869470" cy="43379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1600" b="1" dirty="0">
                    <a:solidFill>
                      <a:schemeClr val="tx1"/>
                    </a:solidFill>
                  </a:rPr>
                  <a:t>الاختبار الدوري للصف</a:t>
                </a:r>
                <a:r>
                  <a:rPr lang="ar-SA" sz="1600" dirty="0">
                    <a:solidFill>
                      <a:schemeClr val="tx1"/>
                    </a:solidFill>
                  </a:rPr>
                  <a:t>............</a:t>
                </a:r>
                <a:r>
                  <a:rPr lang="ar-SA" sz="1600" b="1" dirty="0">
                    <a:solidFill>
                      <a:schemeClr val="tx1"/>
                    </a:solidFill>
                  </a:rPr>
                  <a:t>مادة العلوم /  الفترة </a:t>
                </a:r>
                <a:r>
                  <a:rPr lang="ar-SA" sz="1600" dirty="0">
                    <a:solidFill>
                      <a:schemeClr val="tx1"/>
                    </a:solidFill>
                  </a:rPr>
                  <a:t>.......</a:t>
                </a: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5763201" y="4738622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04044" y="686546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35457" y="4680820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206291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5003669" y="2914650"/>
            <a:ext cx="1549531" cy="838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368</Words>
  <Application>Microsoft Office PowerPoint</Application>
  <PresentationFormat>عرض على الشاشة (4:3)</PresentationFormat>
  <Paragraphs>117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9" baseType="lpstr">
      <vt:lpstr>Arial</vt:lpstr>
      <vt:lpstr>Arial Unicode MS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61</cp:revision>
  <dcterms:created xsi:type="dcterms:W3CDTF">2016-10-19T21:09:54Z</dcterms:created>
  <dcterms:modified xsi:type="dcterms:W3CDTF">2017-04-26T14:01:32Z</dcterms:modified>
</cp:coreProperties>
</file>