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3" r:id="rId2"/>
    <p:sldId id="267" r:id="rId3"/>
  </p:sldIdLst>
  <p:sldSz cx="9144000" cy="6858000" type="screen4x3"/>
  <p:notesSz cx="6858000" cy="994727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نمط متوسط 1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7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1" y="1"/>
            <a:ext cx="2971800" cy="497364"/>
          </a:xfrm>
          <a:prstGeom prst="rect">
            <a:avLst/>
          </a:prstGeom>
        </p:spPr>
        <p:txBody>
          <a:bodyPr vert="horz" lIns="91425" tIns="45712" rIns="91425" bIns="45712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1"/>
            <a:ext cx="2971800" cy="497364"/>
          </a:xfrm>
          <a:prstGeom prst="rect">
            <a:avLst/>
          </a:prstGeom>
        </p:spPr>
        <p:txBody>
          <a:bodyPr vert="horz" lIns="91425" tIns="45712" rIns="91425" bIns="45712" rtlCol="1"/>
          <a:lstStyle>
            <a:lvl1pPr algn="l">
              <a:defRPr sz="1200"/>
            </a:lvl1pPr>
          </a:lstStyle>
          <a:p>
            <a:fld id="{0A8252C1-F4F6-4E54-9A64-DC695D60AC36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vert="horz" lIns="91425" tIns="45712" rIns="91425" bIns="45712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1" y="9448186"/>
            <a:ext cx="2971800" cy="497364"/>
          </a:xfrm>
          <a:prstGeom prst="rect">
            <a:avLst/>
          </a:prstGeom>
        </p:spPr>
        <p:txBody>
          <a:bodyPr vert="horz" lIns="91425" tIns="45712" rIns="91425" bIns="45712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9448186"/>
            <a:ext cx="2971800" cy="497364"/>
          </a:xfrm>
          <a:prstGeom prst="rect">
            <a:avLst/>
          </a:prstGeom>
        </p:spPr>
        <p:txBody>
          <a:bodyPr vert="horz" lIns="91425" tIns="45712" rIns="91425" bIns="45712" rtlCol="1" anchor="b"/>
          <a:lstStyle>
            <a:lvl1pPr algn="l">
              <a:defRPr sz="1200"/>
            </a:lvl1pPr>
          </a:lstStyle>
          <a:p>
            <a:fld id="{50E6EF6E-B10C-467C-B701-543D5CEBC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64286"/>
              </p:ext>
            </p:extLst>
          </p:nvPr>
        </p:nvGraphicFramePr>
        <p:xfrm>
          <a:off x="1" y="142852"/>
          <a:ext cx="9143999" cy="102532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3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0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سورة البلد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/>
                        <a:t>اسم الطالبة : .......................................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/>
                        <a:t>الصف : الثاني الابتدائي     المادة : قرآن كريم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12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/>
                        <a:t>ورقة عمل منزلي( واجب منزلي )</a:t>
                      </a:r>
                    </a:p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/>
                        <a:t> </a:t>
                      </a:r>
                      <a:r>
                        <a:rPr lang="ar-SA" sz="1200" b="1" dirty="0"/>
                        <a:t>اسم المشاركة في الحل :.............................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آلية التنفيذ : </a:t>
                      </a:r>
                    </a:p>
                    <a:p>
                      <a:pPr rtl="1"/>
                      <a:r>
                        <a:rPr lang="ar-SA" sz="1200" b="1" dirty="0"/>
                        <a:t>أسري ( ثنائي)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الزمن : 7 دقائق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379576" y="2143116"/>
            <a:ext cx="876442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b="1" dirty="0">
                <a:solidFill>
                  <a:schemeClr val="tx1"/>
                </a:solidFill>
              </a:rPr>
              <a:t>      1</a:t>
            </a:r>
            <a:r>
              <a:rPr lang="ar-SA" sz="2000" b="1" dirty="0">
                <a:solidFill>
                  <a:schemeClr val="tx1"/>
                </a:solidFill>
              </a:rPr>
              <a:t>-ما الــمــقــصــود بــالــبـــلـــد ؟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....................................................................................................... </a:t>
            </a:r>
            <a:endParaRPr lang="ar-SA" sz="2800" b="1" dirty="0">
              <a:solidFill>
                <a:schemeClr val="tx1"/>
              </a:solidFill>
            </a:endParaRPr>
          </a:p>
          <a:p>
            <a:pPr algn="ctr"/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267744" y="1142984"/>
            <a:ext cx="6876256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dirty="0">
                <a:solidFill>
                  <a:srgbClr val="0000FF"/>
                </a:solidFill>
                <a:latin typeface="Traditional Arabic"/>
                <a:ea typeface="Times New Roman"/>
                <a:cs typeface="PT Bold Heading"/>
              </a:rPr>
              <a:t>تلميذتي المبدعة تعاوني مع والدتك  في البحث عن إجابة للأسئلة التالية :</a:t>
            </a:r>
            <a:endParaRPr lang="ar-SA" kern="1200" dirty="0">
              <a:solidFill>
                <a:srgbClr val="0000FF"/>
              </a:solidFill>
              <a:effectLst/>
              <a:latin typeface="Traditional Arabic"/>
              <a:ea typeface="Times New Roman"/>
              <a:cs typeface="PT Bold Heading"/>
            </a:endParaRPr>
          </a:p>
          <a:p>
            <a:pPr algn="ctr" rtl="1">
              <a:spcAft>
                <a:spcPts val="0"/>
              </a:spcAft>
            </a:pP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35560" y="3134455"/>
            <a:ext cx="862300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2- لمن وجـــه الله الخطاب في الآية رقم 2 من سورة البلد ؟</a:t>
            </a: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....................................................................................................... </a:t>
            </a:r>
            <a:endParaRPr lang="ar-SA" sz="2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نتيجة بحث الصور عن امي كليب ارت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4262" y="4652367"/>
            <a:ext cx="1509738" cy="2205633"/>
          </a:xfrm>
          <a:prstGeom prst="rect">
            <a:avLst/>
          </a:prstGeom>
          <a:noFill/>
        </p:spPr>
      </p:pic>
      <p:sp>
        <p:nvSpPr>
          <p:cNvPr id="2052" name="AutoShape 4" descr="نتيجة بحث الصور عن حوت كليب ارت"/>
          <p:cNvSpPr>
            <a:spLocks noChangeAspect="1" noChangeArrowheads="1"/>
          </p:cNvSpPr>
          <p:nvPr/>
        </p:nvSpPr>
        <p:spPr bwMode="auto">
          <a:xfrm>
            <a:off x="8161338" y="-1790700"/>
            <a:ext cx="55626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C99C232D-86CC-41B3-B8A5-9CA9F23EBE4C}"/>
              </a:ext>
            </a:extLst>
          </p:cNvPr>
          <p:cNvSpPr/>
          <p:nvPr/>
        </p:nvSpPr>
        <p:spPr>
          <a:xfrm>
            <a:off x="-108520" y="4125794"/>
            <a:ext cx="876442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3- ما معنى كلمة( النجدين )؟ </a:t>
            </a:r>
            <a:endParaRPr lang="ar-SA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....................................................................................................... </a:t>
            </a:r>
            <a:endParaRPr lang="ar-SA" sz="2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E235C435-EE0D-44DB-9370-DA2057A3D0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6543"/>
            <a:ext cx="1944216" cy="1450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09630885-83C3-4928-9CF2-8DA44206C5BB}"/>
              </a:ext>
            </a:extLst>
          </p:cNvPr>
          <p:cNvSpPr/>
          <p:nvPr/>
        </p:nvSpPr>
        <p:spPr>
          <a:xfrm>
            <a:off x="-972616" y="5025433"/>
            <a:ext cx="876442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4- من هم أصحاب الميمنة ؟</a:t>
            </a:r>
            <a:endParaRPr lang="ar-SA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....................................................................................................... </a:t>
            </a:r>
            <a:endParaRPr lang="ar-SA" sz="2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7AE1E096-309D-4F91-B494-7993A6F26CE4}"/>
              </a:ext>
            </a:extLst>
          </p:cNvPr>
          <p:cNvSpPr/>
          <p:nvPr/>
        </p:nvSpPr>
        <p:spPr>
          <a:xfrm>
            <a:off x="-1130162" y="6120663"/>
            <a:ext cx="876442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5- من هم أصحاب المشأمة ؟</a:t>
            </a:r>
            <a:endParaRPr lang="ar-SA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SA" sz="2000" b="1" dirty="0">
                <a:solidFill>
                  <a:schemeClr val="tx1"/>
                </a:solidFill>
              </a:rPr>
              <a:t>....................................................................................................... </a:t>
            </a:r>
            <a:endParaRPr lang="ar-SA" sz="2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A86199-0ABB-4DBA-B839-610C13A70D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4455"/>
            <a:ext cx="2406168" cy="1872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Picture 2" descr="https://attachment.outlook.office.net/owa/bbss.2014@hotmail.com/service.svc/s/GetFileAttachment?id=AQMkADAwATZiZmYAZC1lOWI4LTA3ZWYtMDACLTAwCgBGAAADObTOe8vWGUOugYjmM0Bk%2FgcAlbN%2B3IjLc02uR48%2FfoJkVAAAAgEMAAAAlbN%2B3IjLc02uR48%2FfoJkVAABLxjpkQAAAAESABAAfs2yfbEgUkG3J4zt1m2kiA%3D%3D&amp;X-OWA-CANARY=nYEn0aCAnUaO94cBFzoY6uDq6mUOHtUYayhS2C2Yp2Nu4QE95KEd61dEr42z7GGpQ8vcPhA-2TU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DQyMzY1LTM5MjExNTE5ODNcIixcInB1aWRcIjpcIjE4OTk5NDcxMjkwNDcwMjNcIixcIm9pZFwiOlwiMDAwNmJmZmQtZTliOC0wN2Vm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OTIwMDc0MywibmJmIjoxNTA5MjAwMTQzfQ.iwcyU2aakvQOEKG-yRa3d7ejYQae-gVs9l5duTO_H1TdNtgXFTZDIEEV67QT9vTCtEOwpy9HUVkErNFadBDUw3-3bLnLLm7ANqr3_mgzErGBKle4AlGZUypWuCiKyuVENgmN1wIXrkI-SZjxLn6uw4p_GlGO6fvt4lwsehbtgeVxWLR4yU9gioSWkhEOo4vsq42qRBkuxDjrVj5GXBeEI2N47pwWqqRY_1DmcdiArGa9E-ro3z5XD5xsKgEf_z0NbleMLe718mUVPWtvyZnY-SqMwj7S9rupTQG4ejqvD61k5eJznObLORQfTmbz9YqYBL75s_i3zTR0L5uMNES90w&amp;owa=outlook.live.com&amp;isc=1&amp;isImagePreview=True">
            <a:extLst>
              <a:ext uri="{FF2B5EF4-FFF2-40B4-BE49-F238E27FC236}">
                <a16:creationId xmlns:a16="http://schemas.microsoft.com/office/drawing/2014/main" id="{3F4AF172-1BFA-41E7-B4B5-4C09B9CC1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8152" y="530680"/>
            <a:ext cx="755576" cy="59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0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30926"/>
              </p:ext>
            </p:extLst>
          </p:nvPr>
        </p:nvGraphicFramePr>
        <p:xfrm>
          <a:off x="1" y="142852"/>
          <a:ext cx="9143999" cy="102532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3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0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سورة البلد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/>
                        <a:t>اسم الطالبة : .......................................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/>
                        <a:t>الصف : الثاني الابتدائي     المادة : قرآن كريم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12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/>
                        <a:t>ورقة عمل منزلي( واجب منزلي )</a:t>
                      </a:r>
                    </a:p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/>
                        <a:t> </a:t>
                      </a:r>
                      <a:r>
                        <a:rPr lang="ar-SA" sz="1200" b="1" dirty="0"/>
                        <a:t>اسم المشاركة في الحل :.............................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آلية التنفيذ : </a:t>
                      </a:r>
                    </a:p>
                    <a:p>
                      <a:pPr rtl="1"/>
                      <a:r>
                        <a:rPr lang="ar-SA" sz="1200" b="1" dirty="0"/>
                        <a:t>أسري ( ثنائي)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الزمن : 7 دقائق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2483767" y="1190366"/>
            <a:ext cx="6672969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dirty="0">
                <a:solidFill>
                  <a:srgbClr val="0000FF"/>
                </a:solidFill>
                <a:latin typeface="Traditional Arabic"/>
                <a:ea typeface="Times New Roman"/>
                <a:cs typeface="PT Bold Heading"/>
              </a:rPr>
              <a:t>تلميذتي المبدعة تعاوني مع والدتك في إكمال البطاقة التعريفية لسورة البلد :</a:t>
            </a:r>
            <a:endParaRPr lang="ar-SA" kern="1200" dirty="0">
              <a:solidFill>
                <a:srgbClr val="0000FF"/>
              </a:solidFill>
              <a:effectLst/>
              <a:latin typeface="Traditional Arabic"/>
              <a:ea typeface="Times New Roman"/>
              <a:cs typeface="PT Bold Heading"/>
            </a:endParaRPr>
          </a:p>
          <a:p>
            <a:pPr algn="ctr" rtl="1">
              <a:spcAft>
                <a:spcPts val="0"/>
              </a:spcAft>
            </a:pP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 descr="نتيجة بحث الصور عن امي كليب ارت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4368" y="4652368"/>
            <a:ext cx="1259632" cy="1840244"/>
          </a:xfrm>
          <a:prstGeom prst="rect">
            <a:avLst/>
          </a:prstGeom>
          <a:noFill/>
        </p:spPr>
      </p:pic>
      <p:sp>
        <p:nvSpPr>
          <p:cNvPr id="2052" name="AutoShape 4" descr="نتيجة بحث الصور عن حوت كليب ارت"/>
          <p:cNvSpPr>
            <a:spLocks noChangeAspect="1" noChangeArrowheads="1"/>
          </p:cNvSpPr>
          <p:nvPr/>
        </p:nvSpPr>
        <p:spPr bwMode="auto">
          <a:xfrm>
            <a:off x="8161338" y="-1790700"/>
            <a:ext cx="55626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E235C435-EE0D-44DB-9370-DA2057A3D0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40263"/>
            <a:ext cx="2483768" cy="2285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C0DF0554-5DA1-4647-A3D6-10CB4CDD8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31633"/>
              </p:ext>
            </p:extLst>
          </p:nvPr>
        </p:nvGraphicFramePr>
        <p:xfrm>
          <a:off x="3067298" y="1782712"/>
          <a:ext cx="5562600" cy="164628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95037">
                  <a:extLst>
                    <a:ext uri="{9D8B030D-6E8A-4147-A177-3AD203B41FA5}">
                      <a16:colId xmlns:a16="http://schemas.microsoft.com/office/drawing/2014/main" val="3174068010"/>
                    </a:ext>
                  </a:extLst>
                </a:gridCol>
                <a:gridCol w="2967563">
                  <a:extLst>
                    <a:ext uri="{9D8B030D-6E8A-4147-A177-3AD203B41FA5}">
                      <a16:colId xmlns:a16="http://schemas.microsoft.com/office/drawing/2014/main" val="4256285283"/>
                    </a:ext>
                  </a:extLst>
                </a:gridCol>
              </a:tblGrid>
              <a:tr h="54876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الجزء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....................................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993894"/>
                  </a:ext>
                </a:extLst>
              </a:tr>
              <a:tr h="54876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نوع السورة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....................................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65013"/>
                  </a:ext>
                </a:extLst>
              </a:tr>
              <a:tr h="54876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عدد آياتها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....................................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30525"/>
                  </a:ext>
                </a:extLst>
              </a:tr>
            </a:tbl>
          </a:graphicData>
        </a:graphic>
      </p:graphicFrame>
      <p:sp>
        <p:nvSpPr>
          <p:cNvPr id="14" name="مستطيل 13">
            <a:extLst>
              <a:ext uri="{FF2B5EF4-FFF2-40B4-BE49-F238E27FC236}">
                <a16:creationId xmlns:a16="http://schemas.microsoft.com/office/drawing/2014/main" id="{D4A54818-4CDC-4471-9D06-55407E2E3364}"/>
              </a:ext>
            </a:extLst>
          </p:cNvPr>
          <p:cNvSpPr/>
          <p:nvPr/>
        </p:nvSpPr>
        <p:spPr>
          <a:xfrm>
            <a:off x="899592" y="3626177"/>
            <a:ext cx="8100392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SA" dirty="0">
                <a:solidFill>
                  <a:srgbClr val="0000FF"/>
                </a:solidFill>
                <a:latin typeface="Traditional Arabic"/>
                <a:ea typeface="Times New Roman"/>
                <a:cs typeface="PT Bold Heading"/>
              </a:rPr>
              <a:t>تلميذتي المبدعة تعاوني مع والدتك  واستخرجي كلمات تحوي المهارات التالية من سورة البلد :</a:t>
            </a:r>
            <a:endParaRPr lang="ar-SA" kern="1200" dirty="0">
              <a:solidFill>
                <a:srgbClr val="0000FF"/>
              </a:solidFill>
              <a:effectLst/>
              <a:latin typeface="Traditional Arabic"/>
              <a:ea typeface="Times New Roman"/>
              <a:cs typeface="PT Bold Heading"/>
            </a:endParaRPr>
          </a:p>
          <a:p>
            <a:pPr algn="ctr" rtl="1">
              <a:spcAft>
                <a:spcPts val="0"/>
              </a:spcAft>
            </a:pP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5" name="جدول 2">
            <a:extLst>
              <a:ext uri="{FF2B5EF4-FFF2-40B4-BE49-F238E27FC236}">
                <a16:creationId xmlns:a16="http://schemas.microsoft.com/office/drawing/2014/main" id="{80705E2F-5BAF-463E-8892-F7DCB0AEE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98927"/>
              </p:ext>
            </p:extLst>
          </p:nvPr>
        </p:nvGraphicFramePr>
        <p:xfrm>
          <a:off x="129067" y="4391362"/>
          <a:ext cx="7776860" cy="220599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55372">
                  <a:extLst>
                    <a:ext uri="{9D8B030D-6E8A-4147-A177-3AD203B41FA5}">
                      <a16:colId xmlns:a16="http://schemas.microsoft.com/office/drawing/2014/main" val="2184883928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3137892039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2202503930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2322270521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734018468"/>
                    </a:ext>
                  </a:extLst>
                </a:gridCol>
              </a:tblGrid>
              <a:tr h="812619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مد بالألف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مد الواو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مد الياء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لام قمرية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لام شمسية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99389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....................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65013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....................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....................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30525"/>
                  </a:ext>
                </a:extLst>
              </a:tr>
            </a:tbl>
          </a:graphicData>
        </a:graphic>
      </p:graphicFrame>
      <p:pic>
        <p:nvPicPr>
          <p:cNvPr id="16" name="Picture 2" descr="https://attachment.outlook.office.net/owa/bbss.2014@hotmail.com/service.svc/s/GetFileAttachment?id=AQMkADAwATZiZmYAZC1lOWI4LTA3ZWYtMDACLTAwCgBGAAADObTOe8vWGUOugYjmM0Bk%2FgcAlbN%2B3IjLc02uR48%2FfoJkVAAAAgEMAAAAlbN%2B3IjLc02uR48%2FfoJkVAABLxjpkQAAAAESABAAfs2yfbEgUkG3J4zt1m2kiA%3D%3D&amp;X-OWA-CANARY=nYEn0aCAnUaO94cBFzoY6uDq6mUOHtUYayhS2C2Yp2Nu4QE95KEd61dEr42z7GGpQ8vcPhA-2TU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DQyMzY1LTM5MjExNTE5ODNcIixcInB1aWRcIjpcIjE4OTk5NDcxMjkwNDcwMjNcIixcIm9pZFwiOlwiMDAwNmJmZmQtZTliOC0wN2Vm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wOTIwMDc0MywibmJmIjoxNTA5MjAwMTQzfQ.iwcyU2aakvQOEKG-yRa3d7ejYQae-gVs9l5duTO_H1TdNtgXFTZDIEEV67QT9vTCtEOwpy9HUVkErNFadBDUw3-3bLnLLm7ANqr3_mgzErGBKle4AlGZUypWuCiKyuVENgmN1wIXrkI-SZjxLn6uw4p_GlGO6fvt4lwsehbtgeVxWLR4yU9gioSWkhEOo4vsq42qRBkuxDjrVj5GXBeEI2N47pwWqqRY_1DmcdiArGa9E-ro3z5XD5xsKgEf_z0NbleMLe718mUVPWtvyZnY-SqMwj7S9rupTQG4ejqvD61k5eJznObLORQfTmbz9YqYBL75s_i3zTR0L5uMNES90w&amp;owa=outlook.live.com&amp;isc=1&amp;isImagePreview=True">
            <a:extLst>
              <a:ext uri="{FF2B5EF4-FFF2-40B4-BE49-F238E27FC236}">
                <a16:creationId xmlns:a16="http://schemas.microsoft.com/office/drawing/2014/main" id="{6F24D5F0-436A-4907-AB0E-C79143014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68152" y="476672"/>
            <a:ext cx="755576" cy="65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9393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184</Words>
  <Application>Microsoft Office PowerPoint</Application>
  <PresentationFormat>عرض على الشاشة 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Traditional Arabic</vt:lpstr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الابتدائية الثامنة بنات باملج</cp:lastModifiedBy>
  <cp:revision>28</cp:revision>
  <cp:lastPrinted>2019-10-06T19:01:44Z</cp:lastPrinted>
  <dcterms:created xsi:type="dcterms:W3CDTF">2017-11-26T01:41:32Z</dcterms:created>
  <dcterms:modified xsi:type="dcterms:W3CDTF">2019-10-06T19:04:31Z</dcterms:modified>
</cp:coreProperties>
</file>