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9" r:id="rId2"/>
    <p:sldId id="268" r:id="rId3"/>
    <p:sldId id="264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2496" y="7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DE18A2A-4873-46F8-8F14-DD9F9CE482C2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574B5CA-E5CB-4BB2-90AB-189A192129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5572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6381" y="2415480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3345644" y="2415481"/>
            <a:ext cx="340128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</a:p>
          <a:p>
            <a:r>
              <a:rPr lang="ar-SA" sz="1200" b="1" dirty="0"/>
              <a:t>ضعي علامة (       ) أمام العبارة الصحيحة وعلامة (       ) أمام العبارة الخاطئة : </a:t>
            </a:r>
          </a:p>
          <a:p>
            <a:endParaRPr lang="ar-SA" sz="1200" b="1" dirty="0"/>
          </a:p>
          <a:p>
            <a:r>
              <a:rPr lang="ar-SA" sz="1200" b="1" dirty="0"/>
              <a:t>1- الانصهار يعني تحول المادة من صلبة الى سائلة (      ) .</a:t>
            </a:r>
          </a:p>
          <a:p>
            <a:endParaRPr lang="ar-SA" sz="1200" b="1" dirty="0"/>
          </a:p>
          <a:p>
            <a:r>
              <a:rPr lang="ar-SA" sz="1200" b="1" dirty="0"/>
              <a:t>2- يتحول الماء الى غاز عند تسخينه ويسمى تكاثف (      ) .</a:t>
            </a:r>
          </a:p>
          <a:p>
            <a:endParaRPr lang="ar-SA" sz="1200" b="1" dirty="0"/>
          </a:p>
          <a:p>
            <a:r>
              <a:rPr lang="ar-SA" sz="1200" b="1" dirty="0"/>
              <a:t>3- إذا سخنا الماء الى درجة الغليان فإنه يتبخر  (       ) .</a:t>
            </a:r>
          </a:p>
          <a:p>
            <a:r>
              <a:rPr lang="ar-SA" sz="1200" b="1" dirty="0"/>
              <a:t>    </a:t>
            </a: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3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4680821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4" y="6834037"/>
            <a:ext cx="6526894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1314450" y="4738621"/>
            <a:ext cx="54717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</a:t>
            </a: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اختاري الاجابة الصحيحة: </a:t>
            </a: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*.................. احد اشكال الطاقة التي يمكنها ان تغير المادة 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1- المغناطيس                                          2- الماء                                 3- الحرارة                         </a:t>
            </a:r>
          </a:p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 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2400300" y="6865466"/>
            <a:ext cx="4346633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أكملي الفراغات بوضع الكلمة المناسبة :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400" b="1" dirty="0">
                <a:solidFill>
                  <a:prstClr val="black"/>
                </a:solidFill>
              </a:rPr>
              <a:t>شمالي      -    يتجاذبان     -    يتنافران   -   جنوبي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1- قطبي المغناطيس المتشابهان ....................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2- قطبي المغناطيس المختلفان ......................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3- لكل مغناطيس قطب ...................... وقطب ........................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859261"/>
              </p:ext>
            </p:extLst>
          </p:nvPr>
        </p:nvGraphicFramePr>
        <p:xfrm>
          <a:off x="227867" y="2414369"/>
          <a:ext cx="311540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69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2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استنتاج</a:t>
                      </a:r>
                      <a:r>
                        <a:rPr lang="ar-SA" sz="1200" b="1" baseline="0" dirty="0">
                          <a:solidFill>
                            <a:schemeClr val="tx1"/>
                          </a:solidFill>
                        </a:rPr>
                        <a:t> أن تسخين وتبريد يغيران حالة المادة </a:t>
                      </a:r>
                      <a:endParaRPr lang="ar-SA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5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9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573006"/>
              </p:ext>
            </p:extLst>
          </p:nvPr>
        </p:nvGraphicFramePr>
        <p:xfrm>
          <a:off x="235459" y="4680820"/>
          <a:ext cx="3231244" cy="1036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2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3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5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مفهوم الحرارة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036692"/>
              </p:ext>
            </p:extLst>
          </p:nvPr>
        </p:nvGraphicFramePr>
        <p:xfrm>
          <a:off x="206293" y="6834036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97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66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قطبي المغناطيس وكيف يحدث التجاذب والتنافر بينهما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6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698063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/>
                <a:t>المملكة العربية السعودية</a:t>
              </a:r>
            </a:p>
            <a:p>
              <a:pPr algn="ctr"/>
              <a:r>
                <a:rPr lang="ar-SA" sz="700" dirty="0"/>
                <a:t>وزارة التعليم </a:t>
              </a:r>
            </a:p>
            <a:p>
              <a:pPr algn="ctr"/>
              <a:r>
                <a:rPr lang="ar-SA" sz="700" dirty="0"/>
                <a:t>مكتب التربية والتعليم بمحافظة الجبيل</a:t>
              </a:r>
            </a:p>
            <a:p>
              <a:pPr algn="ctr"/>
              <a:r>
                <a:rPr lang="ar-SA" sz="700" dirty="0"/>
                <a:t>قسم الصفوف الأولية</a:t>
              </a:r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>
                  <a:solidFill>
                    <a:schemeClr val="tx1"/>
                  </a:solidFill>
                </a:rPr>
                <a:t>اختبار مادة العلوم للصف الثاني /  الفترة الرابعة.</a:t>
              </a:r>
              <a:endParaRPr lang="ar-SA" sz="1600" dirty="0">
                <a:solidFill>
                  <a:schemeClr val="tx1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</a:t>
              </a:r>
              <a:r>
                <a:rPr lang="ar-SA" sz="1200" dirty="0"/>
                <a:t>.......................... . الصف </a:t>
              </a:r>
              <a:r>
                <a:rPr lang="ar-SA" sz="900" dirty="0"/>
                <a:t>........................</a:t>
              </a:r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8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3334608" y="154073"/>
            <a:ext cx="885179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/>
              <a:t>رقم النموذج 4</a:t>
            </a:r>
            <a:endParaRPr lang="ar-SA" sz="1200" dirty="0"/>
          </a:p>
        </p:txBody>
      </p:sp>
      <p:pic>
        <p:nvPicPr>
          <p:cNvPr id="17" name="صورة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492" y="2598055"/>
            <a:ext cx="216471" cy="211820"/>
          </a:xfrm>
          <a:prstGeom prst="rect">
            <a:avLst/>
          </a:prstGeom>
        </p:spPr>
      </p:pic>
      <p:sp>
        <p:nvSpPr>
          <p:cNvPr id="20" name="ضرب 19"/>
          <p:cNvSpPr/>
          <p:nvPr/>
        </p:nvSpPr>
        <p:spPr>
          <a:xfrm>
            <a:off x="3777196" y="2618240"/>
            <a:ext cx="194729" cy="191635"/>
          </a:xfrm>
          <a:prstGeom prst="mathMultiply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68" y="101882"/>
            <a:ext cx="6535737" cy="3431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68" y="114022"/>
            <a:ext cx="3017837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2409825" y="181537"/>
            <a:ext cx="4159066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u="sng" dirty="0"/>
              <a:t>السؤال الرابع </a:t>
            </a:r>
          </a:p>
          <a:p>
            <a:r>
              <a:rPr lang="ar-SA" sz="1400" b="1" dirty="0"/>
              <a:t>صنفي الاجهزة التالية من حيث استخدامها  للكهرباء أو لا:</a:t>
            </a:r>
          </a:p>
          <a:p>
            <a:endParaRPr lang="ar-SA" sz="1400" b="1" u="sng" dirty="0"/>
          </a:p>
        </p:txBody>
      </p:sp>
      <p:sp>
        <p:nvSpPr>
          <p:cNvPr id="7" name="مربع نص 6"/>
          <p:cNvSpPr txBox="1"/>
          <p:nvPr/>
        </p:nvSpPr>
        <p:spPr>
          <a:xfrm>
            <a:off x="867335" y="120747"/>
            <a:ext cx="1754841" cy="2000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00" b="1" dirty="0"/>
              <a:t>ذكر بعض استخدامات الكهرباء </a:t>
            </a:r>
            <a:endParaRPr lang="ar-SA" sz="4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77324" y="120747"/>
            <a:ext cx="41349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800" b="1" dirty="0"/>
              <a:t>37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302559" y="8350626"/>
            <a:ext cx="6327816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/>
              <a:t>مع تمنياتي لكن بالتوفيق                                              معلمة المادة :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71" y="1166813"/>
            <a:ext cx="630555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82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14997" y="2423934"/>
            <a:ext cx="6519066" cy="14336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657600" y="2415481"/>
            <a:ext cx="3089331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</a:t>
            </a:r>
          </a:p>
          <a:p>
            <a:r>
              <a:rPr lang="ar-SA" sz="1200" b="1" dirty="0"/>
              <a:t>يجذب المغناطيس الاجسام التي تحتوي على: </a:t>
            </a:r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1- بلاستيك                2- خشب            3- حديد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389" y="4713444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72333" y="3967402"/>
            <a:ext cx="6519066" cy="17571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220037" y="5874522"/>
            <a:ext cx="6526894" cy="297420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698063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sp>
            <p:nvSpPr>
              <p:cNvPr id="30" name="مستطيل مستدير الزوايا 29"/>
              <p:cNvSpPr/>
              <p:nvPr/>
            </p:nvSpPr>
            <p:spPr>
              <a:xfrm>
                <a:off x="1031967" y="530427"/>
                <a:ext cx="4869470" cy="43379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1600" b="1" dirty="0" err="1">
                    <a:solidFill>
                      <a:schemeClr val="tx1"/>
                    </a:solidFill>
                  </a:rPr>
                  <a:t>إختبار</a:t>
                </a:r>
                <a:r>
                  <a:rPr lang="ar-SA" sz="1600" b="1" dirty="0">
                    <a:solidFill>
                      <a:schemeClr val="tx1"/>
                    </a:solidFill>
                  </a:rPr>
                  <a:t> مادة العلوم للصف الثاني ابتدائي/  الفترة الرابعة</a:t>
                </a:r>
                <a:endParaRPr lang="ar-SA" sz="16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6"/>
                <a:chOff x="0" y="1130922"/>
                <a:chExt cx="6858000" cy="1145826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24915" y="1539518"/>
                  <a:ext cx="437698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14075" y="1498761"/>
                  <a:ext cx="467183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1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595079" y="1498761"/>
                  <a:ext cx="43606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12593" y="1522649"/>
                  <a:ext cx="437698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31796" y="1691973"/>
                  <a:ext cx="467183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292038" y="1495487"/>
                  <a:ext cx="43606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2476501" y="3992582"/>
            <a:ext cx="42185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</a:t>
            </a:r>
          </a:p>
          <a:p>
            <a:pPr lvl="0"/>
            <a:endParaRPr lang="ar-SA" sz="1200" b="1" u="sng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اكملي الفراغات بالكلمة المناسبة: 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       المغناطيس        -      الحرارة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....................... احد اشكال الطاقة التي يمكنها ان تغير حالة المادة.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1330981" y="5874522"/>
            <a:ext cx="53899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</a:t>
            </a:r>
          </a:p>
          <a:p>
            <a:pPr lvl="0"/>
            <a:r>
              <a:rPr lang="ar-SA" sz="1200" b="1" u="sng" dirty="0" err="1">
                <a:solidFill>
                  <a:prstClr val="black"/>
                </a:solidFill>
              </a:rPr>
              <a:t>أجيبي</a:t>
            </a:r>
            <a:r>
              <a:rPr lang="ar-SA" sz="1200" b="1" u="sng" dirty="0">
                <a:solidFill>
                  <a:prstClr val="black"/>
                </a:solidFill>
              </a:rPr>
              <a:t> ب ( نعم ) أو ( لا ):</a:t>
            </a:r>
          </a:p>
          <a:p>
            <a:pPr lvl="0"/>
            <a:endParaRPr lang="ar-SA" sz="1200" b="1" u="sng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1- البرق من شكل من اشكال الكهرباء المتحركة (           ).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2- الكهرباء المتحركة تتحرك في مسار معين مثل المصباح الكهربائي (         ).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3- تكون قوة المغناطيس اقل ما يمكن عند قطبيه (         ).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4- لكل مغناطيس قطب شمالي وقطب جنوبي (_       ) .          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89080"/>
              </p:ext>
            </p:extLst>
          </p:nvPr>
        </p:nvGraphicFramePr>
        <p:xfrm>
          <a:off x="227867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2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45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تصنيف الاجسام من حيث انجذابها للمغناطيس من عدمه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ar-SA" sz="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253856"/>
              </p:ext>
            </p:extLst>
          </p:nvPr>
        </p:nvGraphicFramePr>
        <p:xfrm>
          <a:off x="330938" y="4007108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52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 مفهوم الحرارة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5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701392"/>
              </p:ext>
            </p:extLst>
          </p:nvPr>
        </p:nvGraphicFramePr>
        <p:xfrm>
          <a:off x="252084" y="5828199"/>
          <a:ext cx="3222446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8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48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التمثيل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لإشكال الكهرباء المتحركة والساكنة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562102" y="169121"/>
            <a:ext cx="191303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400" b="1" dirty="0"/>
              <a:t>النموذج رقم16</a:t>
            </a: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444523"/>
              </p:ext>
            </p:extLst>
          </p:nvPr>
        </p:nvGraphicFramePr>
        <p:xfrm>
          <a:off x="233109" y="7356475"/>
          <a:ext cx="3222446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8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48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قطبي المغناطيس وكيف يحدث التجاذب والتنافر بينهما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2934</TotalTime>
  <Words>568</Words>
  <Application>Microsoft Office PowerPoint</Application>
  <PresentationFormat>عرض على الشاشة (4:3)</PresentationFormat>
  <Paragraphs>174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10" baseType="lpstr">
      <vt:lpstr>Arial</vt:lpstr>
      <vt:lpstr>Arial Unicode MS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ALI ALAMRAH</cp:lastModifiedBy>
  <cp:revision>84</cp:revision>
  <cp:lastPrinted>2017-03-08T03:00:00Z</cp:lastPrinted>
  <dcterms:created xsi:type="dcterms:W3CDTF">2016-10-19T21:09:54Z</dcterms:created>
  <dcterms:modified xsi:type="dcterms:W3CDTF">2017-04-26T14:05:25Z</dcterms:modified>
</cp:coreProperties>
</file>