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6" r:id="rId2"/>
  </p:sldIdLst>
  <p:sldSz cx="6858000" cy="9144000" type="screen4x3"/>
  <p:notesSz cx="6881813" cy="100028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9"/>
            <a:ext cx="6519066" cy="145681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295767" y="4151551"/>
            <a:ext cx="336155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الثاني</a:t>
            </a:r>
            <a:r>
              <a:rPr lang="ar-SA" sz="1200" b="1" u="sng" dirty="0" smtClean="0"/>
              <a:t>: </a:t>
            </a:r>
          </a:p>
          <a:p>
            <a:r>
              <a:rPr lang="ar-SA" sz="1200" b="1" dirty="0" smtClean="0"/>
              <a:t>صلي بالصورة المناسبة لها :</a:t>
            </a:r>
          </a:p>
          <a:p>
            <a:endParaRPr lang="ar-SA" sz="1200" b="1" dirty="0" smtClean="0">
              <a:solidFill>
                <a:schemeClr val="tx1"/>
              </a:solidFill>
            </a:endParaRPr>
          </a:p>
          <a:p>
            <a:r>
              <a:rPr lang="ar-SA" sz="1200" b="1" dirty="0" smtClean="0"/>
              <a:t>1- لقياس طول الجسم وعرضه وارتفاعه استعمل </a:t>
            </a:r>
          </a:p>
          <a:p>
            <a:endParaRPr lang="ar-SA" sz="1200" b="1" dirty="0" smtClean="0">
              <a:solidFill>
                <a:schemeClr val="tx1"/>
              </a:solidFill>
            </a:endParaRPr>
          </a:p>
          <a:p>
            <a:r>
              <a:rPr lang="ar-SA" sz="1200" b="1" dirty="0" smtClean="0">
                <a:solidFill>
                  <a:schemeClr val="tx1"/>
                </a:solidFill>
              </a:rPr>
              <a:t>2- </a:t>
            </a:r>
            <a:r>
              <a:rPr lang="ar-SA" sz="1200" b="1" dirty="0" smtClean="0"/>
              <a:t>لقياس الحجم الذي يشغله الجسم استعمل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99342" y="3987704"/>
            <a:ext cx="6519066" cy="2111379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............................ المدرسة............................     </a:t>
              </a:r>
              <a:endParaRPr lang="ar-SA" sz="1200" dirty="0"/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 smtClean="0"/>
                  <a:t>المملكة العربية السعودية</a:t>
                </a:r>
              </a:p>
              <a:p>
                <a:pPr algn="ctr"/>
                <a:r>
                  <a:rPr lang="ar-SA" sz="700" dirty="0" smtClean="0"/>
                  <a:t>وزارة التعليم </a:t>
                </a:r>
              </a:p>
              <a:p>
                <a:pPr algn="ctr"/>
                <a:r>
                  <a:rPr lang="ar-SA" sz="700" dirty="0" smtClean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 smtClean="0"/>
                  <a:t>قسم الصفوف الأولية</a:t>
                </a:r>
                <a:endParaRPr lang="ar-SA" sz="700" dirty="0"/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3465361" y="6404566"/>
            <a:ext cx="3191963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 </a:t>
            </a:r>
          </a:p>
          <a:p>
            <a:pPr lvl="0"/>
            <a:endParaRPr lang="ar-SA" sz="1200" b="1" u="sng" dirty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ضعي علامة (      √   )  تحت التغير الفيزيائي</a:t>
            </a: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endParaRPr lang="ar-SA" sz="1200" b="1" u="sng" dirty="0">
              <a:solidFill>
                <a:prstClr val="black"/>
              </a:solidFill>
            </a:endParaRP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</a:t>
            </a:r>
            <a:r>
              <a:rPr lang="ar-SA" sz="1200" b="1" dirty="0" smtClean="0">
                <a:solidFill>
                  <a:prstClr val="black"/>
                </a:solidFill>
              </a:rPr>
              <a:t>    (       )         (       </a:t>
            </a:r>
            <a:r>
              <a:rPr lang="ar-SA" sz="1200" b="1" dirty="0">
                <a:solidFill>
                  <a:prstClr val="black"/>
                </a:solidFill>
              </a:rPr>
              <a:t>)</a:t>
            </a:r>
            <a:r>
              <a:rPr lang="ar-SA" sz="1200" b="1" dirty="0" smtClean="0">
                <a:solidFill>
                  <a:prstClr val="black"/>
                </a:solidFill>
              </a:rPr>
              <a:t>         (       )        (       </a:t>
            </a:r>
            <a:r>
              <a:rPr lang="ar-SA" sz="1200" b="1" dirty="0">
                <a:solidFill>
                  <a:prstClr val="black"/>
                </a:solidFill>
              </a:rPr>
              <a:t>) </a:t>
            </a:r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206799"/>
              </p:ext>
            </p:extLst>
          </p:nvPr>
        </p:nvGraphicFramePr>
        <p:xfrm>
          <a:off x="281062" y="409819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2236"/>
                <a:gridCol w="791749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قياس بعض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صفات المادة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587930"/>
              </p:ext>
            </p:extLst>
          </p:nvPr>
        </p:nvGraphicFramePr>
        <p:xfrm>
          <a:off x="259813" y="6258813"/>
          <a:ext cx="3014705" cy="10456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تعيين التغير الفيزيائي من خلال قراءة مجموعة من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7510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مستطيل مستدير الزوايا 45"/>
          <p:cNvSpPr/>
          <p:nvPr/>
        </p:nvSpPr>
        <p:spPr>
          <a:xfrm>
            <a:off x="5876362" y="7369365"/>
            <a:ext cx="581121" cy="2481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050" dirty="0" smtClean="0">
                <a:solidFill>
                  <a:schemeClr val="tx1"/>
                </a:solidFill>
              </a:rPr>
              <a:t>صلصال</a:t>
            </a:r>
            <a:endParaRPr lang="ar-SA" sz="1050" dirty="0">
              <a:solidFill>
                <a:schemeClr val="tx1"/>
              </a:solidFill>
            </a:endParaRPr>
          </a:p>
        </p:txBody>
      </p:sp>
      <p:sp>
        <p:nvSpPr>
          <p:cNvPr id="48" name="مستطيل مستدير الزوايا 47"/>
          <p:cNvSpPr/>
          <p:nvPr/>
        </p:nvSpPr>
        <p:spPr>
          <a:xfrm>
            <a:off x="5034454" y="7379174"/>
            <a:ext cx="548640" cy="2481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000" dirty="0" smtClean="0">
                <a:solidFill>
                  <a:schemeClr val="tx1"/>
                </a:solidFill>
              </a:rPr>
              <a:t>حرق </a:t>
            </a:r>
            <a:endParaRPr lang="ar-SA" sz="1000" dirty="0">
              <a:solidFill>
                <a:schemeClr val="tx1"/>
              </a:solidFill>
            </a:endParaRPr>
          </a:p>
        </p:txBody>
      </p:sp>
      <p:sp>
        <p:nvSpPr>
          <p:cNvPr id="49" name="مستطيل مستدير الزوايا 48"/>
          <p:cNvSpPr/>
          <p:nvPr/>
        </p:nvSpPr>
        <p:spPr>
          <a:xfrm>
            <a:off x="4243303" y="7369365"/>
            <a:ext cx="548640" cy="2481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000" dirty="0" smtClean="0">
                <a:solidFill>
                  <a:schemeClr val="tx1"/>
                </a:solidFill>
              </a:rPr>
              <a:t>ورقة </a:t>
            </a:r>
            <a:endParaRPr lang="ar-SA" sz="1000" dirty="0">
              <a:solidFill>
                <a:schemeClr val="tx1"/>
              </a:solidFill>
            </a:endParaRPr>
          </a:p>
        </p:txBody>
      </p:sp>
      <p:sp>
        <p:nvSpPr>
          <p:cNvPr id="50" name="مستطيل مستدير الزوايا 49"/>
          <p:cNvSpPr/>
          <p:nvPr/>
        </p:nvSpPr>
        <p:spPr>
          <a:xfrm>
            <a:off x="3495997" y="7379174"/>
            <a:ext cx="548640" cy="2481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000" dirty="0" smtClean="0">
                <a:solidFill>
                  <a:schemeClr val="tx1"/>
                </a:solidFill>
              </a:rPr>
              <a:t>ماء</a:t>
            </a:r>
            <a:endParaRPr lang="ar-SA" sz="1000" dirty="0">
              <a:solidFill>
                <a:schemeClr val="tx1"/>
              </a:solidFill>
            </a:endParaRPr>
          </a:p>
        </p:txBody>
      </p:sp>
      <p:sp>
        <p:nvSpPr>
          <p:cNvPr id="51" name="مستطيل 50"/>
          <p:cNvSpPr/>
          <p:nvPr/>
        </p:nvSpPr>
        <p:spPr>
          <a:xfrm>
            <a:off x="227865" y="6156573"/>
            <a:ext cx="6519066" cy="2693396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648472" y="4544052"/>
            <a:ext cx="263102" cy="397576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191" y="5118704"/>
            <a:ext cx="599870" cy="295936"/>
          </a:xfrm>
          <a:prstGeom prst="rect">
            <a:avLst/>
          </a:prstGeom>
        </p:spPr>
      </p:pic>
      <p:sp>
        <p:nvSpPr>
          <p:cNvPr id="52" name="مربع نص 51"/>
          <p:cNvSpPr txBox="1"/>
          <p:nvPr/>
        </p:nvSpPr>
        <p:spPr>
          <a:xfrm>
            <a:off x="3341582" y="2463918"/>
            <a:ext cx="336155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 </a:t>
            </a:r>
          </a:p>
          <a:p>
            <a:r>
              <a:rPr lang="ar-SA" sz="1200" b="1" dirty="0" smtClean="0"/>
              <a:t>اكملي الفراغ بكلمة مناسبة :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 smtClean="0"/>
              <a:t>المادة تجمع ...............الماء ..............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4" name="جدول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88922"/>
              </p:ext>
            </p:extLst>
          </p:nvPr>
        </p:nvGraphicFramePr>
        <p:xfrm>
          <a:off x="375218" y="254553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2236"/>
                <a:gridCol w="791749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مفهوم المادة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مستطيل مستدير الزوايا 36"/>
          <p:cNvSpPr/>
          <p:nvPr/>
        </p:nvSpPr>
        <p:spPr>
          <a:xfrm>
            <a:off x="1061262" y="452579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اختبار مادة العلوم للصف </a:t>
            </a:r>
            <a:r>
              <a:rPr lang="ar-SA" sz="1600" b="1" dirty="0" smtClean="0">
                <a:solidFill>
                  <a:srgbClr val="FF0000"/>
                </a:solidFill>
              </a:rPr>
              <a:t>الثالث</a:t>
            </a:r>
            <a:r>
              <a:rPr lang="ar-SA" sz="1600" b="1" dirty="0" smtClean="0">
                <a:solidFill>
                  <a:schemeClr val="tx1"/>
                </a:solidFill>
              </a:rPr>
              <a:t> ابتدائي/  الفترة </a:t>
            </a:r>
            <a:r>
              <a:rPr lang="ar-SA" sz="1600" b="1" dirty="0" smtClean="0">
                <a:solidFill>
                  <a:srgbClr val="FF0000"/>
                </a:solidFill>
              </a:rPr>
              <a:t>الثالثة</a:t>
            </a:r>
            <a:endParaRPr lang="ar-SA" sz="1600" dirty="0">
              <a:solidFill>
                <a:srgbClr val="FF0000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2895976" y="184622"/>
            <a:ext cx="118284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rgbClr val="FF0000"/>
                </a:solidFill>
              </a:rPr>
              <a:t>رقم النموذج</a:t>
            </a:r>
            <a:r>
              <a:rPr lang="ar-SA" sz="1200" b="1" smtClean="0">
                <a:solidFill>
                  <a:srgbClr val="FF0000"/>
                </a:solidFill>
              </a:rPr>
              <a:t>/  </a:t>
            </a:r>
            <a:r>
              <a:rPr lang="ar-SA" sz="1200" b="1" smtClean="0"/>
              <a:t>12</a:t>
            </a:r>
            <a:endParaRPr lang="ar-SA" sz="1200" b="1" dirty="0"/>
          </a:p>
        </p:txBody>
      </p:sp>
    </p:spTree>
    <p:extLst>
      <p:ext uri="{BB962C8B-B14F-4D97-AF65-F5344CB8AC3E}">
        <p14:creationId xmlns:p14="http://schemas.microsoft.com/office/powerpoint/2010/main" val="78335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202</Words>
  <Application>Microsoft Office PowerPoint</Application>
  <PresentationFormat>عرض على الشاشة (3:4)‏</PresentationFormat>
  <Paragraphs>77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8" baseType="lpstr">
      <vt:lpstr>Arial Unicode MS</vt:lpstr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86</cp:revision>
  <cp:lastPrinted>2017-01-23T19:33:10Z</cp:lastPrinted>
  <dcterms:created xsi:type="dcterms:W3CDTF">2016-10-19T21:09:54Z</dcterms:created>
  <dcterms:modified xsi:type="dcterms:W3CDTF">2017-02-17T10:25:37Z</dcterms:modified>
</cp:coreProperties>
</file>