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81" r:id="rId3"/>
    <p:sldId id="482" r:id="rId4"/>
    <p:sldId id="483" r:id="rId5"/>
    <p:sldId id="411" r:id="rId6"/>
    <p:sldId id="335" r:id="rId7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52">
          <p15:clr>
            <a:srgbClr val="A4A3A4"/>
          </p15:clr>
        </p15:guide>
        <p15:guide id="4" pos="27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9933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296"/>
      </p:cViewPr>
      <p:guideLst>
        <p:guide orient="horz" pos="2183"/>
        <p:guide pos="3840"/>
        <p:guide orient="horz" pos="1552"/>
        <p:guide pos="27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911540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356868" y="3082968"/>
              <a:ext cx="43424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نواقض الوُضُوءِ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69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72018" y="1942553"/>
              <a:ext cx="1991367" cy="670062"/>
              <a:chOff x="3383657" y="5400344"/>
              <a:chExt cx="1991367" cy="67006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3657" y="5750210"/>
                <a:ext cx="1991367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نواقض الوُضُوءِ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Freeform: Shape 16">
            <a:extLst>
              <a:ext uri="{FF2B5EF4-FFF2-40B4-BE49-F238E27FC236}">
                <a16:creationId xmlns:a16="http://schemas.microsoft.com/office/drawing/2014/main" id="{50D78E1C-FD4D-49E6-8352-F310C8FFE3BC}"/>
              </a:ext>
            </a:extLst>
          </p:cNvPr>
          <p:cNvSpPr/>
          <p:nvPr/>
        </p:nvSpPr>
        <p:spPr>
          <a:xfrm rot="18900000">
            <a:off x="6160568" y="2363277"/>
            <a:ext cx="1313314" cy="1313314"/>
          </a:xfrm>
          <a:custGeom>
            <a:avLst/>
            <a:gdLst>
              <a:gd name="connsiteX0" fmla="*/ 917717 w 1313314"/>
              <a:gd name="connsiteY0" fmla="*/ 395597 h 1313314"/>
              <a:gd name="connsiteX1" fmla="*/ 1309116 w 1313314"/>
              <a:gd name="connsiteY1" fmla="*/ 1225394 h 1313314"/>
              <a:gd name="connsiteX2" fmla="*/ 1313314 w 1313314"/>
              <a:gd name="connsiteY2" fmla="*/ 1313314 h 1313314"/>
              <a:gd name="connsiteX3" fmla="*/ 1113268 w 1313314"/>
              <a:gd name="connsiteY3" fmla="*/ 1313314 h 1313314"/>
              <a:gd name="connsiteX4" fmla="*/ 1109986 w 1313314"/>
              <a:gd name="connsiteY4" fmla="*/ 1244569 h 1313314"/>
              <a:gd name="connsiteX5" fmla="*/ 776263 w 1313314"/>
              <a:gd name="connsiteY5" fmla="*/ 537051 h 1313314"/>
              <a:gd name="connsiteX6" fmla="*/ 68745 w 1313314"/>
              <a:gd name="connsiteY6" fmla="*/ 203328 h 1313314"/>
              <a:gd name="connsiteX7" fmla="*/ 0 w 1313314"/>
              <a:gd name="connsiteY7" fmla="*/ 200046 h 1313314"/>
              <a:gd name="connsiteX8" fmla="*/ 0 w 1313314"/>
              <a:gd name="connsiteY8" fmla="*/ 0 h 1313314"/>
              <a:gd name="connsiteX9" fmla="*/ 87920 w 1313314"/>
              <a:gd name="connsiteY9" fmla="*/ 4198 h 1313314"/>
              <a:gd name="connsiteX10" fmla="*/ 917717 w 1313314"/>
              <a:gd name="connsiteY10" fmla="*/ 395597 h 13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4" h="1313314">
                <a:moveTo>
                  <a:pt x="917717" y="395597"/>
                </a:moveTo>
                <a:cubicBezTo>
                  <a:pt x="1149657" y="627537"/>
                  <a:pt x="1280123" y="922525"/>
                  <a:pt x="1309116" y="1225394"/>
                </a:cubicBezTo>
                <a:lnTo>
                  <a:pt x="1313314" y="1313314"/>
                </a:lnTo>
                <a:lnTo>
                  <a:pt x="1113268" y="1313314"/>
                </a:lnTo>
                <a:lnTo>
                  <a:pt x="1109986" y="1244569"/>
                </a:lnTo>
                <a:cubicBezTo>
                  <a:pt x="1085266" y="986331"/>
                  <a:pt x="974025" y="734812"/>
                  <a:pt x="776263" y="537051"/>
                </a:cubicBezTo>
                <a:cubicBezTo>
                  <a:pt x="578502" y="339289"/>
                  <a:pt x="326983" y="228048"/>
                  <a:pt x="68745" y="203328"/>
                </a:cubicBezTo>
                <a:lnTo>
                  <a:pt x="0" y="200046"/>
                </a:lnTo>
                <a:lnTo>
                  <a:pt x="0" y="0"/>
                </a:lnTo>
                <a:lnTo>
                  <a:pt x="87920" y="4198"/>
                </a:lnTo>
                <a:cubicBezTo>
                  <a:pt x="390789" y="33191"/>
                  <a:pt x="685777" y="163657"/>
                  <a:pt x="917717" y="395597"/>
                </a:cubicBezTo>
                <a:close/>
              </a:path>
            </a:pathLst>
          </a:custGeom>
          <a:solidFill>
            <a:srgbClr val="63C5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15">
            <a:extLst>
              <a:ext uri="{FF2B5EF4-FFF2-40B4-BE49-F238E27FC236}">
                <a16:creationId xmlns:a16="http://schemas.microsoft.com/office/drawing/2014/main" id="{97C0F15D-F87E-474E-B07C-288A5B359AD5}"/>
              </a:ext>
            </a:extLst>
          </p:cNvPr>
          <p:cNvSpPr/>
          <p:nvPr/>
        </p:nvSpPr>
        <p:spPr>
          <a:xfrm rot="18900000">
            <a:off x="5172231" y="3351616"/>
            <a:ext cx="1313315" cy="1313315"/>
          </a:xfrm>
          <a:custGeom>
            <a:avLst/>
            <a:gdLst>
              <a:gd name="connsiteX0" fmla="*/ 1313315 w 1313315"/>
              <a:gd name="connsiteY0" fmla="*/ 0 h 1313315"/>
              <a:gd name="connsiteX1" fmla="*/ 1313315 w 1313315"/>
              <a:gd name="connsiteY1" fmla="*/ 200046 h 1313315"/>
              <a:gd name="connsiteX2" fmla="*/ 1244569 w 1313315"/>
              <a:gd name="connsiteY2" fmla="*/ 203328 h 1313315"/>
              <a:gd name="connsiteX3" fmla="*/ 537051 w 1313315"/>
              <a:gd name="connsiteY3" fmla="*/ 537051 h 1313315"/>
              <a:gd name="connsiteX4" fmla="*/ 203328 w 1313315"/>
              <a:gd name="connsiteY4" fmla="*/ 1244569 h 1313315"/>
              <a:gd name="connsiteX5" fmla="*/ 200046 w 1313315"/>
              <a:gd name="connsiteY5" fmla="*/ 1313315 h 1313315"/>
              <a:gd name="connsiteX6" fmla="*/ 0 w 1313315"/>
              <a:gd name="connsiteY6" fmla="*/ 1313314 h 1313315"/>
              <a:gd name="connsiteX7" fmla="*/ 4198 w 1313315"/>
              <a:gd name="connsiteY7" fmla="*/ 1225394 h 1313315"/>
              <a:gd name="connsiteX8" fmla="*/ 395597 w 1313315"/>
              <a:gd name="connsiteY8" fmla="*/ 395597 h 1313315"/>
              <a:gd name="connsiteX9" fmla="*/ 1225394 w 1313315"/>
              <a:gd name="connsiteY9" fmla="*/ 4198 h 1313315"/>
              <a:gd name="connsiteX10" fmla="*/ 1313315 w 1313315"/>
              <a:gd name="connsiteY10" fmla="*/ 0 h 131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5" h="1313315">
                <a:moveTo>
                  <a:pt x="1313315" y="0"/>
                </a:moveTo>
                <a:lnTo>
                  <a:pt x="1313315" y="200046"/>
                </a:lnTo>
                <a:lnTo>
                  <a:pt x="1244569" y="203328"/>
                </a:lnTo>
                <a:cubicBezTo>
                  <a:pt x="986331" y="228048"/>
                  <a:pt x="734812" y="339289"/>
                  <a:pt x="537051" y="537051"/>
                </a:cubicBezTo>
                <a:cubicBezTo>
                  <a:pt x="339289" y="734812"/>
                  <a:pt x="228048" y="986331"/>
                  <a:pt x="203328" y="1244569"/>
                </a:cubicBezTo>
                <a:lnTo>
                  <a:pt x="200046" y="1313315"/>
                </a:lnTo>
                <a:lnTo>
                  <a:pt x="0" y="1313314"/>
                </a:lnTo>
                <a:lnTo>
                  <a:pt x="4198" y="1225394"/>
                </a:lnTo>
                <a:cubicBezTo>
                  <a:pt x="33190" y="922525"/>
                  <a:pt x="163657" y="627537"/>
                  <a:pt x="395597" y="395597"/>
                </a:cubicBezTo>
                <a:cubicBezTo>
                  <a:pt x="627537" y="163657"/>
                  <a:pt x="922525" y="33190"/>
                  <a:pt x="1225394" y="4198"/>
                </a:cubicBezTo>
                <a:lnTo>
                  <a:pt x="1313315" y="0"/>
                </a:lnTo>
                <a:close/>
              </a:path>
            </a:pathLst>
          </a:custGeom>
          <a:solidFill>
            <a:srgbClr val="7F5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4">
            <a:extLst>
              <a:ext uri="{FF2B5EF4-FFF2-40B4-BE49-F238E27FC236}">
                <a16:creationId xmlns:a16="http://schemas.microsoft.com/office/drawing/2014/main" id="{5B509229-3A8A-42E0-8278-FDD195A0568E}"/>
              </a:ext>
            </a:extLst>
          </p:cNvPr>
          <p:cNvSpPr/>
          <p:nvPr/>
        </p:nvSpPr>
        <p:spPr>
          <a:xfrm rot="18900000">
            <a:off x="7148905" y="3351615"/>
            <a:ext cx="1313314" cy="1313314"/>
          </a:xfrm>
          <a:custGeom>
            <a:avLst/>
            <a:gdLst>
              <a:gd name="connsiteX0" fmla="*/ 1313314 w 1313314"/>
              <a:gd name="connsiteY0" fmla="*/ 0 h 1313314"/>
              <a:gd name="connsiteX1" fmla="*/ 1309116 w 1313314"/>
              <a:gd name="connsiteY1" fmla="*/ 87920 h 1313314"/>
              <a:gd name="connsiteX2" fmla="*/ 917717 w 1313314"/>
              <a:gd name="connsiteY2" fmla="*/ 917717 h 1313314"/>
              <a:gd name="connsiteX3" fmla="*/ 87920 w 1313314"/>
              <a:gd name="connsiteY3" fmla="*/ 1309116 h 1313314"/>
              <a:gd name="connsiteX4" fmla="*/ 0 w 1313314"/>
              <a:gd name="connsiteY4" fmla="*/ 1313314 h 1313314"/>
              <a:gd name="connsiteX5" fmla="*/ 0 w 1313314"/>
              <a:gd name="connsiteY5" fmla="*/ 1113268 h 1313314"/>
              <a:gd name="connsiteX6" fmla="*/ 68745 w 1313314"/>
              <a:gd name="connsiteY6" fmla="*/ 1109986 h 1313314"/>
              <a:gd name="connsiteX7" fmla="*/ 776263 w 1313314"/>
              <a:gd name="connsiteY7" fmla="*/ 776263 h 1313314"/>
              <a:gd name="connsiteX8" fmla="*/ 1109986 w 1313314"/>
              <a:gd name="connsiteY8" fmla="*/ 68745 h 1313314"/>
              <a:gd name="connsiteX9" fmla="*/ 1113268 w 1313314"/>
              <a:gd name="connsiteY9" fmla="*/ 0 h 1313314"/>
              <a:gd name="connsiteX10" fmla="*/ 1313314 w 1313314"/>
              <a:gd name="connsiteY10" fmla="*/ 0 h 13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4" h="1313314">
                <a:moveTo>
                  <a:pt x="1313314" y="0"/>
                </a:moveTo>
                <a:lnTo>
                  <a:pt x="1309116" y="87920"/>
                </a:lnTo>
                <a:cubicBezTo>
                  <a:pt x="1280124" y="390789"/>
                  <a:pt x="1149657" y="685777"/>
                  <a:pt x="917717" y="917717"/>
                </a:cubicBezTo>
                <a:cubicBezTo>
                  <a:pt x="685777" y="1149657"/>
                  <a:pt x="390789" y="1280124"/>
                  <a:pt x="87920" y="1309116"/>
                </a:cubicBezTo>
                <a:lnTo>
                  <a:pt x="0" y="1313314"/>
                </a:lnTo>
                <a:lnTo>
                  <a:pt x="0" y="1113268"/>
                </a:lnTo>
                <a:lnTo>
                  <a:pt x="68745" y="1109986"/>
                </a:lnTo>
                <a:cubicBezTo>
                  <a:pt x="326983" y="1085266"/>
                  <a:pt x="578502" y="974025"/>
                  <a:pt x="776263" y="776263"/>
                </a:cubicBezTo>
                <a:cubicBezTo>
                  <a:pt x="974025" y="578502"/>
                  <a:pt x="1085266" y="326983"/>
                  <a:pt x="1109986" y="68745"/>
                </a:cubicBezTo>
                <a:lnTo>
                  <a:pt x="1113268" y="0"/>
                </a:lnTo>
                <a:lnTo>
                  <a:pt x="1313314" y="0"/>
                </a:lnTo>
                <a:close/>
              </a:path>
            </a:pathLst>
          </a:custGeom>
          <a:solidFill>
            <a:srgbClr val="EA4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8DB14DA-B203-4BAF-824D-AD4709C1D094}"/>
              </a:ext>
            </a:extLst>
          </p:cNvPr>
          <p:cNvGrpSpPr/>
          <p:nvPr/>
        </p:nvGrpSpPr>
        <p:grpSpPr>
          <a:xfrm>
            <a:off x="3938408" y="1272963"/>
            <a:ext cx="2201365" cy="1459297"/>
            <a:chOff x="2982212" y="466647"/>
            <a:chExt cx="2201365" cy="1459297"/>
          </a:xfrm>
        </p:grpSpPr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508044B9-C06C-47EB-9D9E-1951E1FA46E9}"/>
                </a:ext>
              </a:extLst>
            </p:cNvPr>
            <p:cNvSpPr/>
            <p:nvPr/>
          </p:nvSpPr>
          <p:spPr>
            <a:xfrm rot="18804998">
              <a:off x="4369369" y="1111737"/>
              <a:ext cx="73935" cy="1554480"/>
            </a:xfrm>
            <a:prstGeom prst="rect">
              <a:avLst/>
            </a:prstGeom>
            <a:solidFill>
              <a:srgbClr val="7F5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28">
              <a:extLst>
                <a:ext uri="{FF2B5EF4-FFF2-40B4-BE49-F238E27FC236}">
                  <a16:creationId xmlns:a16="http://schemas.microsoft.com/office/drawing/2014/main" id="{2988F12B-189E-4999-A37D-0E96EE9F702F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solidFill>
              <a:srgbClr val="7F5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2B428B3-0630-4E37-A669-8FA9601121EE}"/>
              </a:ext>
            </a:extLst>
          </p:cNvPr>
          <p:cNvGrpSpPr/>
          <p:nvPr/>
        </p:nvGrpSpPr>
        <p:grpSpPr>
          <a:xfrm rot="10800000">
            <a:off x="7499669" y="5290020"/>
            <a:ext cx="2201366" cy="1459298"/>
            <a:chOff x="2982212" y="466647"/>
            <a:chExt cx="2201366" cy="1459298"/>
          </a:xfrm>
          <a:solidFill>
            <a:srgbClr val="EA4B8B"/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EC126A8-27F9-450C-9693-136E87E908FC}"/>
                </a:ext>
              </a:extLst>
            </p:cNvPr>
            <p:cNvSpPr/>
            <p:nvPr/>
          </p:nvSpPr>
          <p:spPr>
            <a:xfrm rot="18804998">
              <a:off x="4369370" y="1111738"/>
              <a:ext cx="73935" cy="155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E67A71D-C30E-4759-8D3D-EEA0B579D636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BD600AE-068B-44F1-B786-2F4C0211D764}"/>
              </a:ext>
            </a:extLst>
          </p:cNvPr>
          <p:cNvGrpSpPr/>
          <p:nvPr/>
        </p:nvGrpSpPr>
        <p:grpSpPr>
          <a:xfrm rot="5400000">
            <a:off x="7703872" y="1517462"/>
            <a:ext cx="2201366" cy="1459297"/>
            <a:chOff x="2982212" y="466647"/>
            <a:chExt cx="2201366" cy="1459297"/>
          </a:xfrm>
          <a:solidFill>
            <a:srgbClr val="63C5EA"/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8C8F693-4952-4FD9-986F-7C910675223D}"/>
                </a:ext>
              </a:extLst>
            </p:cNvPr>
            <p:cNvSpPr/>
            <p:nvPr/>
          </p:nvSpPr>
          <p:spPr>
            <a:xfrm rot="18804998">
              <a:off x="4369370" y="1111737"/>
              <a:ext cx="73935" cy="155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6E6C6F2-FDBC-4A98-A56D-A6E3A3FDEE77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0" name="Graphic 40">
            <a:extLst>
              <a:ext uri="{FF2B5EF4-FFF2-40B4-BE49-F238E27FC236}">
                <a16:creationId xmlns:a16="http://schemas.microsoft.com/office/drawing/2014/main" id="{BA88BCB4-058B-4A85-B8FF-55DAFB2C27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888" y="3508286"/>
            <a:ext cx="1848871" cy="1104186"/>
          </a:xfrm>
          <a:prstGeom prst="rect">
            <a:avLst/>
          </a:prstGeom>
        </p:spPr>
      </p:pic>
      <p:grpSp>
        <p:nvGrpSpPr>
          <p:cNvPr id="41" name="Group 57">
            <a:extLst>
              <a:ext uri="{FF2B5EF4-FFF2-40B4-BE49-F238E27FC236}">
                <a16:creationId xmlns:a16="http://schemas.microsoft.com/office/drawing/2014/main" id="{D006073B-A74E-4126-8F7F-E012B7E96DED}"/>
              </a:ext>
            </a:extLst>
          </p:cNvPr>
          <p:cNvGrpSpPr/>
          <p:nvPr/>
        </p:nvGrpSpPr>
        <p:grpSpPr>
          <a:xfrm>
            <a:off x="2778949" y="1059558"/>
            <a:ext cx="2158470" cy="993173"/>
            <a:chOff x="2057724" y="480286"/>
            <a:chExt cx="2158470" cy="993173"/>
          </a:xfrm>
        </p:grpSpPr>
        <p:sp>
          <p:nvSpPr>
            <p:cNvPr id="55" name="TextBox 41">
              <a:extLst>
                <a:ext uri="{FF2B5EF4-FFF2-40B4-BE49-F238E27FC236}">
                  <a16:creationId xmlns:a16="http://schemas.microsoft.com/office/drawing/2014/main" id="{1AD31F83-8B6D-40EA-9869-71150B83DC68}"/>
                </a:ext>
              </a:extLst>
            </p:cNvPr>
            <p:cNvSpPr txBox="1"/>
            <p:nvPr/>
          </p:nvSpPr>
          <p:spPr>
            <a:xfrm>
              <a:off x="3317822" y="805591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7F59B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56" name="TextBox 43">
              <a:extLst>
                <a:ext uri="{FF2B5EF4-FFF2-40B4-BE49-F238E27FC236}">
                  <a16:creationId xmlns:a16="http://schemas.microsoft.com/office/drawing/2014/main" id="{73C17B3E-BCAF-4A32-A6A0-C21E1E6B796C}"/>
                </a:ext>
              </a:extLst>
            </p:cNvPr>
            <p:cNvSpPr txBox="1"/>
            <p:nvPr/>
          </p:nvSpPr>
          <p:spPr>
            <a:xfrm>
              <a:off x="2057724" y="480286"/>
              <a:ext cx="215847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TextBox 44">
              <a:extLst>
                <a:ext uri="{FF2B5EF4-FFF2-40B4-BE49-F238E27FC236}">
                  <a16:creationId xmlns:a16="http://schemas.microsoft.com/office/drawing/2014/main" id="{2BFA5803-99BF-4265-868A-DD40674CFF0A}"/>
                </a:ext>
              </a:extLst>
            </p:cNvPr>
            <p:cNvSpPr txBox="1"/>
            <p:nvPr/>
          </p:nvSpPr>
          <p:spPr>
            <a:xfrm>
              <a:off x="2308130" y="827128"/>
              <a:ext cx="1565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>
                  <a:solidFill>
                    <a:srgbClr val="7F59B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بول</a:t>
              </a:r>
              <a:endParaRPr lang="en-US" b="1" dirty="0">
                <a:solidFill>
                  <a:srgbClr val="7F59B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1" name="Group 58">
            <a:extLst>
              <a:ext uri="{FF2B5EF4-FFF2-40B4-BE49-F238E27FC236}">
                <a16:creationId xmlns:a16="http://schemas.microsoft.com/office/drawing/2014/main" id="{73BFBB0D-A21F-48B5-879C-F2A68A4AC583}"/>
              </a:ext>
            </a:extLst>
          </p:cNvPr>
          <p:cNvGrpSpPr/>
          <p:nvPr/>
        </p:nvGrpSpPr>
        <p:grpSpPr>
          <a:xfrm>
            <a:off x="8546746" y="1115465"/>
            <a:ext cx="2829513" cy="915729"/>
            <a:chOff x="7825521" y="536193"/>
            <a:chExt cx="2829513" cy="915729"/>
          </a:xfrm>
        </p:grpSpPr>
        <p:sp>
          <p:nvSpPr>
            <p:cNvPr id="63" name="TextBox 47">
              <a:extLst>
                <a:ext uri="{FF2B5EF4-FFF2-40B4-BE49-F238E27FC236}">
                  <a16:creationId xmlns:a16="http://schemas.microsoft.com/office/drawing/2014/main" id="{95024149-27C4-4F47-885C-79C5F4D4C567}"/>
                </a:ext>
              </a:extLst>
            </p:cNvPr>
            <p:cNvSpPr txBox="1"/>
            <p:nvPr/>
          </p:nvSpPr>
          <p:spPr>
            <a:xfrm>
              <a:off x="7825521" y="889000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63C5EA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64" name="TextBox 48">
              <a:extLst>
                <a:ext uri="{FF2B5EF4-FFF2-40B4-BE49-F238E27FC236}">
                  <a16:creationId xmlns:a16="http://schemas.microsoft.com/office/drawing/2014/main" id="{84C6D6B2-73AD-4322-B41E-D02DEAA83FD0}"/>
                </a:ext>
              </a:extLst>
            </p:cNvPr>
            <p:cNvSpPr txBox="1"/>
            <p:nvPr/>
          </p:nvSpPr>
          <p:spPr>
            <a:xfrm>
              <a:off x="8496564" y="536193"/>
              <a:ext cx="215847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5" name="TextBox 49">
              <a:extLst>
                <a:ext uri="{FF2B5EF4-FFF2-40B4-BE49-F238E27FC236}">
                  <a16:creationId xmlns:a16="http://schemas.microsoft.com/office/drawing/2014/main" id="{614DD092-4869-4877-B002-2DCB8801C89D}"/>
                </a:ext>
              </a:extLst>
            </p:cNvPr>
            <p:cNvSpPr txBox="1"/>
            <p:nvPr/>
          </p:nvSpPr>
          <p:spPr>
            <a:xfrm>
              <a:off x="8408169" y="805591"/>
              <a:ext cx="1565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>
                  <a:solidFill>
                    <a:srgbClr val="63C5EA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غائط</a:t>
              </a:r>
              <a:endParaRPr lang="en-US" b="1" dirty="0">
                <a:solidFill>
                  <a:srgbClr val="63C5E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9" name="Group 59">
            <a:extLst>
              <a:ext uri="{FF2B5EF4-FFF2-40B4-BE49-F238E27FC236}">
                <a16:creationId xmlns:a16="http://schemas.microsoft.com/office/drawing/2014/main" id="{1DD7E5E7-AEB7-44CC-BA3A-CCAA237702B0}"/>
              </a:ext>
            </a:extLst>
          </p:cNvPr>
          <p:cNvGrpSpPr/>
          <p:nvPr/>
        </p:nvGrpSpPr>
        <p:grpSpPr>
          <a:xfrm>
            <a:off x="8829971" y="5946806"/>
            <a:ext cx="2546288" cy="772790"/>
            <a:chOff x="8108746" y="5367534"/>
            <a:chExt cx="2546288" cy="772790"/>
          </a:xfrm>
        </p:grpSpPr>
        <p:sp>
          <p:nvSpPr>
            <p:cNvPr id="71" name="TextBox 50">
              <a:extLst>
                <a:ext uri="{FF2B5EF4-FFF2-40B4-BE49-F238E27FC236}">
                  <a16:creationId xmlns:a16="http://schemas.microsoft.com/office/drawing/2014/main" id="{4943DB91-DB53-4134-B418-30A21FF96EAA}"/>
                </a:ext>
              </a:extLst>
            </p:cNvPr>
            <p:cNvSpPr txBox="1"/>
            <p:nvPr/>
          </p:nvSpPr>
          <p:spPr>
            <a:xfrm>
              <a:off x="8108746" y="5367534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EA4B8B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</a:p>
          </p:txBody>
        </p:sp>
        <p:sp>
          <p:nvSpPr>
            <p:cNvPr id="72" name="TextBox 51">
              <a:extLst>
                <a:ext uri="{FF2B5EF4-FFF2-40B4-BE49-F238E27FC236}">
                  <a16:creationId xmlns:a16="http://schemas.microsoft.com/office/drawing/2014/main" id="{07C93CFC-993B-4BAC-B5DC-3BDEE033C029}"/>
                </a:ext>
              </a:extLst>
            </p:cNvPr>
            <p:cNvSpPr txBox="1"/>
            <p:nvPr/>
          </p:nvSpPr>
          <p:spPr>
            <a:xfrm>
              <a:off x="8496564" y="5886408"/>
              <a:ext cx="215847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3" name="TextBox 52">
              <a:extLst>
                <a:ext uri="{FF2B5EF4-FFF2-40B4-BE49-F238E27FC236}">
                  <a16:creationId xmlns:a16="http://schemas.microsoft.com/office/drawing/2014/main" id="{18C7E99F-A940-4BEF-AA0D-14AEC2EFD917}"/>
                </a:ext>
              </a:extLst>
            </p:cNvPr>
            <p:cNvSpPr txBox="1"/>
            <p:nvPr/>
          </p:nvSpPr>
          <p:spPr>
            <a:xfrm>
              <a:off x="8840863" y="5468379"/>
              <a:ext cx="1565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>
                  <a:solidFill>
                    <a:srgbClr val="EA4B8B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ريح</a:t>
              </a:r>
              <a:endParaRPr lang="en-US" sz="2000" b="1" dirty="0">
                <a:solidFill>
                  <a:srgbClr val="EA4B8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4" name="TextBox 56">
            <a:extLst>
              <a:ext uri="{FF2B5EF4-FFF2-40B4-BE49-F238E27FC236}">
                <a16:creationId xmlns:a16="http://schemas.microsoft.com/office/drawing/2014/main" id="{CE3DABDC-7BA6-4BAB-8988-76102F738FB6}"/>
              </a:ext>
            </a:extLst>
          </p:cNvPr>
          <p:cNvSpPr txBox="1"/>
          <p:nvPr/>
        </p:nvSpPr>
        <p:spPr>
          <a:xfrm>
            <a:off x="5362532" y="3105061"/>
            <a:ext cx="2502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انتقاضُ الوضوء</a:t>
            </a:r>
          </a:p>
          <a:p>
            <a:pPr algn="ct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بــ :</a:t>
            </a:r>
            <a:endPara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2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096369" y="173607"/>
            <a:ext cx="3291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نواقض الوُضُوءِ</a:t>
            </a:r>
          </a:p>
        </p:txBody>
      </p:sp>
    </p:spTree>
    <p:extLst>
      <p:ext uri="{BB962C8B-B14F-4D97-AF65-F5344CB8AC3E}">
        <p14:creationId xmlns:p14="http://schemas.microsoft.com/office/powerpoint/2010/main" val="281447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69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72018" y="1942553"/>
              <a:ext cx="1991367" cy="670062"/>
              <a:chOff x="3383657" y="5400344"/>
              <a:chExt cx="1991367" cy="67006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3657" y="5750210"/>
                <a:ext cx="1991367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نواقض الوُضُوءِ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Freeform: Shape 16">
            <a:extLst>
              <a:ext uri="{FF2B5EF4-FFF2-40B4-BE49-F238E27FC236}">
                <a16:creationId xmlns:a16="http://schemas.microsoft.com/office/drawing/2014/main" id="{50D78E1C-FD4D-49E6-8352-F310C8FFE3BC}"/>
              </a:ext>
            </a:extLst>
          </p:cNvPr>
          <p:cNvSpPr/>
          <p:nvPr/>
        </p:nvSpPr>
        <p:spPr>
          <a:xfrm rot="18900000">
            <a:off x="6160568" y="2363277"/>
            <a:ext cx="1313314" cy="1313314"/>
          </a:xfrm>
          <a:custGeom>
            <a:avLst/>
            <a:gdLst>
              <a:gd name="connsiteX0" fmla="*/ 917717 w 1313314"/>
              <a:gd name="connsiteY0" fmla="*/ 395597 h 1313314"/>
              <a:gd name="connsiteX1" fmla="*/ 1309116 w 1313314"/>
              <a:gd name="connsiteY1" fmla="*/ 1225394 h 1313314"/>
              <a:gd name="connsiteX2" fmla="*/ 1313314 w 1313314"/>
              <a:gd name="connsiteY2" fmla="*/ 1313314 h 1313314"/>
              <a:gd name="connsiteX3" fmla="*/ 1113268 w 1313314"/>
              <a:gd name="connsiteY3" fmla="*/ 1313314 h 1313314"/>
              <a:gd name="connsiteX4" fmla="*/ 1109986 w 1313314"/>
              <a:gd name="connsiteY4" fmla="*/ 1244569 h 1313314"/>
              <a:gd name="connsiteX5" fmla="*/ 776263 w 1313314"/>
              <a:gd name="connsiteY5" fmla="*/ 537051 h 1313314"/>
              <a:gd name="connsiteX6" fmla="*/ 68745 w 1313314"/>
              <a:gd name="connsiteY6" fmla="*/ 203328 h 1313314"/>
              <a:gd name="connsiteX7" fmla="*/ 0 w 1313314"/>
              <a:gd name="connsiteY7" fmla="*/ 200046 h 1313314"/>
              <a:gd name="connsiteX8" fmla="*/ 0 w 1313314"/>
              <a:gd name="connsiteY8" fmla="*/ 0 h 1313314"/>
              <a:gd name="connsiteX9" fmla="*/ 87920 w 1313314"/>
              <a:gd name="connsiteY9" fmla="*/ 4198 h 1313314"/>
              <a:gd name="connsiteX10" fmla="*/ 917717 w 1313314"/>
              <a:gd name="connsiteY10" fmla="*/ 395597 h 13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4" h="1313314">
                <a:moveTo>
                  <a:pt x="917717" y="395597"/>
                </a:moveTo>
                <a:cubicBezTo>
                  <a:pt x="1149657" y="627537"/>
                  <a:pt x="1280123" y="922525"/>
                  <a:pt x="1309116" y="1225394"/>
                </a:cubicBezTo>
                <a:lnTo>
                  <a:pt x="1313314" y="1313314"/>
                </a:lnTo>
                <a:lnTo>
                  <a:pt x="1113268" y="1313314"/>
                </a:lnTo>
                <a:lnTo>
                  <a:pt x="1109986" y="1244569"/>
                </a:lnTo>
                <a:cubicBezTo>
                  <a:pt x="1085266" y="986331"/>
                  <a:pt x="974025" y="734812"/>
                  <a:pt x="776263" y="537051"/>
                </a:cubicBezTo>
                <a:cubicBezTo>
                  <a:pt x="578502" y="339289"/>
                  <a:pt x="326983" y="228048"/>
                  <a:pt x="68745" y="203328"/>
                </a:cubicBezTo>
                <a:lnTo>
                  <a:pt x="0" y="200046"/>
                </a:lnTo>
                <a:lnTo>
                  <a:pt x="0" y="0"/>
                </a:lnTo>
                <a:lnTo>
                  <a:pt x="87920" y="4198"/>
                </a:lnTo>
                <a:cubicBezTo>
                  <a:pt x="390789" y="33191"/>
                  <a:pt x="685777" y="163657"/>
                  <a:pt x="917717" y="395597"/>
                </a:cubicBezTo>
                <a:close/>
              </a:path>
            </a:pathLst>
          </a:custGeom>
          <a:solidFill>
            <a:srgbClr val="63C5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15">
            <a:extLst>
              <a:ext uri="{FF2B5EF4-FFF2-40B4-BE49-F238E27FC236}">
                <a16:creationId xmlns:a16="http://schemas.microsoft.com/office/drawing/2014/main" id="{97C0F15D-F87E-474E-B07C-288A5B359AD5}"/>
              </a:ext>
            </a:extLst>
          </p:cNvPr>
          <p:cNvSpPr/>
          <p:nvPr/>
        </p:nvSpPr>
        <p:spPr>
          <a:xfrm rot="18900000">
            <a:off x="5172231" y="3351616"/>
            <a:ext cx="1313315" cy="1313315"/>
          </a:xfrm>
          <a:custGeom>
            <a:avLst/>
            <a:gdLst>
              <a:gd name="connsiteX0" fmla="*/ 1313315 w 1313315"/>
              <a:gd name="connsiteY0" fmla="*/ 0 h 1313315"/>
              <a:gd name="connsiteX1" fmla="*/ 1313315 w 1313315"/>
              <a:gd name="connsiteY1" fmla="*/ 200046 h 1313315"/>
              <a:gd name="connsiteX2" fmla="*/ 1244569 w 1313315"/>
              <a:gd name="connsiteY2" fmla="*/ 203328 h 1313315"/>
              <a:gd name="connsiteX3" fmla="*/ 537051 w 1313315"/>
              <a:gd name="connsiteY3" fmla="*/ 537051 h 1313315"/>
              <a:gd name="connsiteX4" fmla="*/ 203328 w 1313315"/>
              <a:gd name="connsiteY4" fmla="*/ 1244569 h 1313315"/>
              <a:gd name="connsiteX5" fmla="*/ 200046 w 1313315"/>
              <a:gd name="connsiteY5" fmla="*/ 1313315 h 1313315"/>
              <a:gd name="connsiteX6" fmla="*/ 0 w 1313315"/>
              <a:gd name="connsiteY6" fmla="*/ 1313314 h 1313315"/>
              <a:gd name="connsiteX7" fmla="*/ 4198 w 1313315"/>
              <a:gd name="connsiteY7" fmla="*/ 1225394 h 1313315"/>
              <a:gd name="connsiteX8" fmla="*/ 395597 w 1313315"/>
              <a:gd name="connsiteY8" fmla="*/ 395597 h 1313315"/>
              <a:gd name="connsiteX9" fmla="*/ 1225394 w 1313315"/>
              <a:gd name="connsiteY9" fmla="*/ 4198 h 1313315"/>
              <a:gd name="connsiteX10" fmla="*/ 1313315 w 1313315"/>
              <a:gd name="connsiteY10" fmla="*/ 0 h 131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5" h="1313315">
                <a:moveTo>
                  <a:pt x="1313315" y="0"/>
                </a:moveTo>
                <a:lnTo>
                  <a:pt x="1313315" y="200046"/>
                </a:lnTo>
                <a:lnTo>
                  <a:pt x="1244569" y="203328"/>
                </a:lnTo>
                <a:cubicBezTo>
                  <a:pt x="986331" y="228048"/>
                  <a:pt x="734812" y="339289"/>
                  <a:pt x="537051" y="537051"/>
                </a:cubicBezTo>
                <a:cubicBezTo>
                  <a:pt x="339289" y="734812"/>
                  <a:pt x="228048" y="986331"/>
                  <a:pt x="203328" y="1244569"/>
                </a:cubicBezTo>
                <a:lnTo>
                  <a:pt x="200046" y="1313315"/>
                </a:lnTo>
                <a:lnTo>
                  <a:pt x="0" y="1313314"/>
                </a:lnTo>
                <a:lnTo>
                  <a:pt x="4198" y="1225394"/>
                </a:lnTo>
                <a:cubicBezTo>
                  <a:pt x="33190" y="922525"/>
                  <a:pt x="163657" y="627537"/>
                  <a:pt x="395597" y="395597"/>
                </a:cubicBezTo>
                <a:cubicBezTo>
                  <a:pt x="627537" y="163657"/>
                  <a:pt x="922525" y="33190"/>
                  <a:pt x="1225394" y="4198"/>
                </a:cubicBezTo>
                <a:lnTo>
                  <a:pt x="1313315" y="0"/>
                </a:lnTo>
                <a:close/>
              </a:path>
            </a:pathLst>
          </a:custGeom>
          <a:solidFill>
            <a:srgbClr val="7F5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4">
            <a:extLst>
              <a:ext uri="{FF2B5EF4-FFF2-40B4-BE49-F238E27FC236}">
                <a16:creationId xmlns:a16="http://schemas.microsoft.com/office/drawing/2014/main" id="{5B509229-3A8A-42E0-8278-FDD195A0568E}"/>
              </a:ext>
            </a:extLst>
          </p:cNvPr>
          <p:cNvSpPr/>
          <p:nvPr/>
        </p:nvSpPr>
        <p:spPr>
          <a:xfrm rot="18900000">
            <a:off x="7148905" y="3351615"/>
            <a:ext cx="1313314" cy="1313314"/>
          </a:xfrm>
          <a:custGeom>
            <a:avLst/>
            <a:gdLst>
              <a:gd name="connsiteX0" fmla="*/ 1313314 w 1313314"/>
              <a:gd name="connsiteY0" fmla="*/ 0 h 1313314"/>
              <a:gd name="connsiteX1" fmla="*/ 1309116 w 1313314"/>
              <a:gd name="connsiteY1" fmla="*/ 87920 h 1313314"/>
              <a:gd name="connsiteX2" fmla="*/ 917717 w 1313314"/>
              <a:gd name="connsiteY2" fmla="*/ 917717 h 1313314"/>
              <a:gd name="connsiteX3" fmla="*/ 87920 w 1313314"/>
              <a:gd name="connsiteY3" fmla="*/ 1309116 h 1313314"/>
              <a:gd name="connsiteX4" fmla="*/ 0 w 1313314"/>
              <a:gd name="connsiteY4" fmla="*/ 1313314 h 1313314"/>
              <a:gd name="connsiteX5" fmla="*/ 0 w 1313314"/>
              <a:gd name="connsiteY5" fmla="*/ 1113268 h 1313314"/>
              <a:gd name="connsiteX6" fmla="*/ 68745 w 1313314"/>
              <a:gd name="connsiteY6" fmla="*/ 1109986 h 1313314"/>
              <a:gd name="connsiteX7" fmla="*/ 776263 w 1313314"/>
              <a:gd name="connsiteY7" fmla="*/ 776263 h 1313314"/>
              <a:gd name="connsiteX8" fmla="*/ 1109986 w 1313314"/>
              <a:gd name="connsiteY8" fmla="*/ 68745 h 1313314"/>
              <a:gd name="connsiteX9" fmla="*/ 1113268 w 1313314"/>
              <a:gd name="connsiteY9" fmla="*/ 0 h 1313314"/>
              <a:gd name="connsiteX10" fmla="*/ 1313314 w 1313314"/>
              <a:gd name="connsiteY10" fmla="*/ 0 h 13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4" h="1313314">
                <a:moveTo>
                  <a:pt x="1313314" y="0"/>
                </a:moveTo>
                <a:lnTo>
                  <a:pt x="1309116" y="87920"/>
                </a:lnTo>
                <a:cubicBezTo>
                  <a:pt x="1280124" y="390789"/>
                  <a:pt x="1149657" y="685777"/>
                  <a:pt x="917717" y="917717"/>
                </a:cubicBezTo>
                <a:cubicBezTo>
                  <a:pt x="685777" y="1149657"/>
                  <a:pt x="390789" y="1280124"/>
                  <a:pt x="87920" y="1309116"/>
                </a:cubicBezTo>
                <a:lnTo>
                  <a:pt x="0" y="1313314"/>
                </a:lnTo>
                <a:lnTo>
                  <a:pt x="0" y="1113268"/>
                </a:lnTo>
                <a:lnTo>
                  <a:pt x="68745" y="1109986"/>
                </a:lnTo>
                <a:cubicBezTo>
                  <a:pt x="326983" y="1085266"/>
                  <a:pt x="578502" y="974025"/>
                  <a:pt x="776263" y="776263"/>
                </a:cubicBezTo>
                <a:cubicBezTo>
                  <a:pt x="974025" y="578502"/>
                  <a:pt x="1085266" y="326983"/>
                  <a:pt x="1109986" y="68745"/>
                </a:cubicBezTo>
                <a:lnTo>
                  <a:pt x="1113268" y="0"/>
                </a:lnTo>
                <a:lnTo>
                  <a:pt x="1313314" y="0"/>
                </a:lnTo>
                <a:close/>
              </a:path>
            </a:pathLst>
          </a:custGeom>
          <a:solidFill>
            <a:srgbClr val="EA4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8DB14DA-B203-4BAF-824D-AD4709C1D094}"/>
              </a:ext>
            </a:extLst>
          </p:cNvPr>
          <p:cNvGrpSpPr/>
          <p:nvPr/>
        </p:nvGrpSpPr>
        <p:grpSpPr>
          <a:xfrm>
            <a:off x="3938408" y="1272963"/>
            <a:ext cx="2201365" cy="1459297"/>
            <a:chOff x="2982212" y="466647"/>
            <a:chExt cx="2201365" cy="1459297"/>
          </a:xfrm>
        </p:grpSpPr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508044B9-C06C-47EB-9D9E-1951E1FA46E9}"/>
                </a:ext>
              </a:extLst>
            </p:cNvPr>
            <p:cNvSpPr/>
            <p:nvPr/>
          </p:nvSpPr>
          <p:spPr>
            <a:xfrm rot="18804998">
              <a:off x="4369369" y="1111737"/>
              <a:ext cx="73935" cy="1554480"/>
            </a:xfrm>
            <a:prstGeom prst="rect">
              <a:avLst/>
            </a:prstGeom>
            <a:solidFill>
              <a:srgbClr val="7F5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28">
              <a:extLst>
                <a:ext uri="{FF2B5EF4-FFF2-40B4-BE49-F238E27FC236}">
                  <a16:creationId xmlns:a16="http://schemas.microsoft.com/office/drawing/2014/main" id="{2988F12B-189E-4999-A37D-0E96EE9F702F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solidFill>
              <a:srgbClr val="7F5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BD600AE-068B-44F1-B786-2F4C0211D764}"/>
              </a:ext>
            </a:extLst>
          </p:cNvPr>
          <p:cNvGrpSpPr/>
          <p:nvPr/>
        </p:nvGrpSpPr>
        <p:grpSpPr>
          <a:xfrm rot="5400000">
            <a:off x="7703872" y="1517462"/>
            <a:ext cx="2201366" cy="1459297"/>
            <a:chOff x="2982212" y="466647"/>
            <a:chExt cx="2201366" cy="1459297"/>
          </a:xfrm>
          <a:solidFill>
            <a:srgbClr val="63C5EA"/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8C8F693-4952-4FD9-986F-7C910675223D}"/>
                </a:ext>
              </a:extLst>
            </p:cNvPr>
            <p:cNvSpPr/>
            <p:nvPr/>
          </p:nvSpPr>
          <p:spPr>
            <a:xfrm rot="18804998">
              <a:off x="4369370" y="1111737"/>
              <a:ext cx="73935" cy="155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6E6C6F2-FDBC-4A98-A56D-A6E3A3FDEE77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0" name="Graphic 40">
            <a:extLst>
              <a:ext uri="{FF2B5EF4-FFF2-40B4-BE49-F238E27FC236}">
                <a16:creationId xmlns:a16="http://schemas.microsoft.com/office/drawing/2014/main" id="{BA88BCB4-058B-4A85-B8FF-55DAFB2C27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187" y="3079618"/>
            <a:ext cx="1228076" cy="821184"/>
          </a:xfrm>
          <a:prstGeom prst="rect">
            <a:avLst/>
          </a:prstGeom>
        </p:spPr>
      </p:pic>
      <p:grpSp>
        <p:nvGrpSpPr>
          <p:cNvPr id="41" name="Group 57">
            <a:extLst>
              <a:ext uri="{FF2B5EF4-FFF2-40B4-BE49-F238E27FC236}">
                <a16:creationId xmlns:a16="http://schemas.microsoft.com/office/drawing/2014/main" id="{D006073B-A74E-4126-8F7F-E012B7E96DED}"/>
              </a:ext>
            </a:extLst>
          </p:cNvPr>
          <p:cNvGrpSpPr/>
          <p:nvPr/>
        </p:nvGrpSpPr>
        <p:grpSpPr>
          <a:xfrm>
            <a:off x="3060136" y="795966"/>
            <a:ext cx="2158470" cy="971636"/>
            <a:chOff x="2057724" y="480286"/>
            <a:chExt cx="2158470" cy="971636"/>
          </a:xfrm>
        </p:grpSpPr>
        <p:sp>
          <p:nvSpPr>
            <p:cNvPr id="55" name="TextBox 41">
              <a:extLst>
                <a:ext uri="{FF2B5EF4-FFF2-40B4-BE49-F238E27FC236}">
                  <a16:creationId xmlns:a16="http://schemas.microsoft.com/office/drawing/2014/main" id="{1AD31F83-8B6D-40EA-9869-71150B83DC68}"/>
                </a:ext>
              </a:extLst>
            </p:cNvPr>
            <p:cNvSpPr txBox="1"/>
            <p:nvPr/>
          </p:nvSpPr>
          <p:spPr>
            <a:xfrm>
              <a:off x="3317822" y="805591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7F59B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56" name="TextBox 43">
              <a:extLst>
                <a:ext uri="{FF2B5EF4-FFF2-40B4-BE49-F238E27FC236}">
                  <a16:creationId xmlns:a16="http://schemas.microsoft.com/office/drawing/2014/main" id="{73C17B3E-BCAF-4A32-A6A0-C21E1E6B796C}"/>
                </a:ext>
              </a:extLst>
            </p:cNvPr>
            <p:cNvSpPr txBox="1"/>
            <p:nvPr/>
          </p:nvSpPr>
          <p:spPr>
            <a:xfrm>
              <a:off x="2057724" y="480286"/>
              <a:ext cx="215847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TextBox 44">
              <a:extLst>
                <a:ext uri="{FF2B5EF4-FFF2-40B4-BE49-F238E27FC236}">
                  <a16:creationId xmlns:a16="http://schemas.microsoft.com/office/drawing/2014/main" id="{2BFA5803-99BF-4265-868A-DD40674CFF0A}"/>
                </a:ext>
              </a:extLst>
            </p:cNvPr>
            <p:cNvSpPr txBox="1"/>
            <p:nvPr/>
          </p:nvSpPr>
          <p:spPr>
            <a:xfrm>
              <a:off x="2334004" y="805591"/>
              <a:ext cx="1565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>
                  <a:solidFill>
                    <a:srgbClr val="7F59B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النوم</a:t>
              </a:r>
              <a:endParaRPr lang="en-US" b="1" dirty="0">
                <a:solidFill>
                  <a:srgbClr val="7F59B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1" name="Group 58">
            <a:extLst>
              <a:ext uri="{FF2B5EF4-FFF2-40B4-BE49-F238E27FC236}">
                <a16:creationId xmlns:a16="http://schemas.microsoft.com/office/drawing/2014/main" id="{73BFBB0D-A21F-48B5-879C-F2A68A4AC583}"/>
              </a:ext>
            </a:extLst>
          </p:cNvPr>
          <p:cNvGrpSpPr/>
          <p:nvPr/>
        </p:nvGrpSpPr>
        <p:grpSpPr>
          <a:xfrm>
            <a:off x="8546746" y="780248"/>
            <a:ext cx="2829513" cy="1200329"/>
            <a:chOff x="7825521" y="200976"/>
            <a:chExt cx="2829513" cy="1200329"/>
          </a:xfrm>
        </p:grpSpPr>
        <p:sp>
          <p:nvSpPr>
            <p:cNvPr id="63" name="TextBox 47">
              <a:extLst>
                <a:ext uri="{FF2B5EF4-FFF2-40B4-BE49-F238E27FC236}">
                  <a16:creationId xmlns:a16="http://schemas.microsoft.com/office/drawing/2014/main" id="{95024149-27C4-4F47-885C-79C5F4D4C567}"/>
                </a:ext>
              </a:extLst>
            </p:cNvPr>
            <p:cNvSpPr txBox="1"/>
            <p:nvPr/>
          </p:nvSpPr>
          <p:spPr>
            <a:xfrm>
              <a:off x="7825521" y="627390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63C5EA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64" name="TextBox 48">
              <a:extLst>
                <a:ext uri="{FF2B5EF4-FFF2-40B4-BE49-F238E27FC236}">
                  <a16:creationId xmlns:a16="http://schemas.microsoft.com/office/drawing/2014/main" id="{84C6D6B2-73AD-4322-B41E-D02DEAA83FD0}"/>
                </a:ext>
              </a:extLst>
            </p:cNvPr>
            <p:cNvSpPr txBox="1"/>
            <p:nvPr/>
          </p:nvSpPr>
          <p:spPr>
            <a:xfrm>
              <a:off x="8496564" y="536193"/>
              <a:ext cx="215847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5" name="TextBox 49">
              <a:extLst>
                <a:ext uri="{FF2B5EF4-FFF2-40B4-BE49-F238E27FC236}">
                  <a16:creationId xmlns:a16="http://schemas.microsoft.com/office/drawing/2014/main" id="{614DD092-4869-4877-B002-2DCB8801C89D}"/>
                </a:ext>
              </a:extLst>
            </p:cNvPr>
            <p:cNvSpPr txBox="1"/>
            <p:nvPr/>
          </p:nvSpPr>
          <p:spPr>
            <a:xfrm>
              <a:off x="8613828" y="200976"/>
              <a:ext cx="156571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>
                  <a:solidFill>
                    <a:srgbClr val="63C5EA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أكل لحم الإبل</a:t>
              </a:r>
              <a:endParaRPr lang="en-US" b="1" dirty="0">
                <a:solidFill>
                  <a:srgbClr val="63C5E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4" name="TextBox 56">
            <a:extLst>
              <a:ext uri="{FF2B5EF4-FFF2-40B4-BE49-F238E27FC236}">
                <a16:creationId xmlns:a16="http://schemas.microsoft.com/office/drawing/2014/main" id="{CE3DABDC-7BA6-4BAB-8988-76102F738FB6}"/>
              </a:ext>
            </a:extLst>
          </p:cNvPr>
          <p:cNvSpPr txBox="1"/>
          <p:nvPr/>
        </p:nvSpPr>
        <p:spPr>
          <a:xfrm>
            <a:off x="5362532" y="3913889"/>
            <a:ext cx="2502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انتقاضُ الوضوء</a:t>
            </a:r>
          </a:p>
          <a:p>
            <a:pPr algn="ct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بــ :</a:t>
            </a:r>
            <a:endPara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3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2396615" y="-516830"/>
            <a:ext cx="2410006" cy="6424246"/>
            <a:chOff x="7774691" y="-4044221"/>
            <a:chExt cx="5029652" cy="7854541"/>
          </a:xfrm>
          <a:solidFill>
            <a:srgbClr val="FFC000"/>
          </a:solidFill>
        </p:grpSpPr>
        <p:grpSp>
          <p:nvGrpSpPr>
            <p:cNvPr id="44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4044221"/>
              <a:ext cx="5029652" cy="7854541"/>
              <a:chOff x="2000433" y="-6688835"/>
              <a:chExt cx="8318662" cy="12990811"/>
            </a:xfrm>
            <a:grpFill/>
          </p:grpSpPr>
          <p:sp>
            <p:nvSpPr>
              <p:cNvPr id="46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52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48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6688835"/>
                <a:ext cx="127948" cy="8506544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5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3616" y="1512508"/>
              <a:ext cx="4591802" cy="2177087"/>
            </a:xfrm>
            <a:prstGeom prst="rect">
              <a:avLst/>
            </a:prstGeom>
            <a:grpFill/>
          </p:spPr>
        </p:pic>
      </p:grpSp>
      <p:grpSp>
        <p:nvGrpSpPr>
          <p:cNvPr id="75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9583375" y="-639463"/>
            <a:ext cx="2410006" cy="6420032"/>
            <a:chOff x="7774691" y="-4039069"/>
            <a:chExt cx="5029652" cy="7849389"/>
          </a:xfrm>
          <a:solidFill>
            <a:srgbClr val="FFC000"/>
          </a:solidFill>
        </p:grpSpPr>
        <p:grpSp>
          <p:nvGrpSpPr>
            <p:cNvPr id="76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4039069"/>
              <a:ext cx="5029652" cy="7849389"/>
              <a:chOff x="2000433" y="-6680314"/>
              <a:chExt cx="8318662" cy="12982290"/>
            </a:xfrm>
            <a:grpFill/>
          </p:grpSpPr>
          <p:sp>
            <p:nvSpPr>
              <p:cNvPr id="78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9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81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80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6680314"/>
                <a:ext cx="127821" cy="849802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77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5128" y="1527275"/>
              <a:ext cx="4608776" cy="2160004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341056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89874" y="1942553"/>
              <a:ext cx="1497769" cy="644294"/>
              <a:chOff x="3601513" y="5400344"/>
              <a:chExt cx="1497769" cy="64429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601513" y="5724442"/>
                <a:ext cx="1497769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نواقض الوُضُوءِ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7721600" y="616444"/>
            <a:ext cx="3804165" cy="854865"/>
          </a:xfrm>
          <a:prstGeom prst="rect">
            <a:avLst/>
          </a:prstGeom>
          <a:solidFill>
            <a:srgbClr val="D60093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rgbClr val="FFFF00"/>
                </a:solidFill>
              </a:rPr>
              <a:t>صغيري / صغيرتي     </a:t>
            </a:r>
            <a:r>
              <a:rPr lang="ar-SY" sz="4000" b="1" dirty="0">
                <a:solidFill>
                  <a:srgbClr val="FFFF00"/>
                </a:solidFill>
              </a:rPr>
              <a:t>إذا :</a:t>
            </a:r>
            <a:endParaRPr lang="ar-SY" sz="2800" b="1" dirty="0">
              <a:solidFill>
                <a:srgbClr val="FFFF00"/>
              </a:solidFill>
            </a:endParaRPr>
          </a:p>
        </p:txBody>
      </p:sp>
      <p:grpSp>
        <p:nvGrpSpPr>
          <p:cNvPr id="24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412169" y="-1681464"/>
            <a:ext cx="5704515" cy="7454276"/>
            <a:chOff x="7774691" y="-2392936"/>
            <a:chExt cx="5029652" cy="6203256"/>
          </a:xfrm>
          <a:solidFill>
            <a:srgbClr val="FFC000"/>
          </a:solidFill>
        </p:grpSpPr>
        <p:grpSp>
          <p:nvGrpSpPr>
            <p:cNvPr id="2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2392936"/>
              <a:ext cx="5029652" cy="6203256"/>
              <a:chOff x="2000433" y="-3957734"/>
              <a:chExt cx="8318662" cy="10259710"/>
            </a:xfrm>
            <a:grpFill/>
          </p:grpSpPr>
          <p:sp>
            <p:nvSpPr>
              <p:cNvPr id="27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31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30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3957734"/>
                <a:ext cx="86866" cy="5775442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6327" y="1464558"/>
              <a:ext cx="4631587" cy="2207320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07923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CC4F8EEC-6805-451E-80E9-3F535E0EE0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D8C2A61F-9E06-4761-8F5D-D662C0CD0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30CD906C-6814-4EFD-8EBA-7FB8BDEE1086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1506802-4B00-4A05-9D1E-1122B4399DD4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FE545AA5-8854-4EB4-9967-71967078B5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2681</TotalTime>
  <Words>54</Words>
  <Application>Microsoft Office PowerPoint</Application>
  <PresentationFormat>شاشة عريضة</PresentationFormat>
  <Paragraphs>31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Cooper Black</vt:lpstr>
      <vt:lpstr>Open Sans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الناصر</cp:lastModifiedBy>
  <cp:revision>1473</cp:revision>
  <dcterms:created xsi:type="dcterms:W3CDTF">2020-10-10T04:32:51Z</dcterms:created>
  <dcterms:modified xsi:type="dcterms:W3CDTF">2021-03-06T16:03:01Z</dcterms:modified>
</cp:coreProperties>
</file>