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410" r:id="rId2"/>
    <p:sldId id="481" r:id="rId3"/>
    <p:sldId id="482" r:id="rId4"/>
    <p:sldId id="483" r:id="rId5"/>
    <p:sldId id="411" r:id="rId6"/>
    <p:sldId id="335" r:id="rId7"/>
  </p:sldIdLst>
  <p:sldSz cx="12192000" cy="6858000"/>
  <p:notesSz cx="6858000" cy="9144000"/>
  <p:defaultTextStyle>
    <a:defPPr>
      <a:defRPr lang="ar-SY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orient="horz" pos="1552">
          <p15:clr>
            <a:srgbClr val="A4A3A4"/>
          </p15:clr>
        </p15:guide>
        <p15:guide id="4" pos="275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0093"/>
    <a:srgbClr val="9933FF"/>
    <a:srgbClr val="00CC99"/>
    <a:srgbClr val="8E8E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784" autoAdjust="0"/>
    <p:restoredTop sz="94660"/>
  </p:normalViewPr>
  <p:slideViewPr>
    <p:cSldViewPr snapToGrid="0">
      <p:cViewPr varScale="1">
        <p:scale>
          <a:sx n="58" d="100"/>
          <a:sy n="58" d="100"/>
        </p:scale>
        <p:origin x="96" y="1296"/>
      </p:cViewPr>
      <p:guideLst>
        <p:guide orient="horz" pos="2183"/>
        <p:guide pos="3840"/>
        <p:guide orient="horz" pos="1552"/>
        <p:guide pos="275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383EFD-F5C3-4596-A6BE-F013D50D63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468507-E48F-4DFA-A829-9E6850D483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17824D-4963-4AEF-8845-A701F89778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23/07/1442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41B5A5-C580-4BAD-AC31-F7A349DB6A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BBE145-E0FE-4869-BAF5-293267447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341778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1E142B-EB09-40AC-9C1C-70743FB2DB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EA1A42-6E36-4F8A-9BCD-E5822A6372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2035B9-E8D9-446C-8B0C-E620EEF008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23/07/1442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16E3D1-50C0-4730-B528-A8C498A14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01073B-158B-4AE9-AC92-1749BAAD0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27133928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CCA734-14EF-4383-A502-FEEE5AB73E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58EF1C-264D-4088-B5C0-E9BA4DD77E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8DE1C0-E5B4-4EFD-8F40-86BB2BF552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23/07/1442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EAE23B-BEDB-44BD-881B-6810A51166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AC8A00-691D-4222-9E4C-27AD8ED9A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3918021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00268D-5087-4782-83A0-7BDCE442AD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08DDF0-95F6-4C2C-A69B-084351F854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B8CA33-BB33-4277-B612-C9E1D05C29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23/07/1442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62F7DA-877C-4013-8071-00B9B560F0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B75940-3DE1-408F-A3A8-F3079DA51D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165140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4215D6-DABE-4EC1-8EF8-3F28AB657E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8B973C-3DE2-4442-9F61-6A3A0A83B7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331303-8694-4202-AE62-13D8BF19AC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23/07/1442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B5A991-FED7-4761-9FDA-4EBFAFD0A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1CE27E-CAB6-4676-A299-F8F0CCE768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51280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28406D-B68F-4492-B411-544EA1CBB0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E685C1-6582-4548-93B0-CF389488E2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EF7209E-CA2B-4E0C-9F58-D23832130D1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576C25-EB1A-493E-925A-54DD261A44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23/07/1442</a:t>
            </a:fld>
            <a:endParaRPr lang="ar-SY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F1A648-573E-4D1C-9B37-0DD38B2DE1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F7FD76-E72B-4103-8C08-909F8FBD5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4242832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FDE9F3-0B73-451E-B1FD-E57763CA2C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B3FAC8-02A7-41C1-9E47-10A3D4A77C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29AC79-7E73-4D20-9646-DD236F0F19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4C11032-0B34-41CF-82A2-9AAD8DAFAF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41945D-B03E-426C-B2EB-660A2A4AF8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99AB5B1-37E9-452C-A859-82C73F48C9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23/07/1442</a:t>
            </a:fld>
            <a:endParaRPr lang="ar-SY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081A46B-C692-42B8-B5F4-F6A2F41B4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A570D41-E0D1-4D60-AA1B-C4505C1CA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31594956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8361EA-BB4F-4812-AB3B-6DC8D6552F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9AE787D-937F-45D7-9F0A-676E91284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23/07/1442</a:t>
            </a:fld>
            <a:endParaRPr lang="ar-SY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537004-576D-4A7C-BC07-BA35536E3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18AD639-5ABD-4DF9-93B0-B163F3997B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274027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84F1BB8-A163-4517-B61E-339E9D08BC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23/07/1442</a:t>
            </a:fld>
            <a:endParaRPr lang="ar-SY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9DAE9B0-8279-4D95-A8E5-FF1861DCB3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575CDE-48B3-4C4B-9133-0DEBA82C6D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874944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420E49-9673-4926-A845-7934D29D24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6EE9FC-96EA-426D-AECE-D5ACC8AD1D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D3148F-7D9E-4DC2-983C-2DF4EBEF9D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902337-E20A-44D7-A4A2-B3288160D2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23/07/1442</a:t>
            </a:fld>
            <a:endParaRPr lang="ar-SY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49D80C-F2AF-4541-B72F-72163887AD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4AF57B-78A1-4C8D-95D2-21E26FC40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7176625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D991A2-4774-4E31-AFD1-81C0953877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BCFEBE6-1F40-49F1-A26B-A1D2783FF9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Y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7DDD43-DD00-49D2-8755-6B6C04FE94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A31415-AD63-4380-B0A5-449277CCE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4A506-A0B2-4DE1-B069-A8C9CB89B5D1}" type="datetimeFigureOut">
              <a:rPr lang="ar-SY" smtClean="0"/>
              <a:t>23/07/1442</a:t>
            </a:fld>
            <a:endParaRPr lang="ar-SY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B7B878-3C64-4AD3-B496-BCCE1B0591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Y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1A505B-7E14-40DC-8215-424EE71AAF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4193815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8DEDDA3-59C3-47C3-A9FC-BDF8CA8C95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ar-S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A632CC-E3B5-4518-BA05-A11A2C0203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84713C-4252-4E02-8094-3312FC7AB2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F4A506-A0B2-4DE1-B069-A8C9CB89B5D1}" type="datetimeFigureOut">
              <a:rPr lang="ar-SY" smtClean="0"/>
              <a:t>23/07/1442</a:t>
            </a:fld>
            <a:endParaRPr lang="ar-SY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9C7B0F-1CEF-46C7-A7CA-EB23C98DBA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Y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67A0E8-86E0-4785-A23D-63C27EBC31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E56113-F40E-4E10-AEB9-94A51125845C}" type="slidenum">
              <a:rPr lang="ar-SY" smtClean="0"/>
              <a:t>‹#›</a:t>
            </a:fld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14240526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Y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CF34079-EEF9-4657-8F5A-13DEFFCB1F59}"/>
              </a:ext>
            </a:extLst>
          </p:cNvPr>
          <p:cNvSpPr/>
          <p:nvPr/>
        </p:nvSpPr>
        <p:spPr>
          <a:xfrm>
            <a:off x="-72682" y="4161692"/>
            <a:ext cx="12191999" cy="2848708"/>
          </a:xfrm>
          <a:custGeom>
            <a:avLst/>
            <a:gdLst>
              <a:gd name="connsiteX0" fmla="*/ 3183987 w 12191999"/>
              <a:gd name="connsiteY0" fmla="*/ 495881 h 2848708"/>
              <a:gd name="connsiteX1" fmla="*/ 2213316 w 12191999"/>
              <a:gd name="connsiteY1" fmla="*/ 1466552 h 2848708"/>
              <a:gd name="connsiteX2" fmla="*/ 2213316 w 12191999"/>
              <a:gd name="connsiteY2" fmla="*/ 2838152 h 2848708"/>
              <a:gd name="connsiteX3" fmla="*/ 4154658 w 12191999"/>
              <a:gd name="connsiteY3" fmla="*/ 2838152 h 2848708"/>
              <a:gd name="connsiteX4" fmla="*/ 4154658 w 12191999"/>
              <a:gd name="connsiteY4" fmla="*/ 1466552 h 2848708"/>
              <a:gd name="connsiteX5" fmla="*/ 3183987 w 12191999"/>
              <a:gd name="connsiteY5" fmla="*/ 495881 h 2848708"/>
              <a:gd name="connsiteX6" fmla="*/ 5790024 w 12191999"/>
              <a:gd name="connsiteY6" fmla="*/ 495880 h 2848708"/>
              <a:gd name="connsiteX7" fmla="*/ 4618889 w 12191999"/>
              <a:gd name="connsiteY7" fmla="*/ 1667016 h 2848708"/>
              <a:gd name="connsiteX8" fmla="*/ 4618889 w 12191999"/>
              <a:gd name="connsiteY8" fmla="*/ 2838151 h 2848708"/>
              <a:gd name="connsiteX9" fmla="*/ 7453527 w 12191999"/>
              <a:gd name="connsiteY9" fmla="*/ 2838151 h 2848708"/>
              <a:gd name="connsiteX10" fmla="*/ 7453528 w 12191999"/>
              <a:gd name="connsiteY10" fmla="*/ 1667016 h 2848708"/>
              <a:gd name="connsiteX11" fmla="*/ 6282392 w 12191999"/>
              <a:gd name="connsiteY11" fmla="*/ 495880 h 2848708"/>
              <a:gd name="connsiteX12" fmla="*/ 9008012 w 12191999"/>
              <a:gd name="connsiteY12" fmla="*/ 495879 h 2848708"/>
              <a:gd name="connsiteX13" fmla="*/ 8037341 w 12191999"/>
              <a:gd name="connsiteY13" fmla="*/ 1466550 h 2848708"/>
              <a:gd name="connsiteX14" fmla="*/ 8037341 w 12191999"/>
              <a:gd name="connsiteY14" fmla="*/ 2838150 h 2848708"/>
              <a:gd name="connsiteX15" fmla="*/ 9978683 w 12191999"/>
              <a:gd name="connsiteY15" fmla="*/ 2838150 h 2848708"/>
              <a:gd name="connsiteX16" fmla="*/ 9978683 w 12191999"/>
              <a:gd name="connsiteY16" fmla="*/ 1466550 h 2848708"/>
              <a:gd name="connsiteX17" fmla="*/ 9008012 w 12191999"/>
              <a:gd name="connsiteY17" fmla="*/ 495879 h 2848708"/>
              <a:gd name="connsiteX18" fmla="*/ 0 w 12191999"/>
              <a:gd name="connsiteY18" fmla="*/ 0 h 2848708"/>
              <a:gd name="connsiteX19" fmla="*/ 12191999 w 12191999"/>
              <a:gd name="connsiteY19" fmla="*/ 0 h 2848708"/>
              <a:gd name="connsiteX20" fmla="*/ 12191999 w 12191999"/>
              <a:gd name="connsiteY20" fmla="*/ 837741 h 2848708"/>
              <a:gd name="connsiteX21" fmla="*/ 12144508 w 12191999"/>
              <a:gd name="connsiteY21" fmla="*/ 780181 h 2848708"/>
              <a:gd name="connsiteX22" fmla="*/ 11458140 w 12191999"/>
              <a:gd name="connsiteY22" fmla="*/ 495878 h 2848708"/>
              <a:gd name="connsiteX23" fmla="*/ 10487469 w 12191999"/>
              <a:gd name="connsiteY23" fmla="*/ 1466549 h 2848708"/>
              <a:gd name="connsiteX24" fmla="*/ 10487469 w 12191999"/>
              <a:gd name="connsiteY24" fmla="*/ 2838149 h 2848708"/>
              <a:gd name="connsiteX25" fmla="*/ 12191999 w 12191999"/>
              <a:gd name="connsiteY25" fmla="*/ 2838149 h 2848708"/>
              <a:gd name="connsiteX26" fmla="*/ 12191999 w 12191999"/>
              <a:gd name="connsiteY26" fmla="*/ 2848708 h 2848708"/>
              <a:gd name="connsiteX27" fmla="*/ 1648266 w 12191999"/>
              <a:gd name="connsiteY27" fmla="*/ 2848708 h 2848708"/>
              <a:gd name="connsiteX28" fmla="*/ 1648266 w 12191999"/>
              <a:gd name="connsiteY28" fmla="*/ 1480625 h 2848708"/>
              <a:gd name="connsiteX29" fmla="*/ 677595 w 12191999"/>
              <a:gd name="connsiteY29" fmla="*/ 509954 h 2848708"/>
              <a:gd name="connsiteX30" fmla="*/ 134883 w 12191999"/>
              <a:gd name="connsiteY30" fmla="*/ 675730 h 2848708"/>
              <a:gd name="connsiteX31" fmla="*/ 0 w 12191999"/>
              <a:gd name="connsiteY31" fmla="*/ 787019 h 2848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2191999" h="2848708">
                <a:moveTo>
                  <a:pt x="3183987" y="495881"/>
                </a:moveTo>
                <a:cubicBezTo>
                  <a:pt x="2647900" y="495881"/>
                  <a:pt x="2213316" y="930465"/>
                  <a:pt x="2213316" y="1466552"/>
                </a:cubicBezTo>
                <a:lnTo>
                  <a:pt x="2213316" y="2838152"/>
                </a:lnTo>
                <a:lnTo>
                  <a:pt x="4154658" y="2838152"/>
                </a:lnTo>
                <a:lnTo>
                  <a:pt x="4154658" y="1466552"/>
                </a:lnTo>
                <a:cubicBezTo>
                  <a:pt x="4154658" y="930465"/>
                  <a:pt x="3720074" y="495881"/>
                  <a:pt x="3183987" y="495881"/>
                </a:cubicBezTo>
                <a:close/>
                <a:moveTo>
                  <a:pt x="5790024" y="495880"/>
                </a:moveTo>
                <a:cubicBezTo>
                  <a:pt x="5143223" y="495880"/>
                  <a:pt x="4618889" y="1020215"/>
                  <a:pt x="4618889" y="1667016"/>
                </a:cubicBezTo>
                <a:lnTo>
                  <a:pt x="4618889" y="2838151"/>
                </a:lnTo>
                <a:lnTo>
                  <a:pt x="7453527" y="2838151"/>
                </a:lnTo>
                <a:cubicBezTo>
                  <a:pt x="7453527" y="2447773"/>
                  <a:pt x="7453528" y="2057394"/>
                  <a:pt x="7453528" y="1667016"/>
                </a:cubicBezTo>
                <a:cubicBezTo>
                  <a:pt x="7453528" y="1020215"/>
                  <a:pt x="6929193" y="495880"/>
                  <a:pt x="6282392" y="495880"/>
                </a:cubicBezTo>
                <a:close/>
                <a:moveTo>
                  <a:pt x="9008012" y="495879"/>
                </a:moveTo>
                <a:cubicBezTo>
                  <a:pt x="8471925" y="495879"/>
                  <a:pt x="8037341" y="930463"/>
                  <a:pt x="8037341" y="1466550"/>
                </a:cubicBezTo>
                <a:lnTo>
                  <a:pt x="8037341" y="2838150"/>
                </a:lnTo>
                <a:lnTo>
                  <a:pt x="9978683" y="2838150"/>
                </a:lnTo>
                <a:lnTo>
                  <a:pt x="9978683" y="1466550"/>
                </a:lnTo>
                <a:cubicBezTo>
                  <a:pt x="9978683" y="930463"/>
                  <a:pt x="9544099" y="495879"/>
                  <a:pt x="9008012" y="495879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837741"/>
                </a:lnTo>
                <a:lnTo>
                  <a:pt x="12144508" y="780181"/>
                </a:lnTo>
                <a:cubicBezTo>
                  <a:pt x="11968851" y="604524"/>
                  <a:pt x="11726183" y="495878"/>
                  <a:pt x="11458140" y="495878"/>
                </a:cubicBezTo>
                <a:cubicBezTo>
                  <a:pt x="10922053" y="495878"/>
                  <a:pt x="10487469" y="930462"/>
                  <a:pt x="10487469" y="1466549"/>
                </a:cubicBezTo>
                <a:lnTo>
                  <a:pt x="10487469" y="2838149"/>
                </a:lnTo>
                <a:lnTo>
                  <a:pt x="12191999" y="2838149"/>
                </a:lnTo>
                <a:lnTo>
                  <a:pt x="12191999" y="2848708"/>
                </a:lnTo>
                <a:lnTo>
                  <a:pt x="1648266" y="2848708"/>
                </a:lnTo>
                <a:lnTo>
                  <a:pt x="1648266" y="1480625"/>
                </a:lnTo>
                <a:cubicBezTo>
                  <a:pt x="1648266" y="944538"/>
                  <a:pt x="1213682" y="509954"/>
                  <a:pt x="677595" y="509954"/>
                </a:cubicBezTo>
                <a:cubicBezTo>
                  <a:pt x="476562" y="509954"/>
                  <a:pt x="289803" y="571068"/>
                  <a:pt x="134883" y="675730"/>
                </a:cubicBezTo>
                <a:lnTo>
                  <a:pt x="0" y="787019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F2E80C4A-C70F-457E-84D8-43ECF2B245C8}"/>
              </a:ext>
            </a:extLst>
          </p:cNvPr>
          <p:cNvSpPr/>
          <p:nvPr/>
        </p:nvSpPr>
        <p:spPr>
          <a:xfrm>
            <a:off x="2" y="4009292"/>
            <a:ext cx="12191999" cy="2848708"/>
          </a:xfrm>
          <a:custGeom>
            <a:avLst/>
            <a:gdLst>
              <a:gd name="connsiteX0" fmla="*/ 3183987 w 12191999"/>
              <a:gd name="connsiteY0" fmla="*/ 495881 h 2848708"/>
              <a:gd name="connsiteX1" fmla="*/ 2213316 w 12191999"/>
              <a:gd name="connsiteY1" fmla="*/ 1466552 h 2848708"/>
              <a:gd name="connsiteX2" fmla="*/ 2213316 w 12191999"/>
              <a:gd name="connsiteY2" fmla="*/ 2838152 h 2848708"/>
              <a:gd name="connsiteX3" fmla="*/ 4154658 w 12191999"/>
              <a:gd name="connsiteY3" fmla="*/ 2838152 h 2848708"/>
              <a:gd name="connsiteX4" fmla="*/ 4154658 w 12191999"/>
              <a:gd name="connsiteY4" fmla="*/ 1466552 h 2848708"/>
              <a:gd name="connsiteX5" fmla="*/ 3183987 w 12191999"/>
              <a:gd name="connsiteY5" fmla="*/ 495881 h 2848708"/>
              <a:gd name="connsiteX6" fmla="*/ 5790024 w 12191999"/>
              <a:gd name="connsiteY6" fmla="*/ 495880 h 2848708"/>
              <a:gd name="connsiteX7" fmla="*/ 4618889 w 12191999"/>
              <a:gd name="connsiteY7" fmla="*/ 1667016 h 2848708"/>
              <a:gd name="connsiteX8" fmla="*/ 4618889 w 12191999"/>
              <a:gd name="connsiteY8" fmla="*/ 2838151 h 2848708"/>
              <a:gd name="connsiteX9" fmla="*/ 7453527 w 12191999"/>
              <a:gd name="connsiteY9" fmla="*/ 2838151 h 2848708"/>
              <a:gd name="connsiteX10" fmla="*/ 7453528 w 12191999"/>
              <a:gd name="connsiteY10" fmla="*/ 1667016 h 2848708"/>
              <a:gd name="connsiteX11" fmla="*/ 6282392 w 12191999"/>
              <a:gd name="connsiteY11" fmla="*/ 495880 h 2848708"/>
              <a:gd name="connsiteX12" fmla="*/ 9008012 w 12191999"/>
              <a:gd name="connsiteY12" fmla="*/ 495879 h 2848708"/>
              <a:gd name="connsiteX13" fmla="*/ 8037341 w 12191999"/>
              <a:gd name="connsiteY13" fmla="*/ 1466550 h 2848708"/>
              <a:gd name="connsiteX14" fmla="*/ 8037341 w 12191999"/>
              <a:gd name="connsiteY14" fmla="*/ 2838150 h 2848708"/>
              <a:gd name="connsiteX15" fmla="*/ 9978683 w 12191999"/>
              <a:gd name="connsiteY15" fmla="*/ 2838150 h 2848708"/>
              <a:gd name="connsiteX16" fmla="*/ 9978683 w 12191999"/>
              <a:gd name="connsiteY16" fmla="*/ 1466550 h 2848708"/>
              <a:gd name="connsiteX17" fmla="*/ 9008012 w 12191999"/>
              <a:gd name="connsiteY17" fmla="*/ 495879 h 2848708"/>
              <a:gd name="connsiteX18" fmla="*/ 0 w 12191999"/>
              <a:gd name="connsiteY18" fmla="*/ 0 h 2848708"/>
              <a:gd name="connsiteX19" fmla="*/ 12191999 w 12191999"/>
              <a:gd name="connsiteY19" fmla="*/ 0 h 2848708"/>
              <a:gd name="connsiteX20" fmla="*/ 12191999 w 12191999"/>
              <a:gd name="connsiteY20" fmla="*/ 837741 h 2848708"/>
              <a:gd name="connsiteX21" fmla="*/ 12144508 w 12191999"/>
              <a:gd name="connsiteY21" fmla="*/ 780181 h 2848708"/>
              <a:gd name="connsiteX22" fmla="*/ 11458140 w 12191999"/>
              <a:gd name="connsiteY22" fmla="*/ 495878 h 2848708"/>
              <a:gd name="connsiteX23" fmla="*/ 10487469 w 12191999"/>
              <a:gd name="connsiteY23" fmla="*/ 1466549 h 2848708"/>
              <a:gd name="connsiteX24" fmla="*/ 10487469 w 12191999"/>
              <a:gd name="connsiteY24" fmla="*/ 2838149 h 2848708"/>
              <a:gd name="connsiteX25" fmla="*/ 12191999 w 12191999"/>
              <a:gd name="connsiteY25" fmla="*/ 2838149 h 2848708"/>
              <a:gd name="connsiteX26" fmla="*/ 12191999 w 12191999"/>
              <a:gd name="connsiteY26" fmla="*/ 2848708 h 2848708"/>
              <a:gd name="connsiteX27" fmla="*/ 1648266 w 12191999"/>
              <a:gd name="connsiteY27" fmla="*/ 2848708 h 2848708"/>
              <a:gd name="connsiteX28" fmla="*/ 1648266 w 12191999"/>
              <a:gd name="connsiteY28" fmla="*/ 1480625 h 2848708"/>
              <a:gd name="connsiteX29" fmla="*/ 677595 w 12191999"/>
              <a:gd name="connsiteY29" fmla="*/ 509954 h 2848708"/>
              <a:gd name="connsiteX30" fmla="*/ 134883 w 12191999"/>
              <a:gd name="connsiteY30" fmla="*/ 675730 h 2848708"/>
              <a:gd name="connsiteX31" fmla="*/ 0 w 12191999"/>
              <a:gd name="connsiteY31" fmla="*/ 787019 h 2848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2191999" h="2848708">
                <a:moveTo>
                  <a:pt x="3183987" y="495881"/>
                </a:moveTo>
                <a:cubicBezTo>
                  <a:pt x="2647900" y="495881"/>
                  <a:pt x="2213316" y="930465"/>
                  <a:pt x="2213316" y="1466552"/>
                </a:cubicBezTo>
                <a:lnTo>
                  <a:pt x="2213316" y="2838152"/>
                </a:lnTo>
                <a:lnTo>
                  <a:pt x="4154658" y="2838152"/>
                </a:lnTo>
                <a:lnTo>
                  <a:pt x="4154658" y="1466552"/>
                </a:lnTo>
                <a:cubicBezTo>
                  <a:pt x="4154658" y="930465"/>
                  <a:pt x="3720074" y="495881"/>
                  <a:pt x="3183987" y="495881"/>
                </a:cubicBezTo>
                <a:close/>
                <a:moveTo>
                  <a:pt x="5790024" y="495880"/>
                </a:moveTo>
                <a:cubicBezTo>
                  <a:pt x="5143223" y="495880"/>
                  <a:pt x="4618889" y="1020215"/>
                  <a:pt x="4618889" y="1667016"/>
                </a:cubicBezTo>
                <a:lnTo>
                  <a:pt x="4618889" y="2838151"/>
                </a:lnTo>
                <a:lnTo>
                  <a:pt x="7453527" y="2838151"/>
                </a:lnTo>
                <a:cubicBezTo>
                  <a:pt x="7453527" y="2447773"/>
                  <a:pt x="7453528" y="2057394"/>
                  <a:pt x="7453528" y="1667016"/>
                </a:cubicBezTo>
                <a:cubicBezTo>
                  <a:pt x="7453528" y="1020215"/>
                  <a:pt x="6929193" y="495880"/>
                  <a:pt x="6282392" y="495880"/>
                </a:cubicBezTo>
                <a:close/>
                <a:moveTo>
                  <a:pt x="9008012" y="495879"/>
                </a:moveTo>
                <a:cubicBezTo>
                  <a:pt x="8471925" y="495879"/>
                  <a:pt x="8037341" y="930463"/>
                  <a:pt x="8037341" y="1466550"/>
                </a:cubicBezTo>
                <a:lnTo>
                  <a:pt x="8037341" y="2838150"/>
                </a:lnTo>
                <a:lnTo>
                  <a:pt x="9978683" y="2838150"/>
                </a:lnTo>
                <a:lnTo>
                  <a:pt x="9978683" y="1466550"/>
                </a:lnTo>
                <a:cubicBezTo>
                  <a:pt x="9978683" y="930463"/>
                  <a:pt x="9544099" y="495879"/>
                  <a:pt x="9008012" y="495879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837741"/>
                </a:lnTo>
                <a:lnTo>
                  <a:pt x="12144508" y="780181"/>
                </a:lnTo>
                <a:cubicBezTo>
                  <a:pt x="11968851" y="604524"/>
                  <a:pt x="11726183" y="495878"/>
                  <a:pt x="11458140" y="495878"/>
                </a:cubicBezTo>
                <a:cubicBezTo>
                  <a:pt x="10922053" y="495878"/>
                  <a:pt x="10487469" y="930462"/>
                  <a:pt x="10487469" y="1466549"/>
                </a:cubicBezTo>
                <a:lnTo>
                  <a:pt x="10487469" y="2838149"/>
                </a:lnTo>
                <a:lnTo>
                  <a:pt x="12191999" y="2838149"/>
                </a:lnTo>
                <a:lnTo>
                  <a:pt x="12191999" y="2848708"/>
                </a:lnTo>
                <a:lnTo>
                  <a:pt x="1648266" y="2848708"/>
                </a:lnTo>
                <a:lnTo>
                  <a:pt x="1648266" y="1480625"/>
                </a:lnTo>
                <a:cubicBezTo>
                  <a:pt x="1648266" y="944538"/>
                  <a:pt x="1213682" y="509954"/>
                  <a:pt x="677595" y="509954"/>
                </a:cubicBezTo>
                <a:cubicBezTo>
                  <a:pt x="476562" y="509954"/>
                  <a:pt x="289803" y="571068"/>
                  <a:pt x="134883" y="675730"/>
                </a:cubicBezTo>
                <a:lnTo>
                  <a:pt x="0" y="78701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0" name="Group 89">
            <a:extLst>
              <a:ext uri="{FF2B5EF4-FFF2-40B4-BE49-F238E27FC236}">
                <a16:creationId xmlns:a16="http://schemas.microsoft.com/office/drawing/2014/main" id="{6423CB7A-CBB0-4D81-9F6A-C0CF60F5193F}"/>
              </a:ext>
            </a:extLst>
          </p:cNvPr>
          <p:cNvGrpSpPr/>
          <p:nvPr/>
        </p:nvGrpSpPr>
        <p:grpSpPr>
          <a:xfrm>
            <a:off x="-418823" y="3936185"/>
            <a:ext cx="13029646" cy="66500"/>
            <a:chOff x="875607" y="3208713"/>
            <a:chExt cx="13029646" cy="66500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8A6E6669-222C-4FC7-9604-DD649D708772}"/>
                </a:ext>
              </a:extLst>
            </p:cNvPr>
            <p:cNvSpPr/>
            <p:nvPr/>
          </p:nvSpPr>
          <p:spPr>
            <a:xfrm>
              <a:off x="87560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36683BC-89ED-49BE-9D25-8F40A3D28A0D}"/>
                </a:ext>
              </a:extLst>
            </p:cNvPr>
            <p:cNvSpPr/>
            <p:nvPr/>
          </p:nvSpPr>
          <p:spPr>
            <a:xfrm>
              <a:off x="105017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FD813D00-F48E-41E5-AF87-93FF2A67A1C3}"/>
                </a:ext>
              </a:extLst>
            </p:cNvPr>
            <p:cNvSpPr/>
            <p:nvPr/>
          </p:nvSpPr>
          <p:spPr>
            <a:xfrm>
              <a:off x="122474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CF4C3E17-2711-41A7-A866-A414FBB4F010}"/>
                </a:ext>
              </a:extLst>
            </p:cNvPr>
            <p:cNvSpPr/>
            <p:nvPr/>
          </p:nvSpPr>
          <p:spPr>
            <a:xfrm>
              <a:off x="139930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C3D0F3FE-2EFF-4BEC-ACD5-44C9A85D88E0}"/>
                </a:ext>
              </a:extLst>
            </p:cNvPr>
            <p:cNvSpPr/>
            <p:nvPr/>
          </p:nvSpPr>
          <p:spPr>
            <a:xfrm>
              <a:off x="157387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00CB0020-2EB0-4904-94F0-E4157F6F9ADC}"/>
                </a:ext>
              </a:extLst>
            </p:cNvPr>
            <p:cNvSpPr/>
            <p:nvPr/>
          </p:nvSpPr>
          <p:spPr>
            <a:xfrm>
              <a:off x="174844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ED783D7E-1B62-4618-8FE0-A1C4842A39F7}"/>
                </a:ext>
              </a:extLst>
            </p:cNvPr>
            <p:cNvSpPr/>
            <p:nvPr/>
          </p:nvSpPr>
          <p:spPr>
            <a:xfrm>
              <a:off x="192300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0404DD01-64A9-4A89-A870-B5C595D03850}"/>
                </a:ext>
              </a:extLst>
            </p:cNvPr>
            <p:cNvSpPr/>
            <p:nvPr/>
          </p:nvSpPr>
          <p:spPr>
            <a:xfrm>
              <a:off x="209757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00259E3C-A8FF-4720-8BCD-2AD023A2A262}"/>
                </a:ext>
              </a:extLst>
            </p:cNvPr>
            <p:cNvSpPr/>
            <p:nvPr/>
          </p:nvSpPr>
          <p:spPr>
            <a:xfrm>
              <a:off x="227214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CC73F059-00D6-407C-BA90-87B542557991}"/>
                </a:ext>
              </a:extLst>
            </p:cNvPr>
            <p:cNvSpPr/>
            <p:nvPr/>
          </p:nvSpPr>
          <p:spPr>
            <a:xfrm>
              <a:off x="244671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56C26804-6A7B-415D-B11E-6DCEB67E2E30}"/>
                </a:ext>
              </a:extLst>
            </p:cNvPr>
            <p:cNvSpPr/>
            <p:nvPr/>
          </p:nvSpPr>
          <p:spPr>
            <a:xfrm>
              <a:off x="262127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BE81DC7D-1867-4685-AD85-9985B10A74D1}"/>
                </a:ext>
              </a:extLst>
            </p:cNvPr>
            <p:cNvSpPr/>
            <p:nvPr/>
          </p:nvSpPr>
          <p:spPr>
            <a:xfrm>
              <a:off x="279584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B99770DD-831E-4D1A-8B8C-C397A9A561DA}"/>
                </a:ext>
              </a:extLst>
            </p:cNvPr>
            <p:cNvSpPr/>
            <p:nvPr/>
          </p:nvSpPr>
          <p:spPr>
            <a:xfrm>
              <a:off x="297041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7460F3FE-62B2-435D-828B-47BD3D0274CC}"/>
                </a:ext>
              </a:extLst>
            </p:cNvPr>
            <p:cNvSpPr/>
            <p:nvPr/>
          </p:nvSpPr>
          <p:spPr>
            <a:xfrm>
              <a:off x="314497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B3D33DF6-F776-4F8C-8409-BD0EEF4A8F5E}"/>
                </a:ext>
              </a:extLst>
            </p:cNvPr>
            <p:cNvSpPr/>
            <p:nvPr/>
          </p:nvSpPr>
          <p:spPr>
            <a:xfrm>
              <a:off x="331954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1A0026FB-C312-4140-A76E-61802044969F}"/>
                </a:ext>
              </a:extLst>
            </p:cNvPr>
            <p:cNvSpPr/>
            <p:nvPr/>
          </p:nvSpPr>
          <p:spPr>
            <a:xfrm>
              <a:off x="349411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77715CC4-F3EC-4C19-AD2E-B4A6B1BFD000}"/>
                </a:ext>
              </a:extLst>
            </p:cNvPr>
            <p:cNvSpPr/>
            <p:nvPr/>
          </p:nvSpPr>
          <p:spPr>
            <a:xfrm>
              <a:off x="366867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DB8CE68C-F0A3-43D8-921D-E1186F7D4CC7}"/>
                </a:ext>
              </a:extLst>
            </p:cNvPr>
            <p:cNvSpPr/>
            <p:nvPr/>
          </p:nvSpPr>
          <p:spPr>
            <a:xfrm>
              <a:off x="384324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A572D033-ABD7-49D4-B891-1E2E3AC0AD7B}"/>
                </a:ext>
              </a:extLst>
            </p:cNvPr>
            <p:cNvSpPr/>
            <p:nvPr/>
          </p:nvSpPr>
          <p:spPr>
            <a:xfrm>
              <a:off x="401781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DF88AEDD-F16C-4D09-9860-956E84267F63}"/>
                </a:ext>
              </a:extLst>
            </p:cNvPr>
            <p:cNvSpPr/>
            <p:nvPr/>
          </p:nvSpPr>
          <p:spPr>
            <a:xfrm>
              <a:off x="419238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47C8AA0C-ADB0-4031-B665-2C7E90EC0446}"/>
                </a:ext>
              </a:extLst>
            </p:cNvPr>
            <p:cNvSpPr/>
            <p:nvPr/>
          </p:nvSpPr>
          <p:spPr>
            <a:xfrm>
              <a:off x="436694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7A6E5D06-BF8B-4690-9309-AF9CD341DF13}"/>
                </a:ext>
              </a:extLst>
            </p:cNvPr>
            <p:cNvSpPr/>
            <p:nvPr/>
          </p:nvSpPr>
          <p:spPr>
            <a:xfrm>
              <a:off x="454151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6E5879F8-63A6-4B0B-B104-32814766D154}"/>
                </a:ext>
              </a:extLst>
            </p:cNvPr>
            <p:cNvSpPr/>
            <p:nvPr/>
          </p:nvSpPr>
          <p:spPr>
            <a:xfrm>
              <a:off x="471608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5D7144B8-0CC4-4740-B6DD-25D412C065E7}"/>
                </a:ext>
              </a:extLst>
            </p:cNvPr>
            <p:cNvSpPr/>
            <p:nvPr/>
          </p:nvSpPr>
          <p:spPr>
            <a:xfrm>
              <a:off x="489064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3609F947-606B-424B-9223-C05692C1B41A}"/>
                </a:ext>
              </a:extLst>
            </p:cNvPr>
            <p:cNvSpPr/>
            <p:nvPr/>
          </p:nvSpPr>
          <p:spPr>
            <a:xfrm>
              <a:off x="506521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C88F5285-3F45-4CBC-B2F2-673D074907C3}"/>
                </a:ext>
              </a:extLst>
            </p:cNvPr>
            <p:cNvSpPr/>
            <p:nvPr/>
          </p:nvSpPr>
          <p:spPr>
            <a:xfrm>
              <a:off x="523978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C942A968-A9B7-48B9-B883-BA4CF3535431}"/>
                </a:ext>
              </a:extLst>
            </p:cNvPr>
            <p:cNvSpPr/>
            <p:nvPr/>
          </p:nvSpPr>
          <p:spPr>
            <a:xfrm>
              <a:off x="541434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B9367951-9D28-479C-8FB6-21410538144C}"/>
                </a:ext>
              </a:extLst>
            </p:cNvPr>
            <p:cNvSpPr/>
            <p:nvPr/>
          </p:nvSpPr>
          <p:spPr>
            <a:xfrm>
              <a:off x="558891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F98768F0-A156-421A-BDC1-384DA8784F5D}"/>
                </a:ext>
              </a:extLst>
            </p:cNvPr>
            <p:cNvSpPr/>
            <p:nvPr/>
          </p:nvSpPr>
          <p:spPr>
            <a:xfrm>
              <a:off x="576348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AC849FF9-CA3C-44E8-83AF-FC2048BDC003}"/>
                </a:ext>
              </a:extLst>
            </p:cNvPr>
            <p:cNvSpPr/>
            <p:nvPr/>
          </p:nvSpPr>
          <p:spPr>
            <a:xfrm>
              <a:off x="593805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4AACB40C-9F9C-4F5E-BA15-F36D7E53FEAE}"/>
                </a:ext>
              </a:extLst>
            </p:cNvPr>
            <p:cNvSpPr/>
            <p:nvPr/>
          </p:nvSpPr>
          <p:spPr>
            <a:xfrm>
              <a:off x="611261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C3502E7D-1BA9-4F0D-801A-D43BD5A01535}"/>
                </a:ext>
              </a:extLst>
            </p:cNvPr>
            <p:cNvSpPr/>
            <p:nvPr/>
          </p:nvSpPr>
          <p:spPr>
            <a:xfrm>
              <a:off x="628718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AF76B982-4EE2-49C8-9B3E-8F1F6704E153}"/>
                </a:ext>
              </a:extLst>
            </p:cNvPr>
            <p:cNvSpPr/>
            <p:nvPr/>
          </p:nvSpPr>
          <p:spPr>
            <a:xfrm>
              <a:off x="646175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: Shape 47">
              <a:extLst>
                <a:ext uri="{FF2B5EF4-FFF2-40B4-BE49-F238E27FC236}">
                  <a16:creationId xmlns:a16="http://schemas.microsoft.com/office/drawing/2014/main" id="{E4073A58-8D46-4A77-AD3E-F08BA3C8FBE9}"/>
                </a:ext>
              </a:extLst>
            </p:cNvPr>
            <p:cNvSpPr/>
            <p:nvPr/>
          </p:nvSpPr>
          <p:spPr>
            <a:xfrm>
              <a:off x="663631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B765BEAE-7B71-455B-BEC1-EC6D4FBB52F7}"/>
                </a:ext>
              </a:extLst>
            </p:cNvPr>
            <p:cNvSpPr/>
            <p:nvPr/>
          </p:nvSpPr>
          <p:spPr>
            <a:xfrm>
              <a:off x="681088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B1469BBF-82A4-40F3-8A10-B3B3DEDBB130}"/>
                </a:ext>
              </a:extLst>
            </p:cNvPr>
            <p:cNvSpPr/>
            <p:nvPr/>
          </p:nvSpPr>
          <p:spPr>
            <a:xfrm>
              <a:off x="698545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685E1F78-4F8B-4B7E-BC1B-1A5926673087}"/>
                </a:ext>
              </a:extLst>
            </p:cNvPr>
            <p:cNvSpPr/>
            <p:nvPr/>
          </p:nvSpPr>
          <p:spPr>
            <a:xfrm>
              <a:off x="716001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940E680E-0447-4E6C-90E8-29A2DB6F59C0}"/>
                </a:ext>
              </a:extLst>
            </p:cNvPr>
            <p:cNvSpPr/>
            <p:nvPr/>
          </p:nvSpPr>
          <p:spPr>
            <a:xfrm>
              <a:off x="733458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C08465D0-6640-4641-8A5A-2179B707AB18}"/>
                </a:ext>
              </a:extLst>
            </p:cNvPr>
            <p:cNvSpPr/>
            <p:nvPr/>
          </p:nvSpPr>
          <p:spPr>
            <a:xfrm>
              <a:off x="750915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F874DD69-9F1B-4009-8A17-EA429AA69DEB}"/>
                </a:ext>
              </a:extLst>
            </p:cNvPr>
            <p:cNvSpPr/>
            <p:nvPr/>
          </p:nvSpPr>
          <p:spPr>
            <a:xfrm>
              <a:off x="768372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4467547F-2969-470F-B090-2713343DC55D}"/>
                </a:ext>
              </a:extLst>
            </p:cNvPr>
            <p:cNvSpPr/>
            <p:nvPr/>
          </p:nvSpPr>
          <p:spPr>
            <a:xfrm>
              <a:off x="785828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024C61CB-EFC5-4D66-A28B-427D5BA751E3}"/>
                </a:ext>
              </a:extLst>
            </p:cNvPr>
            <p:cNvSpPr/>
            <p:nvPr/>
          </p:nvSpPr>
          <p:spPr>
            <a:xfrm>
              <a:off x="803285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DFB59739-3CA2-4C5B-9E88-36C8D9C85ED1}"/>
                </a:ext>
              </a:extLst>
            </p:cNvPr>
            <p:cNvSpPr/>
            <p:nvPr/>
          </p:nvSpPr>
          <p:spPr>
            <a:xfrm>
              <a:off x="820742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7BA47E68-3C21-4D92-9191-72C22A16D94D}"/>
                </a:ext>
              </a:extLst>
            </p:cNvPr>
            <p:cNvSpPr/>
            <p:nvPr/>
          </p:nvSpPr>
          <p:spPr>
            <a:xfrm>
              <a:off x="838198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C8383ACB-81F9-476F-A2C8-7274C5AC0B77}"/>
                </a:ext>
              </a:extLst>
            </p:cNvPr>
            <p:cNvSpPr/>
            <p:nvPr/>
          </p:nvSpPr>
          <p:spPr>
            <a:xfrm>
              <a:off x="855655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064832AC-B594-45D2-A6A1-838DDF3206A1}"/>
                </a:ext>
              </a:extLst>
            </p:cNvPr>
            <p:cNvSpPr/>
            <p:nvPr/>
          </p:nvSpPr>
          <p:spPr>
            <a:xfrm>
              <a:off x="873112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E20CBD84-B552-47CD-A0D7-EAFBC7DD75A5}"/>
                </a:ext>
              </a:extLst>
            </p:cNvPr>
            <p:cNvSpPr/>
            <p:nvPr/>
          </p:nvSpPr>
          <p:spPr>
            <a:xfrm>
              <a:off x="890568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C40E78C4-3290-43CE-9E83-1EB804587F6C}"/>
                </a:ext>
              </a:extLst>
            </p:cNvPr>
            <p:cNvSpPr/>
            <p:nvPr/>
          </p:nvSpPr>
          <p:spPr>
            <a:xfrm>
              <a:off x="908025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50ABC2BC-B158-4641-8F95-19A2BE20D264}"/>
                </a:ext>
              </a:extLst>
            </p:cNvPr>
            <p:cNvSpPr/>
            <p:nvPr/>
          </p:nvSpPr>
          <p:spPr>
            <a:xfrm>
              <a:off x="925482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Freeform: Shape 63">
              <a:extLst>
                <a:ext uri="{FF2B5EF4-FFF2-40B4-BE49-F238E27FC236}">
                  <a16:creationId xmlns:a16="http://schemas.microsoft.com/office/drawing/2014/main" id="{418352CE-0942-4C58-869C-6483577F1DAF}"/>
                </a:ext>
              </a:extLst>
            </p:cNvPr>
            <p:cNvSpPr/>
            <p:nvPr/>
          </p:nvSpPr>
          <p:spPr>
            <a:xfrm>
              <a:off x="942939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Freeform: Shape 64">
              <a:extLst>
                <a:ext uri="{FF2B5EF4-FFF2-40B4-BE49-F238E27FC236}">
                  <a16:creationId xmlns:a16="http://schemas.microsoft.com/office/drawing/2014/main" id="{4C8FCFD8-565E-485F-9AC4-2EFBFD7470FE}"/>
                </a:ext>
              </a:extLst>
            </p:cNvPr>
            <p:cNvSpPr/>
            <p:nvPr/>
          </p:nvSpPr>
          <p:spPr>
            <a:xfrm>
              <a:off x="960395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Freeform: Shape 65">
              <a:extLst>
                <a:ext uri="{FF2B5EF4-FFF2-40B4-BE49-F238E27FC236}">
                  <a16:creationId xmlns:a16="http://schemas.microsoft.com/office/drawing/2014/main" id="{C0ABB4F8-DF59-4236-A549-F85C93324005}"/>
                </a:ext>
              </a:extLst>
            </p:cNvPr>
            <p:cNvSpPr/>
            <p:nvPr/>
          </p:nvSpPr>
          <p:spPr>
            <a:xfrm>
              <a:off x="977852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id="{92077FA5-5FC3-406A-B40A-E6DC83E071B4}"/>
                </a:ext>
              </a:extLst>
            </p:cNvPr>
            <p:cNvSpPr/>
            <p:nvPr/>
          </p:nvSpPr>
          <p:spPr>
            <a:xfrm>
              <a:off x="995309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id="{2921061C-4E77-4F4A-B220-BCA8EC072337}"/>
                </a:ext>
              </a:extLst>
            </p:cNvPr>
            <p:cNvSpPr/>
            <p:nvPr/>
          </p:nvSpPr>
          <p:spPr>
            <a:xfrm>
              <a:off x="1012765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24D576E4-34DD-40A4-92A3-9BBC1870D1A1}"/>
                </a:ext>
              </a:extLst>
            </p:cNvPr>
            <p:cNvSpPr/>
            <p:nvPr/>
          </p:nvSpPr>
          <p:spPr>
            <a:xfrm>
              <a:off x="1030222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CB7A630B-1EBE-4C18-AA72-21F27B237AE1}"/>
                </a:ext>
              </a:extLst>
            </p:cNvPr>
            <p:cNvSpPr/>
            <p:nvPr/>
          </p:nvSpPr>
          <p:spPr>
            <a:xfrm>
              <a:off x="1047679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39E8A846-06D2-48FB-B2E0-1A32E3CAA9D7}"/>
                </a:ext>
              </a:extLst>
            </p:cNvPr>
            <p:cNvSpPr/>
            <p:nvPr/>
          </p:nvSpPr>
          <p:spPr>
            <a:xfrm>
              <a:off x="1065135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id="{0B13D83B-C857-4022-A7A7-2238CCB5DD01}"/>
                </a:ext>
              </a:extLst>
            </p:cNvPr>
            <p:cNvSpPr/>
            <p:nvPr/>
          </p:nvSpPr>
          <p:spPr>
            <a:xfrm>
              <a:off x="1082592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C514F47B-8CC0-4292-A987-F80A29229983}"/>
                </a:ext>
              </a:extLst>
            </p:cNvPr>
            <p:cNvSpPr/>
            <p:nvPr/>
          </p:nvSpPr>
          <p:spPr>
            <a:xfrm>
              <a:off x="1100049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1C159865-52F3-4393-8DA3-32D9FA47001F}"/>
                </a:ext>
              </a:extLst>
            </p:cNvPr>
            <p:cNvSpPr/>
            <p:nvPr/>
          </p:nvSpPr>
          <p:spPr>
            <a:xfrm>
              <a:off x="1117506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B9AD06CB-E70E-4087-9A5C-F2739B7891CE}"/>
                </a:ext>
              </a:extLst>
            </p:cNvPr>
            <p:cNvSpPr/>
            <p:nvPr/>
          </p:nvSpPr>
          <p:spPr>
            <a:xfrm>
              <a:off x="1134962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78CCE102-E7C8-4BC2-A675-60D0A0E3CD7D}"/>
                </a:ext>
              </a:extLst>
            </p:cNvPr>
            <p:cNvSpPr/>
            <p:nvPr/>
          </p:nvSpPr>
          <p:spPr>
            <a:xfrm>
              <a:off x="1152419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94A9A293-0912-492D-A911-B0B2264A7EF7}"/>
                </a:ext>
              </a:extLst>
            </p:cNvPr>
            <p:cNvSpPr/>
            <p:nvPr/>
          </p:nvSpPr>
          <p:spPr>
            <a:xfrm>
              <a:off x="1169876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E58544EE-13CF-4A8D-A708-3547661C070D}"/>
                </a:ext>
              </a:extLst>
            </p:cNvPr>
            <p:cNvSpPr/>
            <p:nvPr/>
          </p:nvSpPr>
          <p:spPr>
            <a:xfrm>
              <a:off x="1187332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id="{5AB607EF-173C-473D-9469-FAEBE42F127E}"/>
                </a:ext>
              </a:extLst>
            </p:cNvPr>
            <p:cNvSpPr/>
            <p:nvPr/>
          </p:nvSpPr>
          <p:spPr>
            <a:xfrm>
              <a:off x="1204789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Freeform: Shape 79">
              <a:extLst>
                <a:ext uri="{FF2B5EF4-FFF2-40B4-BE49-F238E27FC236}">
                  <a16:creationId xmlns:a16="http://schemas.microsoft.com/office/drawing/2014/main" id="{2E700DFA-BF84-4DC7-9564-E0EAA7C59037}"/>
                </a:ext>
              </a:extLst>
            </p:cNvPr>
            <p:cNvSpPr/>
            <p:nvPr/>
          </p:nvSpPr>
          <p:spPr>
            <a:xfrm>
              <a:off x="1222246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8F66BA70-E165-4BE6-92A4-B29549942535}"/>
                </a:ext>
              </a:extLst>
            </p:cNvPr>
            <p:cNvSpPr/>
            <p:nvPr/>
          </p:nvSpPr>
          <p:spPr>
            <a:xfrm>
              <a:off x="1239702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9B72A1B2-63E5-4CF5-93E9-3D7F25699AA5}"/>
                </a:ext>
              </a:extLst>
            </p:cNvPr>
            <p:cNvSpPr/>
            <p:nvPr/>
          </p:nvSpPr>
          <p:spPr>
            <a:xfrm>
              <a:off x="1257159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C2BE15D5-DE7E-4D80-BC0D-F28B27830F5A}"/>
                </a:ext>
              </a:extLst>
            </p:cNvPr>
            <p:cNvSpPr/>
            <p:nvPr/>
          </p:nvSpPr>
          <p:spPr>
            <a:xfrm>
              <a:off x="1274616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148B188C-466E-45AD-AE22-CF2B6DB2CB2E}"/>
                </a:ext>
              </a:extLst>
            </p:cNvPr>
            <p:cNvSpPr/>
            <p:nvPr/>
          </p:nvSpPr>
          <p:spPr>
            <a:xfrm>
              <a:off x="1292073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213E0D47-E90D-4C46-ADFF-7350ADCA5320}"/>
                </a:ext>
              </a:extLst>
            </p:cNvPr>
            <p:cNvSpPr/>
            <p:nvPr/>
          </p:nvSpPr>
          <p:spPr>
            <a:xfrm>
              <a:off x="1309529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Freeform: Shape 85">
              <a:extLst>
                <a:ext uri="{FF2B5EF4-FFF2-40B4-BE49-F238E27FC236}">
                  <a16:creationId xmlns:a16="http://schemas.microsoft.com/office/drawing/2014/main" id="{07BC0D2C-1D64-48F3-956F-5D71923AF6D3}"/>
                </a:ext>
              </a:extLst>
            </p:cNvPr>
            <p:cNvSpPr/>
            <p:nvPr/>
          </p:nvSpPr>
          <p:spPr>
            <a:xfrm>
              <a:off x="1326986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Freeform: Shape 86">
              <a:extLst>
                <a:ext uri="{FF2B5EF4-FFF2-40B4-BE49-F238E27FC236}">
                  <a16:creationId xmlns:a16="http://schemas.microsoft.com/office/drawing/2014/main" id="{BA60BEB8-0C23-406B-938C-E4006ABFF8A2}"/>
                </a:ext>
              </a:extLst>
            </p:cNvPr>
            <p:cNvSpPr/>
            <p:nvPr/>
          </p:nvSpPr>
          <p:spPr>
            <a:xfrm>
              <a:off x="1344443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A15422B7-31E1-4DC7-A9D5-1C007A11631C}"/>
                </a:ext>
              </a:extLst>
            </p:cNvPr>
            <p:cNvSpPr/>
            <p:nvPr/>
          </p:nvSpPr>
          <p:spPr>
            <a:xfrm>
              <a:off x="1361899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Freeform: Shape 88">
              <a:extLst>
                <a:ext uri="{FF2B5EF4-FFF2-40B4-BE49-F238E27FC236}">
                  <a16:creationId xmlns:a16="http://schemas.microsoft.com/office/drawing/2014/main" id="{A2045B9E-CD32-44C9-BEF8-CEAB32D6B3A9}"/>
                </a:ext>
              </a:extLst>
            </p:cNvPr>
            <p:cNvSpPr/>
            <p:nvPr/>
          </p:nvSpPr>
          <p:spPr>
            <a:xfrm>
              <a:off x="1379356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1" name="Rectangle 90">
            <a:extLst>
              <a:ext uri="{FF2B5EF4-FFF2-40B4-BE49-F238E27FC236}">
                <a16:creationId xmlns:a16="http://schemas.microsoft.com/office/drawing/2014/main" id="{CD758F6C-F906-4A36-9FDC-DBC00F69E107}"/>
              </a:ext>
            </a:extLst>
          </p:cNvPr>
          <p:cNvSpPr/>
          <p:nvPr/>
        </p:nvSpPr>
        <p:spPr>
          <a:xfrm>
            <a:off x="-194599" y="3890466"/>
            <a:ext cx="1271016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44" name="Group 343">
            <a:extLst>
              <a:ext uri="{FF2B5EF4-FFF2-40B4-BE49-F238E27FC236}">
                <a16:creationId xmlns:a16="http://schemas.microsoft.com/office/drawing/2014/main" id="{6B593B20-1F5C-431F-8B71-BF5257FC17D7}"/>
              </a:ext>
            </a:extLst>
          </p:cNvPr>
          <p:cNvGrpSpPr/>
          <p:nvPr/>
        </p:nvGrpSpPr>
        <p:grpSpPr>
          <a:xfrm>
            <a:off x="10911540" y="2680769"/>
            <a:ext cx="7779829" cy="1265254"/>
            <a:chOff x="9198889" y="2670931"/>
            <a:chExt cx="7779829" cy="1265254"/>
          </a:xfrm>
        </p:grpSpPr>
        <p:grpSp>
          <p:nvGrpSpPr>
            <p:cNvPr id="92" name="Group 91">
              <a:extLst>
                <a:ext uri="{FF2B5EF4-FFF2-40B4-BE49-F238E27FC236}">
                  <a16:creationId xmlns:a16="http://schemas.microsoft.com/office/drawing/2014/main" id="{773A0024-C885-4F57-A944-EDEE6320140B}"/>
                </a:ext>
              </a:extLst>
            </p:cNvPr>
            <p:cNvGrpSpPr/>
            <p:nvPr/>
          </p:nvGrpSpPr>
          <p:grpSpPr>
            <a:xfrm>
              <a:off x="9198889" y="2670931"/>
              <a:ext cx="2974562" cy="1265254"/>
              <a:chOff x="2945383" y="3975679"/>
              <a:chExt cx="6769635" cy="2879520"/>
            </a:xfrm>
          </p:grpSpPr>
          <p:sp>
            <p:nvSpPr>
              <p:cNvPr id="93" name="Rectangle 92">
                <a:extLst>
                  <a:ext uri="{FF2B5EF4-FFF2-40B4-BE49-F238E27FC236}">
                    <a16:creationId xmlns:a16="http://schemas.microsoft.com/office/drawing/2014/main" id="{F579677B-4C3E-4B77-A28A-8F8AF2FC80F2}"/>
                  </a:ext>
                </a:extLst>
              </p:cNvPr>
              <p:cNvSpPr/>
              <p:nvPr/>
            </p:nvSpPr>
            <p:spPr>
              <a:xfrm>
                <a:off x="3345004" y="6064440"/>
                <a:ext cx="6029231" cy="31919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: Top Corners Rounded 93">
                <a:extLst>
                  <a:ext uri="{FF2B5EF4-FFF2-40B4-BE49-F238E27FC236}">
                    <a16:creationId xmlns:a16="http://schemas.microsoft.com/office/drawing/2014/main" id="{323E74CB-5875-4438-82ED-089953BC6DD0}"/>
                  </a:ext>
                </a:extLst>
              </p:cNvPr>
              <p:cNvSpPr/>
              <p:nvPr/>
            </p:nvSpPr>
            <p:spPr>
              <a:xfrm rot="16200000">
                <a:off x="3305492" y="4439896"/>
                <a:ext cx="1835124" cy="1255270"/>
              </a:xfrm>
              <a:prstGeom prst="round2SameRect">
                <a:avLst/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" name="Rectangle 94">
                <a:extLst>
                  <a:ext uri="{FF2B5EF4-FFF2-40B4-BE49-F238E27FC236}">
                    <a16:creationId xmlns:a16="http://schemas.microsoft.com/office/drawing/2014/main" id="{071D3DF5-CB02-4977-8DB1-49A0129547B6}"/>
                  </a:ext>
                </a:extLst>
              </p:cNvPr>
              <p:cNvSpPr/>
              <p:nvPr/>
            </p:nvSpPr>
            <p:spPr>
              <a:xfrm>
                <a:off x="4799328" y="4149968"/>
                <a:ext cx="151036" cy="1835124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>
                <a:extLst>
                  <a:ext uri="{FF2B5EF4-FFF2-40B4-BE49-F238E27FC236}">
                    <a16:creationId xmlns:a16="http://schemas.microsoft.com/office/drawing/2014/main" id="{78C89E93-EBA2-4F80-AAAB-A188AF878128}"/>
                  </a:ext>
                </a:extLst>
              </p:cNvPr>
              <p:cNvSpPr/>
              <p:nvPr/>
            </p:nvSpPr>
            <p:spPr>
              <a:xfrm>
                <a:off x="4878825" y="3975679"/>
                <a:ext cx="1392415" cy="2009413"/>
              </a:xfrm>
              <a:prstGeom prst="rect">
                <a:avLst/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>
                <a:extLst>
                  <a:ext uri="{FF2B5EF4-FFF2-40B4-BE49-F238E27FC236}">
                    <a16:creationId xmlns:a16="http://schemas.microsoft.com/office/drawing/2014/main" id="{D0C96BED-339A-49C0-8528-3376634CCE7B}"/>
                  </a:ext>
                </a:extLst>
              </p:cNvPr>
              <p:cNvSpPr/>
              <p:nvPr/>
            </p:nvSpPr>
            <p:spPr>
              <a:xfrm>
                <a:off x="6238820" y="4160242"/>
                <a:ext cx="151036" cy="1835124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" name="Rectangle: Top Corners Rounded 97">
                <a:extLst>
                  <a:ext uri="{FF2B5EF4-FFF2-40B4-BE49-F238E27FC236}">
                    <a16:creationId xmlns:a16="http://schemas.microsoft.com/office/drawing/2014/main" id="{98C2717E-DBBA-468D-A4D0-7356F7570BF8}"/>
                  </a:ext>
                </a:extLst>
              </p:cNvPr>
              <p:cNvSpPr/>
              <p:nvPr/>
            </p:nvSpPr>
            <p:spPr>
              <a:xfrm rot="5400000" flipH="1">
                <a:off x="6803095" y="3645058"/>
                <a:ext cx="1835124" cy="2850861"/>
              </a:xfrm>
              <a:prstGeom prst="round2SameRect">
                <a:avLst>
                  <a:gd name="adj1" fmla="val 9001"/>
                  <a:gd name="adj2" fmla="val 0"/>
                </a:avLst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99" name="Group 98">
                <a:extLst>
                  <a:ext uri="{FF2B5EF4-FFF2-40B4-BE49-F238E27FC236}">
                    <a16:creationId xmlns:a16="http://schemas.microsoft.com/office/drawing/2014/main" id="{A7C74533-917A-44FB-997B-76DBADCE11DB}"/>
                  </a:ext>
                </a:extLst>
              </p:cNvPr>
              <p:cNvGrpSpPr/>
              <p:nvPr/>
            </p:nvGrpSpPr>
            <p:grpSpPr>
              <a:xfrm>
                <a:off x="4002182" y="4390725"/>
                <a:ext cx="752170" cy="1594367"/>
                <a:chOff x="4002182" y="4390725"/>
                <a:chExt cx="752170" cy="1594367"/>
              </a:xfrm>
            </p:grpSpPr>
            <p:sp>
              <p:nvSpPr>
                <p:cNvPr id="222" name="Rectangle 221">
                  <a:extLst>
                    <a:ext uri="{FF2B5EF4-FFF2-40B4-BE49-F238E27FC236}">
                      <a16:creationId xmlns:a16="http://schemas.microsoft.com/office/drawing/2014/main" id="{4AB29BE1-E4EE-4B0B-BE86-DB470E375A3B}"/>
                    </a:ext>
                  </a:extLst>
                </p:cNvPr>
                <p:cNvSpPr/>
                <p:nvPr/>
              </p:nvSpPr>
              <p:spPr>
                <a:xfrm>
                  <a:off x="4292381" y="4390725"/>
                  <a:ext cx="461971" cy="1594367"/>
                </a:xfrm>
                <a:prstGeom prst="rect">
                  <a:avLst/>
                </a:pr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3" name="Rectangle 168">
                  <a:extLst>
                    <a:ext uri="{FF2B5EF4-FFF2-40B4-BE49-F238E27FC236}">
                      <a16:creationId xmlns:a16="http://schemas.microsoft.com/office/drawing/2014/main" id="{C6A8F9A1-F80D-4174-9E63-A627E47940C3}"/>
                    </a:ext>
                  </a:extLst>
                </p:cNvPr>
                <p:cNvSpPr/>
                <p:nvPr/>
              </p:nvSpPr>
              <p:spPr>
                <a:xfrm>
                  <a:off x="4002182" y="4431850"/>
                  <a:ext cx="313210" cy="1553241"/>
                </a:xfrm>
                <a:custGeom>
                  <a:avLst/>
                  <a:gdLst>
                    <a:gd name="connsiteX0" fmla="*/ 0 w 305836"/>
                    <a:gd name="connsiteY0" fmla="*/ 0 h 1383634"/>
                    <a:gd name="connsiteX1" fmla="*/ 305836 w 305836"/>
                    <a:gd name="connsiteY1" fmla="*/ 0 h 1383634"/>
                    <a:gd name="connsiteX2" fmla="*/ 305836 w 305836"/>
                    <a:gd name="connsiteY2" fmla="*/ 1383634 h 1383634"/>
                    <a:gd name="connsiteX3" fmla="*/ 0 w 305836"/>
                    <a:gd name="connsiteY3" fmla="*/ 1383634 h 1383634"/>
                    <a:gd name="connsiteX4" fmla="*/ 0 w 305836"/>
                    <a:gd name="connsiteY4" fmla="*/ 0 h 1383634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13210" h="1553241">
                      <a:moveTo>
                        <a:pt x="0" y="169607"/>
                      </a:moveTo>
                      <a:cubicBezTo>
                        <a:pt x="104403" y="113071"/>
                        <a:pt x="253052" y="137652"/>
                        <a:pt x="313210" y="0"/>
                      </a:cubicBezTo>
                      <a:lnTo>
                        <a:pt x="305836" y="1553241"/>
                      </a:lnTo>
                      <a:lnTo>
                        <a:pt x="0" y="1553241"/>
                      </a:lnTo>
                      <a:lnTo>
                        <a:pt x="0" y="169607"/>
                      </a:lnTo>
                      <a:close/>
                    </a:path>
                  </a:pathLst>
                </a:cu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0" name="Rectangle 99">
                <a:extLst>
                  <a:ext uri="{FF2B5EF4-FFF2-40B4-BE49-F238E27FC236}">
                    <a16:creationId xmlns:a16="http://schemas.microsoft.com/office/drawing/2014/main" id="{1E2DB645-966C-47B5-978E-23B0F7854914}"/>
                  </a:ext>
                </a:extLst>
              </p:cNvPr>
              <p:cNvSpPr/>
              <p:nvPr/>
            </p:nvSpPr>
            <p:spPr>
              <a:xfrm>
                <a:off x="4894974" y="4098295"/>
                <a:ext cx="1313541" cy="1884487"/>
              </a:xfrm>
              <a:prstGeom prst="rect">
                <a:avLst/>
              </a:prstGeom>
              <a:solidFill>
                <a:srgbClr val="D65E5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" name="Rectangle 100">
                <a:extLst>
                  <a:ext uri="{FF2B5EF4-FFF2-40B4-BE49-F238E27FC236}">
                    <a16:creationId xmlns:a16="http://schemas.microsoft.com/office/drawing/2014/main" id="{5D19D808-C9ED-41D7-BF5C-53D0AE2328CF}"/>
                  </a:ext>
                </a:extLst>
              </p:cNvPr>
              <p:cNvSpPr/>
              <p:nvPr/>
            </p:nvSpPr>
            <p:spPr>
              <a:xfrm>
                <a:off x="5101798" y="4409021"/>
                <a:ext cx="914049" cy="500471"/>
              </a:xfrm>
              <a:prstGeom prst="rect">
                <a:avLst/>
              </a:prstGeom>
              <a:solidFill>
                <a:srgbClr val="8E8D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>
                <a:extLst>
                  <a:ext uri="{FF2B5EF4-FFF2-40B4-BE49-F238E27FC236}">
                    <a16:creationId xmlns:a16="http://schemas.microsoft.com/office/drawing/2014/main" id="{21FF9419-EF47-4DB8-B0E3-AF08123C071C}"/>
                  </a:ext>
                </a:extLst>
              </p:cNvPr>
              <p:cNvSpPr/>
              <p:nvPr/>
            </p:nvSpPr>
            <p:spPr>
              <a:xfrm>
                <a:off x="5142621" y="4431832"/>
                <a:ext cx="852435" cy="429372"/>
              </a:xfrm>
              <a:prstGeom prst="rect">
                <a:avLst/>
              </a:prstGeom>
              <a:solidFill>
                <a:srgbClr val="1B3B52"/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>
                <a:extLst>
                  <a:ext uri="{FF2B5EF4-FFF2-40B4-BE49-F238E27FC236}">
                    <a16:creationId xmlns:a16="http://schemas.microsoft.com/office/drawing/2014/main" id="{A415ED92-9F56-46A3-8761-252569781B9A}"/>
                  </a:ext>
                </a:extLst>
              </p:cNvPr>
              <p:cNvSpPr/>
              <p:nvPr/>
            </p:nvSpPr>
            <p:spPr>
              <a:xfrm>
                <a:off x="5395815" y="4433982"/>
                <a:ext cx="45719" cy="429372"/>
              </a:xfrm>
              <a:prstGeom prst="rect">
                <a:avLst/>
              </a:prstGeom>
              <a:solidFill>
                <a:srgbClr val="8E8D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" name="Rectangle 103">
                <a:extLst>
                  <a:ext uri="{FF2B5EF4-FFF2-40B4-BE49-F238E27FC236}">
                    <a16:creationId xmlns:a16="http://schemas.microsoft.com/office/drawing/2014/main" id="{7AD7775C-C000-4C90-B235-1C0E6D79EFBE}"/>
                  </a:ext>
                </a:extLst>
              </p:cNvPr>
              <p:cNvSpPr/>
              <p:nvPr/>
            </p:nvSpPr>
            <p:spPr>
              <a:xfrm>
                <a:off x="5711696" y="4433049"/>
                <a:ext cx="45719" cy="429372"/>
              </a:xfrm>
              <a:prstGeom prst="rect">
                <a:avLst/>
              </a:prstGeom>
              <a:solidFill>
                <a:srgbClr val="8E8D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05" name="Group 104">
                <a:extLst>
                  <a:ext uri="{FF2B5EF4-FFF2-40B4-BE49-F238E27FC236}">
                    <a16:creationId xmlns:a16="http://schemas.microsoft.com/office/drawing/2014/main" id="{BC2406C0-00FF-495B-A963-5B9E3FDE93F3}"/>
                  </a:ext>
                </a:extLst>
              </p:cNvPr>
              <p:cNvGrpSpPr/>
              <p:nvPr/>
            </p:nvGrpSpPr>
            <p:grpSpPr>
              <a:xfrm>
                <a:off x="5205053" y="5425130"/>
                <a:ext cx="683130" cy="307420"/>
                <a:chOff x="2256702" y="5319656"/>
                <a:chExt cx="683130" cy="307420"/>
              </a:xfrm>
            </p:grpSpPr>
            <p:sp>
              <p:nvSpPr>
                <p:cNvPr id="218" name="Rectangle: Rounded Corners 217">
                  <a:extLst>
                    <a:ext uri="{FF2B5EF4-FFF2-40B4-BE49-F238E27FC236}">
                      <a16:creationId xmlns:a16="http://schemas.microsoft.com/office/drawing/2014/main" id="{94BB4CF3-B804-4AA4-BFD9-F1208A62CB02}"/>
                    </a:ext>
                  </a:extLst>
                </p:cNvPr>
                <p:cNvSpPr/>
                <p:nvPr/>
              </p:nvSpPr>
              <p:spPr>
                <a:xfrm>
                  <a:off x="2256702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9" name="Rectangle: Rounded Corners 218">
                  <a:extLst>
                    <a:ext uri="{FF2B5EF4-FFF2-40B4-BE49-F238E27FC236}">
                      <a16:creationId xmlns:a16="http://schemas.microsoft.com/office/drawing/2014/main" id="{38306979-7791-4066-AA0D-30B4E56EC7C1}"/>
                    </a:ext>
                  </a:extLst>
                </p:cNvPr>
                <p:cNvSpPr/>
                <p:nvPr/>
              </p:nvSpPr>
              <p:spPr>
                <a:xfrm>
                  <a:off x="2434049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0" name="Rectangle: Rounded Corners 219">
                  <a:extLst>
                    <a:ext uri="{FF2B5EF4-FFF2-40B4-BE49-F238E27FC236}">
                      <a16:creationId xmlns:a16="http://schemas.microsoft.com/office/drawing/2014/main" id="{6032C711-5850-47BC-9D34-ED578CB1C4C8}"/>
                    </a:ext>
                  </a:extLst>
                </p:cNvPr>
                <p:cNvSpPr/>
                <p:nvPr/>
              </p:nvSpPr>
              <p:spPr>
                <a:xfrm>
                  <a:off x="2611396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1" name="Rectangle: Rounded Corners 220">
                  <a:extLst>
                    <a:ext uri="{FF2B5EF4-FFF2-40B4-BE49-F238E27FC236}">
                      <a16:creationId xmlns:a16="http://schemas.microsoft.com/office/drawing/2014/main" id="{D014C117-39A4-4DA6-A6C6-154462F21FDB}"/>
                    </a:ext>
                  </a:extLst>
                </p:cNvPr>
                <p:cNvSpPr/>
                <p:nvPr/>
              </p:nvSpPr>
              <p:spPr>
                <a:xfrm>
                  <a:off x="2788743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6" name="Rectangle 105">
                <a:extLst>
                  <a:ext uri="{FF2B5EF4-FFF2-40B4-BE49-F238E27FC236}">
                    <a16:creationId xmlns:a16="http://schemas.microsoft.com/office/drawing/2014/main" id="{BC7B4064-543D-4F4C-9587-E73D3E23A704}"/>
                  </a:ext>
                </a:extLst>
              </p:cNvPr>
              <p:cNvSpPr/>
              <p:nvPr/>
            </p:nvSpPr>
            <p:spPr>
              <a:xfrm>
                <a:off x="6340363" y="4359522"/>
                <a:ext cx="461971" cy="1594367"/>
              </a:xfrm>
              <a:prstGeom prst="rect">
                <a:avLst/>
              </a:prstGeom>
              <a:solidFill>
                <a:srgbClr val="D65E5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" name="Rectangle 106">
                <a:extLst>
                  <a:ext uri="{FF2B5EF4-FFF2-40B4-BE49-F238E27FC236}">
                    <a16:creationId xmlns:a16="http://schemas.microsoft.com/office/drawing/2014/main" id="{45AAA4CD-A5F9-4747-88A1-527CB3F35DF2}"/>
                  </a:ext>
                </a:extLst>
              </p:cNvPr>
              <p:cNvSpPr/>
              <p:nvPr/>
            </p:nvSpPr>
            <p:spPr>
              <a:xfrm>
                <a:off x="6868776" y="4359521"/>
                <a:ext cx="1291172" cy="1594367"/>
              </a:xfrm>
              <a:prstGeom prst="rect">
                <a:avLst/>
              </a:prstGeom>
              <a:solidFill>
                <a:srgbClr val="D65E5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08" name="Group 107">
                <a:extLst>
                  <a:ext uri="{FF2B5EF4-FFF2-40B4-BE49-F238E27FC236}">
                    <a16:creationId xmlns:a16="http://schemas.microsoft.com/office/drawing/2014/main" id="{D9E4E7EF-AF75-4E59-A3BB-207326DDC5FA}"/>
                  </a:ext>
                </a:extLst>
              </p:cNvPr>
              <p:cNvGrpSpPr/>
              <p:nvPr/>
            </p:nvGrpSpPr>
            <p:grpSpPr>
              <a:xfrm flipH="1">
                <a:off x="8209131" y="4359521"/>
                <a:ext cx="752170" cy="1594367"/>
                <a:chOff x="4002182" y="4390725"/>
                <a:chExt cx="752170" cy="1594367"/>
              </a:xfrm>
            </p:grpSpPr>
            <p:sp>
              <p:nvSpPr>
                <p:cNvPr id="216" name="Rectangle 215">
                  <a:extLst>
                    <a:ext uri="{FF2B5EF4-FFF2-40B4-BE49-F238E27FC236}">
                      <a16:creationId xmlns:a16="http://schemas.microsoft.com/office/drawing/2014/main" id="{42030AA8-4C5C-4D9C-8FF9-3EB660F3CDBF}"/>
                    </a:ext>
                  </a:extLst>
                </p:cNvPr>
                <p:cNvSpPr/>
                <p:nvPr/>
              </p:nvSpPr>
              <p:spPr>
                <a:xfrm>
                  <a:off x="4292381" y="4390725"/>
                  <a:ext cx="461971" cy="1594367"/>
                </a:xfrm>
                <a:prstGeom prst="rect">
                  <a:avLst/>
                </a:pr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7" name="Rectangle 168">
                  <a:extLst>
                    <a:ext uri="{FF2B5EF4-FFF2-40B4-BE49-F238E27FC236}">
                      <a16:creationId xmlns:a16="http://schemas.microsoft.com/office/drawing/2014/main" id="{367EA01D-0CE8-4878-AD03-801E4B13EF6C}"/>
                    </a:ext>
                  </a:extLst>
                </p:cNvPr>
                <p:cNvSpPr/>
                <p:nvPr/>
              </p:nvSpPr>
              <p:spPr>
                <a:xfrm>
                  <a:off x="4002182" y="4431850"/>
                  <a:ext cx="313210" cy="1553241"/>
                </a:xfrm>
                <a:custGeom>
                  <a:avLst/>
                  <a:gdLst>
                    <a:gd name="connsiteX0" fmla="*/ 0 w 305836"/>
                    <a:gd name="connsiteY0" fmla="*/ 0 h 1383634"/>
                    <a:gd name="connsiteX1" fmla="*/ 305836 w 305836"/>
                    <a:gd name="connsiteY1" fmla="*/ 0 h 1383634"/>
                    <a:gd name="connsiteX2" fmla="*/ 305836 w 305836"/>
                    <a:gd name="connsiteY2" fmla="*/ 1383634 h 1383634"/>
                    <a:gd name="connsiteX3" fmla="*/ 0 w 305836"/>
                    <a:gd name="connsiteY3" fmla="*/ 1383634 h 1383634"/>
                    <a:gd name="connsiteX4" fmla="*/ 0 w 305836"/>
                    <a:gd name="connsiteY4" fmla="*/ 0 h 1383634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13210" h="1553241">
                      <a:moveTo>
                        <a:pt x="0" y="169607"/>
                      </a:moveTo>
                      <a:cubicBezTo>
                        <a:pt x="104403" y="113071"/>
                        <a:pt x="253052" y="137652"/>
                        <a:pt x="313210" y="0"/>
                      </a:cubicBezTo>
                      <a:lnTo>
                        <a:pt x="305836" y="1553241"/>
                      </a:lnTo>
                      <a:lnTo>
                        <a:pt x="0" y="1553241"/>
                      </a:lnTo>
                      <a:lnTo>
                        <a:pt x="0" y="169607"/>
                      </a:lnTo>
                      <a:close/>
                    </a:path>
                  </a:pathLst>
                </a:cu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9" name="Group 108">
                <a:extLst>
                  <a:ext uri="{FF2B5EF4-FFF2-40B4-BE49-F238E27FC236}">
                    <a16:creationId xmlns:a16="http://schemas.microsoft.com/office/drawing/2014/main" id="{398C9235-E6DE-4FAC-BF26-FFAA3E877A27}"/>
                  </a:ext>
                </a:extLst>
              </p:cNvPr>
              <p:cNvGrpSpPr/>
              <p:nvPr/>
            </p:nvGrpSpPr>
            <p:grpSpPr>
              <a:xfrm>
                <a:off x="7193406" y="4968808"/>
                <a:ext cx="613601" cy="635359"/>
                <a:chOff x="1026942" y="3798277"/>
                <a:chExt cx="613601" cy="844061"/>
              </a:xfrm>
            </p:grpSpPr>
            <p:sp>
              <p:nvSpPr>
                <p:cNvPr id="206" name="Rectangle: Rounded Corners 205">
                  <a:extLst>
                    <a:ext uri="{FF2B5EF4-FFF2-40B4-BE49-F238E27FC236}">
                      <a16:creationId xmlns:a16="http://schemas.microsoft.com/office/drawing/2014/main" id="{AFA107E6-ACFA-40A8-AEA4-9FE5161D697D}"/>
                    </a:ext>
                  </a:extLst>
                </p:cNvPr>
                <p:cNvSpPr/>
                <p:nvPr/>
              </p:nvSpPr>
              <p:spPr>
                <a:xfrm>
                  <a:off x="102694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7" name="Rectangle: Rounded Corners 206">
                  <a:extLst>
                    <a:ext uri="{FF2B5EF4-FFF2-40B4-BE49-F238E27FC236}">
                      <a16:creationId xmlns:a16="http://schemas.microsoft.com/office/drawing/2014/main" id="{2578A6C7-CD9F-4E5F-8D01-9AD908FED97E}"/>
                    </a:ext>
                  </a:extLst>
                </p:cNvPr>
                <p:cNvSpPr/>
                <p:nvPr/>
              </p:nvSpPr>
              <p:spPr>
                <a:xfrm>
                  <a:off x="109004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8" name="Rectangle: Rounded Corners 207">
                  <a:extLst>
                    <a:ext uri="{FF2B5EF4-FFF2-40B4-BE49-F238E27FC236}">
                      <a16:creationId xmlns:a16="http://schemas.microsoft.com/office/drawing/2014/main" id="{37E3D252-6684-435A-9799-ED5FBCC5B0B2}"/>
                    </a:ext>
                  </a:extLst>
                </p:cNvPr>
                <p:cNvSpPr/>
                <p:nvPr/>
              </p:nvSpPr>
              <p:spPr>
                <a:xfrm>
                  <a:off x="115313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9" name="Rectangle: Rounded Corners 208">
                  <a:extLst>
                    <a:ext uri="{FF2B5EF4-FFF2-40B4-BE49-F238E27FC236}">
                      <a16:creationId xmlns:a16="http://schemas.microsoft.com/office/drawing/2014/main" id="{9B714940-D99E-4DFF-B353-4E899DD5F31C}"/>
                    </a:ext>
                  </a:extLst>
                </p:cNvPr>
                <p:cNvSpPr/>
                <p:nvPr/>
              </p:nvSpPr>
              <p:spPr>
                <a:xfrm>
                  <a:off x="121623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0" name="Rectangle: Rounded Corners 209">
                  <a:extLst>
                    <a:ext uri="{FF2B5EF4-FFF2-40B4-BE49-F238E27FC236}">
                      <a16:creationId xmlns:a16="http://schemas.microsoft.com/office/drawing/2014/main" id="{BBD7F6A5-1CDD-41DE-950F-D0EEC290594A}"/>
                    </a:ext>
                  </a:extLst>
                </p:cNvPr>
                <p:cNvSpPr/>
                <p:nvPr/>
              </p:nvSpPr>
              <p:spPr>
                <a:xfrm>
                  <a:off x="127933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1" name="Rectangle: Rounded Corners 210">
                  <a:extLst>
                    <a:ext uri="{FF2B5EF4-FFF2-40B4-BE49-F238E27FC236}">
                      <a16:creationId xmlns:a16="http://schemas.microsoft.com/office/drawing/2014/main" id="{875C5A3D-6E26-4B5D-8DF4-4C2082C57E3F}"/>
                    </a:ext>
                  </a:extLst>
                </p:cNvPr>
                <p:cNvSpPr/>
                <p:nvPr/>
              </p:nvSpPr>
              <p:spPr>
                <a:xfrm>
                  <a:off x="134243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2" name="Rectangle: Rounded Corners 211">
                  <a:extLst>
                    <a:ext uri="{FF2B5EF4-FFF2-40B4-BE49-F238E27FC236}">
                      <a16:creationId xmlns:a16="http://schemas.microsoft.com/office/drawing/2014/main" id="{068916CB-CEFB-4223-ADDB-9B590600EDC6}"/>
                    </a:ext>
                  </a:extLst>
                </p:cNvPr>
                <p:cNvSpPr/>
                <p:nvPr/>
              </p:nvSpPr>
              <p:spPr>
                <a:xfrm>
                  <a:off x="140553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3" name="Rectangle: Rounded Corners 212">
                  <a:extLst>
                    <a:ext uri="{FF2B5EF4-FFF2-40B4-BE49-F238E27FC236}">
                      <a16:creationId xmlns:a16="http://schemas.microsoft.com/office/drawing/2014/main" id="{37B7610E-BF8A-428A-A807-4F0C39C81C4C}"/>
                    </a:ext>
                  </a:extLst>
                </p:cNvPr>
                <p:cNvSpPr/>
                <p:nvPr/>
              </p:nvSpPr>
              <p:spPr>
                <a:xfrm>
                  <a:off x="146862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4" name="Rectangle: Rounded Corners 213">
                  <a:extLst>
                    <a:ext uri="{FF2B5EF4-FFF2-40B4-BE49-F238E27FC236}">
                      <a16:creationId xmlns:a16="http://schemas.microsoft.com/office/drawing/2014/main" id="{178566E4-F922-4F51-B0A0-DB2FFC793A94}"/>
                    </a:ext>
                  </a:extLst>
                </p:cNvPr>
                <p:cNvSpPr/>
                <p:nvPr/>
              </p:nvSpPr>
              <p:spPr>
                <a:xfrm>
                  <a:off x="153172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5" name="Rectangle: Rounded Corners 214">
                  <a:extLst>
                    <a:ext uri="{FF2B5EF4-FFF2-40B4-BE49-F238E27FC236}">
                      <a16:creationId xmlns:a16="http://schemas.microsoft.com/office/drawing/2014/main" id="{98B98AF9-709A-4BD2-8951-4FC5B56409C3}"/>
                    </a:ext>
                  </a:extLst>
                </p:cNvPr>
                <p:cNvSpPr/>
                <p:nvPr/>
              </p:nvSpPr>
              <p:spPr>
                <a:xfrm>
                  <a:off x="159482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0" name="Group 109">
                <a:extLst>
                  <a:ext uri="{FF2B5EF4-FFF2-40B4-BE49-F238E27FC236}">
                    <a16:creationId xmlns:a16="http://schemas.microsoft.com/office/drawing/2014/main" id="{8F7F0E01-C19D-42A0-B21E-D8691ACF98A8}"/>
                  </a:ext>
                </a:extLst>
              </p:cNvPr>
              <p:cNvGrpSpPr/>
              <p:nvPr/>
            </p:nvGrpSpPr>
            <p:grpSpPr>
              <a:xfrm>
                <a:off x="7170546" y="4418334"/>
                <a:ext cx="613601" cy="366182"/>
                <a:chOff x="1026942" y="3798277"/>
                <a:chExt cx="613601" cy="844061"/>
              </a:xfrm>
            </p:grpSpPr>
            <p:sp>
              <p:nvSpPr>
                <p:cNvPr id="196" name="Rectangle: Rounded Corners 195">
                  <a:extLst>
                    <a:ext uri="{FF2B5EF4-FFF2-40B4-BE49-F238E27FC236}">
                      <a16:creationId xmlns:a16="http://schemas.microsoft.com/office/drawing/2014/main" id="{3F809248-535F-4E4D-B4AA-6969E7FC3B3C}"/>
                    </a:ext>
                  </a:extLst>
                </p:cNvPr>
                <p:cNvSpPr/>
                <p:nvPr/>
              </p:nvSpPr>
              <p:spPr>
                <a:xfrm>
                  <a:off x="102694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7" name="Rectangle: Rounded Corners 196">
                  <a:extLst>
                    <a:ext uri="{FF2B5EF4-FFF2-40B4-BE49-F238E27FC236}">
                      <a16:creationId xmlns:a16="http://schemas.microsoft.com/office/drawing/2014/main" id="{8517BA88-C036-434D-B5E4-2D87D5345D4B}"/>
                    </a:ext>
                  </a:extLst>
                </p:cNvPr>
                <p:cNvSpPr/>
                <p:nvPr/>
              </p:nvSpPr>
              <p:spPr>
                <a:xfrm>
                  <a:off x="109004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8" name="Rectangle: Rounded Corners 197">
                  <a:extLst>
                    <a:ext uri="{FF2B5EF4-FFF2-40B4-BE49-F238E27FC236}">
                      <a16:creationId xmlns:a16="http://schemas.microsoft.com/office/drawing/2014/main" id="{A34A56E6-0B96-4602-985D-3E4881A1A899}"/>
                    </a:ext>
                  </a:extLst>
                </p:cNvPr>
                <p:cNvSpPr/>
                <p:nvPr/>
              </p:nvSpPr>
              <p:spPr>
                <a:xfrm>
                  <a:off x="115313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9" name="Rectangle: Rounded Corners 198">
                  <a:extLst>
                    <a:ext uri="{FF2B5EF4-FFF2-40B4-BE49-F238E27FC236}">
                      <a16:creationId xmlns:a16="http://schemas.microsoft.com/office/drawing/2014/main" id="{59973A79-9EB2-4BD2-A383-BDCCDB5707A8}"/>
                    </a:ext>
                  </a:extLst>
                </p:cNvPr>
                <p:cNvSpPr/>
                <p:nvPr/>
              </p:nvSpPr>
              <p:spPr>
                <a:xfrm>
                  <a:off x="121623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0" name="Rectangle: Rounded Corners 199">
                  <a:extLst>
                    <a:ext uri="{FF2B5EF4-FFF2-40B4-BE49-F238E27FC236}">
                      <a16:creationId xmlns:a16="http://schemas.microsoft.com/office/drawing/2014/main" id="{D6FD37E5-1E3E-4C27-B8A3-C02360DD9614}"/>
                    </a:ext>
                  </a:extLst>
                </p:cNvPr>
                <p:cNvSpPr/>
                <p:nvPr/>
              </p:nvSpPr>
              <p:spPr>
                <a:xfrm>
                  <a:off x="127933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1" name="Rectangle: Rounded Corners 200">
                  <a:extLst>
                    <a:ext uri="{FF2B5EF4-FFF2-40B4-BE49-F238E27FC236}">
                      <a16:creationId xmlns:a16="http://schemas.microsoft.com/office/drawing/2014/main" id="{E62FCEFF-C264-4381-84E9-2B6E26031DDA}"/>
                    </a:ext>
                  </a:extLst>
                </p:cNvPr>
                <p:cNvSpPr/>
                <p:nvPr/>
              </p:nvSpPr>
              <p:spPr>
                <a:xfrm>
                  <a:off x="134243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2" name="Rectangle: Rounded Corners 201">
                  <a:extLst>
                    <a:ext uri="{FF2B5EF4-FFF2-40B4-BE49-F238E27FC236}">
                      <a16:creationId xmlns:a16="http://schemas.microsoft.com/office/drawing/2014/main" id="{B57BD56F-2732-434C-834B-23C809AD1E70}"/>
                    </a:ext>
                  </a:extLst>
                </p:cNvPr>
                <p:cNvSpPr/>
                <p:nvPr/>
              </p:nvSpPr>
              <p:spPr>
                <a:xfrm>
                  <a:off x="140553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3" name="Rectangle: Rounded Corners 202">
                  <a:extLst>
                    <a:ext uri="{FF2B5EF4-FFF2-40B4-BE49-F238E27FC236}">
                      <a16:creationId xmlns:a16="http://schemas.microsoft.com/office/drawing/2014/main" id="{857EDC78-A2A8-4ECE-BCE2-47D670F7FFE6}"/>
                    </a:ext>
                  </a:extLst>
                </p:cNvPr>
                <p:cNvSpPr/>
                <p:nvPr/>
              </p:nvSpPr>
              <p:spPr>
                <a:xfrm>
                  <a:off x="146862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4" name="Rectangle: Rounded Corners 203">
                  <a:extLst>
                    <a:ext uri="{FF2B5EF4-FFF2-40B4-BE49-F238E27FC236}">
                      <a16:creationId xmlns:a16="http://schemas.microsoft.com/office/drawing/2014/main" id="{05187112-3E1E-4E66-A402-E7A7D1056509}"/>
                    </a:ext>
                  </a:extLst>
                </p:cNvPr>
                <p:cNvSpPr/>
                <p:nvPr/>
              </p:nvSpPr>
              <p:spPr>
                <a:xfrm>
                  <a:off x="153172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5" name="Rectangle: Rounded Corners 204">
                  <a:extLst>
                    <a:ext uri="{FF2B5EF4-FFF2-40B4-BE49-F238E27FC236}">
                      <a16:creationId xmlns:a16="http://schemas.microsoft.com/office/drawing/2014/main" id="{CE21CC66-0F24-43F7-A09C-335E1E24C4FB}"/>
                    </a:ext>
                  </a:extLst>
                </p:cNvPr>
                <p:cNvSpPr/>
                <p:nvPr/>
              </p:nvSpPr>
              <p:spPr>
                <a:xfrm>
                  <a:off x="159482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1" name="Group 110">
                <a:extLst>
                  <a:ext uri="{FF2B5EF4-FFF2-40B4-BE49-F238E27FC236}">
                    <a16:creationId xmlns:a16="http://schemas.microsoft.com/office/drawing/2014/main" id="{50CA98E2-CDC7-4A43-A76E-5572CE4837EA}"/>
                  </a:ext>
                </a:extLst>
              </p:cNvPr>
              <p:cNvGrpSpPr/>
              <p:nvPr/>
            </p:nvGrpSpPr>
            <p:grpSpPr>
              <a:xfrm>
                <a:off x="6359620" y="4413208"/>
                <a:ext cx="397553" cy="397690"/>
                <a:chOff x="1026942" y="3798277"/>
                <a:chExt cx="613601" cy="844061"/>
              </a:xfrm>
            </p:grpSpPr>
            <p:sp>
              <p:nvSpPr>
                <p:cNvPr id="186" name="Rectangle: Rounded Corners 185">
                  <a:extLst>
                    <a:ext uri="{FF2B5EF4-FFF2-40B4-BE49-F238E27FC236}">
                      <a16:creationId xmlns:a16="http://schemas.microsoft.com/office/drawing/2014/main" id="{1E5FE79C-5641-4D86-A14C-C60AFC533382}"/>
                    </a:ext>
                  </a:extLst>
                </p:cNvPr>
                <p:cNvSpPr/>
                <p:nvPr/>
              </p:nvSpPr>
              <p:spPr>
                <a:xfrm>
                  <a:off x="102694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7" name="Rectangle: Rounded Corners 186">
                  <a:extLst>
                    <a:ext uri="{FF2B5EF4-FFF2-40B4-BE49-F238E27FC236}">
                      <a16:creationId xmlns:a16="http://schemas.microsoft.com/office/drawing/2014/main" id="{8BF951D6-3E0C-409B-B26A-778387E51E92}"/>
                    </a:ext>
                  </a:extLst>
                </p:cNvPr>
                <p:cNvSpPr/>
                <p:nvPr/>
              </p:nvSpPr>
              <p:spPr>
                <a:xfrm>
                  <a:off x="109004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8" name="Rectangle: Rounded Corners 187">
                  <a:extLst>
                    <a:ext uri="{FF2B5EF4-FFF2-40B4-BE49-F238E27FC236}">
                      <a16:creationId xmlns:a16="http://schemas.microsoft.com/office/drawing/2014/main" id="{C9F79058-DCC9-43EE-A334-B80D28590AD6}"/>
                    </a:ext>
                  </a:extLst>
                </p:cNvPr>
                <p:cNvSpPr/>
                <p:nvPr/>
              </p:nvSpPr>
              <p:spPr>
                <a:xfrm>
                  <a:off x="115313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9" name="Rectangle: Rounded Corners 188">
                  <a:extLst>
                    <a:ext uri="{FF2B5EF4-FFF2-40B4-BE49-F238E27FC236}">
                      <a16:creationId xmlns:a16="http://schemas.microsoft.com/office/drawing/2014/main" id="{DC42C589-769E-4D6B-A44F-E8B047CB7A17}"/>
                    </a:ext>
                  </a:extLst>
                </p:cNvPr>
                <p:cNvSpPr/>
                <p:nvPr/>
              </p:nvSpPr>
              <p:spPr>
                <a:xfrm>
                  <a:off x="121623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0" name="Rectangle: Rounded Corners 189">
                  <a:extLst>
                    <a:ext uri="{FF2B5EF4-FFF2-40B4-BE49-F238E27FC236}">
                      <a16:creationId xmlns:a16="http://schemas.microsoft.com/office/drawing/2014/main" id="{97F049B0-C233-46D6-8831-A1914882632D}"/>
                    </a:ext>
                  </a:extLst>
                </p:cNvPr>
                <p:cNvSpPr/>
                <p:nvPr/>
              </p:nvSpPr>
              <p:spPr>
                <a:xfrm>
                  <a:off x="127933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1" name="Rectangle: Rounded Corners 190">
                  <a:extLst>
                    <a:ext uri="{FF2B5EF4-FFF2-40B4-BE49-F238E27FC236}">
                      <a16:creationId xmlns:a16="http://schemas.microsoft.com/office/drawing/2014/main" id="{ADA86C9C-5E57-421A-B71B-02521EC25AAB}"/>
                    </a:ext>
                  </a:extLst>
                </p:cNvPr>
                <p:cNvSpPr/>
                <p:nvPr/>
              </p:nvSpPr>
              <p:spPr>
                <a:xfrm>
                  <a:off x="134243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2" name="Rectangle: Rounded Corners 191">
                  <a:extLst>
                    <a:ext uri="{FF2B5EF4-FFF2-40B4-BE49-F238E27FC236}">
                      <a16:creationId xmlns:a16="http://schemas.microsoft.com/office/drawing/2014/main" id="{B560879D-50DF-4D0C-B5A8-FD4727A74C90}"/>
                    </a:ext>
                  </a:extLst>
                </p:cNvPr>
                <p:cNvSpPr/>
                <p:nvPr/>
              </p:nvSpPr>
              <p:spPr>
                <a:xfrm>
                  <a:off x="140553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3" name="Rectangle: Rounded Corners 192">
                  <a:extLst>
                    <a:ext uri="{FF2B5EF4-FFF2-40B4-BE49-F238E27FC236}">
                      <a16:creationId xmlns:a16="http://schemas.microsoft.com/office/drawing/2014/main" id="{60E5EC45-518F-41A9-90D9-DBA626F10163}"/>
                    </a:ext>
                  </a:extLst>
                </p:cNvPr>
                <p:cNvSpPr/>
                <p:nvPr/>
              </p:nvSpPr>
              <p:spPr>
                <a:xfrm>
                  <a:off x="146862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4" name="Rectangle: Rounded Corners 193">
                  <a:extLst>
                    <a:ext uri="{FF2B5EF4-FFF2-40B4-BE49-F238E27FC236}">
                      <a16:creationId xmlns:a16="http://schemas.microsoft.com/office/drawing/2014/main" id="{EDDCD973-5CFB-4517-A706-A70E435DE37A}"/>
                    </a:ext>
                  </a:extLst>
                </p:cNvPr>
                <p:cNvSpPr/>
                <p:nvPr/>
              </p:nvSpPr>
              <p:spPr>
                <a:xfrm>
                  <a:off x="153172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5" name="Rectangle: Rounded Corners 194">
                  <a:extLst>
                    <a:ext uri="{FF2B5EF4-FFF2-40B4-BE49-F238E27FC236}">
                      <a16:creationId xmlns:a16="http://schemas.microsoft.com/office/drawing/2014/main" id="{51E6A4FE-039A-4102-BE9A-9A0ABADFC9E8}"/>
                    </a:ext>
                  </a:extLst>
                </p:cNvPr>
                <p:cNvSpPr/>
                <p:nvPr/>
              </p:nvSpPr>
              <p:spPr>
                <a:xfrm>
                  <a:off x="159482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2" name="Group 111">
                <a:extLst>
                  <a:ext uri="{FF2B5EF4-FFF2-40B4-BE49-F238E27FC236}">
                    <a16:creationId xmlns:a16="http://schemas.microsoft.com/office/drawing/2014/main" id="{AA66D66D-A895-418F-A5AA-74CF1A5F2372}"/>
                  </a:ext>
                </a:extLst>
              </p:cNvPr>
              <p:cNvGrpSpPr/>
              <p:nvPr/>
            </p:nvGrpSpPr>
            <p:grpSpPr>
              <a:xfrm>
                <a:off x="6156851" y="5433831"/>
                <a:ext cx="814350" cy="455829"/>
                <a:chOff x="1769751" y="5208470"/>
                <a:chExt cx="814350" cy="455829"/>
              </a:xfrm>
            </p:grpSpPr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12BD0187-726F-4E4D-8B85-67445317894A}"/>
                    </a:ext>
                  </a:extLst>
                </p:cNvPr>
                <p:cNvSpPr/>
                <p:nvPr/>
              </p:nvSpPr>
              <p:spPr>
                <a:xfrm>
                  <a:off x="1842868" y="5208470"/>
                  <a:ext cx="741233" cy="393697"/>
                </a:xfrm>
                <a:prstGeom prst="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5" name="Rectangle 184">
                  <a:extLst>
                    <a:ext uri="{FF2B5EF4-FFF2-40B4-BE49-F238E27FC236}">
                      <a16:creationId xmlns:a16="http://schemas.microsoft.com/office/drawing/2014/main" id="{2D435302-C3E5-4EED-831E-04F3BE62F9B6}"/>
                    </a:ext>
                  </a:extLst>
                </p:cNvPr>
                <p:cNvSpPr/>
                <p:nvPr/>
              </p:nvSpPr>
              <p:spPr>
                <a:xfrm>
                  <a:off x="1769751" y="5270602"/>
                  <a:ext cx="741233" cy="393697"/>
                </a:xfrm>
                <a:prstGeom prst="rect">
                  <a:avLst/>
                </a:pr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13" name="Rectangle 112">
                <a:extLst>
                  <a:ext uri="{FF2B5EF4-FFF2-40B4-BE49-F238E27FC236}">
                    <a16:creationId xmlns:a16="http://schemas.microsoft.com/office/drawing/2014/main" id="{62F22C71-D461-4E35-85CB-0A68F5506F80}"/>
                  </a:ext>
                </a:extLst>
              </p:cNvPr>
              <p:cNvSpPr/>
              <p:nvPr/>
            </p:nvSpPr>
            <p:spPr>
              <a:xfrm>
                <a:off x="7226914" y="5336720"/>
                <a:ext cx="192024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Rectangle 113">
                <a:extLst>
                  <a:ext uri="{FF2B5EF4-FFF2-40B4-BE49-F238E27FC236}">
                    <a16:creationId xmlns:a16="http://schemas.microsoft.com/office/drawing/2014/main" id="{639319ED-D79D-4E34-ABB0-272302A73032}"/>
                  </a:ext>
                </a:extLst>
              </p:cNvPr>
              <p:cNvSpPr/>
              <p:nvPr/>
            </p:nvSpPr>
            <p:spPr>
              <a:xfrm>
                <a:off x="6235692" y="5046931"/>
                <a:ext cx="73152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" name="Rectangle 114">
                <a:extLst>
                  <a:ext uri="{FF2B5EF4-FFF2-40B4-BE49-F238E27FC236}">
                    <a16:creationId xmlns:a16="http://schemas.microsoft.com/office/drawing/2014/main" id="{3DB9466A-563E-45C0-A431-2219A644F949}"/>
                  </a:ext>
                </a:extLst>
              </p:cNvPr>
              <p:cNvSpPr/>
              <p:nvPr/>
            </p:nvSpPr>
            <p:spPr>
              <a:xfrm rot="2574620">
                <a:off x="6877796" y="5193862"/>
                <a:ext cx="45720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" name="Rectangle 115">
                <a:extLst>
                  <a:ext uri="{FF2B5EF4-FFF2-40B4-BE49-F238E27FC236}">
                    <a16:creationId xmlns:a16="http://schemas.microsoft.com/office/drawing/2014/main" id="{AEFC2E53-42ED-45B7-A16D-AF275E6899C5}"/>
                  </a:ext>
                </a:extLst>
              </p:cNvPr>
              <p:cNvSpPr/>
              <p:nvPr/>
            </p:nvSpPr>
            <p:spPr>
              <a:xfrm>
                <a:off x="8813247" y="5371784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7" name="Rectangle 116">
                <a:extLst>
                  <a:ext uri="{FF2B5EF4-FFF2-40B4-BE49-F238E27FC236}">
                    <a16:creationId xmlns:a16="http://schemas.microsoft.com/office/drawing/2014/main" id="{808642FB-0C17-4339-82A4-24BFBF2E7C3D}"/>
                  </a:ext>
                </a:extLst>
              </p:cNvPr>
              <p:cNvSpPr/>
              <p:nvPr/>
            </p:nvSpPr>
            <p:spPr>
              <a:xfrm>
                <a:off x="8318888" y="5382439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" name="Rectangle 117">
                <a:extLst>
                  <a:ext uri="{FF2B5EF4-FFF2-40B4-BE49-F238E27FC236}">
                    <a16:creationId xmlns:a16="http://schemas.microsoft.com/office/drawing/2014/main" id="{E27DD3EA-D9E9-438D-A5E1-8751D0437316}"/>
                  </a:ext>
                </a:extLst>
              </p:cNvPr>
              <p:cNvSpPr/>
              <p:nvPr/>
            </p:nvSpPr>
            <p:spPr>
              <a:xfrm>
                <a:off x="7824529" y="5393094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9" name="Rectangle 118">
                <a:extLst>
                  <a:ext uri="{FF2B5EF4-FFF2-40B4-BE49-F238E27FC236}">
                    <a16:creationId xmlns:a16="http://schemas.microsoft.com/office/drawing/2014/main" id="{7297B4F3-8A19-434F-BAA6-48EDFE512CCB}"/>
                  </a:ext>
                </a:extLst>
              </p:cNvPr>
              <p:cNvSpPr/>
              <p:nvPr/>
            </p:nvSpPr>
            <p:spPr>
              <a:xfrm>
                <a:off x="7330170" y="5403749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0" name="Rectangle 119">
                <a:extLst>
                  <a:ext uri="{FF2B5EF4-FFF2-40B4-BE49-F238E27FC236}">
                    <a16:creationId xmlns:a16="http://schemas.microsoft.com/office/drawing/2014/main" id="{302E3E62-56D8-4845-BC00-936252F7CCD5}"/>
                  </a:ext>
                </a:extLst>
              </p:cNvPr>
              <p:cNvSpPr/>
              <p:nvPr/>
            </p:nvSpPr>
            <p:spPr>
              <a:xfrm>
                <a:off x="6835811" y="5090844"/>
                <a:ext cx="56701" cy="36576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1" name="Rectangle 120">
                <a:extLst>
                  <a:ext uri="{FF2B5EF4-FFF2-40B4-BE49-F238E27FC236}">
                    <a16:creationId xmlns:a16="http://schemas.microsoft.com/office/drawing/2014/main" id="{B6735D12-3745-4B06-88CD-F1C7E183CA98}"/>
                  </a:ext>
                </a:extLst>
              </p:cNvPr>
              <p:cNvSpPr/>
              <p:nvPr/>
            </p:nvSpPr>
            <p:spPr>
              <a:xfrm>
                <a:off x="3653283" y="5324509"/>
                <a:ext cx="118872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2" name="Rectangle 121">
                <a:extLst>
                  <a:ext uri="{FF2B5EF4-FFF2-40B4-BE49-F238E27FC236}">
                    <a16:creationId xmlns:a16="http://schemas.microsoft.com/office/drawing/2014/main" id="{E1F3A043-0E82-49F1-A7B5-A28EE18C1C0E}"/>
                  </a:ext>
                </a:extLst>
              </p:cNvPr>
              <p:cNvSpPr/>
              <p:nvPr/>
            </p:nvSpPr>
            <p:spPr>
              <a:xfrm>
                <a:off x="4486023" y="5347368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3" name="Rectangle 122">
                <a:extLst>
                  <a:ext uri="{FF2B5EF4-FFF2-40B4-BE49-F238E27FC236}">
                    <a16:creationId xmlns:a16="http://schemas.microsoft.com/office/drawing/2014/main" id="{13C83898-8484-475F-8184-419382A51CD9}"/>
                  </a:ext>
                </a:extLst>
              </p:cNvPr>
              <p:cNvSpPr/>
              <p:nvPr/>
            </p:nvSpPr>
            <p:spPr>
              <a:xfrm>
                <a:off x="3808016" y="5332116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" name="Rectangle 123">
                <a:extLst>
                  <a:ext uri="{FF2B5EF4-FFF2-40B4-BE49-F238E27FC236}">
                    <a16:creationId xmlns:a16="http://schemas.microsoft.com/office/drawing/2014/main" id="{BE5EE591-FF5B-4AC3-A552-6C9B3E530122}"/>
                  </a:ext>
                </a:extLst>
              </p:cNvPr>
              <p:cNvSpPr/>
              <p:nvPr/>
            </p:nvSpPr>
            <p:spPr>
              <a:xfrm>
                <a:off x="3512236" y="5881560"/>
                <a:ext cx="5675919" cy="227613"/>
              </a:xfrm>
              <a:prstGeom prst="rect">
                <a:avLst/>
              </a:prstGeom>
              <a:solidFill>
                <a:srgbClr val="F693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5" name="Rectangle 124">
                <a:extLst>
                  <a:ext uri="{FF2B5EF4-FFF2-40B4-BE49-F238E27FC236}">
                    <a16:creationId xmlns:a16="http://schemas.microsoft.com/office/drawing/2014/main" id="{696041D8-22DC-4175-B8D9-AD5EBB6C7075}"/>
                  </a:ext>
                </a:extLst>
              </p:cNvPr>
              <p:cNvSpPr/>
              <p:nvPr/>
            </p:nvSpPr>
            <p:spPr>
              <a:xfrm>
                <a:off x="6467706" y="5088498"/>
                <a:ext cx="56701" cy="36576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6" name="Rectangle 125">
                <a:extLst>
                  <a:ext uri="{FF2B5EF4-FFF2-40B4-BE49-F238E27FC236}">
                    <a16:creationId xmlns:a16="http://schemas.microsoft.com/office/drawing/2014/main" id="{C3D4E619-41BB-4306-AB21-5421850A0A75}"/>
                  </a:ext>
                </a:extLst>
              </p:cNvPr>
              <p:cNvSpPr/>
              <p:nvPr/>
            </p:nvSpPr>
            <p:spPr>
              <a:xfrm>
                <a:off x="3549616" y="4359521"/>
                <a:ext cx="90814" cy="260632"/>
              </a:xfrm>
              <a:prstGeom prst="rect">
                <a:avLst/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27" name="Group 126">
                <a:extLst>
                  <a:ext uri="{FF2B5EF4-FFF2-40B4-BE49-F238E27FC236}">
                    <a16:creationId xmlns:a16="http://schemas.microsoft.com/office/drawing/2014/main" id="{61F391FF-D22A-4A59-BC93-8FE73AEF9314}"/>
                  </a:ext>
                </a:extLst>
              </p:cNvPr>
              <p:cNvGrpSpPr/>
              <p:nvPr/>
            </p:nvGrpSpPr>
            <p:grpSpPr>
              <a:xfrm>
                <a:off x="3567582" y="6178022"/>
                <a:ext cx="1883287" cy="669637"/>
                <a:chOff x="3567582" y="6178022"/>
                <a:chExt cx="1883287" cy="669637"/>
              </a:xfrm>
            </p:grpSpPr>
            <p:sp>
              <p:nvSpPr>
                <p:cNvPr id="162" name="Rectangle 161">
                  <a:extLst>
                    <a:ext uri="{FF2B5EF4-FFF2-40B4-BE49-F238E27FC236}">
                      <a16:creationId xmlns:a16="http://schemas.microsoft.com/office/drawing/2014/main" id="{BDB6F3EF-343C-4C1E-9962-EDFC58A43E91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163" name="Group 162">
                  <a:extLst>
                    <a:ext uri="{FF2B5EF4-FFF2-40B4-BE49-F238E27FC236}">
                      <a16:creationId xmlns:a16="http://schemas.microsoft.com/office/drawing/2014/main" id="{EA386113-37A8-45C9-8EF7-BDB363DCF8F8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164" name="Group 163">
                    <a:extLst>
                      <a:ext uri="{FF2B5EF4-FFF2-40B4-BE49-F238E27FC236}">
                        <a16:creationId xmlns:a16="http://schemas.microsoft.com/office/drawing/2014/main" id="{306E7449-D43A-4425-A3A9-134CACAB072A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82" name="Circle: Hollow 181">
                      <a:extLst>
                        <a:ext uri="{FF2B5EF4-FFF2-40B4-BE49-F238E27FC236}">
                          <a16:creationId xmlns:a16="http://schemas.microsoft.com/office/drawing/2014/main" id="{08E7F8FB-D073-4984-A9E6-8DB9783516D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83" name="Oval 182">
                      <a:extLst>
                        <a:ext uri="{FF2B5EF4-FFF2-40B4-BE49-F238E27FC236}">
                          <a16:creationId xmlns:a16="http://schemas.microsoft.com/office/drawing/2014/main" id="{13CD3E99-8A0A-4A7E-8951-9E5D7628AAF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65" name="Group 164">
                    <a:extLst>
                      <a:ext uri="{FF2B5EF4-FFF2-40B4-BE49-F238E27FC236}">
                        <a16:creationId xmlns:a16="http://schemas.microsoft.com/office/drawing/2014/main" id="{FDE814D5-2B25-4147-9E91-C4628C15EBF7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80" name="Circle: Hollow 179">
                      <a:extLst>
                        <a:ext uri="{FF2B5EF4-FFF2-40B4-BE49-F238E27FC236}">
                          <a16:creationId xmlns:a16="http://schemas.microsoft.com/office/drawing/2014/main" id="{CCA63F7E-FE92-4D36-A615-6E3AED48A4A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81" name="Oval 180">
                      <a:extLst>
                        <a:ext uri="{FF2B5EF4-FFF2-40B4-BE49-F238E27FC236}">
                          <a16:creationId xmlns:a16="http://schemas.microsoft.com/office/drawing/2014/main" id="{2F38E728-0499-4B86-BE2B-3D533ED8754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166" name="Freeform: Shape 165">
                    <a:extLst>
                      <a:ext uri="{FF2B5EF4-FFF2-40B4-BE49-F238E27FC236}">
                        <a16:creationId xmlns:a16="http://schemas.microsoft.com/office/drawing/2014/main" id="{A78D74C6-D384-4C14-895C-6C09B6406E63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7" name="Rectangle: Top Corners Rounded 166">
                    <a:extLst>
                      <a:ext uri="{FF2B5EF4-FFF2-40B4-BE49-F238E27FC236}">
                        <a16:creationId xmlns:a16="http://schemas.microsoft.com/office/drawing/2014/main" id="{65D6445A-667E-40C8-815D-3205BBA833F6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8" name="Rectangle: Top Corners Rounded 167">
                    <a:extLst>
                      <a:ext uri="{FF2B5EF4-FFF2-40B4-BE49-F238E27FC236}">
                        <a16:creationId xmlns:a16="http://schemas.microsoft.com/office/drawing/2014/main" id="{0FE9D11F-6890-4797-AF85-EA9EA0A4174C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9" name="Freeform: Shape 168">
                    <a:extLst>
                      <a:ext uri="{FF2B5EF4-FFF2-40B4-BE49-F238E27FC236}">
                        <a16:creationId xmlns:a16="http://schemas.microsoft.com/office/drawing/2014/main" id="{59F7904F-907B-4C86-BAE5-BDAC38D18337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170" name="Group 169">
                    <a:extLst>
                      <a:ext uri="{FF2B5EF4-FFF2-40B4-BE49-F238E27FC236}">
                        <a16:creationId xmlns:a16="http://schemas.microsoft.com/office/drawing/2014/main" id="{01E03002-AD18-45A4-A16D-F93EAF62B53B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76" name="Rectangle: Rounded Corners 175">
                      <a:extLst>
                        <a:ext uri="{FF2B5EF4-FFF2-40B4-BE49-F238E27FC236}">
                          <a16:creationId xmlns:a16="http://schemas.microsoft.com/office/drawing/2014/main" id="{CC04F6EE-3A38-4F7E-84DA-3BBC575E128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7" name="Rectangle: Rounded Corners 176">
                      <a:extLst>
                        <a:ext uri="{FF2B5EF4-FFF2-40B4-BE49-F238E27FC236}">
                          <a16:creationId xmlns:a16="http://schemas.microsoft.com/office/drawing/2014/main" id="{7B9C486D-7F75-4976-B91C-64BD9AA3869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8" name="Rectangle: Rounded Corners 177">
                      <a:extLst>
                        <a:ext uri="{FF2B5EF4-FFF2-40B4-BE49-F238E27FC236}">
                          <a16:creationId xmlns:a16="http://schemas.microsoft.com/office/drawing/2014/main" id="{46624345-864F-4DFC-8B75-E4C81003E90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9" name="Rectangle: Rounded Corners 178">
                      <a:extLst>
                        <a:ext uri="{FF2B5EF4-FFF2-40B4-BE49-F238E27FC236}">
                          <a16:creationId xmlns:a16="http://schemas.microsoft.com/office/drawing/2014/main" id="{4BB81D7C-10A0-4D3E-A46D-5F9B8091D04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71" name="Group 170">
                    <a:extLst>
                      <a:ext uri="{FF2B5EF4-FFF2-40B4-BE49-F238E27FC236}">
                        <a16:creationId xmlns:a16="http://schemas.microsoft.com/office/drawing/2014/main" id="{82C3E4B5-1BDE-4B11-B14A-25EECFD7FA9B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72" name="Rectangle: Rounded Corners 171">
                      <a:extLst>
                        <a:ext uri="{FF2B5EF4-FFF2-40B4-BE49-F238E27FC236}">
                          <a16:creationId xmlns:a16="http://schemas.microsoft.com/office/drawing/2014/main" id="{D07826FA-1E88-4457-AFAB-1C8C9FF5520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3" name="Rectangle: Rounded Corners 172">
                      <a:extLst>
                        <a:ext uri="{FF2B5EF4-FFF2-40B4-BE49-F238E27FC236}">
                          <a16:creationId xmlns:a16="http://schemas.microsoft.com/office/drawing/2014/main" id="{0742840A-ACD6-4403-8D39-8C930593869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4" name="Rectangle: Rounded Corners 173">
                      <a:extLst>
                        <a:ext uri="{FF2B5EF4-FFF2-40B4-BE49-F238E27FC236}">
                          <a16:creationId xmlns:a16="http://schemas.microsoft.com/office/drawing/2014/main" id="{86D4A83D-D9C0-4A16-A273-BE4A790B05A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5" name="Rectangle: Rounded Corners 174">
                      <a:extLst>
                        <a:ext uri="{FF2B5EF4-FFF2-40B4-BE49-F238E27FC236}">
                          <a16:creationId xmlns:a16="http://schemas.microsoft.com/office/drawing/2014/main" id="{52488D8F-C505-40DF-97D0-45A359A6AC4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grpSp>
            <p:nvGrpSpPr>
              <p:cNvPr id="128" name="Group 127">
                <a:extLst>
                  <a:ext uri="{FF2B5EF4-FFF2-40B4-BE49-F238E27FC236}">
                    <a16:creationId xmlns:a16="http://schemas.microsoft.com/office/drawing/2014/main" id="{B2FCE8B1-53D7-434C-A36B-203080D560DB}"/>
                  </a:ext>
                </a:extLst>
              </p:cNvPr>
              <p:cNvGrpSpPr/>
              <p:nvPr/>
            </p:nvGrpSpPr>
            <p:grpSpPr>
              <a:xfrm>
                <a:off x="7289700" y="6185562"/>
                <a:ext cx="1883287" cy="669637"/>
                <a:chOff x="3567582" y="6178022"/>
                <a:chExt cx="1883287" cy="669637"/>
              </a:xfrm>
            </p:grpSpPr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A20E6576-93D9-446B-8AB3-1F335464A1B8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141" name="Group 140">
                  <a:extLst>
                    <a:ext uri="{FF2B5EF4-FFF2-40B4-BE49-F238E27FC236}">
                      <a16:creationId xmlns:a16="http://schemas.microsoft.com/office/drawing/2014/main" id="{10391BDE-F43D-47DE-BFEE-D5085CD5D6FB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142" name="Group 141">
                    <a:extLst>
                      <a:ext uri="{FF2B5EF4-FFF2-40B4-BE49-F238E27FC236}">
                        <a16:creationId xmlns:a16="http://schemas.microsoft.com/office/drawing/2014/main" id="{1883956F-72D0-4782-9DC9-A5AAF7D65ECA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60" name="Circle: Hollow 159">
                      <a:extLst>
                        <a:ext uri="{FF2B5EF4-FFF2-40B4-BE49-F238E27FC236}">
                          <a16:creationId xmlns:a16="http://schemas.microsoft.com/office/drawing/2014/main" id="{8E34CB06-93CC-48F7-8319-30A5979794A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61" name="Oval 160">
                      <a:extLst>
                        <a:ext uri="{FF2B5EF4-FFF2-40B4-BE49-F238E27FC236}">
                          <a16:creationId xmlns:a16="http://schemas.microsoft.com/office/drawing/2014/main" id="{89E98DDC-36AA-4B6B-9C56-94850D82BE0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43" name="Group 142">
                    <a:extLst>
                      <a:ext uri="{FF2B5EF4-FFF2-40B4-BE49-F238E27FC236}">
                        <a16:creationId xmlns:a16="http://schemas.microsoft.com/office/drawing/2014/main" id="{D1249408-3254-4FCE-9CFB-1AB1D11EA4D0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58" name="Circle: Hollow 157">
                      <a:extLst>
                        <a:ext uri="{FF2B5EF4-FFF2-40B4-BE49-F238E27FC236}">
                          <a16:creationId xmlns:a16="http://schemas.microsoft.com/office/drawing/2014/main" id="{F23959FF-E179-4F47-A0AD-E978B8797BC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59" name="Oval 158">
                      <a:extLst>
                        <a:ext uri="{FF2B5EF4-FFF2-40B4-BE49-F238E27FC236}">
                          <a16:creationId xmlns:a16="http://schemas.microsoft.com/office/drawing/2014/main" id="{0D2821C7-56A3-4FC2-8A59-CCEA338B519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144" name="Freeform: Shape 143">
                    <a:extLst>
                      <a:ext uri="{FF2B5EF4-FFF2-40B4-BE49-F238E27FC236}">
                        <a16:creationId xmlns:a16="http://schemas.microsoft.com/office/drawing/2014/main" id="{69E15DA7-8DBE-4ECE-B304-04F4D1843D8B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5" name="Rectangle: Top Corners Rounded 144">
                    <a:extLst>
                      <a:ext uri="{FF2B5EF4-FFF2-40B4-BE49-F238E27FC236}">
                        <a16:creationId xmlns:a16="http://schemas.microsoft.com/office/drawing/2014/main" id="{F495001B-B30F-4A87-808A-FDA13445ADE6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6" name="Rectangle: Top Corners Rounded 145">
                    <a:extLst>
                      <a:ext uri="{FF2B5EF4-FFF2-40B4-BE49-F238E27FC236}">
                        <a16:creationId xmlns:a16="http://schemas.microsoft.com/office/drawing/2014/main" id="{3B93BD8D-A2CA-45A9-AD2B-A22FE110BCDA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7" name="Freeform: Shape 146">
                    <a:extLst>
                      <a:ext uri="{FF2B5EF4-FFF2-40B4-BE49-F238E27FC236}">
                        <a16:creationId xmlns:a16="http://schemas.microsoft.com/office/drawing/2014/main" id="{0E9486D3-F23B-4C3A-85C3-D2898BDB77B2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148" name="Group 147">
                    <a:extLst>
                      <a:ext uri="{FF2B5EF4-FFF2-40B4-BE49-F238E27FC236}">
                        <a16:creationId xmlns:a16="http://schemas.microsoft.com/office/drawing/2014/main" id="{0FE3987D-48F6-4F89-82C0-961EF70AF472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54" name="Rectangle: Rounded Corners 153">
                      <a:extLst>
                        <a:ext uri="{FF2B5EF4-FFF2-40B4-BE49-F238E27FC236}">
                          <a16:creationId xmlns:a16="http://schemas.microsoft.com/office/drawing/2014/main" id="{1D384821-926E-4E35-A6F3-270FA7B4F29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5" name="Rectangle: Rounded Corners 154">
                      <a:extLst>
                        <a:ext uri="{FF2B5EF4-FFF2-40B4-BE49-F238E27FC236}">
                          <a16:creationId xmlns:a16="http://schemas.microsoft.com/office/drawing/2014/main" id="{28C94D3D-C756-4177-916E-07037B2A5E4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6" name="Rectangle: Rounded Corners 155">
                      <a:extLst>
                        <a:ext uri="{FF2B5EF4-FFF2-40B4-BE49-F238E27FC236}">
                          <a16:creationId xmlns:a16="http://schemas.microsoft.com/office/drawing/2014/main" id="{BABF3547-B99E-44DA-8325-778A1D66E8E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7" name="Rectangle: Rounded Corners 156">
                      <a:extLst>
                        <a:ext uri="{FF2B5EF4-FFF2-40B4-BE49-F238E27FC236}">
                          <a16:creationId xmlns:a16="http://schemas.microsoft.com/office/drawing/2014/main" id="{9AAE8C86-9C2E-43A1-BF3C-F7E66530B07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49" name="Group 148">
                    <a:extLst>
                      <a:ext uri="{FF2B5EF4-FFF2-40B4-BE49-F238E27FC236}">
                        <a16:creationId xmlns:a16="http://schemas.microsoft.com/office/drawing/2014/main" id="{72ABA9F4-2B76-4C10-8DDE-F9CAB6C3B7D8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50" name="Rectangle: Rounded Corners 149">
                      <a:extLst>
                        <a:ext uri="{FF2B5EF4-FFF2-40B4-BE49-F238E27FC236}">
                          <a16:creationId xmlns:a16="http://schemas.microsoft.com/office/drawing/2014/main" id="{0A801442-FFD2-4FFC-92B7-13C11A8947C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1" name="Rectangle: Rounded Corners 150">
                      <a:extLst>
                        <a:ext uri="{FF2B5EF4-FFF2-40B4-BE49-F238E27FC236}">
                          <a16:creationId xmlns:a16="http://schemas.microsoft.com/office/drawing/2014/main" id="{31020DA3-BF60-4F0C-834F-45C34024FC8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2" name="Rectangle: Rounded Corners 151">
                      <a:extLst>
                        <a:ext uri="{FF2B5EF4-FFF2-40B4-BE49-F238E27FC236}">
                          <a16:creationId xmlns:a16="http://schemas.microsoft.com/office/drawing/2014/main" id="{8862A3B8-770F-4263-A0D2-D6D21BB5F24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3" name="Rectangle: Rounded Corners 152">
                      <a:extLst>
                        <a:ext uri="{FF2B5EF4-FFF2-40B4-BE49-F238E27FC236}">
                          <a16:creationId xmlns:a16="http://schemas.microsoft.com/office/drawing/2014/main" id="{420F0937-358E-48A7-BAC4-70965012F91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sp>
            <p:nvSpPr>
              <p:cNvPr id="129" name="Rectangle 128">
                <a:extLst>
                  <a:ext uri="{FF2B5EF4-FFF2-40B4-BE49-F238E27FC236}">
                    <a16:creationId xmlns:a16="http://schemas.microsoft.com/office/drawing/2014/main" id="{E5F7CE34-6B04-4871-BE98-6A521BC89F13}"/>
                  </a:ext>
                </a:extLst>
              </p:cNvPr>
              <p:cNvSpPr/>
              <p:nvPr/>
            </p:nvSpPr>
            <p:spPr>
              <a:xfrm>
                <a:off x="5717795" y="6131792"/>
                <a:ext cx="1357672" cy="439868"/>
              </a:xfrm>
              <a:prstGeom prst="rect">
                <a:avLst/>
              </a:prstGeom>
              <a:solidFill>
                <a:srgbClr val="2E2B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30" name="Group 129">
                <a:extLst>
                  <a:ext uri="{FF2B5EF4-FFF2-40B4-BE49-F238E27FC236}">
                    <a16:creationId xmlns:a16="http://schemas.microsoft.com/office/drawing/2014/main" id="{75F8658F-8D74-496B-B89B-21B2A98C848B}"/>
                  </a:ext>
                </a:extLst>
              </p:cNvPr>
              <p:cNvGrpSpPr/>
              <p:nvPr/>
            </p:nvGrpSpPr>
            <p:grpSpPr>
              <a:xfrm>
                <a:off x="2945383" y="5604167"/>
                <a:ext cx="475790" cy="1075846"/>
                <a:chOff x="2945383" y="5604167"/>
                <a:chExt cx="475790" cy="1075846"/>
              </a:xfrm>
            </p:grpSpPr>
            <p:sp>
              <p:nvSpPr>
                <p:cNvPr id="136" name="Rectangle 135">
                  <a:extLst>
                    <a:ext uri="{FF2B5EF4-FFF2-40B4-BE49-F238E27FC236}">
                      <a16:creationId xmlns:a16="http://schemas.microsoft.com/office/drawing/2014/main" id="{BE838215-61EC-415D-BF62-F90E2B83A594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7" name="Rectangle 136">
                  <a:extLst>
                    <a:ext uri="{FF2B5EF4-FFF2-40B4-BE49-F238E27FC236}">
                      <a16:creationId xmlns:a16="http://schemas.microsoft.com/office/drawing/2014/main" id="{2B87280E-8594-4BD6-B6AD-3F4014DBFFC9}"/>
                    </a:ext>
                  </a:extLst>
                </p:cNvPr>
                <p:cNvSpPr/>
                <p:nvPr/>
              </p:nvSpPr>
              <p:spPr>
                <a:xfrm>
                  <a:off x="3101139" y="5604167"/>
                  <a:ext cx="45719" cy="505006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8" name="Freeform: Shape 137">
                  <a:extLst>
                    <a:ext uri="{FF2B5EF4-FFF2-40B4-BE49-F238E27FC236}">
                      <a16:creationId xmlns:a16="http://schemas.microsoft.com/office/drawing/2014/main" id="{618B24CB-CDF2-49E5-B2AF-275CC4DDB1C2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9" name="Trapezoid 138">
                  <a:extLst>
                    <a:ext uri="{FF2B5EF4-FFF2-40B4-BE49-F238E27FC236}">
                      <a16:creationId xmlns:a16="http://schemas.microsoft.com/office/drawing/2014/main" id="{1A13BDF7-6135-4D96-9422-4E35B8FB7096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31" name="Group 130">
                <a:extLst>
                  <a:ext uri="{FF2B5EF4-FFF2-40B4-BE49-F238E27FC236}">
                    <a16:creationId xmlns:a16="http://schemas.microsoft.com/office/drawing/2014/main" id="{AE8D79AB-CC11-4C02-8A9C-2CD03F04FDF7}"/>
                  </a:ext>
                </a:extLst>
              </p:cNvPr>
              <p:cNvGrpSpPr/>
              <p:nvPr/>
            </p:nvGrpSpPr>
            <p:grpSpPr>
              <a:xfrm flipH="1">
                <a:off x="9239228" y="5612054"/>
                <a:ext cx="475790" cy="1075846"/>
                <a:chOff x="2945383" y="5604167"/>
                <a:chExt cx="475790" cy="1075846"/>
              </a:xfrm>
            </p:grpSpPr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F45EDEEF-1309-4F72-ACFB-D9AB9EF88AD0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" name="Rectangle 132">
                  <a:extLst>
                    <a:ext uri="{FF2B5EF4-FFF2-40B4-BE49-F238E27FC236}">
                      <a16:creationId xmlns:a16="http://schemas.microsoft.com/office/drawing/2014/main" id="{477D6F71-80F6-4DBD-A9C2-DD01D46D2FEE}"/>
                    </a:ext>
                  </a:extLst>
                </p:cNvPr>
                <p:cNvSpPr/>
                <p:nvPr/>
              </p:nvSpPr>
              <p:spPr>
                <a:xfrm>
                  <a:off x="3101139" y="5604167"/>
                  <a:ext cx="45719" cy="505006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" name="Freeform: Shape 133">
                  <a:extLst>
                    <a:ext uri="{FF2B5EF4-FFF2-40B4-BE49-F238E27FC236}">
                      <a16:creationId xmlns:a16="http://schemas.microsoft.com/office/drawing/2014/main" id="{E77A98B1-FC92-44DE-8305-A61F3F6706EB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5" name="Trapezoid 134">
                  <a:extLst>
                    <a:ext uri="{FF2B5EF4-FFF2-40B4-BE49-F238E27FC236}">
                      <a16:creationId xmlns:a16="http://schemas.microsoft.com/office/drawing/2014/main" id="{31EC09C8-EC13-4ABD-B6C8-BA2F75ACE102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24" name="Group 223">
              <a:extLst>
                <a:ext uri="{FF2B5EF4-FFF2-40B4-BE49-F238E27FC236}">
                  <a16:creationId xmlns:a16="http://schemas.microsoft.com/office/drawing/2014/main" id="{CE0B34E9-6E61-4AD2-9664-AE9D4B4569EB}"/>
                </a:ext>
              </a:extLst>
            </p:cNvPr>
            <p:cNvGrpSpPr/>
            <p:nvPr/>
          </p:nvGrpSpPr>
          <p:grpSpPr>
            <a:xfrm>
              <a:off x="12170544" y="3552847"/>
              <a:ext cx="2409424" cy="346534"/>
              <a:chOff x="7551957" y="3337076"/>
              <a:chExt cx="6769635" cy="973639"/>
            </a:xfrm>
          </p:grpSpPr>
          <p:sp>
            <p:nvSpPr>
              <p:cNvPr id="225" name="Rectangle 224">
                <a:extLst>
                  <a:ext uri="{FF2B5EF4-FFF2-40B4-BE49-F238E27FC236}">
                    <a16:creationId xmlns:a16="http://schemas.microsoft.com/office/drawing/2014/main" id="{DECF6CD6-3A3C-4226-8039-3E6001337D48}"/>
                  </a:ext>
                </a:extLst>
              </p:cNvPr>
              <p:cNvSpPr/>
              <p:nvPr/>
            </p:nvSpPr>
            <p:spPr>
              <a:xfrm>
                <a:off x="7951578" y="3519956"/>
                <a:ext cx="6029231" cy="31919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6" name="Rectangle 225">
                <a:extLst>
                  <a:ext uri="{FF2B5EF4-FFF2-40B4-BE49-F238E27FC236}">
                    <a16:creationId xmlns:a16="http://schemas.microsoft.com/office/drawing/2014/main" id="{0C31F77F-E95D-4685-834F-7F007AB2E22A}"/>
                  </a:ext>
                </a:extLst>
              </p:cNvPr>
              <p:cNvSpPr/>
              <p:nvPr/>
            </p:nvSpPr>
            <p:spPr>
              <a:xfrm>
                <a:off x="8118810" y="3337076"/>
                <a:ext cx="5675919" cy="227613"/>
              </a:xfrm>
              <a:prstGeom prst="rect">
                <a:avLst/>
              </a:prstGeom>
              <a:solidFill>
                <a:srgbClr val="F693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27" name="Group 226">
                <a:extLst>
                  <a:ext uri="{FF2B5EF4-FFF2-40B4-BE49-F238E27FC236}">
                    <a16:creationId xmlns:a16="http://schemas.microsoft.com/office/drawing/2014/main" id="{E5E18AB8-845F-4187-A449-B14F9F88FBD4}"/>
                  </a:ext>
                </a:extLst>
              </p:cNvPr>
              <p:cNvGrpSpPr/>
              <p:nvPr/>
            </p:nvGrpSpPr>
            <p:grpSpPr>
              <a:xfrm>
                <a:off x="8174156" y="363353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260" name="Rectangle 259">
                  <a:extLst>
                    <a:ext uri="{FF2B5EF4-FFF2-40B4-BE49-F238E27FC236}">
                      <a16:creationId xmlns:a16="http://schemas.microsoft.com/office/drawing/2014/main" id="{8E87FBDD-34C8-40B7-98E2-B87B4519D215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61" name="Group 260">
                  <a:extLst>
                    <a:ext uri="{FF2B5EF4-FFF2-40B4-BE49-F238E27FC236}">
                      <a16:creationId xmlns:a16="http://schemas.microsoft.com/office/drawing/2014/main" id="{F84E404E-7802-47D4-94DB-CF11F6F7F720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262" name="Group 261">
                    <a:extLst>
                      <a:ext uri="{FF2B5EF4-FFF2-40B4-BE49-F238E27FC236}">
                        <a16:creationId xmlns:a16="http://schemas.microsoft.com/office/drawing/2014/main" id="{C0FC6994-45FF-4F19-B3CC-249BD3AE862B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80" name="Circle: Hollow 279">
                      <a:extLst>
                        <a:ext uri="{FF2B5EF4-FFF2-40B4-BE49-F238E27FC236}">
                          <a16:creationId xmlns:a16="http://schemas.microsoft.com/office/drawing/2014/main" id="{17240DC6-CD2D-4619-8B64-CCA3F227734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81" name="Oval 280">
                      <a:extLst>
                        <a:ext uri="{FF2B5EF4-FFF2-40B4-BE49-F238E27FC236}">
                          <a16:creationId xmlns:a16="http://schemas.microsoft.com/office/drawing/2014/main" id="{DD42277C-88CC-45B3-8AC4-8998DEEE844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63" name="Group 262">
                    <a:extLst>
                      <a:ext uri="{FF2B5EF4-FFF2-40B4-BE49-F238E27FC236}">
                        <a16:creationId xmlns:a16="http://schemas.microsoft.com/office/drawing/2014/main" id="{FD3140BA-3238-4F17-871A-F3B9C3DAB9BD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78" name="Circle: Hollow 277">
                      <a:extLst>
                        <a:ext uri="{FF2B5EF4-FFF2-40B4-BE49-F238E27FC236}">
                          <a16:creationId xmlns:a16="http://schemas.microsoft.com/office/drawing/2014/main" id="{BA89EC7C-530B-4BE0-909E-33EFB4FD823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79" name="Oval 278">
                      <a:extLst>
                        <a:ext uri="{FF2B5EF4-FFF2-40B4-BE49-F238E27FC236}">
                          <a16:creationId xmlns:a16="http://schemas.microsoft.com/office/drawing/2014/main" id="{8C8D57F4-FE06-4180-91A2-5DECF331650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264" name="Freeform: Shape 263">
                    <a:extLst>
                      <a:ext uri="{FF2B5EF4-FFF2-40B4-BE49-F238E27FC236}">
                        <a16:creationId xmlns:a16="http://schemas.microsoft.com/office/drawing/2014/main" id="{FA04BC57-72A9-432F-A1AF-4A6B1C94DB02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5" name="Rectangle: Top Corners Rounded 264">
                    <a:extLst>
                      <a:ext uri="{FF2B5EF4-FFF2-40B4-BE49-F238E27FC236}">
                        <a16:creationId xmlns:a16="http://schemas.microsoft.com/office/drawing/2014/main" id="{A3AE322D-58B4-45F8-9BCB-326AA42A2867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6" name="Rectangle: Top Corners Rounded 265">
                    <a:extLst>
                      <a:ext uri="{FF2B5EF4-FFF2-40B4-BE49-F238E27FC236}">
                        <a16:creationId xmlns:a16="http://schemas.microsoft.com/office/drawing/2014/main" id="{11DE7F3B-CE4A-4BD8-97D1-AE9FBE0BFC9E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7" name="Freeform: Shape 266">
                    <a:extLst>
                      <a:ext uri="{FF2B5EF4-FFF2-40B4-BE49-F238E27FC236}">
                        <a16:creationId xmlns:a16="http://schemas.microsoft.com/office/drawing/2014/main" id="{5BE1D774-FD6D-4DD5-BEB8-BB7DC7372085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268" name="Group 267">
                    <a:extLst>
                      <a:ext uri="{FF2B5EF4-FFF2-40B4-BE49-F238E27FC236}">
                        <a16:creationId xmlns:a16="http://schemas.microsoft.com/office/drawing/2014/main" id="{0EA5EB20-2CFD-4299-A1A3-294CC979F6DC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74" name="Rectangle: Rounded Corners 273">
                      <a:extLst>
                        <a:ext uri="{FF2B5EF4-FFF2-40B4-BE49-F238E27FC236}">
                          <a16:creationId xmlns:a16="http://schemas.microsoft.com/office/drawing/2014/main" id="{50B728E3-17A1-4C3F-A6EE-A70E6E5AE37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5" name="Rectangle: Rounded Corners 274">
                      <a:extLst>
                        <a:ext uri="{FF2B5EF4-FFF2-40B4-BE49-F238E27FC236}">
                          <a16:creationId xmlns:a16="http://schemas.microsoft.com/office/drawing/2014/main" id="{2CAD7412-913D-4241-88D4-B20BDCC1361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6" name="Rectangle: Rounded Corners 275">
                      <a:extLst>
                        <a:ext uri="{FF2B5EF4-FFF2-40B4-BE49-F238E27FC236}">
                          <a16:creationId xmlns:a16="http://schemas.microsoft.com/office/drawing/2014/main" id="{C5DC4306-4BDB-4FED-9444-078C69E8D39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7" name="Rectangle: Rounded Corners 276">
                      <a:extLst>
                        <a:ext uri="{FF2B5EF4-FFF2-40B4-BE49-F238E27FC236}">
                          <a16:creationId xmlns:a16="http://schemas.microsoft.com/office/drawing/2014/main" id="{2EA328E8-F680-4753-9FB4-B2585E1D9EE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69" name="Group 268">
                    <a:extLst>
                      <a:ext uri="{FF2B5EF4-FFF2-40B4-BE49-F238E27FC236}">
                        <a16:creationId xmlns:a16="http://schemas.microsoft.com/office/drawing/2014/main" id="{12434C9D-06D1-4596-8B30-0390235DDBB6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70" name="Rectangle: Rounded Corners 269">
                      <a:extLst>
                        <a:ext uri="{FF2B5EF4-FFF2-40B4-BE49-F238E27FC236}">
                          <a16:creationId xmlns:a16="http://schemas.microsoft.com/office/drawing/2014/main" id="{36F43177-1770-4A6F-A2CB-860DF41A870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1" name="Rectangle: Rounded Corners 270">
                      <a:extLst>
                        <a:ext uri="{FF2B5EF4-FFF2-40B4-BE49-F238E27FC236}">
                          <a16:creationId xmlns:a16="http://schemas.microsoft.com/office/drawing/2014/main" id="{0D48BD11-7FF8-4E7C-AF1E-733A54836F4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2" name="Rectangle: Rounded Corners 271">
                      <a:extLst>
                        <a:ext uri="{FF2B5EF4-FFF2-40B4-BE49-F238E27FC236}">
                          <a16:creationId xmlns:a16="http://schemas.microsoft.com/office/drawing/2014/main" id="{18613431-8441-4885-B858-00B04199C48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3" name="Rectangle: Rounded Corners 272">
                      <a:extLst>
                        <a:ext uri="{FF2B5EF4-FFF2-40B4-BE49-F238E27FC236}">
                          <a16:creationId xmlns:a16="http://schemas.microsoft.com/office/drawing/2014/main" id="{E9F46078-E0C1-45E5-A764-089C5DDB45B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grpSp>
            <p:nvGrpSpPr>
              <p:cNvPr id="228" name="Group 227">
                <a:extLst>
                  <a:ext uri="{FF2B5EF4-FFF2-40B4-BE49-F238E27FC236}">
                    <a16:creationId xmlns:a16="http://schemas.microsoft.com/office/drawing/2014/main" id="{0BA21BC6-29C3-47FE-855E-0F71BAEDD00B}"/>
                  </a:ext>
                </a:extLst>
              </p:cNvPr>
              <p:cNvGrpSpPr/>
              <p:nvPr/>
            </p:nvGrpSpPr>
            <p:grpSpPr>
              <a:xfrm>
                <a:off x="11896274" y="364107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238" name="Rectangle 237">
                  <a:extLst>
                    <a:ext uri="{FF2B5EF4-FFF2-40B4-BE49-F238E27FC236}">
                      <a16:creationId xmlns:a16="http://schemas.microsoft.com/office/drawing/2014/main" id="{C0552170-808C-4600-826F-C07B33598F50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39" name="Group 238">
                  <a:extLst>
                    <a:ext uri="{FF2B5EF4-FFF2-40B4-BE49-F238E27FC236}">
                      <a16:creationId xmlns:a16="http://schemas.microsoft.com/office/drawing/2014/main" id="{8D114E0E-F0F7-4431-AD9D-FD68616B92CB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240" name="Group 239">
                    <a:extLst>
                      <a:ext uri="{FF2B5EF4-FFF2-40B4-BE49-F238E27FC236}">
                        <a16:creationId xmlns:a16="http://schemas.microsoft.com/office/drawing/2014/main" id="{7A066733-6392-4B79-95AA-5AD5BDDEDA2D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58" name="Circle: Hollow 257">
                      <a:extLst>
                        <a:ext uri="{FF2B5EF4-FFF2-40B4-BE49-F238E27FC236}">
                          <a16:creationId xmlns:a16="http://schemas.microsoft.com/office/drawing/2014/main" id="{0D3D2E19-2A9F-486A-9E5D-298BB10F132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59" name="Oval 258">
                      <a:extLst>
                        <a:ext uri="{FF2B5EF4-FFF2-40B4-BE49-F238E27FC236}">
                          <a16:creationId xmlns:a16="http://schemas.microsoft.com/office/drawing/2014/main" id="{179C176D-A3A2-45A1-90E8-6FAA3BC3D12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41" name="Group 240">
                    <a:extLst>
                      <a:ext uri="{FF2B5EF4-FFF2-40B4-BE49-F238E27FC236}">
                        <a16:creationId xmlns:a16="http://schemas.microsoft.com/office/drawing/2014/main" id="{F5B923EE-C636-4311-98AF-259518D793F7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56" name="Circle: Hollow 255">
                      <a:extLst>
                        <a:ext uri="{FF2B5EF4-FFF2-40B4-BE49-F238E27FC236}">
                          <a16:creationId xmlns:a16="http://schemas.microsoft.com/office/drawing/2014/main" id="{FC4B01E3-0101-4379-94F0-067CCAED171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57" name="Oval 256">
                      <a:extLst>
                        <a:ext uri="{FF2B5EF4-FFF2-40B4-BE49-F238E27FC236}">
                          <a16:creationId xmlns:a16="http://schemas.microsoft.com/office/drawing/2014/main" id="{6B13D8D8-D3DF-4E55-B140-EDAD5E79C47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242" name="Freeform: Shape 241">
                    <a:extLst>
                      <a:ext uri="{FF2B5EF4-FFF2-40B4-BE49-F238E27FC236}">
                        <a16:creationId xmlns:a16="http://schemas.microsoft.com/office/drawing/2014/main" id="{BBF7F594-CC10-4284-A9F7-3003330FB533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3" name="Rectangle: Top Corners Rounded 242">
                    <a:extLst>
                      <a:ext uri="{FF2B5EF4-FFF2-40B4-BE49-F238E27FC236}">
                        <a16:creationId xmlns:a16="http://schemas.microsoft.com/office/drawing/2014/main" id="{8AB541A5-DCB9-45D6-8E1B-A0C622C4FA8A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4" name="Rectangle: Top Corners Rounded 243">
                    <a:extLst>
                      <a:ext uri="{FF2B5EF4-FFF2-40B4-BE49-F238E27FC236}">
                        <a16:creationId xmlns:a16="http://schemas.microsoft.com/office/drawing/2014/main" id="{B0431277-F207-4B6F-A234-97303B9A481C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5" name="Freeform: Shape 244">
                    <a:extLst>
                      <a:ext uri="{FF2B5EF4-FFF2-40B4-BE49-F238E27FC236}">
                        <a16:creationId xmlns:a16="http://schemas.microsoft.com/office/drawing/2014/main" id="{7FEC4A70-7777-46D0-8959-D712A19FC173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246" name="Group 245">
                    <a:extLst>
                      <a:ext uri="{FF2B5EF4-FFF2-40B4-BE49-F238E27FC236}">
                        <a16:creationId xmlns:a16="http://schemas.microsoft.com/office/drawing/2014/main" id="{F4ECB570-CF5E-4A32-839D-09548E8B0272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52" name="Rectangle: Rounded Corners 251">
                      <a:extLst>
                        <a:ext uri="{FF2B5EF4-FFF2-40B4-BE49-F238E27FC236}">
                          <a16:creationId xmlns:a16="http://schemas.microsoft.com/office/drawing/2014/main" id="{BB0382AB-5159-4D92-A967-2C01D0531D3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3" name="Rectangle: Rounded Corners 252">
                      <a:extLst>
                        <a:ext uri="{FF2B5EF4-FFF2-40B4-BE49-F238E27FC236}">
                          <a16:creationId xmlns:a16="http://schemas.microsoft.com/office/drawing/2014/main" id="{C0AD2198-8807-4D80-89CD-499A4A883C2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4" name="Rectangle: Rounded Corners 253">
                      <a:extLst>
                        <a:ext uri="{FF2B5EF4-FFF2-40B4-BE49-F238E27FC236}">
                          <a16:creationId xmlns:a16="http://schemas.microsoft.com/office/drawing/2014/main" id="{8B074077-F973-415C-BA31-42ACE9762C5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5" name="Rectangle: Rounded Corners 254">
                      <a:extLst>
                        <a:ext uri="{FF2B5EF4-FFF2-40B4-BE49-F238E27FC236}">
                          <a16:creationId xmlns:a16="http://schemas.microsoft.com/office/drawing/2014/main" id="{CDA95738-2B4F-4D4D-B76F-2C38A18413C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47" name="Group 246">
                    <a:extLst>
                      <a:ext uri="{FF2B5EF4-FFF2-40B4-BE49-F238E27FC236}">
                        <a16:creationId xmlns:a16="http://schemas.microsoft.com/office/drawing/2014/main" id="{5D5C2DF0-A031-43C0-A905-F4DCB9BE3B43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48" name="Rectangle: Rounded Corners 247">
                      <a:extLst>
                        <a:ext uri="{FF2B5EF4-FFF2-40B4-BE49-F238E27FC236}">
                          <a16:creationId xmlns:a16="http://schemas.microsoft.com/office/drawing/2014/main" id="{617E6A13-BC99-49B3-9959-227984F7911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49" name="Rectangle: Rounded Corners 248">
                      <a:extLst>
                        <a:ext uri="{FF2B5EF4-FFF2-40B4-BE49-F238E27FC236}">
                          <a16:creationId xmlns:a16="http://schemas.microsoft.com/office/drawing/2014/main" id="{82A25FB6-C3D9-4430-ADB2-8B5D88584E1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0" name="Rectangle: Rounded Corners 249">
                      <a:extLst>
                        <a:ext uri="{FF2B5EF4-FFF2-40B4-BE49-F238E27FC236}">
                          <a16:creationId xmlns:a16="http://schemas.microsoft.com/office/drawing/2014/main" id="{8E7F6571-8CA1-4AAB-B8F7-0FD61A83DB0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1" name="Rectangle: Rounded Corners 250">
                      <a:extLst>
                        <a:ext uri="{FF2B5EF4-FFF2-40B4-BE49-F238E27FC236}">
                          <a16:creationId xmlns:a16="http://schemas.microsoft.com/office/drawing/2014/main" id="{3524A732-836F-4E08-A783-08B0E9DB01F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sp>
            <p:nvSpPr>
              <p:cNvPr id="229" name="Rectangle 228">
                <a:extLst>
                  <a:ext uri="{FF2B5EF4-FFF2-40B4-BE49-F238E27FC236}">
                    <a16:creationId xmlns:a16="http://schemas.microsoft.com/office/drawing/2014/main" id="{EF116A9C-10ED-40C1-A4FE-71E5D0727DA1}"/>
                  </a:ext>
                </a:extLst>
              </p:cNvPr>
              <p:cNvSpPr/>
              <p:nvPr/>
            </p:nvSpPr>
            <p:spPr>
              <a:xfrm>
                <a:off x="10324369" y="3587308"/>
                <a:ext cx="1357672" cy="439868"/>
              </a:xfrm>
              <a:prstGeom prst="rect">
                <a:avLst/>
              </a:prstGeom>
              <a:solidFill>
                <a:srgbClr val="2E2B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30" name="Group 229">
                <a:extLst>
                  <a:ext uri="{FF2B5EF4-FFF2-40B4-BE49-F238E27FC236}">
                    <a16:creationId xmlns:a16="http://schemas.microsoft.com/office/drawing/2014/main" id="{5EFCCFFF-7183-42DC-8608-87E4B2958C34}"/>
                  </a:ext>
                </a:extLst>
              </p:cNvPr>
              <p:cNvGrpSpPr/>
              <p:nvPr/>
            </p:nvGrpSpPr>
            <p:grpSpPr>
              <a:xfrm>
                <a:off x="7551957" y="3514829"/>
                <a:ext cx="475790" cy="620700"/>
                <a:chOff x="2945383" y="6059313"/>
                <a:chExt cx="475790" cy="620700"/>
              </a:xfrm>
            </p:grpSpPr>
            <p:sp>
              <p:nvSpPr>
                <p:cNvPr id="235" name="Rectangle 234">
                  <a:extLst>
                    <a:ext uri="{FF2B5EF4-FFF2-40B4-BE49-F238E27FC236}">
                      <a16:creationId xmlns:a16="http://schemas.microsoft.com/office/drawing/2014/main" id="{941BF371-D88F-4396-A244-7692C0327E27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6" name="Freeform: Shape 235">
                  <a:extLst>
                    <a:ext uri="{FF2B5EF4-FFF2-40B4-BE49-F238E27FC236}">
                      <a16:creationId xmlns:a16="http://schemas.microsoft.com/office/drawing/2014/main" id="{922B494D-B272-4AD8-B3F0-7DD513D340AC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7" name="Trapezoid 236">
                  <a:extLst>
                    <a:ext uri="{FF2B5EF4-FFF2-40B4-BE49-F238E27FC236}">
                      <a16:creationId xmlns:a16="http://schemas.microsoft.com/office/drawing/2014/main" id="{B65F468D-5D92-49C4-88B5-7B6B7C4C74BF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31" name="Group 230">
                <a:extLst>
                  <a:ext uri="{FF2B5EF4-FFF2-40B4-BE49-F238E27FC236}">
                    <a16:creationId xmlns:a16="http://schemas.microsoft.com/office/drawing/2014/main" id="{3A78AB21-4BBE-411F-8FF2-46E2FAC7AF88}"/>
                  </a:ext>
                </a:extLst>
              </p:cNvPr>
              <p:cNvGrpSpPr/>
              <p:nvPr/>
            </p:nvGrpSpPr>
            <p:grpSpPr>
              <a:xfrm flipH="1">
                <a:off x="13845802" y="3522716"/>
                <a:ext cx="475790" cy="620700"/>
                <a:chOff x="2945383" y="6059313"/>
                <a:chExt cx="475790" cy="620700"/>
              </a:xfrm>
            </p:grpSpPr>
            <p:sp>
              <p:nvSpPr>
                <p:cNvPr id="232" name="Rectangle 231">
                  <a:extLst>
                    <a:ext uri="{FF2B5EF4-FFF2-40B4-BE49-F238E27FC236}">
                      <a16:creationId xmlns:a16="http://schemas.microsoft.com/office/drawing/2014/main" id="{CF27EE3E-8B49-45BC-BAAC-8DEB451EB49B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3" name="Freeform: Shape 232">
                  <a:extLst>
                    <a:ext uri="{FF2B5EF4-FFF2-40B4-BE49-F238E27FC236}">
                      <a16:creationId xmlns:a16="http://schemas.microsoft.com/office/drawing/2014/main" id="{F270B137-A82A-48C6-A000-9794F34D0E90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4" name="Trapezoid 233">
                  <a:extLst>
                    <a:ext uri="{FF2B5EF4-FFF2-40B4-BE49-F238E27FC236}">
                      <a16:creationId xmlns:a16="http://schemas.microsoft.com/office/drawing/2014/main" id="{E89747BD-8915-48BF-B4F6-44E85F6872D6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82" name="Group 281">
              <a:extLst>
                <a:ext uri="{FF2B5EF4-FFF2-40B4-BE49-F238E27FC236}">
                  <a16:creationId xmlns:a16="http://schemas.microsoft.com/office/drawing/2014/main" id="{6C728AE4-D2AB-484F-B67B-F430262B2F4D}"/>
                </a:ext>
              </a:extLst>
            </p:cNvPr>
            <p:cNvGrpSpPr/>
            <p:nvPr/>
          </p:nvGrpSpPr>
          <p:grpSpPr>
            <a:xfrm>
              <a:off x="14569294" y="3555361"/>
              <a:ext cx="2409424" cy="346534"/>
              <a:chOff x="7551957" y="3337076"/>
              <a:chExt cx="6769635" cy="973639"/>
            </a:xfrm>
          </p:grpSpPr>
          <p:sp>
            <p:nvSpPr>
              <p:cNvPr id="283" name="Rectangle 282">
                <a:extLst>
                  <a:ext uri="{FF2B5EF4-FFF2-40B4-BE49-F238E27FC236}">
                    <a16:creationId xmlns:a16="http://schemas.microsoft.com/office/drawing/2014/main" id="{2F328ED0-3D27-4D8A-B970-12F0ABA254E1}"/>
                  </a:ext>
                </a:extLst>
              </p:cNvPr>
              <p:cNvSpPr/>
              <p:nvPr/>
            </p:nvSpPr>
            <p:spPr>
              <a:xfrm>
                <a:off x="7951578" y="3519956"/>
                <a:ext cx="6029231" cy="31919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4" name="Rectangle 283">
                <a:extLst>
                  <a:ext uri="{FF2B5EF4-FFF2-40B4-BE49-F238E27FC236}">
                    <a16:creationId xmlns:a16="http://schemas.microsoft.com/office/drawing/2014/main" id="{AFDBB089-4BB8-41A2-8DD4-E05A6DE51E16}"/>
                  </a:ext>
                </a:extLst>
              </p:cNvPr>
              <p:cNvSpPr/>
              <p:nvPr/>
            </p:nvSpPr>
            <p:spPr>
              <a:xfrm>
                <a:off x="8118810" y="3337076"/>
                <a:ext cx="5675919" cy="227613"/>
              </a:xfrm>
              <a:prstGeom prst="rect">
                <a:avLst/>
              </a:prstGeom>
              <a:solidFill>
                <a:srgbClr val="F693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5" name="Group 284">
                <a:extLst>
                  <a:ext uri="{FF2B5EF4-FFF2-40B4-BE49-F238E27FC236}">
                    <a16:creationId xmlns:a16="http://schemas.microsoft.com/office/drawing/2014/main" id="{860A1ED1-1B3D-447B-BAB9-6B9FEA18E21B}"/>
                  </a:ext>
                </a:extLst>
              </p:cNvPr>
              <p:cNvGrpSpPr/>
              <p:nvPr/>
            </p:nvGrpSpPr>
            <p:grpSpPr>
              <a:xfrm>
                <a:off x="8174156" y="363353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318" name="Rectangle 317">
                  <a:extLst>
                    <a:ext uri="{FF2B5EF4-FFF2-40B4-BE49-F238E27FC236}">
                      <a16:creationId xmlns:a16="http://schemas.microsoft.com/office/drawing/2014/main" id="{721E99EE-1D72-405E-BAE3-059B9FD6B7FD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319" name="Group 318">
                  <a:extLst>
                    <a:ext uri="{FF2B5EF4-FFF2-40B4-BE49-F238E27FC236}">
                      <a16:creationId xmlns:a16="http://schemas.microsoft.com/office/drawing/2014/main" id="{67D70856-D7B1-43AF-A06B-79FE9F52EE3B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320" name="Group 319">
                    <a:extLst>
                      <a:ext uri="{FF2B5EF4-FFF2-40B4-BE49-F238E27FC236}">
                        <a16:creationId xmlns:a16="http://schemas.microsoft.com/office/drawing/2014/main" id="{F2FA33F3-E9CB-4369-ABD1-7C03D4DC8A89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38" name="Circle: Hollow 337">
                      <a:extLst>
                        <a:ext uri="{FF2B5EF4-FFF2-40B4-BE49-F238E27FC236}">
                          <a16:creationId xmlns:a16="http://schemas.microsoft.com/office/drawing/2014/main" id="{FC02D2D3-C221-4086-86DB-AEF1688AC2F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39" name="Oval 338">
                      <a:extLst>
                        <a:ext uri="{FF2B5EF4-FFF2-40B4-BE49-F238E27FC236}">
                          <a16:creationId xmlns:a16="http://schemas.microsoft.com/office/drawing/2014/main" id="{B080C389-53FB-4173-B223-3BC4476052F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21" name="Group 320">
                    <a:extLst>
                      <a:ext uri="{FF2B5EF4-FFF2-40B4-BE49-F238E27FC236}">
                        <a16:creationId xmlns:a16="http://schemas.microsoft.com/office/drawing/2014/main" id="{7BFA069F-CE72-45B8-B37B-8F8E2CF25C79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36" name="Circle: Hollow 335">
                      <a:extLst>
                        <a:ext uri="{FF2B5EF4-FFF2-40B4-BE49-F238E27FC236}">
                          <a16:creationId xmlns:a16="http://schemas.microsoft.com/office/drawing/2014/main" id="{5DDD5FC2-FF53-4BDE-84DC-E68289F6D4C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37" name="Oval 336">
                      <a:extLst>
                        <a:ext uri="{FF2B5EF4-FFF2-40B4-BE49-F238E27FC236}">
                          <a16:creationId xmlns:a16="http://schemas.microsoft.com/office/drawing/2014/main" id="{FF25748F-B505-4B52-9AC4-59A2557B258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322" name="Freeform: Shape 321">
                    <a:extLst>
                      <a:ext uri="{FF2B5EF4-FFF2-40B4-BE49-F238E27FC236}">
                        <a16:creationId xmlns:a16="http://schemas.microsoft.com/office/drawing/2014/main" id="{ED5EC72D-C3D0-4ACC-927D-027DDE12B222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3" name="Rectangle: Top Corners Rounded 322">
                    <a:extLst>
                      <a:ext uri="{FF2B5EF4-FFF2-40B4-BE49-F238E27FC236}">
                        <a16:creationId xmlns:a16="http://schemas.microsoft.com/office/drawing/2014/main" id="{ADE19828-FAF2-4B65-AE8D-5429AB0EB3DF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4" name="Rectangle: Top Corners Rounded 323">
                    <a:extLst>
                      <a:ext uri="{FF2B5EF4-FFF2-40B4-BE49-F238E27FC236}">
                        <a16:creationId xmlns:a16="http://schemas.microsoft.com/office/drawing/2014/main" id="{18AB7283-D164-42A2-A723-81CE4C01FB35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5" name="Freeform: Shape 324">
                    <a:extLst>
                      <a:ext uri="{FF2B5EF4-FFF2-40B4-BE49-F238E27FC236}">
                        <a16:creationId xmlns:a16="http://schemas.microsoft.com/office/drawing/2014/main" id="{8C0DCF64-B7CD-49F0-B014-7957B73DF604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326" name="Group 325">
                    <a:extLst>
                      <a:ext uri="{FF2B5EF4-FFF2-40B4-BE49-F238E27FC236}">
                        <a16:creationId xmlns:a16="http://schemas.microsoft.com/office/drawing/2014/main" id="{2FCA9B7D-BA04-431E-A0AF-8DF9D11AFE49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32" name="Rectangle: Rounded Corners 331">
                      <a:extLst>
                        <a:ext uri="{FF2B5EF4-FFF2-40B4-BE49-F238E27FC236}">
                          <a16:creationId xmlns:a16="http://schemas.microsoft.com/office/drawing/2014/main" id="{DC0619B0-EBA9-40F4-9B91-3D80E13B532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3" name="Rectangle: Rounded Corners 332">
                      <a:extLst>
                        <a:ext uri="{FF2B5EF4-FFF2-40B4-BE49-F238E27FC236}">
                          <a16:creationId xmlns:a16="http://schemas.microsoft.com/office/drawing/2014/main" id="{C642C578-D594-43A1-9BD6-B5CEA237AF6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4" name="Rectangle: Rounded Corners 333">
                      <a:extLst>
                        <a:ext uri="{FF2B5EF4-FFF2-40B4-BE49-F238E27FC236}">
                          <a16:creationId xmlns:a16="http://schemas.microsoft.com/office/drawing/2014/main" id="{8396B3DF-407C-49C2-BA6C-4EBB07D847E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5" name="Rectangle: Rounded Corners 334">
                      <a:extLst>
                        <a:ext uri="{FF2B5EF4-FFF2-40B4-BE49-F238E27FC236}">
                          <a16:creationId xmlns:a16="http://schemas.microsoft.com/office/drawing/2014/main" id="{51B38F7F-9317-4F77-82C1-AAE933C17B0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27" name="Group 326">
                    <a:extLst>
                      <a:ext uri="{FF2B5EF4-FFF2-40B4-BE49-F238E27FC236}">
                        <a16:creationId xmlns:a16="http://schemas.microsoft.com/office/drawing/2014/main" id="{5D18FFBD-1047-4571-A184-EA14C960C64C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28" name="Rectangle: Rounded Corners 327">
                      <a:extLst>
                        <a:ext uri="{FF2B5EF4-FFF2-40B4-BE49-F238E27FC236}">
                          <a16:creationId xmlns:a16="http://schemas.microsoft.com/office/drawing/2014/main" id="{64981368-5A86-4DA4-B596-0DF6ECAE998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29" name="Rectangle: Rounded Corners 328">
                      <a:extLst>
                        <a:ext uri="{FF2B5EF4-FFF2-40B4-BE49-F238E27FC236}">
                          <a16:creationId xmlns:a16="http://schemas.microsoft.com/office/drawing/2014/main" id="{DBD87933-6407-48AC-8076-C8435D9E71A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0" name="Rectangle: Rounded Corners 329">
                      <a:extLst>
                        <a:ext uri="{FF2B5EF4-FFF2-40B4-BE49-F238E27FC236}">
                          <a16:creationId xmlns:a16="http://schemas.microsoft.com/office/drawing/2014/main" id="{BFF5B62D-0206-40D1-AFBC-B6EADAC8E6C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1" name="Rectangle: Rounded Corners 330">
                      <a:extLst>
                        <a:ext uri="{FF2B5EF4-FFF2-40B4-BE49-F238E27FC236}">
                          <a16:creationId xmlns:a16="http://schemas.microsoft.com/office/drawing/2014/main" id="{7A58A525-66C4-43D4-9DA9-1CAF77D0D61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grpSp>
            <p:nvGrpSpPr>
              <p:cNvPr id="286" name="Group 285">
                <a:extLst>
                  <a:ext uri="{FF2B5EF4-FFF2-40B4-BE49-F238E27FC236}">
                    <a16:creationId xmlns:a16="http://schemas.microsoft.com/office/drawing/2014/main" id="{95BDA884-C4A0-4540-ADFE-B9085B88AE89}"/>
                  </a:ext>
                </a:extLst>
              </p:cNvPr>
              <p:cNvGrpSpPr/>
              <p:nvPr/>
            </p:nvGrpSpPr>
            <p:grpSpPr>
              <a:xfrm>
                <a:off x="11896274" y="364107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296" name="Rectangle 295">
                  <a:extLst>
                    <a:ext uri="{FF2B5EF4-FFF2-40B4-BE49-F238E27FC236}">
                      <a16:creationId xmlns:a16="http://schemas.microsoft.com/office/drawing/2014/main" id="{B9DFB1CC-3D2F-4EBA-A554-F59D6E3C209D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97" name="Group 296">
                  <a:extLst>
                    <a:ext uri="{FF2B5EF4-FFF2-40B4-BE49-F238E27FC236}">
                      <a16:creationId xmlns:a16="http://schemas.microsoft.com/office/drawing/2014/main" id="{8C6246C6-D1D9-43C5-87EC-88BA37EDB885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298" name="Group 297">
                    <a:extLst>
                      <a:ext uri="{FF2B5EF4-FFF2-40B4-BE49-F238E27FC236}">
                        <a16:creationId xmlns:a16="http://schemas.microsoft.com/office/drawing/2014/main" id="{BF00819E-B22C-4AC5-88AC-2B2D5E3B685E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16" name="Circle: Hollow 315">
                      <a:extLst>
                        <a:ext uri="{FF2B5EF4-FFF2-40B4-BE49-F238E27FC236}">
                          <a16:creationId xmlns:a16="http://schemas.microsoft.com/office/drawing/2014/main" id="{51A2E0C2-0AB4-4894-B37C-8CD5BFB9F33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17" name="Oval 316">
                      <a:extLst>
                        <a:ext uri="{FF2B5EF4-FFF2-40B4-BE49-F238E27FC236}">
                          <a16:creationId xmlns:a16="http://schemas.microsoft.com/office/drawing/2014/main" id="{1DF88241-951E-45BF-B941-AA568E3B414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99" name="Group 298">
                    <a:extLst>
                      <a:ext uri="{FF2B5EF4-FFF2-40B4-BE49-F238E27FC236}">
                        <a16:creationId xmlns:a16="http://schemas.microsoft.com/office/drawing/2014/main" id="{5239D5B9-3CA3-4715-AB44-793187844215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14" name="Circle: Hollow 313">
                      <a:extLst>
                        <a:ext uri="{FF2B5EF4-FFF2-40B4-BE49-F238E27FC236}">
                          <a16:creationId xmlns:a16="http://schemas.microsoft.com/office/drawing/2014/main" id="{72F87BE7-9FCC-4654-AF27-285AD13C9C4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15" name="Oval 314">
                      <a:extLst>
                        <a:ext uri="{FF2B5EF4-FFF2-40B4-BE49-F238E27FC236}">
                          <a16:creationId xmlns:a16="http://schemas.microsoft.com/office/drawing/2014/main" id="{A14B7F4A-46C6-4868-9E07-3ED0DC61B9D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300" name="Freeform: Shape 299">
                    <a:extLst>
                      <a:ext uri="{FF2B5EF4-FFF2-40B4-BE49-F238E27FC236}">
                        <a16:creationId xmlns:a16="http://schemas.microsoft.com/office/drawing/2014/main" id="{1AC2259C-7AFF-4FFD-8C9B-E17186E9AF5F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1" name="Rectangle: Top Corners Rounded 300">
                    <a:extLst>
                      <a:ext uri="{FF2B5EF4-FFF2-40B4-BE49-F238E27FC236}">
                        <a16:creationId xmlns:a16="http://schemas.microsoft.com/office/drawing/2014/main" id="{FEBC1A72-64D2-40DA-A97B-DA6E83DF4C9A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2" name="Rectangle: Top Corners Rounded 301">
                    <a:extLst>
                      <a:ext uri="{FF2B5EF4-FFF2-40B4-BE49-F238E27FC236}">
                        <a16:creationId xmlns:a16="http://schemas.microsoft.com/office/drawing/2014/main" id="{F0649DF4-E099-42BA-AFA0-DB68CD5F8F6C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3" name="Freeform: Shape 302">
                    <a:extLst>
                      <a:ext uri="{FF2B5EF4-FFF2-40B4-BE49-F238E27FC236}">
                        <a16:creationId xmlns:a16="http://schemas.microsoft.com/office/drawing/2014/main" id="{F11F5B67-8FCB-4709-92A0-A6DD98FD8FAA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304" name="Group 303">
                    <a:extLst>
                      <a:ext uri="{FF2B5EF4-FFF2-40B4-BE49-F238E27FC236}">
                        <a16:creationId xmlns:a16="http://schemas.microsoft.com/office/drawing/2014/main" id="{FE5D2E60-2E07-4EDB-B0E0-6B23FAF33528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10" name="Rectangle: Rounded Corners 309">
                      <a:extLst>
                        <a:ext uri="{FF2B5EF4-FFF2-40B4-BE49-F238E27FC236}">
                          <a16:creationId xmlns:a16="http://schemas.microsoft.com/office/drawing/2014/main" id="{27C105DD-D244-44E0-B29B-4D20702167B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1" name="Rectangle: Rounded Corners 310">
                      <a:extLst>
                        <a:ext uri="{FF2B5EF4-FFF2-40B4-BE49-F238E27FC236}">
                          <a16:creationId xmlns:a16="http://schemas.microsoft.com/office/drawing/2014/main" id="{A08330B8-6563-4D9C-A973-D23A2C36B6E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2" name="Rectangle: Rounded Corners 311">
                      <a:extLst>
                        <a:ext uri="{FF2B5EF4-FFF2-40B4-BE49-F238E27FC236}">
                          <a16:creationId xmlns:a16="http://schemas.microsoft.com/office/drawing/2014/main" id="{2E7456A1-C9E5-4FFB-BA36-F3CC62BB5B1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3" name="Rectangle: Rounded Corners 312">
                      <a:extLst>
                        <a:ext uri="{FF2B5EF4-FFF2-40B4-BE49-F238E27FC236}">
                          <a16:creationId xmlns:a16="http://schemas.microsoft.com/office/drawing/2014/main" id="{07E8A39A-A6EB-478F-AD8E-59C48C0CDB4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05" name="Group 304">
                    <a:extLst>
                      <a:ext uri="{FF2B5EF4-FFF2-40B4-BE49-F238E27FC236}">
                        <a16:creationId xmlns:a16="http://schemas.microsoft.com/office/drawing/2014/main" id="{DD96EE1D-991E-4A8D-8C82-B1483514B686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06" name="Rectangle: Rounded Corners 305">
                      <a:extLst>
                        <a:ext uri="{FF2B5EF4-FFF2-40B4-BE49-F238E27FC236}">
                          <a16:creationId xmlns:a16="http://schemas.microsoft.com/office/drawing/2014/main" id="{E4D24936-3CEE-43F5-A517-D775D297A20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7" name="Rectangle: Rounded Corners 306">
                      <a:extLst>
                        <a:ext uri="{FF2B5EF4-FFF2-40B4-BE49-F238E27FC236}">
                          <a16:creationId xmlns:a16="http://schemas.microsoft.com/office/drawing/2014/main" id="{58DD1355-6D4D-474F-B79F-2B5C5957B0B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8" name="Rectangle: Rounded Corners 307">
                      <a:extLst>
                        <a:ext uri="{FF2B5EF4-FFF2-40B4-BE49-F238E27FC236}">
                          <a16:creationId xmlns:a16="http://schemas.microsoft.com/office/drawing/2014/main" id="{0BCAF2D9-BB02-44A0-9D39-3B4B182DF59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9" name="Rectangle: Rounded Corners 308">
                      <a:extLst>
                        <a:ext uri="{FF2B5EF4-FFF2-40B4-BE49-F238E27FC236}">
                          <a16:creationId xmlns:a16="http://schemas.microsoft.com/office/drawing/2014/main" id="{FAE820E4-F6C7-49BD-8822-F25CD69C517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sp>
            <p:nvSpPr>
              <p:cNvPr id="287" name="Rectangle 286">
                <a:extLst>
                  <a:ext uri="{FF2B5EF4-FFF2-40B4-BE49-F238E27FC236}">
                    <a16:creationId xmlns:a16="http://schemas.microsoft.com/office/drawing/2014/main" id="{2DC40DA4-6EC5-4608-8265-E40976C3E4A9}"/>
                  </a:ext>
                </a:extLst>
              </p:cNvPr>
              <p:cNvSpPr/>
              <p:nvPr/>
            </p:nvSpPr>
            <p:spPr>
              <a:xfrm>
                <a:off x="10324369" y="3587308"/>
                <a:ext cx="1357672" cy="439868"/>
              </a:xfrm>
              <a:prstGeom prst="rect">
                <a:avLst/>
              </a:prstGeom>
              <a:solidFill>
                <a:srgbClr val="2E2B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8" name="Group 287">
                <a:extLst>
                  <a:ext uri="{FF2B5EF4-FFF2-40B4-BE49-F238E27FC236}">
                    <a16:creationId xmlns:a16="http://schemas.microsoft.com/office/drawing/2014/main" id="{FE9A949F-3FC5-4DF0-933B-771E8E321435}"/>
                  </a:ext>
                </a:extLst>
              </p:cNvPr>
              <p:cNvGrpSpPr/>
              <p:nvPr/>
            </p:nvGrpSpPr>
            <p:grpSpPr>
              <a:xfrm>
                <a:off x="7551957" y="3514829"/>
                <a:ext cx="475790" cy="620700"/>
                <a:chOff x="2945383" y="6059313"/>
                <a:chExt cx="475790" cy="620700"/>
              </a:xfrm>
            </p:grpSpPr>
            <p:sp>
              <p:nvSpPr>
                <p:cNvPr id="293" name="Rectangle 292">
                  <a:extLst>
                    <a:ext uri="{FF2B5EF4-FFF2-40B4-BE49-F238E27FC236}">
                      <a16:creationId xmlns:a16="http://schemas.microsoft.com/office/drawing/2014/main" id="{59B2C899-E9AA-474E-9B6A-4DDE84974762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4" name="Freeform: Shape 293">
                  <a:extLst>
                    <a:ext uri="{FF2B5EF4-FFF2-40B4-BE49-F238E27FC236}">
                      <a16:creationId xmlns:a16="http://schemas.microsoft.com/office/drawing/2014/main" id="{6B33BAC5-96D9-4BD0-A609-348515B39FF0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5" name="Trapezoid 294">
                  <a:extLst>
                    <a:ext uri="{FF2B5EF4-FFF2-40B4-BE49-F238E27FC236}">
                      <a16:creationId xmlns:a16="http://schemas.microsoft.com/office/drawing/2014/main" id="{FD9648A9-B160-417E-B28B-8F74852AEB54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89" name="Group 288">
                <a:extLst>
                  <a:ext uri="{FF2B5EF4-FFF2-40B4-BE49-F238E27FC236}">
                    <a16:creationId xmlns:a16="http://schemas.microsoft.com/office/drawing/2014/main" id="{D182D3BA-9423-4DC1-8A71-F0AB37105746}"/>
                  </a:ext>
                </a:extLst>
              </p:cNvPr>
              <p:cNvGrpSpPr/>
              <p:nvPr/>
            </p:nvGrpSpPr>
            <p:grpSpPr>
              <a:xfrm flipH="1">
                <a:off x="13845802" y="3522716"/>
                <a:ext cx="475790" cy="620700"/>
                <a:chOff x="2945383" y="6059313"/>
                <a:chExt cx="475790" cy="620700"/>
              </a:xfrm>
            </p:grpSpPr>
            <p:sp>
              <p:nvSpPr>
                <p:cNvPr id="290" name="Rectangle 289">
                  <a:extLst>
                    <a:ext uri="{FF2B5EF4-FFF2-40B4-BE49-F238E27FC236}">
                      <a16:creationId xmlns:a16="http://schemas.microsoft.com/office/drawing/2014/main" id="{A8F488AF-819B-443A-B245-5701DDCB45B1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1" name="Freeform: Shape 290">
                  <a:extLst>
                    <a:ext uri="{FF2B5EF4-FFF2-40B4-BE49-F238E27FC236}">
                      <a16:creationId xmlns:a16="http://schemas.microsoft.com/office/drawing/2014/main" id="{1C392061-3C5C-41EE-A572-3677197658F8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2" name="Trapezoid 291">
                  <a:extLst>
                    <a:ext uri="{FF2B5EF4-FFF2-40B4-BE49-F238E27FC236}">
                      <a16:creationId xmlns:a16="http://schemas.microsoft.com/office/drawing/2014/main" id="{63BDB20B-1CB3-47C9-92BF-D3CBB58D0790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342" name="TextBox 341">
              <a:extLst>
                <a:ext uri="{FF2B5EF4-FFF2-40B4-BE49-F238E27FC236}">
                  <a16:creationId xmlns:a16="http://schemas.microsoft.com/office/drawing/2014/main" id="{5F1E1639-F48D-4D01-80D9-2058D7799887}"/>
                </a:ext>
              </a:extLst>
            </p:cNvPr>
            <p:cNvSpPr txBox="1"/>
            <p:nvPr/>
          </p:nvSpPr>
          <p:spPr>
            <a:xfrm>
              <a:off x="11356868" y="3082968"/>
              <a:ext cx="434249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3200" b="1" dirty="0">
                  <a:solidFill>
                    <a:srgbClr val="FF0000"/>
                  </a:solidFill>
                  <a:latin typeface="Cooper Black" panose="0208090404030B020404" pitchFamily="18" charset="0"/>
                </a:rPr>
                <a:t>نواقض الوُضُوءِ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3818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9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9167E-6 -1.48148E-6 L -1.41901 0.00278 " pathEditMode="relative" rAng="0" ptsTypes="AA">
                                      <p:cBhvr>
                                        <p:cTn id="6" dur="20000" fill="hold"/>
                                        <p:tgtEl>
                                          <p:spTgt spid="3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0951" y="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>
            <a:extLst>
              <a:ext uri="{FF2B5EF4-FFF2-40B4-BE49-F238E27FC236}">
                <a16:creationId xmlns:a16="http://schemas.microsoft.com/office/drawing/2014/main" id="{C7324F54-E829-47E4-A440-25DE8F4093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738" y="2888893"/>
            <a:ext cx="1253359" cy="1126757"/>
          </a:xfrm>
          <a:prstGeom prst="rect">
            <a:avLst/>
          </a:prstGeom>
        </p:spPr>
      </p:pic>
      <p:sp>
        <p:nvSpPr>
          <p:cNvPr id="49" name="Trapezoid 48">
            <a:extLst>
              <a:ext uri="{FF2B5EF4-FFF2-40B4-BE49-F238E27FC236}">
                <a16:creationId xmlns:a16="http://schemas.microsoft.com/office/drawing/2014/main" id="{3919A275-ECE7-4CC0-9B16-8EA556F8FF80}"/>
              </a:ext>
            </a:extLst>
          </p:cNvPr>
          <p:cNvSpPr/>
          <p:nvPr/>
        </p:nvSpPr>
        <p:spPr>
          <a:xfrm>
            <a:off x="-604012" y="6655412"/>
            <a:ext cx="1208024" cy="238125"/>
          </a:xfrm>
          <a:prstGeom prst="trapezoid">
            <a:avLst>
              <a:gd name="adj" fmla="val 110268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innerShdw blurRad="635000">
              <a:prstClr val="black"/>
            </a:innerShdw>
          </a:effectLst>
          <a:scene3d>
            <a:camera prst="orthographicFront"/>
            <a:lightRig rig="threePt" dir="t"/>
          </a:scene3d>
          <a:sp3d>
            <a:bevelB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1" name="Block Arc 50">
            <a:extLst>
              <a:ext uri="{FF2B5EF4-FFF2-40B4-BE49-F238E27FC236}">
                <a16:creationId xmlns:a16="http://schemas.microsoft.com/office/drawing/2014/main" id="{9DD5E9EE-8E2C-422E-9CEF-C4DA77576D45}"/>
              </a:ext>
            </a:extLst>
          </p:cNvPr>
          <p:cNvSpPr/>
          <p:nvPr/>
        </p:nvSpPr>
        <p:spPr>
          <a:xfrm>
            <a:off x="24835" y="173608"/>
            <a:ext cx="1842869" cy="2011680"/>
          </a:xfrm>
          <a:prstGeom prst="blockArc">
            <a:avLst>
              <a:gd name="adj1" fmla="val 10800000"/>
              <a:gd name="adj2" fmla="val 72660"/>
              <a:gd name="adj3" fmla="val 6097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02DC31B-5279-4748-9CBC-62BD4193E1EB}"/>
              </a:ext>
            </a:extLst>
          </p:cNvPr>
          <p:cNvSpPr/>
          <p:nvPr/>
        </p:nvSpPr>
        <p:spPr>
          <a:xfrm>
            <a:off x="1673028" y="1471309"/>
            <a:ext cx="270099" cy="327350"/>
          </a:xfrm>
          <a:custGeom>
            <a:avLst/>
            <a:gdLst>
              <a:gd name="connsiteX0" fmla="*/ 200516 w 593186"/>
              <a:gd name="connsiteY0" fmla="*/ 0 h 718919"/>
              <a:gd name="connsiteX1" fmla="*/ 392667 w 593186"/>
              <a:gd name="connsiteY1" fmla="*/ 0 h 718919"/>
              <a:gd name="connsiteX2" fmla="*/ 432736 w 593186"/>
              <a:gd name="connsiteY2" fmla="*/ 160274 h 718919"/>
              <a:gd name="connsiteX3" fmla="*/ 462421 w 593186"/>
              <a:gd name="connsiteY3" fmla="*/ 176387 h 718919"/>
              <a:gd name="connsiteX4" fmla="*/ 593186 w 593186"/>
              <a:gd name="connsiteY4" fmla="*/ 422326 h 718919"/>
              <a:gd name="connsiteX5" fmla="*/ 296593 w 593186"/>
              <a:gd name="connsiteY5" fmla="*/ 718919 h 718919"/>
              <a:gd name="connsiteX6" fmla="*/ 0 w 593186"/>
              <a:gd name="connsiteY6" fmla="*/ 422326 h 718919"/>
              <a:gd name="connsiteX7" fmla="*/ 130765 w 593186"/>
              <a:gd name="connsiteY7" fmla="*/ 176387 h 718919"/>
              <a:gd name="connsiteX8" fmla="*/ 160447 w 593186"/>
              <a:gd name="connsiteY8" fmla="*/ 160276 h 718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93186" h="718919">
                <a:moveTo>
                  <a:pt x="200516" y="0"/>
                </a:moveTo>
                <a:lnTo>
                  <a:pt x="392667" y="0"/>
                </a:lnTo>
                <a:lnTo>
                  <a:pt x="432736" y="160274"/>
                </a:lnTo>
                <a:lnTo>
                  <a:pt x="462421" y="176387"/>
                </a:lnTo>
                <a:cubicBezTo>
                  <a:pt x="541315" y="229686"/>
                  <a:pt x="593186" y="319949"/>
                  <a:pt x="593186" y="422326"/>
                </a:cubicBezTo>
                <a:cubicBezTo>
                  <a:pt x="593186" y="586130"/>
                  <a:pt x="460397" y="718919"/>
                  <a:pt x="296593" y="718919"/>
                </a:cubicBezTo>
                <a:cubicBezTo>
                  <a:pt x="132789" y="718919"/>
                  <a:pt x="0" y="586130"/>
                  <a:pt x="0" y="422326"/>
                </a:cubicBezTo>
                <a:cubicBezTo>
                  <a:pt x="0" y="319949"/>
                  <a:pt x="51871" y="229686"/>
                  <a:pt x="130765" y="176387"/>
                </a:cubicBezTo>
                <a:lnTo>
                  <a:pt x="160447" y="160276"/>
                </a:lnTo>
                <a:close/>
              </a:path>
            </a:pathLst>
          </a:custGeom>
          <a:solidFill>
            <a:schemeClr val="bg1"/>
          </a:solidFill>
          <a:ln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0" name="Trapezoid 59">
            <a:extLst>
              <a:ext uri="{FF2B5EF4-FFF2-40B4-BE49-F238E27FC236}">
                <a16:creationId xmlns:a16="http://schemas.microsoft.com/office/drawing/2014/main" id="{F9A6A69F-7E2B-41B9-8F05-F2407D5B7214}"/>
              </a:ext>
            </a:extLst>
          </p:cNvPr>
          <p:cNvSpPr/>
          <p:nvPr/>
        </p:nvSpPr>
        <p:spPr>
          <a:xfrm>
            <a:off x="1492563" y="1202015"/>
            <a:ext cx="647114" cy="327350"/>
          </a:xfrm>
          <a:prstGeom prst="trapezoid">
            <a:avLst>
              <a:gd name="adj" fmla="val 46659"/>
            </a:avLst>
          </a:prstGeom>
          <a:gradFill flip="none" rotWithShape="1">
            <a:gsLst>
              <a:gs pos="0">
                <a:srgbClr val="FF9900"/>
              </a:gs>
              <a:gs pos="58000">
                <a:srgbClr val="FFCC00"/>
              </a:gs>
              <a:gs pos="100000">
                <a:srgbClr val="FF990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70" name="Group 69">
            <a:extLst>
              <a:ext uri="{FF2B5EF4-FFF2-40B4-BE49-F238E27FC236}">
                <a16:creationId xmlns:a16="http://schemas.microsoft.com/office/drawing/2014/main" id="{A8E33203-93C6-4D80-9254-88389AFA5750}"/>
              </a:ext>
            </a:extLst>
          </p:cNvPr>
          <p:cNvGrpSpPr/>
          <p:nvPr/>
        </p:nvGrpSpPr>
        <p:grpSpPr>
          <a:xfrm>
            <a:off x="422485" y="1515069"/>
            <a:ext cx="2786743" cy="1385469"/>
            <a:chOff x="538318" y="1517926"/>
            <a:chExt cx="2658769" cy="1108750"/>
          </a:xfrm>
          <a:solidFill>
            <a:schemeClr val="accent5">
              <a:lumMod val="20000"/>
              <a:lumOff val="80000"/>
            </a:schemeClr>
          </a:solidFill>
        </p:grpSpPr>
        <p:sp>
          <p:nvSpPr>
            <p:cNvPr id="58" name="Trapezoid 57">
              <a:extLst>
                <a:ext uri="{FF2B5EF4-FFF2-40B4-BE49-F238E27FC236}">
                  <a16:creationId xmlns:a16="http://schemas.microsoft.com/office/drawing/2014/main" id="{792D787F-8608-45A7-A093-B22A236054F7}"/>
                </a:ext>
              </a:extLst>
            </p:cNvPr>
            <p:cNvSpPr/>
            <p:nvPr/>
          </p:nvSpPr>
          <p:spPr>
            <a:xfrm>
              <a:off x="538318" y="1529365"/>
              <a:ext cx="2658769" cy="1097311"/>
            </a:xfrm>
            <a:prstGeom prst="trapezoid">
              <a:avLst>
                <a:gd name="adj" fmla="val 8086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CE7AAA2E-2BD1-4E18-950F-A1CC8554B8E0}"/>
                </a:ext>
              </a:extLst>
            </p:cNvPr>
            <p:cNvSpPr txBox="1"/>
            <p:nvPr/>
          </p:nvSpPr>
          <p:spPr>
            <a:xfrm>
              <a:off x="1559255" y="1517926"/>
              <a:ext cx="639591" cy="517240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Y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entury Gothic" panose="020B0502020202020204" pitchFamily="34" charset="0"/>
                </a:rPr>
                <a:t>الوحدة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ar-SY" b="1" dirty="0">
                  <a:solidFill>
                    <a:srgbClr val="FF0000"/>
                  </a:solidFill>
                  <a:latin typeface="Century Gothic" panose="020B0502020202020204" pitchFamily="34" charset="0"/>
                </a:rPr>
                <a:t>1</a:t>
              </a:r>
              <a:endPara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 pitchFamily="34" charset="0"/>
              </a:endParaRPr>
            </a:p>
          </p:txBody>
        </p:sp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B39E187D-3086-4571-A297-3EEBD2781B44}"/>
                </a:ext>
              </a:extLst>
            </p:cNvPr>
            <p:cNvGrpSpPr/>
            <p:nvPr/>
          </p:nvGrpSpPr>
          <p:grpSpPr>
            <a:xfrm>
              <a:off x="872018" y="1942553"/>
              <a:ext cx="1991367" cy="670062"/>
              <a:chOff x="3383657" y="5400344"/>
              <a:chExt cx="1991367" cy="670062"/>
            </a:xfrm>
            <a:grpFill/>
          </p:grpSpPr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05544E9D-0049-49F2-92F4-974B8FC40365}"/>
                  </a:ext>
                </a:extLst>
              </p:cNvPr>
              <p:cNvSpPr txBox="1"/>
              <p:nvPr/>
            </p:nvSpPr>
            <p:spPr>
              <a:xfrm>
                <a:off x="3769041" y="5400344"/>
                <a:ext cx="1162713" cy="27093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:r>
                  <a:rPr lang="ar-SY" sz="1600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الدرس الثاني</a:t>
                </a:r>
              </a:p>
            </p:txBody>
          </p:sp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DC2177BA-2E75-481E-9117-23AFF73CD963}"/>
                  </a:ext>
                </a:extLst>
              </p:cNvPr>
              <p:cNvSpPr txBox="1"/>
              <p:nvPr/>
            </p:nvSpPr>
            <p:spPr>
              <a:xfrm>
                <a:off x="3383657" y="5750210"/>
                <a:ext cx="1991367" cy="320196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>
                  <a:defRPr/>
                </a:pPr>
                <a:r>
                  <a:rPr lang="ar-SY" sz="2000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نواقض الوُضُوءِ</a:t>
                </a:r>
              </a:p>
            </p:txBody>
          </p:sp>
        </p:grpSp>
      </p:grpSp>
      <p:sp>
        <p:nvSpPr>
          <p:cNvPr id="50" name="Rectangle 49">
            <a:extLst>
              <a:ext uri="{FF2B5EF4-FFF2-40B4-BE49-F238E27FC236}">
                <a16:creationId xmlns:a16="http://schemas.microsoft.com/office/drawing/2014/main" id="{8CAF92AA-59CB-40D8-90EF-B8D497232F6D}"/>
              </a:ext>
            </a:extLst>
          </p:cNvPr>
          <p:cNvSpPr/>
          <p:nvPr/>
        </p:nvSpPr>
        <p:spPr>
          <a:xfrm>
            <a:off x="24835" y="1179448"/>
            <a:ext cx="112542" cy="547596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6" name="Freeform: Shape 16">
            <a:extLst>
              <a:ext uri="{FF2B5EF4-FFF2-40B4-BE49-F238E27FC236}">
                <a16:creationId xmlns:a16="http://schemas.microsoft.com/office/drawing/2014/main" id="{50D78E1C-FD4D-49E6-8352-F310C8FFE3BC}"/>
              </a:ext>
            </a:extLst>
          </p:cNvPr>
          <p:cNvSpPr/>
          <p:nvPr/>
        </p:nvSpPr>
        <p:spPr>
          <a:xfrm rot="18900000">
            <a:off x="6160568" y="2363277"/>
            <a:ext cx="1313314" cy="1313314"/>
          </a:xfrm>
          <a:custGeom>
            <a:avLst/>
            <a:gdLst>
              <a:gd name="connsiteX0" fmla="*/ 917717 w 1313314"/>
              <a:gd name="connsiteY0" fmla="*/ 395597 h 1313314"/>
              <a:gd name="connsiteX1" fmla="*/ 1309116 w 1313314"/>
              <a:gd name="connsiteY1" fmla="*/ 1225394 h 1313314"/>
              <a:gd name="connsiteX2" fmla="*/ 1313314 w 1313314"/>
              <a:gd name="connsiteY2" fmla="*/ 1313314 h 1313314"/>
              <a:gd name="connsiteX3" fmla="*/ 1113268 w 1313314"/>
              <a:gd name="connsiteY3" fmla="*/ 1313314 h 1313314"/>
              <a:gd name="connsiteX4" fmla="*/ 1109986 w 1313314"/>
              <a:gd name="connsiteY4" fmla="*/ 1244569 h 1313314"/>
              <a:gd name="connsiteX5" fmla="*/ 776263 w 1313314"/>
              <a:gd name="connsiteY5" fmla="*/ 537051 h 1313314"/>
              <a:gd name="connsiteX6" fmla="*/ 68745 w 1313314"/>
              <a:gd name="connsiteY6" fmla="*/ 203328 h 1313314"/>
              <a:gd name="connsiteX7" fmla="*/ 0 w 1313314"/>
              <a:gd name="connsiteY7" fmla="*/ 200046 h 1313314"/>
              <a:gd name="connsiteX8" fmla="*/ 0 w 1313314"/>
              <a:gd name="connsiteY8" fmla="*/ 0 h 1313314"/>
              <a:gd name="connsiteX9" fmla="*/ 87920 w 1313314"/>
              <a:gd name="connsiteY9" fmla="*/ 4198 h 1313314"/>
              <a:gd name="connsiteX10" fmla="*/ 917717 w 1313314"/>
              <a:gd name="connsiteY10" fmla="*/ 395597 h 13133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313314" h="1313314">
                <a:moveTo>
                  <a:pt x="917717" y="395597"/>
                </a:moveTo>
                <a:cubicBezTo>
                  <a:pt x="1149657" y="627537"/>
                  <a:pt x="1280123" y="922525"/>
                  <a:pt x="1309116" y="1225394"/>
                </a:cubicBezTo>
                <a:lnTo>
                  <a:pt x="1313314" y="1313314"/>
                </a:lnTo>
                <a:lnTo>
                  <a:pt x="1113268" y="1313314"/>
                </a:lnTo>
                <a:lnTo>
                  <a:pt x="1109986" y="1244569"/>
                </a:lnTo>
                <a:cubicBezTo>
                  <a:pt x="1085266" y="986331"/>
                  <a:pt x="974025" y="734812"/>
                  <a:pt x="776263" y="537051"/>
                </a:cubicBezTo>
                <a:cubicBezTo>
                  <a:pt x="578502" y="339289"/>
                  <a:pt x="326983" y="228048"/>
                  <a:pt x="68745" y="203328"/>
                </a:cubicBezTo>
                <a:lnTo>
                  <a:pt x="0" y="200046"/>
                </a:lnTo>
                <a:lnTo>
                  <a:pt x="0" y="0"/>
                </a:lnTo>
                <a:lnTo>
                  <a:pt x="87920" y="4198"/>
                </a:lnTo>
                <a:cubicBezTo>
                  <a:pt x="390789" y="33191"/>
                  <a:pt x="685777" y="163657"/>
                  <a:pt x="917717" y="395597"/>
                </a:cubicBezTo>
                <a:close/>
              </a:path>
            </a:pathLst>
          </a:custGeom>
          <a:solidFill>
            <a:srgbClr val="63C5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reeform: Shape 15">
            <a:extLst>
              <a:ext uri="{FF2B5EF4-FFF2-40B4-BE49-F238E27FC236}">
                <a16:creationId xmlns:a16="http://schemas.microsoft.com/office/drawing/2014/main" id="{97C0F15D-F87E-474E-B07C-288A5B359AD5}"/>
              </a:ext>
            </a:extLst>
          </p:cNvPr>
          <p:cNvSpPr/>
          <p:nvPr/>
        </p:nvSpPr>
        <p:spPr>
          <a:xfrm rot="18900000">
            <a:off x="5172231" y="3351616"/>
            <a:ext cx="1313315" cy="1313315"/>
          </a:xfrm>
          <a:custGeom>
            <a:avLst/>
            <a:gdLst>
              <a:gd name="connsiteX0" fmla="*/ 1313315 w 1313315"/>
              <a:gd name="connsiteY0" fmla="*/ 0 h 1313315"/>
              <a:gd name="connsiteX1" fmla="*/ 1313315 w 1313315"/>
              <a:gd name="connsiteY1" fmla="*/ 200046 h 1313315"/>
              <a:gd name="connsiteX2" fmla="*/ 1244569 w 1313315"/>
              <a:gd name="connsiteY2" fmla="*/ 203328 h 1313315"/>
              <a:gd name="connsiteX3" fmla="*/ 537051 w 1313315"/>
              <a:gd name="connsiteY3" fmla="*/ 537051 h 1313315"/>
              <a:gd name="connsiteX4" fmla="*/ 203328 w 1313315"/>
              <a:gd name="connsiteY4" fmla="*/ 1244569 h 1313315"/>
              <a:gd name="connsiteX5" fmla="*/ 200046 w 1313315"/>
              <a:gd name="connsiteY5" fmla="*/ 1313315 h 1313315"/>
              <a:gd name="connsiteX6" fmla="*/ 0 w 1313315"/>
              <a:gd name="connsiteY6" fmla="*/ 1313314 h 1313315"/>
              <a:gd name="connsiteX7" fmla="*/ 4198 w 1313315"/>
              <a:gd name="connsiteY7" fmla="*/ 1225394 h 1313315"/>
              <a:gd name="connsiteX8" fmla="*/ 395597 w 1313315"/>
              <a:gd name="connsiteY8" fmla="*/ 395597 h 1313315"/>
              <a:gd name="connsiteX9" fmla="*/ 1225394 w 1313315"/>
              <a:gd name="connsiteY9" fmla="*/ 4198 h 1313315"/>
              <a:gd name="connsiteX10" fmla="*/ 1313315 w 1313315"/>
              <a:gd name="connsiteY10" fmla="*/ 0 h 13133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313315" h="1313315">
                <a:moveTo>
                  <a:pt x="1313315" y="0"/>
                </a:moveTo>
                <a:lnTo>
                  <a:pt x="1313315" y="200046"/>
                </a:lnTo>
                <a:lnTo>
                  <a:pt x="1244569" y="203328"/>
                </a:lnTo>
                <a:cubicBezTo>
                  <a:pt x="986331" y="228048"/>
                  <a:pt x="734812" y="339289"/>
                  <a:pt x="537051" y="537051"/>
                </a:cubicBezTo>
                <a:cubicBezTo>
                  <a:pt x="339289" y="734812"/>
                  <a:pt x="228048" y="986331"/>
                  <a:pt x="203328" y="1244569"/>
                </a:cubicBezTo>
                <a:lnTo>
                  <a:pt x="200046" y="1313315"/>
                </a:lnTo>
                <a:lnTo>
                  <a:pt x="0" y="1313314"/>
                </a:lnTo>
                <a:lnTo>
                  <a:pt x="4198" y="1225394"/>
                </a:lnTo>
                <a:cubicBezTo>
                  <a:pt x="33190" y="922525"/>
                  <a:pt x="163657" y="627537"/>
                  <a:pt x="395597" y="395597"/>
                </a:cubicBezTo>
                <a:cubicBezTo>
                  <a:pt x="627537" y="163657"/>
                  <a:pt x="922525" y="33190"/>
                  <a:pt x="1225394" y="4198"/>
                </a:cubicBezTo>
                <a:lnTo>
                  <a:pt x="1313315" y="0"/>
                </a:lnTo>
                <a:close/>
              </a:path>
            </a:pathLst>
          </a:custGeom>
          <a:solidFill>
            <a:srgbClr val="7F59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Freeform: Shape 14">
            <a:extLst>
              <a:ext uri="{FF2B5EF4-FFF2-40B4-BE49-F238E27FC236}">
                <a16:creationId xmlns:a16="http://schemas.microsoft.com/office/drawing/2014/main" id="{5B509229-3A8A-42E0-8278-FDD195A0568E}"/>
              </a:ext>
            </a:extLst>
          </p:cNvPr>
          <p:cNvSpPr/>
          <p:nvPr/>
        </p:nvSpPr>
        <p:spPr>
          <a:xfrm rot="18900000">
            <a:off x="7148905" y="3351615"/>
            <a:ext cx="1313314" cy="1313314"/>
          </a:xfrm>
          <a:custGeom>
            <a:avLst/>
            <a:gdLst>
              <a:gd name="connsiteX0" fmla="*/ 1313314 w 1313314"/>
              <a:gd name="connsiteY0" fmla="*/ 0 h 1313314"/>
              <a:gd name="connsiteX1" fmla="*/ 1309116 w 1313314"/>
              <a:gd name="connsiteY1" fmla="*/ 87920 h 1313314"/>
              <a:gd name="connsiteX2" fmla="*/ 917717 w 1313314"/>
              <a:gd name="connsiteY2" fmla="*/ 917717 h 1313314"/>
              <a:gd name="connsiteX3" fmla="*/ 87920 w 1313314"/>
              <a:gd name="connsiteY3" fmla="*/ 1309116 h 1313314"/>
              <a:gd name="connsiteX4" fmla="*/ 0 w 1313314"/>
              <a:gd name="connsiteY4" fmla="*/ 1313314 h 1313314"/>
              <a:gd name="connsiteX5" fmla="*/ 0 w 1313314"/>
              <a:gd name="connsiteY5" fmla="*/ 1113268 h 1313314"/>
              <a:gd name="connsiteX6" fmla="*/ 68745 w 1313314"/>
              <a:gd name="connsiteY6" fmla="*/ 1109986 h 1313314"/>
              <a:gd name="connsiteX7" fmla="*/ 776263 w 1313314"/>
              <a:gd name="connsiteY7" fmla="*/ 776263 h 1313314"/>
              <a:gd name="connsiteX8" fmla="*/ 1109986 w 1313314"/>
              <a:gd name="connsiteY8" fmla="*/ 68745 h 1313314"/>
              <a:gd name="connsiteX9" fmla="*/ 1113268 w 1313314"/>
              <a:gd name="connsiteY9" fmla="*/ 0 h 1313314"/>
              <a:gd name="connsiteX10" fmla="*/ 1313314 w 1313314"/>
              <a:gd name="connsiteY10" fmla="*/ 0 h 13133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313314" h="1313314">
                <a:moveTo>
                  <a:pt x="1313314" y="0"/>
                </a:moveTo>
                <a:lnTo>
                  <a:pt x="1309116" y="87920"/>
                </a:lnTo>
                <a:cubicBezTo>
                  <a:pt x="1280124" y="390789"/>
                  <a:pt x="1149657" y="685777"/>
                  <a:pt x="917717" y="917717"/>
                </a:cubicBezTo>
                <a:cubicBezTo>
                  <a:pt x="685777" y="1149657"/>
                  <a:pt x="390789" y="1280124"/>
                  <a:pt x="87920" y="1309116"/>
                </a:cubicBezTo>
                <a:lnTo>
                  <a:pt x="0" y="1313314"/>
                </a:lnTo>
                <a:lnTo>
                  <a:pt x="0" y="1113268"/>
                </a:lnTo>
                <a:lnTo>
                  <a:pt x="68745" y="1109986"/>
                </a:lnTo>
                <a:cubicBezTo>
                  <a:pt x="326983" y="1085266"/>
                  <a:pt x="578502" y="974025"/>
                  <a:pt x="776263" y="776263"/>
                </a:cubicBezTo>
                <a:cubicBezTo>
                  <a:pt x="974025" y="578502"/>
                  <a:pt x="1085266" y="326983"/>
                  <a:pt x="1109986" y="68745"/>
                </a:cubicBezTo>
                <a:lnTo>
                  <a:pt x="1113268" y="0"/>
                </a:lnTo>
                <a:lnTo>
                  <a:pt x="1313314" y="0"/>
                </a:lnTo>
                <a:close/>
              </a:path>
            </a:pathLst>
          </a:custGeom>
          <a:solidFill>
            <a:srgbClr val="EA4B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E8DB14DA-B203-4BAF-824D-AD4709C1D094}"/>
              </a:ext>
            </a:extLst>
          </p:cNvPr>
          <p:cNvGrpSpPr/>
          <p:nvPr/>
        </p:nvGrpSpPr>
        <p:grpSpPr>
          <a:xfrm>
            <a:off x="3938408" y="1272963"/>
            <a:ext cx="2201365" cy="1459297"/>
            <a:chOff x="2982212" y="466647"/>
            <a:chExt cx="2201365" cy="1459297"/>
          </a:xfrm>
        </p:grpSpPr>
        <p:sp>
          <p:nvSpPr>
            <p:cNvPr id="31" name="Rectangle 2">
              <a:extLst>
                <a:ext uri="{FF2B5EF4-FFF2-40B4-BE49-F238E27FC236}">
                  <a16:creationId xmlns:a16="http://schemas.microsoft.com/office/drawing/2014/main" id="{508044B9-C06C-47EB-9D9E-1951E1FA46E9}"/>
                </a:ext>
              </a:extLst>
            </p:cNvPr>
            <p:cNvSpPr/>
            <p:nvPr/>
          </p:nvSpPr>
          <p:spPr>
            <a:xfrm rot="18804998">
              <a:off x="4369369" y="1111737"/>
              <a:ext cx="73935" cy="1554480"/>
            </a:xfrm>
            <a:prstGeom prst="rect">
              <a:avLst/>
            </a:prstGeom>
            <a:solidFill>
              <a:srgbClr val="7F59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Freeform: Shape 28">
              <a:extLst>
                <a:ext uri="{FF2B5EF4-FFF2-40B4-BE49-F238E27FC236}">
                  <a16:creationId xmlns:a16="http://schemas.microsoft.com/office/drawing/2014/main" id="{2988F12B-189E-4999-A37D-0E96EE9F702F}"/>
                </a:ext>
              </a:extLst>
            </p:cNvPr>
            <p:cNvSpPr/>
            <p:nvPr/>
          </p:nvSpPr>
          <p:spPr>
            <a:xfrm rot="10800000">
              <a:off x="2982212" y="466647"/>
              <a:ext cx="1313315" cy="1313315"/>
            </a:xfrm>
            <a:custGeom>
              <a:avLst/>
              <a:gdLst>
                <a:gd name="connsiteX0" fmla="*/ 1313315 w 1313315"/>
                <a:gd name="connsiteY0" fmla="*/ 0 h 1313315"/>
                <a:gd name="connsiteX1" fmla="*/ 1313315 w 1313315"/>
                <a:gd name="connsiteY1" fmla="*/ 200046 h 1313315"/>
                <a:gd name="connsiteX2" fmla="*/ 1244569 w 1313315"/>
                <a:gd name="connsiteY2" fmla="*/ 203328 h 1313315"/>
                <a:gd name="connsiteX3" fmla="*/ 537051 w 1313315"/>
                <a:gd name="connsiteY3" fmla="*/ 537051 h 1313315"/>
                <a:gd name="connsiteX4" fmla="*/ 203328 w 1313315"/>
                <a:gd name="connsiteY4" fmla="*/ 1244569 h 1313315"/>
                <a:gd name="connsiteX5" fmla="*/ 200046 w 1313315"/>
                <a:gd name="connsiteY5" fmla="*/ 1313315 h 1313315"/>
                <a:gd name="connsiteX6" fmla="*/ 0 w 1313315"/>
                <a:gd name="connsiteY6" fmla="*/ 1313314 h 1313315"/>
                <a:gd name="connsiteX7" fmla="*/ 4198 w 1313315"/>
                <a:gd name="connsiteY7" fmla="*/ 1225394 h 1313315"/>
                <a:gd name="connsiteX8" fmla="*/ 395597 w 1313315"/>
                <a:gd name="connsiteY8" fmla="*/ 395597 h 1313315"/>
                <a:gd name="connsiteX9" fmla="*/ 1225394 w 1313315"/>
                <a:gd name="connsiteY9" fmla="*/ 4198 h 1313315"/>
                <a:gd name="connsiteX10" fmla="*/ 1313315 w 1313315"/>
                <a:gd name="connsiteY10" fmla="*/ 0 h 13133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313315" h="1313315">
                  <a:moveTo>
                    <a:pt x="1313315" y="0"/>
                  </a:moveTo>
                  <a:lnTo>
                    <a:pt x="1313315" y="200046"/>
                  </a:lnTo>
                  <a:lnTo>
                    <a:pt x="1244569" y="203328"/>
                  </a:lnTo>
                  <a:cubicBezTo>
                    <a:pt x="986331" y="228048"/>
                    <a:pt x="734812" y="339289"/>
                    <a:pt x="537051" y="537051"/>
                  </a:cubicBezTo>
                  <a:cubicBezTo>
                    <a:pt x="339289" y="734812"/>
                    <a:pt x="228048" y="986331"/>
                    <a:pt x="203328" y="1244569"/>
                  </a:cubicBezTo>
                  <a:lnTo>
                    <a:pt x="200046" y="1313315"/>
                  </a:lnTo>
                  <a:lnTo>
                    <a:pt x="0" y="1313314"/>
                  </a:lnTo>
                  <a:lnTo>
                    <a:pt x="4198" y="1225394"/>
                  </a:lnTo>
                  <a:cubicBezTo>
                    <a:pt x="33190" y="922525"/>
                    <a:pt x="163657" y="627537"/>
                    <a:pt x="395597" y="395597"/>
                  </a:cubicBezTo>
                  <a:cubicBezTo>
                    <a:pt x="627537" y="163657"/>
                    <a:pt x="922525" y="33190"/>
                    <a:pt x="1225394" y="4198"/>
                  </a:cubicBezTo>
                  <a:lnTo>
                    <a:pt x="1313315" y="0"/>
                  </a:lnTo>
                  <a:close/>
                </a:path>
              </a:pathLst>
            </a:custGeom>
            <a:solidFill>
              <a:srgbClr val="7F59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42B428B3-0630-4E37-A669-8FA9601121EE}"/>
              </a:ext>
            </a:extLst>
          </p:cNvPr>
          <p:cNvGrpSpPr/>
          <p:nvPr/>
        </p:nvGrpSpPr>
        <p:grpSpPr>
          <a:xfrm rot="10800000">
            <a:off x="7499669" y="5290020"/>
            <a:ext cx="2201366" cy="1459298"/>
            <a:chOff x="2982212" y="466647"/>
            <a:chExt cx="2201366" cy="1459298"/>
          </a:xfrm>
          <a:solidFill>
            <a:srgbClr val="EA4B8B"/>
          </a:solidFill>
        </p:grpSpPr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5EC126A8-27F9-450C-9693-136E87E908FC}"/>
                </a:ext>
              </a:extLst>
            </p:cNvPr>
            <p:cNvSpPr/>
            <p:nvPr/>
          </p:nvSpPr>
          <p:spPr>
            <a:xfrm rot="18804998">
              <a:off x="4369370" y="1111738"/>
              <a:ext cx="73935" cy="155448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0E67A71D-C30E-4759-8D3D-EEA0B579D636}"/>
                </a:ext>
              </a:extLst>
            </p:cNvPr>
            <p:cNvSpPr/>
            <p:nvPr/>
          </p:nvSpPr>
          <p:spPr>
            <a:xfrm rot="10800000">
              <a:off x="2982212" y="466647"/>
              <a:ext cx="1313315" cy="1313315"/>
            </a:xfrm>
            <a:custGeom>
              <a:avLst/>
              <a:gdLst>
                <a:gd name="connsiteX0" fmla="*/ 1313315 w 1313315"/>
                <a:gd name="connsiteY0" fmla="*/ 0 h 1313315"/>
                <a:gd name="connsiteX1" fmla="*/ 1313315 w 1313315"/>
                <a:gd name="connsiteY1" fmla="*/ 200046 h 1313315"/>
                <a:gd name="connsiteX2" fmla="*/ 1244569 w 1313315"/>
                <a:gd name="connsiteY2" fmla="*/ 203328 h 1313315"/>
                <a:gd name="connsiteX3" fmla="*/ 537051 w 1313315"/>
                <a:gd name="connsiteY3" fmla="*/ 537051 h 1313315"/>
                <a:gd name="connsiteX4" fmla="*/ 203328 w 1313315"/>
                <a:gd name="connsiteY4" fmla="*/ 1244569 h 1313315"/>
                <a:gd name="connsiteX5" fmla="*/ 200046 w 1313315"/>
                <a:gd name="connsiteY5" fmla="*/ 1313315 h 1313315"/>
                <a:gd name="connsiteX6" fmla="*/ 0 w 1313315"/>
                <a:gd name="connsiteY6" fmla="*/ 1313314 h 1313315"/>
                <a:gd name="connsiteX7" fmla="*/ 4198 w 1313315"/>
                <a:gd name="connsiteY7" fmla="*/ 1225394 h 1313315"/>
                <a:gd name="connsiteX8" fmla="*/ 395597 w 1313315"/>
                <a:gd name="connsiteY8" fmla="*/ 395597 h 1313315"/>
                <a:gd name="connsiteX9" fmla="*/ 1225394 w 1313315"/>
                <a:gd name="connsiteY9" fmla="*/ 4198 h 1313315"/>
                <a:gd name="connsiteX10" fmla="*/ 1313315 w 1313315"/>
                <a:gd name="connsiteY10" fmla="*/ 0 h 13133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313315" h="1313315">
                  <a:moveTo>
                    <a:pt x="1313315" y="0"/>
                  </a:moveTo>
                  <a:lnTo>
                    <a:pt x="1313315" y="200046"/>
                  </a:lnTo>
                  <a:lnTo>
                    <a:pt x="1244569" y="203328"/>
                  </a:lnTo>
                  <a:cubicBezTo>
                    <a:pt x="986331" y="228048"/>
                    <a:pt x="734812" y="339289"/>
                    <a:pt x="537051" y="537051"/>
                  </a:cubicBezTo>
                  <a:cubicBezTo>
                    <a:pt x="339289" y="734812"/>
                    <a:pt x="228048" y="986331"/>
                    <a:pt x="203328" y="1244569"/>
                  </a:cubicBezTo>
                  <a:lnTo>
                    <a:pt x="200046" y="1313315"/>
                  </a:lnTo>
                  <a:lnTo>
                    <a:pt x="0" y="1313314"/>
                  </a:lnTo>
                  <a:lnTo>
                    <a:pt x="4198" y="1225394"/>
                  </a:lnTo>
                  <a:cubicBezTo>
                    <a:pt x="33190" y="922525"/>
                    <a:pt x="163657" y="627537"/>
                    <a:pt x="395597" y="395597"/>
                  </a:cubicBezTo>
                  <a:cubicBezTo>
                    <a:pt x="627537" y="163657"/>
                    <a:pt x="922525" y="33190"/>
                    <a:pt x="1225394" y="4198"/>
                  </a:cubicBezTo>
                  <a:lnTo>
                    <a:pt x="1313315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FBD600AE-068B-44F1-B786-2F4C0211D764}"/>
              </a:ext>
            </a:extLst>
          </p:cNvPr>
          <p:cNvGrpSpPr/>
          <p:nvPr/>
        </p:nvGrpSpPr>
        <p:grpSpPr>
          <a:xfrm rot="5400000">
            <a:off x="7703872" y="1517462"/>
            <a:ext cx="2201366" cy="1459297"/>
            <a:chOff x="2982212" y="466647"/>
            <a:chExt cx="2201366" cy="1459297"/>
          </a:xfrm>
          <a:solidFill>
            <a:srgbClr val="63C5EA"/>
          </a:solidFill>
        </p:grpSpPr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58C8F693-4952-4FD9-986F-7C910675223D}"/>
                </a:ext>
              </a:extLst>
            </p:cNvPr>
            <p:cNvSpPr/>
            <p:nvPr/>
          </p:nvSpPr>
          <p:spPr>
            <a:xfrm rot="18804998">
              <a:off x="4369370" y="1111737"/>
              <a:ext cx="73935" cy="155448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A6E6C6F2-FDBC-4A98-A56D-A6E3A3FDEE77}"/>
                </a:ext>
              </a:extLst>
            </p:cNvPr>
            <p:cNvSpPr/>
            <p:nvPr/>
          </p:nvSpPr>
          <p:spPr>
            <a:xfrm rot="10800000">
              <a:off x="2982212" y="466647"/>
              <a:ext cx="1313315" cy="1313315"/>
            </a:xfrm>
            <a:custGeom>
              <a:avLst/>
              <a:gdLst>
                <a:gd name="connsiteX0" fmla="*/ 1313315 w 1313315"/>
                <a:gd name="connsiteY0" fmla="*/ 0 h 1313315"/>
                <a:gd name="connsiteX1" fmla="*/ 1313315 w 1313315"/>
                <a:gd name="connsiteY1" fmla="*/ 200046 h 1313315"/>
                <a:gd name="connsiteX2" fmla="*/ 1244569 w 1313315"/>
                <a:gd name="connsiteY2" fmla="*/ 203328 h 1313315"/>
                <a:gd name="connsiteX3" fmla="*/ 537051 w 1313315"/>
                <a:gd name="connsiteY3" fmla="*/ 537051 h 1313315"/>
                <a:gd name="connsiteX4" fmla="*/ 203328 w 1313315"/>
                <a:gd name="connsiteY4" fmla="*/ 1244569 h 1313315"/>
                <a:gd name="connsiteX5" fmla="*/ 200046 w 1313315"/>
                <a:gd name="connsiteY5" fmla="*/ 1313315 h 1313315"/>
                <a:gd name="connsiteX6" fmla="*/ 0 w 1313315"/>
                <a:gd name="connsiteY6" fmla="*/ 1313314 h 1313315"/>
                <a:gd name="connsiteX7" fmla="*/ 4198 w 1313315"/>
                <a:gd name="connsiteY7" fmla="*/ 1225394 h 1313315"/>
                <a:gd name="connsiteX8" fmla="*/ 395597 w 1313315"/>
                <a:gd name="connsiteY8" fmla="*/ 395597 h 1313315"/>
                <a:gd name="connsiteX9" fmla="*/ 1225394 w 1313315"/>
                <a:gd name="connsiteY9" fmla="*/ 4198 h 1313315"/>
                <a:gd name="connsiteX10" fmla="*/ 1313315 w 1313315"/>
                <a:gd name="connsiteY10" fmla="*/ 0 h 13133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313315" h="1313315">
                  <a:moveTo>
                    <a:pt x="1313315" y="0"/>
                  </a:moveTo>
                  <a:lnTo>
                    <a:pt x="1313315" y="200046"/>
                  </a:lnTo>
                  <a:lnTo>
                    <a:pt x="1244569" y="203328"/>
                  </a:lnTo>
                  <a:cubicBezTo>
                    <a:pt x="986331" y="228048"/>
                    <a:pt x="734812" y="339289"/>
                    <a:pt x="537051" y="537051"/>
                  </a:cubicBezTo>
                  <a:cubicBezTo>
                    <a:pt x="339289" y="734812"/>
                    <a:pt x="228048" y="986331"/>
                    <a:pt x="203328" y="1244569"/>
                  </a:cubicBezTo>
                  <a:lnTo>
                    <a:pt x="200046" y="1313315"/>
                  </a:lnTo>
                  <a:lnTo>
                    <a:pt x="0" y="1313314"/>
                  </a:lnTo>
                  <a:lnTo>
                    <a:pt x="4198" y="1225394"/>
                  </a:lnTo>
                  <a:cubicBezTo>
                    <a:pt x="33190" y="922525"/>
                    <a:pt x="163657" y="627537"/>
                    <a:pt x="395597" y="395597"/>
                  </a:cubicBezTo>
                  <a:cubicBezTo>
                    <a:pt x="627537" y="163657"/>
                    <a:pt x="922525" y="33190"/>
                    <a:pt x="1225394" y="4198"/>
                  </a:cubicBezTo>
                  <a:lnTo>
                    <a:pt x="1313315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40" name="Graphic 40">
            <a:extLst>
              <a:ext uri="{FF2B5EF4-FFF2-40B4-BE49-F238E27FC236}">
                <a16:creationId xmlns:a16="http://schemas.microsoft.com/office/drawing/2014/main" id="{BA88BCB4-058B-4A85-B8FF-55DAFB2C27E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8888" y="3508286"/>
            <a:ext cx="1848871" cy="1104186"/>
          </a:xfrm>
          <a:prstGeom prst="rect">
            <a:avLst/>
          </a:prstGeom>
        </p:spPr>
      </p:pic>
      <p:grpSp>
        <p:nvGrpSpPr>
          <p:cNvPr id="41" name="Group 57">
            <a:extLst>
              <a:ext uri="{FF2B5EF4-FFF2-40B4-BE49-F238E27FC236}">
                <a16:creationId xmlns:a16="http://schemas.microsoft.com/office/drawing/2014/main" id="{D006073B-A74E-4126-8F7F-E012B7E96DED}"/>
              </a:ext>
            </a:extLst>
          </p:cNvPr>
          <p:cNvGrpSpPr/>
          <p:nvPr/>
        </p:nvGrpSpPr>
        <p:grpSpPr>
          <a:xfrm>
            <a:off x="2778949" y="1059558"/>
            <a:ext cx="2158470" cy="993173"/>
            <a:chOff x="2057724" y="480286"/>
            <a:chExt cx="2158470" cy="993173"/>
          </a:xfrm>
        </p:grpSpPr>
        <p:sp>
          <p:nvSpPr>
            <p:cNvPr id="55" name="TextBox 41">
              <a:extLst>
                <a:ext uri="{FF2B5EF4-FFF2-40B4-BE49-F238E27FC236}">
                  <a16:creationId xmlns:a16="http://schemas.microsoft.com/office/drawing/2014/main" id="{1AD31F83-8B6D-40EA-9869-71150B83DC68}"/>
                </a:ext>
              </a:extLst>
            </p:cNvPr>
            <p:cNvSpPr txBox="1"/>
            <p:nvPr/>
          </p:nvSpPr>
          <p:spPr>
            <a:xfrm>
              <a:off x="3317822" y="805591"/>
              <a:ext cx="84426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solidFill>
                    <a:srgbClr val="7F59B0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1</a:t>
              </a:r>
            </a:p>
          </p:txBody>
        </p:sp>
        <p:sp>
          <p:nvSpPr>
            <p:cNvPr id="56" name="TextBox 43">
              <a:extLst>
                <a:ext uri="{FF2B5EF4-FFF2-40B4-BE49-F238E27FC236}">
                  <a16:creationId xmlns:a16="http://schemas.microsoft.com/office/drawing/2014/main" id="{73C17B3E-BCAF-4A32-A6A0-C21E1E6B796C}"/>
                </a:ext>
              </a:extLst>
            </p:cNvPr>
            <p:cNvSpPr txBox="1"/>
            <p:nvPr/>
          </p:nvSpPr>
          <p:spPr>
            <a:xfrm>
              <a:off x="2057724" y="480286"/>
              <a:ext cx="2158470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sz="105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7" name="TextBox 44">
              <a:extLst>
                <a:ext uri="{FF2B5EF4-FFF2-40B4-BE49-F238E27FC236}">
                  <a16:creationId xmlns:a16="http://schemas.microsoft.com/office/drawing/2014/main" id="{2BFA5803-99BF-4265-868A-DD40674CFF0A}"/>
                </a:ext>
              </a:extLst>
            </p:cNvPr>
            <p:cNvSpPr txBox="1"/>
            <p:nvPr/>
          </p:nvSpPr>
          <p:spPr>
            <a:xfrm>
              <a:off x="2308130" y="827128"/>
              <a:ext cx="156571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3600" b="1" dirty="0">
                  <a:solidFill>
                    <a:srgbClr val="7F59B0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بول</a:t>
              </a:r>
              <a:endParaRPr lang="en-US" b="1" dirty="0">
                <a:solidFill>
                  <a:srgbClr val="7F59B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grpSp>
        <p:nvGrpSpPr>
          <p:cNvPr id="61" name="Group 58">
            <a:extLst>
              <a:ext uri="{FF2B5EF4-FFF2-40B4-BE49-F238E27FC236}">
                <a16:creationId xmlns:a16="http://schemas.microsoft.com/office/drawing/2014/main" id="{73BFBB0D-A21F-48B5-879C-F2A68A4AC583}"/>
              </a:ext>
            </a:extLst>
          </p:cNvPr>
          <p:cNvGrpSpPr/>
          <p:nvPr/>
        </p:nvGrpSpPr>
        <p:grpSpPr>
          <a:xfrm>
            <a:off x="8546746" y="1115465"/>
            <a:ext cx="2829513" cy="915729"/>
            <a:chOff x="7825521" y="536193"/>
            <a:chExt cx="2829513" cy="915729"/>
          </a:xfrm>
        </p:grpSpPr>
        <p:sp>
          <p:nvSpPr>
            <p:cNvPr id="63" name="TextBox 47">
              <a:extLst>
                <a:ext uri="{FF2B5EF4-FFF2-40B4-BE49-F238E27FC236}">
                  <a16:creationId xmlns:a16="http://schemas.microsoft.com/office/drawing/2014/main" id="{95024149-27C4-4F47-885C-79C5F4D4C567}"/>
                </a:ext>
              </a:extLst>
            </p:cNvPr>
            <p:cNvSpPr txBox="1"/>
            <p:nvPr/>
          </p:nvSpPr>
          <p:spPr>
            <a:xfrm>
              <a:off x="7825521" y="889000"/>
              <a:ext cx="84426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solidFill>
                    <a:srgbClr val="63C5EA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2</a:t>
              </a:r>
            </a:p>
          </p:txBody>
        </p:sp>
        <p:sp>
          <p:nvSpPr>
            <p:cNvPr id="64" name="TextBox 48">
              <a:extLst>
                <a:ext uri="{FF2B5EF4-FFF2-40B4-BE49-F238E27FC236}">
                  <a16:creationId xmlns:a16="http://schemas.microsoft.com/office/drawing/2014/main" id="{84C6D6B2-73AD-4322-B41E-D02DEAA83FD0}"/>
                </a:ext>
              </a:extLst>
            </p:cNvPr>
            <p:cNvSpPr txBox="1"/>
            <p:nvPr/>
          </p:nvSpPr>
          <p:spPr>
            <a:xfrm>
              <a:off x="8496564" y="536193"/>
              <a:ext cx="2158470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sz="105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65" name="TextBox 49">
              <a:extLst>
                <a:ext uri="{FF2B5EF4-FFF2-40B4-BE49-F238E27FC236}">
                  <a16:creationId xmlns:a16="http://schemas.microsoft.com/office/drawing/2014/main" id="{614DD092-4869-4877-B002-2DCB8801C89D}"/>
                </a:ext>
              </a:extLst>
            </p:cNvPr>
            <p:cNvSpPr txBox="1"/>
            <p:nvPr/>
          </p:nvSpPr>
          <p:spPr>
            <a:xfrm>
              <a:off x="8408169" y="805591"/>
              <a:ext cx="156571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3600" b="1" dirty="0">
                  <a:solidFill>
                    <a:srgbClr val="63C5EA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غائط</a:t>
              </a:r>
              <a:endParaRPr lang="en-US" b="1" dirty="0">
                <a:solidFill>
                  <a:srgbClr val="63C5EA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grpSp>
        <p:nvGrpSpPr>
          <p:cNvPr id="69" name="Group 59">
            <a:extLst>
              <a:ext uri="{FF2B5EF4-FFF2-40B4-BE49-F238E27FC236}">
                <a16:creationId xmlns:a16="http://schemas.microsoft.com/office/drawing/2014/main" id="{1DD7E5E7-AEB7-44CC-BA3A-CCAA237702B0}"/>
              </a:ext>
            </a:extLst>
          </p:cNvPr>
          <p:cNvGrpSpPr/>
          <p:nvPr/>
        </p:nvGrpSpPr>
        <p:grpSpPr>
          <a:xfrm>
            <a:off x="8829971" y="5946806"/>
            <a:ext cx="2546288" cy="772790"/>
            <a:chOff x="8108746" y="5367534"/>
            <a:chExt cx="2546288" cy="772790"/>
          </a:xfrm>
        </p:grpSpPr>
        <p:sp>
          <p:nvSpPr>
            <p:cNvPr id="71" name="TextBox 50">
              <a:extLst>
                <a:ext uri="{FF2B5EF4-FFF2-40B4-BE49-F238E27FC236}">
                  <a16:creationId xmlns:a16="http://schemas.microsoft.com/office/drawing/2014/main" id="{4943DB91-DB53-4134-B418-30A21FF96EAA}"/>
                </a:ext>
              </a:extLst>
            </p:cNvPr>
            <p:cNvSpPr txBox="1"/>
            <p:nvPr/>
          </p:nvSpPr>
          <p:spPr>
            <a:xfrm>
              <a:off x="8108746" y="5367534"/>
              <a:ext cx="84426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solidFill>
                    <a:srgbClr val="EA4B8B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3</a:t>
              </a:r>
            </a:p>
          </p:txBody>
        </p:sp>
        <p:sp>
          <p:nvSpPr>
            <p:cNvPr id="72" name="TextBox 51">
              <a:extLst>
                <a:ext uri="{FF2B5EF4-FFF2-40B4-BE49-F238E27FC236}">
                  <a16:creationId xmlns:a16="http://schemas.microsoft.com/office/drawing/2014/main" id="{07C93CFC-993B-4BAC-B5DC-3BDEE033C029}"/>
                </a:ext>
              </a:extLst>
            </p:cNvPr>
            <p:cNvSpPr txBox="1"/>
            <p:nvPr/>
          </p:nvSpPr>
          <p:spPr>
            <a:xfrm>
              <a:off x="8496564" y="5886408"/>
              <a:ext cx="2158470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sz="105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73" name="TextBox 52">
              <a:extLst>
                <a:ext uri="{FF2B5EF4-FFF2-40B4-BE49-F238E27FC236}">
                  <a16:creationId xmlns:a16="http://schemas.microsoft.com/office/drawing/2014/main" id="{18C7E99F-A940-4BEF-AA0D-14AEC2EFD917}"/>
                </a:ext>
              </a:extLst>
            </p:cNvPr>
            <p:cNvSpPr txBox="1"/>
            <p:nvPr/>
          </p:nvSpPr>
          <p:spPr>
            <a:xfrm>
              <a:off x="8840863" y="5468379"/>
              <a:ext cx="156571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3600" b="1" dirty="0">
                  <a:solidFill>
                    <a:srgbClr val="EA4B8B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ريح</a:t>
              </a:r>
              <a:endParaRPr lang="en-US" sz="2000" b="1" dirty="0">
                <a:solidFill>
                  <a:srgbClr val="EA4B8B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sp>
        <p:nvSpPr>
          <p:cNvPr id="74" name="TextBox 56">
            <a:extLst>
              <a:ext uri="{FF2B5EF4-FFF2-40B4-BE49-F238E27FC236}">
                <a16:creationId xmlns:a16="http://schemas.microsoft.com/office/drawing/2014/main" id="{CE3DABDC-7BA6-4BAB-8988-76102F738FB6}"/>
              </a:ext>
            </a:extLst>
          </p:cNvPr>
          <p:cNvSpPr txBox="1"/>
          <p:nvPr/>
        </p:nvSpPr>
        <p:spPr>
          <a:xfrm>
            <a:off x="5362532" y="3105061"/>
            <a:ext cx="250271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Y" sz="28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انتقاضُ الوضوء</a:t>
            </a:r>
          </a:p>
          <a:p>
            <a:pPr algn="ctr"/>
            <a:r>
              <a:rPr lang="ar-SY" sz="28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بــ :</a:t>
            </a:r>
            <a:endParaRPr lang="en-US" sz="2800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42" name="TextBox 47">
            <a:extLst>
              <a:ext uri="{FF2B5EF4-FFF2-40B4-BE49-F238E27FC236}">
                <a16:creationId xmlns:a16="http://schemas.microsoft.com/office/drawing/2014/main" id="{05869D3F-2203-4D1C-A97B-9AFE3BA08CEE}"/>
              </a:ext>
            </a:extLst>
          </p:cNvPr>
          <p:cNvSpPr txBox="1"/>
          <p:nvPr/>
        </p:nvSpPr>
        <p:spPr>
          <a:xfrm>
            <a:off x="5096369" y="173607"/>
            <a:ext cx="329135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Y" sz="3200" b="1" dirty="0">
                <a:latin typeface="Century Gothic" panose="020B0502020202020204" pitchFamily="34" charset="0"/>
              </a:rPr>
              <a:t>نواقض الوُضُوءِ</a:t>
            </a:r>
          </a:p>
        </p:txBody>
      </p:sp>
    </p:spTree>
    <p:extLst>
      <p:ext uri="{BB962C8B-B14F-4D97-AF65-F5344CB8AC3E}">
        <p14:creationId xmlns:p14="http://schemas.microsoft.com/office/powerpoint/2010/main" val="2814478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7" grpId="0" animBg="1"/>
      <p:bldP spid="28" grpId="0" animBg="1"/>
      <p:bldP spid="7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>
            <a:extLst>
              <a:ext uri="{FF2B5EF4-FFF2-40B4-BE49-F238E27FC236}">
                <a16:creationId xmlns:a16="http://schemas.microsoft.com/office/drawing/2014/main" id="{C7324F54-E829-47E4-A440-25DE8F4093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738" y="2888893"/>
            <a:ext cx="1253359" cy="1126757"/>
          </a:xfrm>
          <a:prstGeom prst="rect">
            <a:avLst/>
          </a:prstGeom>
        </p:spPr>
      </p:pic>
      <p:sp>
        <p:nvSpPr>
          <p:cNvPr id="49" name="Trapezoid 48">
            <a:extLst>
              <a:ext uri="{FF2B5EF4-FFF2-40B4-BE49-F238E27FC236}">
                <a16:creationId xmlns:a16="http://schemas.microsoft.com/office/drawing/2014/main" id="{3919A275-ECE7-4CC0-9B16-8EA556F8FF80}"/>
              </a:ext>
            </a:extLst>
          </p:cNvPr>
          <p:cNvSpPr/>
          <p:nvPr/>
        </p:nvSpPr>
        <p:spPr>
          <a:xfrm>
            <a:off x="-604012" y="6655412"/>
            <a:ext cx="1208024" cy="238125"/>
          </a:xfrm>
          <a:prstGeom prst="trapezoid">
            <a:avLst>
              <a:gd name="adj" fmla="val 110268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innerShdw blurRad="635000">
              <a:prstClr val="black"/>
            </a:innerShdw>
          </a:effectLst>
          <a:scene3d>
            <a:camera prst="orthographicFront"/>
            <a:lightRig rig="threePt" dir="t"/>
          </a:scene3d>
          <a:sp3d>
            <a:bevelB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1" name="Block Arc 50">
            <a:extLst>
              <a:ext uri="{FF2B5EF4-FFF2-40B4-BE49-F238E27FC236}">
                <a16:creationId xmlns:a16="http://schemas.microsoft.com/office/drawing/2014/main" id="{9DD5E9EE-8E2C-422E-9CEF-C4DA77576D45}"/>
              </a:ext>
            </a:extLst>
          </p:cNvPr>
          <p:cNvSpPr/>
          <p:nvPr/>
        </p:nvSpPr>
        <p:spPr>
          <a:xfrm>
            <a:off x="24835" y="173608"/>
            <a:ext cx="1842869" cy="2011680"/>
          </a:xfrm>
          <a:prstGeom prst="blockArc">
            <a:avLst>
              <a:gd name="adj1" fmla="val 10800000"/>
              <a:gd name="adj2" fmla="val 72660"/>
              <a:gd name="adj3" fmla="val 6097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02DC31B-5279-4748-9CBC-62BD4193E1EB}"/>
              </a:ext>
            </a:extLst>
          </p:cNvPr>
          <p:cNvSpPr/>
          <p:nvPr/>
        </p:nvSpPr>
        <p:spPr>
          <a:xfrm>
            <a:off x="1673028" y="1471309"/>
            <a:ext cx="270099" cy="327350"/>
          </a:xfrm>
          <a:custGeom>
            <a:avLst/>
            <a:gdLst>
              <a:gd name="connsiteX0" fmla="*/ 200516 w 593186"/>
              <a:gd name="connsiteY0" fmla="*/ 0 h 718919"/>
              <a:gd name="connsiteX1" fmla="*/ 392667 w 593186"/>
              <a:gd name="connsiteY1" fmla="*/ 0 h 718919"/>
              <a:gd name="connsiteX2" fmla="*/ 432736 w 593186"/>
              <a:gd name="connsiteY2" fmla="*/ 160274 h 718919"/>
              <a:gd name="connsiteX3" fmla="*/ 462421 w 593186"/>
              <a:gd name="connsiteY3" fmla="*/ 176387 h 718919"/>
              <a:gd name="connsiteX4" fmla="*/ 593186 w 593186"/>
              <a:gd name="connsiteY4" fmla="*/ 422326 h 718919"/>
              <a:gd name="connsiteX5" fmla="*/ 296593 w 593186"/>
              <a:gd name="connsiteY5" fmla="*/ 718919 h 718919"/>
              <a:gd name="connsiteX6" fmla="*/ 0 w 593186"/>
              <a:gd name="connsiteY6" fmla="*/ 422326 h 718919"/>
              <a:gd name="connsiteX7" fmla="*/ 130765 w 593186"/>
              <a:gd name="connsiteY7" fmla="*/ 176387 h 718919"/>
              <a:gd name="connsiteX8" fmla="*/ 160447 w 593186"/>
              <a:gd name="connsiteY8" fmla="*/ 160276 h 718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93186" h="718919">
                <a:moveTo>
                  <a:pt x="200516" y="0"/>
                </a:moveTo>
                <a:lnTo>
                  <a:pt x="392667" y="0"/>
                </a:lnTo>
                <a:lnTo>
                  <a:pt x="432736" y="160274"/>
                </a:lnTo>
                <a:lnTo>
                  <a:pt x="462421" y="176387"/>
                </a:lnTo>
                <a:cubicBezTo>
                  <a:pt x="541315" y="229686"/>
                  <a:pt x="593186" y="319949"/>
                  <a:pt x="593186" y="422326"/>
                </a:cubicBezTo>
                <a:cubicBezTo>
                  <a:pt x="593186" y="586130"/>
                  <a:pt x="460397" y="718919"/>
                  <a:pt x="296593" y="718919"/>
                </a:cubicBezTo>
                <a:cubicBezTo>
                  <a:pt x="132789" y="718919"/>
                  <a:pt x="0" y="586130"/>
                  <a:pt x="0" y="422326"/>
                </a:cubicBezTo>
                <a:cubicBezTo>
                  <a:pt x="0" y="319949"/>
                  <a:pt x="51871" y="229686"/>
                  <a:pt x="130765" y="176387"/>
                </a:cubicBezTo>
                <a:lnTo>
                  <a:pt x="160447" y="160276"/>
                </a:lnTo>
                <a:close/>
              </a:path>
            </a:pathLst>
          </a:custGeom>
          <a:solidFill>
            <a:schemeClr val="bg1"/>
          </a:solidFill>
          <a:ln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0" name="Trapezoid 59">
            <a:extLst>
              <a:ext uri="{FF2B5EF4-FFF2-40B4-BE49-F238E27FC236}">
                <a16:creationId xmlns:a16="http://schemas.microsoft.com/office/drawing/2014/main" id="{F9A6A69F-7E2B-41B9-8F05-F2407D5B7214}"/>
              </a:ext>
            </a:extLst>
          </p:cNvPr>
          <p:cNvSpPr/>
          <p:nvPr/>
        </p:nvSpPr>
        <p:spPr>
          <a:xfrm>
            <a:off x="1492563" y="1202015"/>
            <a:ext cx="647114" cy="327350"/>
          </a:xfrm>
          <a:prstGeom prst="trapezoid">
            <a:avLst>
              <a:gd name="adj" fmla="val 46659"/>
            </a:avLst>
          </a:prstGeom>
          <a:gradFill flip="none" rotWithShape="1">
            <a:gsLst>
              <a:gs pos="0">
                <a:srgbClr val="FF9900"/>
              </a:gs>
              <a:gs pos="58000">
                <a:srgbClr val="FFCC00"/>
              </a:gs>
              <a:gs pos="100000">
                <a:srgbClr val="FF990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70" name="Group 69">
            <a:extLst>
              <a:ext uri="{FF2B5EF4-FFF2-40B4-BE49-F238E27FC236}">
                <a16:creationId xmlns:a16="http://schemas.microsoft.com/office/drawing/2014/main" id="{A8E33203-93C6-4D80-9254-88389AFA5750}"/>
              </a:ext>
            </a:extLst>
          </p:cNvPr>
          <p:cNvGrpSpPr/>
          <p:nvPr/>
        </p:nvGrpSpPr>
        <p:grpSpPr>
          <a:xfrm>
            <a:off x="422485" y="1515069"/>
            <a:ext cx="2786743" cy="1385469"/>
            <a:chOff x="538318" y="1517926"/>
            <a:chExt cx="2658769" cy="1108750"/>
          </a:xfrm>
          <a:solidFill>
            <a:schemeClr val="accent5">
              <a:lumMod val="20000"/>
              <a:lumOff val="80000"/>
            </a:schemeClr>
          </a:solidFill>
        </p:grpSpPr>
        <p:sp>
          <p:nvSpPr>
            <p:cNvPr id="58" name="Trapezoid 57">
              <a:extLst>
                <a:ext uri="{FF2B5EF4-FFF2-40B4-BE49-F238E27FC236}">
                  <a16:creationId xmlns:a16="http://schemas.microsoft.com/office/drawing/2014/main" id="{792D787F-8608-45A7-A093-B22A236054F7}"/>
                </a:ext>
              </a:extLst>
            </p:cNvPr>
            <p:cNvSpPr/>
            <p:nvPr/>
          </p:nvSpPr>
          <p:spPr>
            <a:xfrm>
              <a:off x="538318" y="1529365"/>
              <a:ext cx="2658769" cy="1097311"/>
            </a:xfrm>
            <a:prstGeom prst="trapezoid">
              <a:avLst>
                <a:gd name="adj" fmla="val 8086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CE7AAA2E-2BD1-4E18-950F-A1CC8554B8E0}"/>
                </a:ext>
              </a:extLst>
            </p:cNvPr>
            <p:cNvSpPr txBox="1"/>
            <p:nvPr/>
          </p:nvSpPr>
          <p:spPr>
            <a:xfrm>
              <a:off x="1559255" y="1517926"/>
              <a:ext cx="639591" cy="517240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Y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entury Gothic" panose="020B0502020202020204" pitchFamily="34" charset="0"/>
                </a:rPr>
                <a:t>الوحدة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ar-SY" b="1" dirty="0">
                  <a:solidFill>
                    <a:srgbClr val="FF0000"/>
                  </a:solidFill>
                  <a:latin typeface="Century Gothic" panose="020B0502020202020204" pitchFamily="34" charset="0"/>
                </a:rPr>
                <a:t>1</a:t>
              </a:r>
              <a:endPara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 pitchFamily="34" charset="0"/>
              </a:endParaRPr>
            </a:p>
          </p:txBody>
        </p:sp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B39E187D-3086-4571-A297-3EEBD2781B44}"/>
                </a:ext>
              </a:extLst>
            </p:cNvPr>
            <p:cNvGrpSpPr/>
            <p:nvPr/>
          </p:nvGrpSpPr>
          <p:grpSpPr>
            <a:xfrm>
              <a:off x="872018" y="1942553"/>
              <a:ext cx="1991367" cy="670062"/>
              <a:chOff x="3383657" y="5400344"/>
              <a:chExt cx="1991367" cy="670062"/>
            </a:xfrm>
            <a:grpFill/>
          </p:grpSpPr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05544E9D-0049-49F2-92F4-974B8FC40365}"/>
                  </a:ext>
                </a:extLst>
              </p:cNvPr>
              <p:cNvSpPr txBox="1"/>
              <p:nvPr/>
            </p:nvSpPr>
            <p:spPr>
              <a:xfrm>
                <a:off x="3769041" y="5400344"/>
                <a:ext cx="1162713" cy="27093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:r>
                  <a:rPr lang="ar-SY" sz="1600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الدرس الثاني</a:t>
                </a:r>
              </a:p>
            </p:txBody>
          </p:sp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DC2177BA-2E75-481E-9117-23AFF73CD963}"/>
                  </a:ext>
                </a:extLst>
              </p:cNvPr>
              <p:cNvSpPr txBox="1"/>
              <p:nvPr/>
            </p:nvSpPr>
            <p:spPr>
              <a:xfrm>
                <a:off x="3383657" y="5750210"/>
                <a:ext cx="1991367" cy="320196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>
                  <a:defRPr/>
                </a:pPr>
                <a:r>
                  <a:rPr lang="ar-SY" sz="2000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نواقض الوُضُوءِ</a:t>
                </a:r>
              </a:p>
            </p:txBody>
          </p:sp>
        </p:grpSp>
      </p:grpSp>
      <p:sp>
        <p:nvSpPr>
          <p:cNvPr id="50" name="Rectangle 49">
            <a:extLst>
              <a:ext uri="{FF2B5EF4-FFF2-40B4-BE49-F238E27FC236}">
                <a16:creationId xmlns:a16="http://schemas.microsoft.com/office/drawing/2014/main" id="{8CAF92AA-59CB-40D8-90EF-B8D497232F6D}"/>
              </a:ext>
            </a:extLst>
          </p:cNvPr>
          <p:cNvSpPr/>
          <p:nvPr/>
        </p:nvSpPr>
        <p:spPr>
          <a:xfrm>
            <a:off x="24835" y="1179448"/>
            <a:ext cx="112542" cy="547596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6" name="Freeform: Shape 16">
            <a:extLst>
              <a:ext uri="{FF2B5EF4-FFF2-40B4-BE49-F238E27FC236}">
                <a16:creationId xmlns:a16="http://schemas.microsoft.com/office/drawing/2014/main" id="{50D78E1C-FD4D-49E6-8352-F310C8FFE3BC}"/>
              </a:ext>
            </a:extLst>
          </p:cNvPr>
          <p:cNvSpPr/>
          <p:nvPr/>
        </p:nvSpPr>
        <p:spPr>
          <a:xfrm rot="18900000">
            <a:off x="6160568" y="2363277"/>
            <a:ext cx="1313314" cy="1313314"/>
          </a:xfrm>
          <a:custGeom>
            <a:avLst/>
            <a:gdLst>
              <a:gd name="connsiteX0" fmla="*/ 917717 w 1313314"/>
              <a:gd name="connsiteY0" fmla="*/ 395597 h 1313314"/>
              <a:gd name="connsiteX1" fmla="*/ 1309116 w 1313314"/>
              <a:gd name="connsiteY1" fmla="*/ 1225394 h 1313314"/>
              <a:gd name="connsiteX2" fmla="*/ 1313314 w 1313314"/>
              <a:gd name="connsiteY2" fmla="*/ 1313314 h 1313314"/>
              <a:gd name="connsiteX3" fmla="*/ 1113268 w 1313314"/>
              <a:gd name="connsiteY3" fmla="*/ 1313314 h 1313314"/>
              <a:gd name="connsiteX4" fmla="*/ 1109986 w 1313314"/>
              <a:gd name="connsiteY4" fmla="*/ 1244569 h 1313314"/>
              <a:gd name="connsiteX5" fmla="*/ 776263 w 1313314"/>
              <a:gd name="connsiteY5" fmla="*/ 537051 h 1313314"/>
              <a:gd name="connsiteX6" fmla="*/ 68745 w 1313314"/>
              <a:gd name="connsiteY6" fmla="*/ 203328 h 1313314"/>
              <a:gd name="connsiteX7" fmla="*/ 0 w 1313314"/>
              <a:gd name="connsiteY7" fmla="*/ 200046 h 1313314"/>
              <a:gd name="connsiteX8" fmla="*/ 0 w 1313314"/>
              <a:gd name="connsiteY8" fmla="*/ 0 h 1313314"/>
              <a:gd name="connsiteX9" fmla="*/ 87920 w 1313314"/>
              <a:gd name="connsiteY9" fmla="*/ 4198 h 1313314"/>
              <a:gd name="connsiteX10" fmla="*/ 917717 w 1313314"/>
              <a:gd name="connsiteY10" fmla="*/ 395597 h 13133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313314" h="1313314">
                <a:moveTo>
                  <a:pt x="917717" y="395597"/>
                </a:moveTo>
                <a:cubicBezTo>
                  <a:pt x="1149657" y="627537"/>
                  <a:pt x="1280123" y="922525"/>
                  <a:pt x="1309116" y="1225394"/>
                </a:cubicBezTo>
                <a:lnTo>
                  <a:pt x="1313314" y="1313314"/>
                </a:lnTo>
                <a:lnTo>
                  <a:pt x="1113268" y="1313314"/>
                </a:lnTo>
                <a:lnTo>
                  <a:pt x="1109986" y="1244569"/>
                </a:lnTo>
                <a:cubicBezTo>
                  <a:pt x="1085266" y="986331"/>
                  <a:pt x="974025" y="734812"/>
                  <a:pt x="776263" y="537051"/>
                </a:cubicBezTo>
                <a:cubicBezTo>
                  <a:pt x="578502" y="339289"/>
                  <a:pt x="326983" y="228048"/>
                  <a:pt x="68745" y="203328"/>
                </a:cubicBezTo>
                <a:lnTo>
                  <a:pt x="0" y="200046"/>
                </a:lnTo>
                <a:lnTo>
                  <a:pt x="0" y="0"/>
                </a:lnTo>
                <a:lnTo>
                  <a:pt x="87920" y="4198"/>
                </a:lnTo>
                <a:cubicBezTo>
                  <a:pt x="390789" y="33191"/>
                  <a:pt x="685777" y="163657"/>
                  <a:pt x="917717" y="395597"/>
                </a:cubicBezTo>
                <a:close/>
              </a:path>
            </a:pathLst>
          </a:custGeom>
          <a:solidFill>
            <a:srgbClr val="63C5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reeform: Shape 15">
            <a:extLst>
              <a:ext uri="{FF2B5EF4-FFF2-40B4-BE49-F238E27FC236}">
                <a16:creationId xmlns:a16="http://schemas.microsoft.com/office/drawing/2014/main" id="{97C0F15D-F87E-474E-B07C-288A5B359AD5}"/>
              </a:ext>
            </a:extLst>
          </p:cNvPr>
          <p:cNvSpPr/>
          <p:nvPr/>
        </p:nvSpPr>
        <p:spPr>
          <a:xfrm rot="18900000">
            <a:off x="5172231" y="3351616"/>
            <a:ext cx="1313315" cy="1313315"/>
          </a:xfrm>
          <a:custGeom>
            <a:avLst/>
            <a:gdLst>
              <a:gd name="connsiteX0" fmla="*/ 1313315 w 1313315"/>
              <a:gd name="connsiteY0" fmla="*/ 0 h 1313315"/>
              <a:gd name="connsiteX1" fmla="*/ 1313315 w 1313315"/>
              <a:gd name="connsiteY1" fmla="*/ 200046 h 1313315"/>
              <a:gd name="connsiteX2" fmla="*/ 1244569 w 1313315"/>
              <a:gd name="connsiteY2" fmla="*/ 203328 h 1313315"/>
              <a:gd name="connsiteX3" fmla="*/ 537051 w 1313315"/>
              <a:gd name="connsiteY3" fmla="*/ 537051 h 1313315"/>
              <a:gd name="connsiteX4" fmla="*/ 203328 w 1313315"/>
              <a:gd name="connsiteY4" fmla="*/ 1244569 h 1313315"/>
              <a:gd name="connsiteX5" fmla="*/ 200046 w 1313315"/>
              <a:gd name="connsiteY5" fmla="*/ 1313315 h 1313315"/>
              <a:gd name="connsiteX6" fmla="*/ 0 w 1313315"/>
              <a:gd name="connsiteY6" fmla="*/ 1313314 h 1313315"/>
              <a:gd name="connsiteX7" fmla="*/ 4198 w 1313315"/>
              <a:gd name="connsiteY7" fmla="*/ 1225394 h 1313315"/>
              <a:gd name="connsiteX8" fmla="*/ 395597 w 1313315"/>
              <a:gd name="connsiteY8" fmla="*/ 395597 h 1313315"/>
              <a:gd name="connsiteX9" fmla="*/ 1225394 w 1313315"/>
              <a:gd name="connsiteY9" fmla="*/ 4198 h 1313315"/>
              <a:gd name="connsiteX10" fmla="*/ 1313315 w 1313315"/>
              <a:gd name="connsiteY10" fmla="*/ 0 h 13133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313315" h="1313315">
                <a:moveTo>
                  <a:pt x="1313315" y="0"/>
                </a:moveTo>
                <a:lnTo>
                  <a:pt x="1313315" y="200046"/>
                </a:lnTo>
                <a:lnTo>
                  <a:pt x="1244569" y="203328"/>
                </a:lnTo>
                <a:cubicBezTo>
                  <a:pt x="986331" y="228048"/>
                  <a:pt x="734812" y="339289"/>
                  <a:pt x="537051" y="537051"/>
                </a:cubicBezTo>
                <a:cubicBezTo>
                  <a:pt x="339289" y="734812"/>
                  <a:pt x="228048" y="986331"/>
                  <a:pt x="203328" y="1244569"/>
                </a:cubicBezTo>
                <a:lnTo>
                  <a:pt x="200046" y="1313315"/>
                </a:lnTo>
                <a:lnTo>
                  <a:pt x="0" y="1313314"/>
                </a:lnTo>
                <a:lnTo>
                  <a:pt x="4198" y="1225394"/>
                </a:lnTo>
                <a:cubicBezTo>
                  <a:pt x="33190" y="922525"/>
                  <a:pt x="163657" y="627537"/>
                  <a:pt x="395597" y="395597"/>
                </a:cubicBezTo>
                <a:cubicBezTo>
                  <a:pt x="627537" y="163657"/>
                  <a:pt x="922525" y="33190"/>
                  <a:pt x="1225394" y="4198"/>
                </a:cubicBezTo>
                <a:lnTo>
                  <a:pt x="1313315" y="0"/>
                </a:lnTo>
                <a:close/>
              </a:path>
            </a:pathLst>
          </a:custGeom>
          <a:solidFill>
            <a:srgbClr val="7F59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Freeform: Shape 14">
            <a:extLst>
              <a:ext uri="{FF2B5EF4-FFF2-40B4-BE49-F238E27FC236}">
                <a16:creationId xmlns:a16="http://schemas.microsoft.com/office/drawing/2014/main" id="{5B509229-3A8A-42E0-8278-FDD195A0568E}"/>
              </a:ext>
            </a:extLst>
          </p:cNvPr>
          <p:cNvSpPr/>
          <p:nvPr/>
        </p:nvSpPr>
        <p:spPr>
          <a:xfrm rot="18900000">
            <a:off x="7148905" y="3351615"/>
            <a:ext cx="1313314" cy="1313314"/>
          </a:xfrm>
          <a:custGeom>
            <a:avLst/>
            <a:gdLst>
              <a:gd name="connsiteX0" fmla="*/ 1313314 w 1313314"/>
              <a:gd name="connsiteY0" fmla="*/ 0 h 1313314"/>
              <a:gd name="connsiteX1" fmla="*/ 1309116 w 1313314"/>
              <a:gd name="connsiteY1" fmla="*/ 87920 h 1313314"/>
              <a:gd name="connsiteX2" fmla="*/ 917717 w 1313314"/>
              <a:gd name="connsiteY2" fmla="*/ 917717 h 1313314"/>
              <a:gd name="connsiteX3" fmla="*/ 87920 w 1313314"/>
              <a:gd name="connsiteY3" fmla="*/ 1309116 h 1313314"/>
              <a:gd name="connsiteX4" fmla="*/ 0 w 1313314"/>
              <a:gd name="connsiteY4" fmla="*/ 1313314 h 1313314"/>
              <a:gd name="connsiteX5" fmla="*/ 0 w 1313314"/>
              <a:gd name="connsiteY5" fmla="*/ 1113268 h 1313314"/>
              <a:gd name="connsiteX6" fmla="*/ 68745 w 1313314"/>
              <a:gd name="connsiteY6" fmla="*/ 1109986 h 1313314"/>
              <a:gd name="connsiteX7" fmla="*/ 776263 w 1313314"/>
              <a:gd name="connsiteY7" fmla="*/ 776263 h 1313314"/>
              <a:gd name="connsiteX8" fmla="*/ 1109986 w 1313314"/>
              <a:gd name="connsiteY8" fmla="*/ 68745 h 1313314"/>
              <a:gd name="connsiteX9" fmla="*/ 1113268 w 1313314"/>
              <a:gd name="connsiteY9" fmla="*/ 0 h 1313314"/>
              <a:gd name="connsiteX10" fmla="*/ 1313314 w 1313314"/>
              <a:gd name="connsiteY10" fmla="*/ 0 h 13133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313314" h="1313314">
                <a:moveTo>
                  <a:pt x="1313314" y="0"/>
                </a:moveTo>
                <a:lnTo>
                  <a:pt x="1309116" y="87920"/>
                </a:lnTo>
                <a:cubicBezTo>
                  <a:pt x="1280124" y="390789"/>
                  <a:pt x="1149657" y="685777"/>
                  <a:pt x="917717" y="917717"/>
                </a:cubicBezTo>
                <a:cubicBezTo>
                  <a:pt x="685777" y="1149657"/>
                  <a:pt x="390789" y="1280124"/>
                  <a:pt x="87920" y="1309116"/>
                </a:cubicBezTo>
                <a:lnTo>
                  <a:pt x="0" y="1313314"/>
                </a:lnTo>
                <a:lnTo>
                  <a:pt x="0" y="1113268"/>
                </a:lnTo>
                <a:lnTo>
                  <a:pt x="68745" y="1109986"/>
                </a:lnTo>
                <a:cubicBezTo>
                  <a:pt x="326983" y="1085266"/>
                  <a:pt x="578502" y="974025"/>
                  <a:pt x="776263" y="776263"/>
                </a:cubicBezTo>
                <a:cubicBezTo>
                  <a:pt x="974025" y="578502"/>
                  <a:pt x="1085266" y="326983"/>
                  <a:pt x="1109986" y="68745"/>
                </a:cubicBezTo>
                <a:lnTo>
                  <a:pt x="1113268" y="0"/>
                </a:lnTo>
                <a:lnTo>
                  <a:pt x="1313314" y="0"/>
                </a:lnTo>
                <a:close/>
              </a:path>
            </a:pathLst>
          </a:custGeom>
          <a:solidFill>
            <a:srgbClr val="EA4B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E8DB14DA-B203-4BAF-824D-AD4709C1D094}"/>
              </a:ext>
            </a:extLst>
          </p:cNvPr>
          <p:cNvGrpSpPr/>
          <p:nvPr/>
        </p:nvGrpSpPr>
        <p:grpSpPr>
          <a:xfrm>
            <a:off x="3938408" y="1272963"/>
            <a:ext cx="2201365" cy="1459297"/>
            <a:chOff x="2982212" y="466647"/>
            <a:chExt cx="2201365" cy="1459297"/>
          </a:xfrm>
        </p:grpSpPr>
        <p:sp>
          <p:nvSpPr>
            <p:cNvPr id="31" name="Rectangle 2">
              <a:extLst>
                <a:ext uri="{FF2B5EF4-FFF2-40B4-BE49-F238E27FC236}">
                  <a16:creationId xmlns:a16="http://schemas.microsoft.com/office/drawing/2014/main" id="{508044B9-C06C-47EB-9D9E-1951E1FA46E9}"/>
                </a:ext>
              </a:extLst>
            </p:cNvPr>
            <p:cNvSpPr/>
            <p:nvPr/>
          </p:nvSpPr>
          <p:spPr>
            <a:xfrm rot="18804998">
              <a:off x="4369369" y="1111737"/>
              <a:ext cx="73935" cy="1554480"/>
            </a:xfrm>
            <a:prstGeom prst="rect">
              <a:avLst/>
            </a:prstGeom>
            <a:solidFill>
              <a:srgbClr val="7F59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Freeform: Shape 28">
              <a:extLst>
                <a:ext uri="{FF2B5EF4-FFF2-40B4-BE49-F238E27FC236}">
                  <a16:creationId xmlns:a16="http://schemas.microsoft.com/office/drawing/2014/main" id="{2988F12B-189E-4999-A37D-0E96EE9F702F}"/>
                </a:ext>
              </a:extLst>
            </p:cNvPr>
            <p:cNvSpPr/>
            <p:nvPr/>
          </p:nvSpPr>
          <p:spPr>
            <a:xfrm rot="10800000">
              <a:off x="2982212" y="466647"/>
              <a:ext cx="1313315" cy="1313315"/>
            </a:xfrm>
            <a:custGeom>
              <a:avLst/>
              <a:gdLst>
                <a:gd name="connsiteX0" fmla="*/ 1313315 w 1313315"/>
                <a:gd name="connsiteY0" fmla="*/ 0 h 1313315"/>
                <a:gd name="connsiteX1" fmla="*/ 1313315 w 1313315"/>
                <a:gd name="connsiteY1" fmla="*/ 200046 h 1313315"/>
                <a:gd name="connsiteX2" fmla="*/ 1244569 w 1313315"/>
                <a:gd name="connsiteY2" fmla="*/ 203328 h 1313315"/>
                <a:gd name="connsiteX3" fmla="*/ 537051 w 1313315"/>
                <a:gd name="connsiteY3" fmla="*/ 537051 h 1313315"/>
                <a:gd name="connsiteX4" fmla="*/ 203328 w 1313315"/>
                <a:gd name="connsiteY4" fmla="*/ 1244569 h 1313315"/>
                <a:gd name="connsiteX5" fmla="*/ 200046 w 1313315"/>
                <a:gd name="connsiteY5" fmla="*/ 1313315 h 1313315"/>
                <a:gd name="connsiteX6" fmla="*/ 0 w 1313315"/>
                <a:gd name="connsiteY6" fmla="*/ 1313314 h 1313315"/>
                <a:gd name="connsiteX7" fmla="*/ 4198 w 1313315"/>
                <a:gd name="connsiteY7" fmla="*/ 1225394 h 1313315"/>
                <a:gd name="connsiteX8" fmla="*/ 395597 w 1313315"/>
                <a:gd name="connsiteY8" fmla="*/ 395597 h 1313315"/>
                <a:gd name="connsiteX9" fmla="*/ 1225394 w 1313315"/>
                <a:gd name="connsiteY9" fmla="*/ 4198 h 1313315"/>
                <a:gd name="connsiteX10" fmla="*/ 1313315 w 1313315"/>
                <a:gd name="connsiteY10" fmla="*/ 0 h 13133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313315" h="1313315">
                  <a:moveTo>
                    <a:pt x="1313315" y="0"/>
                  </a:moveTo>
                  <a:lnTo>
                    <a:pt x="1313315" y="200046"/>
                  </a:lnTo>
                  <a:lnTo>
                    <a:pt x="1244569" y="203328"/>
                  </a:lnTo>
                  <a:cubicBezTo>
                    <a:pt x="986331" y="228048"/>
                    <a:pt x="734812" y="339289"/>
                    <a:pt x="537051" y="537051"/>
                  </a:cubicBezTo>
                  <a:cubicBezTo>
                    <a:pt x="339289" y="734812"/>
                    <a:pt x="228048" y="986331"/>
                    <a:pt x="203328" y="1244569"/>
                  </a:cubicBezTo>
                  <a:lnTo>
                    <a:pt x="200046" y="1313315"/>
                  </a:lnTo>
                  <a:lnTo>
                    <a:pt x="0" y="1313314"/>
                  </a:lnTo>
                  <a:lnTo>
                    <a:pt x="4198" y="1225394"/>
                  </a:lnTo>
                  <a:cubicBezTo>
                    <a:pt x="33190" y="922525"/>
                    <a:pt x="163657" y="627537"/>
                    <a:pt x="395597" y="395597"/>
                  </a:cubicBezTo>
                  <a:cubicBezTo>
                    <a:pt x="627537" y="163657"/>
                    <a:pt x="922525" y="33190"/>
                    <a:pt x="1225394" y="4198"/>
                  </a:cubicBezTo>
                  <a:lnTo>
                    <a:pt x="1313315" y="0"/>
                  </a:lnTo>
                  <a:close/>
                </a:path>
              </a:pathLst>
            </a:custGeom>
            <a:solidFill>
              <a:srgbClr val="7F59B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FBD600AE-068B-44F1-B786-2F4C0211D764}"/>
              </a:ext>
            </a:extLst>
          </p:cNvPr>
          <p:cNvGrpSpPr/>
          <p:nvPr/>
        </p:nvGrpSpPr>
        <p:grpSpPr>
          <a:xfrm rot="5400000">
            <a:off x="7703872" y="1517462"/>
            <a:ext cx="2201366" cy="1459297"/>
            <a:chOff x="2982212" y="466647"/>
            <a:chExt cx="2201366" cy="1459297"/>
          </a:xfrm>
          <a:solidFill>
            <a:srgbClr val="63C5EA"/>
          </a:solidFill>
        </p:grpSpPr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58C8F693-4952-4FD9-986F-7C910675223D}"/>
                </a:ext>
              </a:extLst>
            </p:cNvPr>
            <p:cNvSpPr/>
            <p:nvPr/>
          </p:nvSpPr>
          <p:spPr>
            <a:xfrm rot="18804998">
              <a:off x="4369370" y="1111737"/>
              <a:ext cx="73935" cy="155448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A6E6C6F2-FDBC-4A98-A56D-A6E3A3FDEE77}"/>
                </a:ext>
              </a:extLst>
            </p:cNvPr>
            <p:cNvSpPr/>
            <p:nvPr/>
          </p:nvSpPr>
          <p:spPr>
            <a:xfrm rot="10800000">
              <a:off x="2982212" y="466647"/>
              <a:ext cx="1313315" cy="1313315"/>
            </a:xfrm>
            <a:custGeom>
              <a:avLst/>
              <a:gdLst>
                <a:gd name="connsiteX0" fmla="*/ 1313315 w 1313315"/>
                <a:gd name="connsiteY0" fmla="*/ 0 h 1313315"/>
                <a:gd name="connsiteX1" fmla="*/ 1313315 w 1313315"/>
                <a:gd name="connsiteY1" fmla="*/ 200046 h 1313315"/>
                <a:gd name="connsiteX2" fmla="*/ 1244569 w 1313315"/>
                <a:gd name="connsiteY2" fmla="*/ 203328 h 1313315"/>
                <a:gd name="connsiteX3" fmla="*/ 537051 w 1313315"/>
                <a:gd name="connsiteY3" fmla="*/ 537051 h 1313315"/>
                <a:gd name="connsiteX4" fmla="*/ 203328 w 1313315"/>
                <a:gd name="connsiteY4" fmla="*/ 1244569 h 1313315"/>
                <a:gd name="connsiteX5" fmla="*/ 200046 w 1313315"/>
                <a:gd name="connsiteY5" fmla="*/ 1313315 h 1313315"/>
                <a:gd name="connsiteX6" fmla="*/ 0 w 1313315"/>
                <a:gd name="connsiteY6" fmla="*/ 1313314 h 1313315"/>
                <a:gd name="connsiteX7" fmla="*/ 4198 w 1313315"/>
                <a:gd name="connsiteY7" fmla="*/ 1225394 h 1313315"/>
                <a:gd name="connsiteX8" fmla="*/ 395597 w 1313315"/>
                <a:gd name="connsiteY8" fmla="*/ 395597 h 1313315"/>
                <a:gd name="connsiteX9" fmla="*/ 1225394 w 1313315"/>
                <a:gd name="connsiteY9" fmla="*/ 4198 h 1313315"/>
                <a:gd name="connsiteX10" fmla="*/ 1313315 w 1313315"/>
                <a:gd name="connsiteY10" fmla="*/ 0 h 13133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313315" h="1313315">
                  <a:moveTo>
                    <a:pt x="1313315" y="0"/>
                  </a:moveTo>
                  <a:lnTo>
                    <a:pt x="1313315" y="200046"/>
                  </a:lnTo>
                  <a:lnTo>
                    <a:pt x="1244569" y="203328"/>
                  </a:lnTo>
                  <a:cubicBezTo>
                    <a:pt x="986331" y="228048"/>
                    <a:pt x="734812" y="339289"/>
                    <a:pt x="537051" y="537051"/>
                  </a:cubicBezTo>
                  <a:cubicBezTo>
                    <a:pt x="339289" y="734812"/>
                    <a:pt x="228048" y="986331"/>
                    <a:pt x="203328" y="1244569"/>
                  </a:cubicBezTo>
                  <a:lnTo>
                    <a:pt x="200046" y="1313315"/>
                  </a:lnTo>
                  <a:lnTo>
                    <a:pt x="0" y="1313314"/>
                  </a:lnTo>
                  <a:lnTo>
                    <a:pt x="4198" y="1225394"/>
                  </a:lnTo>
                  <a:cubicBezTo>
                    <a:pt x="33190" y="922525"/>
                    <a:pt x="163657" y="627537"/>
                    <a:pt x="395597" y="395597"/>
                  </a:cubicBezTo>
                  <a:cubicBezTo>
                    <a:pt x="627537" y="163657"/>
                    <a:pt x="922525" y="33190"/>
                    <a:pt x="1225394" y="4198"/>
                  </a:cubicBezTo>
                  <a:lnTo>
                    <a:pt x="1313315" y="0"/>
                  </a:ln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40" name="Graphic 40">
            <a:extLst>
              <a:ext uri="{FF2B5EF4-FFF2-40B4-BE49-F238E27FC236}">
                <a16:creationId xmlns:a16="http://schemas.microsoft.com/office/drawing/2014/main" id="{BA88BCB4-058B-4A85-B8FF-55DAFB2C27E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3187" y="3079618"/>
            <a:ext cx="1228076" cy="821184"/>
          </a:xfrm>
          <a:prstGeom prst="rect">
            <a:avLst/>
          </a:prstGeom>
        </p:spPr>
      </p:pic>
      <p:grpSp>
        <p:nvGrpSpPr>
          <p:cNvPr id="41" name="Group 57">
            <a:extLst>
              <a:ext uri="{FF2B5EF4-FFF2-40B4-BE49-F238E27FC236}">
                <a16:creationId xmlns:a16="http://schemas.microsoft.com/office/drawing/2014/main" id="{D006073B-A74E-4126-8F7F-E012B7E96DED}"/>
              </a:ext>
            </a:extLst>
          </p:cNvPr>
          <p:cNvGrpSpPr/>
          <p:nvPr/>
        </p:nvGrpSpPr>
        <p:grpSpPr>
          <a:xfrm>
            <a:off x="3060136" y="795966"/>
            <a:ext cx="2158470" cy="971636"/>
            <a:chOff x="2057724" y="480286"/>
            <a:chExt cx="2158470" cy="971636"/>
          </a:xfrm>
        </p:grpSpPr>
        <p:sp>
          <p:nvSpPr>
            <p:cNvPr id="55" name="TextBox 41">
              <a:extLst>
                <a:ext uri="{FF2B5EF4-FFF2-40B4-BE49-F238E27FC236}">
                  <a16:creationId xmlns:a16="http://schemas.microsoft.com/office/drawing/2014/main" id="{1AD31F83-8B6D-40EA-9869-71150B83DC68}"/>
                </a:ext>
              </a:extLst>
            </p:cNvPr>
            <p:cNvSpPr txBox="1"/>
            <p:nvPr/>
          </p:nvSpPr>
          <p:spPr>
            <a:xfrm>
              <a:off x="3317822" y="805591"/>
              <a:ext cx="84426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solidFill>
                    <a:srgbClr val="7F59B0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1</a:t>
              </a:r>
            </a:p>
          </p:txBody>
        </p:sp>
        <p:sp>
          <p:nvSpPr>
            <p:cNvPr id="56" name="TextBox 43">
              <a:extLst>
                <a:ext uri="{FF2B5EF4-FFF2-40B4-BE49-F238E27FC236}">
                  <a16:creationId xmlns:a16="http://schemas.microsoft.com/office/drawing/2014/main" id="{73C17B3E-BCAF-4A32-A6A0-C21E1E6B796C}"/>
                </a:ext>
              </a:extLst>
            </p:cNvPr>
            <p:cNvSpPr txBox="1"/>
            <p:nvPr/>
          </p:nvSpPr>
          <p:spPr>
            <a:xfrm>
              <a:off x="2057724" y="480286"/>
              <a:ext cx="2158470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sz="105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57" name="TextBox 44">
              <a:extLst>
                <a:ext uri="{FF2B5EF4-FFF2-40B4-BE49-F238E27FC236}">
                  <a16:creationId xmlns:a16="http://schemas.microsoft.com/office/drawing/2014/main" id="{2BFA5803-99BF-4265-868A-DD40674CFF0A}"/>
                </a:ext>
              </a:extLst>
            </p:cNvPr>
            <p:cNvSpPr txBox="1"/>
            <p:nvPr/>
          </p:nvSpPr>
          <p:spPr>
            <a:xfrm>
              <a:off x="2334004" y="805591"/>
              <a:ext cx="156571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3600" b="1" dirty="0">
                  <a:solidFill>
                    <a:srgbClr val="7F59B0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النوم</a:t>
              </a:r>
              <a:endParaRPr lang="en-US" b="1" dirty="0">
                <a:solidFill>
                  <a:srgbClr val="7F59B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grpSp>
        <p:nvGrpSpPr>
          <p:cNvPr id="61" name="Group 58">
            <a:extLst>
              <a:ext uri="{FF2B5EF4-FFF2-40B4-BE49-F238E27FC236}">
                <a16:creationId xmlns:a16="http://schemas.microsoft.com/office/drawing/2014/main" id="{73BFBB0D-A21F-48B5-879C-F2A68A4AC583}"/>
              </a:ext>
            </a:extLst>
          </p:cNvPr>
          <p:cNvGrpSpPr/>
          <p:nvPr/>
        </p:nvGrpSpPr>
        <p:grpSpPr>
          <a:xfrm>
            <a:off x="8546746" y="780248"/>
            <a:ext cx="2829513" cy="1200329"/>
            <a:chOff x="7825521" y="200976"/>
            <a:chExt cx="2829513" cy="1200329"/>
          </a:xfrm>
        </p:grpSpPr>
        <p:sp>
          <p:nvSpPr>
            <p:cNvPr id="63" name="TextBox 47">
              <a:extLst>
                <a:ext uri="{FF2B5EF4-FFF2-40B4-BE49-F238E27FC236}">
                  <a16:creationId xmlns:a16="http://schemas.microsoft.com/office/drawing/2014/main" id="{95024149-27C4-4F47-885C-79C5F4D4C567}"/>
                </a:ext>
              </a:extLst>
            </p:cNvPr>
            <p:cNvSpPr txBox="1"/>
            <p:nvPr/>
          </p:nvSpPr>
          <p:spPr>
            <a:xfrm>
              <a:off x="7825521" y="627390"/>
              <a:ext cx="84426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solidFill>
                    <a:srgbClr val="63C5EA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2</a:t>
              </a:r>
            </a:p>
          </p:txBody>
        </p:sp>
        <p:sp>
          <p:nvSpPr>
            <p:cNvPr id="64" name="TextBox 48">
              <a:extLst>
                <a:ext uri="{FF2B5EF4-FFF2-40B4-BE49-F238E27FC236}">
                  <a16:creationId xmlns:a16="http://schemas.microsoft.com/office/drawing/2014/main" id="{84C6D6B2-73AD-4322-B41E-D02DEAA83FD0}"/>
                </a:ext>
              </a:extLst>
            </p:cNvPr>
            <p:cNvSpPr txBox="1"/>
            <p:nvPr/>
          </p:nvSpPr>
          <p:spPr>
            <a:xfrm>
              <a:off x="8496564" y="536193"/>
              <a:ext cx="2158470" cy="2539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sz="105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  <p:sp>
          <p:nvSpPr>
            <p:cNvPr id="65" name="TextBox 49">
              <a:extLst>
                <a:ext uri="{FF2B5EF4-FFF2-40B4-BE49-F238E27FC236}">
                  <a16:creationId xmlns:a16="http://schemas.microsoft.com/office/drawing/2014/main" id="{614DD092-4869-4877-B002-2DCB8801C89D}"/>
                </a:ext>
              </a:extLst>
            </p:cNvPr>
            <p:cNvSpPr txBox="1"/>
            <p:nvPr/>
          </p:nvSpPr>
          <p:spPr>
            <a:xfrm>
              <a:off x="8613828" y="200976"/>
              <a:ext cx="156571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3600" b="1" dirty="0">
                  <a:solidFill>
                    <a:srgbClr val="63C5EA"/>
                  </a:solidFill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أكل لحم الإبل</a:t>
              </a:r>
              <a:endParaRPr lang="en-US" b="1" dirty="0">
                <a:solidFill>
                  <a:srgbClr val="63C5EA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endParaRPr>
            </a:p>
          </p:txBody>
        </p:sp>
      </p:grpSp>
      <p:sp>
        <p:nvSpPr>
          <p:cNvPr id="74" name="TextBox 56">
            <a:extLst>
              <a:ext uri="{FF2B5EF4-FFF2-40B4-BE49-F238E27FC236}">
                <a16:creationId xmlns:a16="http://schemas.microsoft.com/office/drawing/2014/main" id="{CE3DABDC-7BA6-4BAB-8988-76102F738FB6}"/>
              </a:ext>
            </a:extLst>
          </p:cNvPr>
          <p:cNvSpPr txBox="1"/>
          <p:nvPr/>
        </p:nvSpPr>
        <p:spPr>
          <a:xfrm>
            <a:off x="5362532" y="3913889"/>
            <a:ext cx="250271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Y" sz="28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انتقاضُ الوضوء</a:t>
            </a:r>
          </a:p>
          <a:p>
            <a:pPr algn="ctr"/>
            <a:r>
              <a:rPr lang="ar-SY" sz="28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بــ :</a:t>
            </a:r>
            <a:endParaRPr lang="en-US" sz="2800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grpSp>
        <p:nvGrpSpPr>
          <p:cNvPr id="43" name="Group 8">
            <a:extLst>
              <a:ext uri="{FF2B5EF4-FFF2-40B4-BE49-F238E27FC236}">
                <a16:creationId xmlns:a16="http://schemas.microsoft.com/office/drawing/2014/main" id="{6F415DCE-6113-456B-A5BD-47ACAF60903E}"/>
              </a:ext>
            </a:extLst>
          </p:cNvPr>
          <p:cNvGrpSpPr/>
          <p:nvPr/>
        </p:nvGrpSpPr>
        <p:grpSpPr>
          <a:xfrm>
            <a:off x="2396615" y="-516830"/>
            <a:ext cx="2410006" cy="6424246"/>
            <a:chOff x="7774691" y="-4044221"/>
            <a:chExt cx="5029652" cy="7854541"/>
          </a:xfrm>
          <a:solidFill>
            <a:srgbClr val="FFC000"/>
          </a:solidFill>
        </p:grpSpPr>
        <p:grpSp>
          <p:nvGrpSpPr>
            <p:cNvPr id="44" name="Group 31">
              <a:extLst>
                <a:ext uri="{FF2B5EF4-FFF2-40B4-BE49-F238E27FC236}">
                  <a16:creationId xmlns:a16="http://schemas.microsoft.com/office/drawing/2014/main" id="{1D4DFA15-24A7-44BE-A912-F9CDAAA20C20}"/>
                </a:ext>
              </a:extLst>
            </p:cNvPr>
            <p:cNvGrpSpPr/>
            <p:nvPr/>
          </p:nvGrpSpPr>
          <p:grpSpPr>
            <a:xfrm>
              <a:off x="7774691" y="-4044221"/>
              <a:ext cx="5029652" cy="7854541"/>
              <a:chOff x="2000433" y="-6688835"/>
              <a:chExt cx="8318662" cy="12990811"/>
            </a:xfrm>
            <a:grpFill/>
          </p:grpSpPr>
          <p:sp>
            <p:nvSpPr>
              <p:cNvPr id="46" name="Rectangle 32">
                <a:extLst>
                  <a:ext uri="{FF2B5EF4-FFF2-40B4-BE49-F238E27FC236}">
                    <a16:creationId xmlns:a16="http://schemas.microsoft.com/office/drawing/2014/main" id="{81D1CDCA-60E9-494F-8565-FFB5CE0747A4}"/>
                  </a:ext>
                </a:extLst>
              </p:cNvPr>
              <p:cNvSpPr/>
              <p:nvPr/>
            </p:nvSpPr>
            <p:spPr>
              <a:xfrm>
                <a:off x="2000433" y="2193293"/>
                <a:ext cx="8318662" cy="4108683"/>
              </a:xfrm>
              <a:prstGeom prst="rect">
                <a:avLst/>
              </a:prstGeom>
              <a:grpFill/>
              <a:ln>
                <a:noFill/>
              </a:ln>
              <a:effectLst>
                <a:outerShdw blurRad="139700" dist="762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47" name="Group 33">
                <a:extLst>
                  <a:ext uri="{FF2B5EF4-FFF2-40B4-BE49-F238E27FC236}">
                    <a16:creationId xmlns:a16="http://schemas.microsoft.com/office/drawing/2014/main" id="{11F748A2-4597-490C-B728-3A5A712EB4E5}"/>
                  </a:ext>
                </a:extLst>
              </p:cNvPr>
              <p:cNvGrpSpPr/>
              <p:nvPr/>
            </p:nvGrpSpPr>
            <p:grpSpPr>
              <a:xfrm>
                <a:off x="5615222" y="1844859"/>
                <a:ext cx="1089083" cy="483119"/>
                <a:chOff x="5615222" y="1844859"/>
                <a:chExt cx="1089083" cy="483119"/>
              </a:xfrm>
              <a:grpFill/>
            </p:grpSpPr>
            <p:sp>
              <p:nvSpPr>
                <p:cNvPr id="52" name="Trapezoid 7">
                  <a:extLst>
                    <a:ext uri="{FF2B5EF4-FFF2-40B4-BE49-F238E27FC236}">
                      <a16:creationId xmlns:a16="http://schemas.microsoft.com/office/drawing/2014/main" id="{2A7A7FE7-5D5B-4C98-AE78-600166A410F3}"/>
                    </a:ext>
                  </a:extLst>
                </p:cNvPr>
                <p:cNvSpPr/>
                <p:nvPr/>
              </p:nvSpPr>
              <p:spPr>
                <a:xfrm flipV="1">
                  <a:off x="5849686" y="1844861"/>
                  <a:ext cx="461666" cy="267945"/>
                </a:xfrm>
                <a:custGeom>
                  <a:avLst/>
                  <a:gdLst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81347"/>
                    <a:gd name="connsiteX1" fmla="*/ 55924 w 624114"/>
                    <a:gd name="connsiteY1" fmla="*/ 0 h 381347"/>
                    <a:gd name="connsiteX2" fmla="*/ 568190 w 624114"/>
                    <a:gd name="connsiteY2" fmla="*/ 0 h 381347"/>
                    <a:gd name="connsiteX3" fmla="*/ 624114 w 624114"/>
                    <a:gd name="connsiteY3" fmla="*/ 323108 h 381347"/>
                    <a:gd name="connsiteX4" fmla="*/ 0 w 624114"/>
                    <a:gd name="connsiteY4" fmla="*/ 323108 h 381347"/>
                    <a:gd name="connsiteX0" fmla="*/ 0 w 624114"/>
                    <a:gd name="connsiteY0" fmla="*/ 323108 h 401047"/>
                    <a:gd name="connsiteX1" fmla="*/ 55924 w 624114"/>
                    <a:gd name="connsiteY1" fmla="*/ 0 h 401047"/>
                    <a:gd name="connsiteX2" fmla="*/ 568190 w 624114"/>
                    <a:gd name="connsiteY2" fmla="*/ 0 h 401047"/>
                    <a:gd name="connsiteX3" fmla="*/ 624114 w 624114"/>
                    <a:gd name="connsiteY3" fmla="*/ 323108 h 401047"/>
                    <a:gd name="connsiteX4" fmla="*/ 0 w 624114"/>
                    <a:gd name="connsiteY4" fmla="*/ 323108 h 4010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24114" h="401047">
                      <a:moveTo>
                        <a:pt x="0" y="323108"/>
                      </a:moveTo>
                      <a:cubicBezTo>
                        <a:pt x="209560" y="185259"/>
                        <a:pt x="37283" y="107703"/>
                        <a:pt x="55924" y="0"/>
                      </a:cubicBezTo>
                      <a:lnTo>
                        <a:pt x="568190" y="0"/>
                      </a:lnTo>
                      <a:cubicBezTo>
                        <a:pt x="586831" y="107703"/>
                        <a:pt x="454748" y="175211"/>
                        <a:pt x="624114" y="323108"/>
                      </a:cubicBezTo>
                      <a:cubicBezTo>
                        <a:pt x="317446" y="454147"/>
                        <a:pt x="214614" y="395907"/>
                        <a:pt x="0" y="323108"/>
                      </a:cubicBezTo>
                      <a:close/>
                    </a:path>
                  </a:pathLst>
                </a:custGeom>
                <a:grpFill/>
                <a:ln w="19050">
                  <a:solidFill>
                    <a:srgbClr val="4F4F4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3" name="Trapezoid 42">
                  <a:extLst>
                    <a:ext uri="{FF2B5EF4-FFF2-40B4-BE49-F238E27FC236}">
                      <a16:creationId xmlns:a16="http://schemas.microsoft.com/office/drawing/2014/main" id="{636DBD68-E013-41E0-9CC2-87C62E5E962B}"/>
                    </a:ext>
                  </a:extLst>
                </p:cNvPr>
                <p:cNvSpPr/>
                <p:nvPr/>
              </p:nvSpPr>
              <p:spPr>
                <a:xfrm flipV="1">
                  <a:off x="5812234" y="2004870"/>
                  <a:ext cx="624114" cy="323108"/>
                </a:xfrm>
                <a:prstGeom prst="trapezoid">
                  <a:avLst>
                    <a:gd name="adj" fmla="val 17308"/>
                  </a:avLst>
                </a:prstGeom>
                <a:grpFill/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4" name="Trapezoid 7">
                  <a:extLst>
                    <a:ext uri="{FF2B5EF4-FFF2-40B4-BE49-F238E27FC236}">
                      <a16:creationId xmlns:a16="http://schemas.microsoft.com/office/drawing/2014/main" id="{4224B37E-DC20-47A6-9C5A-922AA5CE7C98}"/>
                    </a:ext>
                  </a:extLst>
                </p:cNvPr>
                <p:cNvSpPr/>
                <p:nvPr/>
              </p:nvSpPr>
              <p:spPr>
                <a:xfrm flipV="1">
                  <a:off x="5615222" y="1844859"/>
                  <a:ext cx="1089083" cy="405125"/>
                </a:xfrm>
                <a:custGeom>
                  <a:avLst/>
                  <a:gdLst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81347"/>
                    <a:gd name="connsiteX1" fmla="*/ 55924 w 624114"/>
                    <a:gd name="connsiteY1" fmla="*/ 0 h 381347"/>
                    <a:gd name="connsiteX2" fmla="*/ 568190 w 624114"/>
                    <a:gd name="connsiteY2" fmla="*/ 0 h 381347"/>
                    <a:gd name="connsiteX3" fmla="*/ 624114 w 624114"/>
                    <a:gd name="connsiteY3" fmla="*/ 323108 h 381347"/>
                    <a:gd name="connsiteX4" fmla="*/ 0 w 624114"/>
                    <a:gd name="connsiteY4" fmla="*/ 323108 h 381347"/>
                    <a:gd name="connsiteX0" fmla="*/ 0 w 624114"/>
                    <a:gd name="connsiteY0" fmla="*/ 323108 h 401047"/>
                    <a:gd name="connsiteX1" fmla="*/ 55924 w 624114"/>
                    <a:gd name="connsiteY1" fmla="*/ 0 h 401047"/>
                    <a:gd name="connsiteX2" fmla="*/ 568190 w 624114"/>
                    <a:gd name="connsiteY2" fmla="*/ 0 h 401047"/>
                    <a:gd name="connsiteX3" fmla="*/ 624114 w 624114"/>
                    <a:gd name="connsiteY3" fmla="*/ 323108 h 401047"/>
                    <a:gd name="connsiteX4" fmla="*/ 0 w 624114"/>
                    <a:gd name="connsiteY4" fmla="*/ 323108 h 4010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24114" h="401047">
                      <a:moveTo>
                        <a:pt x="0" y="323108"/>
                      </a:moveTo>
                      <a:cubicBezTo>
                        <a:pt x="209560" y="185259"/>
                        <a:pt x="37283" y="107703"/>
                        <a:pt x="55924" y="0"/>
                      </a:cubicBezTo>
                      <a:lnTo>
                        <a:pt x="568190" y="0"/>
                      </a:lnTo>
                      <a:cubicBezTo>
                        <a:pt x="586831" y="107703"/>
                        <a:pt x="454748" y="175211"/>
                        <a:pt x="624114" y="323108"/>
                      </a:cubicBezTo>
                      <a:cubicBezTo>
                        <a:pt x="317446" y="454147"/>
                        <a:pt x="214614" y="395907"/>
                        <a:pt x="0" y="323108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 w="19050">
                  <a:solidFill>
                    <a:srgbClr val="3F3F3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</p:grpSp>
          <p:cxnSp>
            <p:nvCxnSpPr>
              <p:cNvPr id="48" name="Straight Connector 35">
                <a:extLst>
                  <a:ext uri="{FF2B5EF4-FFF2-40B4-BE49-F238E27FC236}">
                    <a16:creationId xmlns:a16="http://schemas.microsoft.com/office/drawing/2014/main" id="{2018C0BC-D65B-4BFE-8726-9E1CA87DC790}"/>
                  </a:ext>
                </a:extLst>
              </p:cNvPr>
              <p:cNvCxnSpPr/>
              <p:nvPr/>
            </p:nvCxnSpPr>
            <p:spPr>
              <a:xfrm flipV="1">
                <a:off x="6124294" y="-6688835"/>
                <a:ext cx="127948" cy="8506544"/>
              </a:xfrm>
              <a:prstGeom prst="line">
                <a:avLst/>
              </a:prstGeom>
              <a:grpFill/>
              <a:ln w="12700">
                <a:solidFill>
                  <a:srgbClr val="02020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45" name="Picture 70">
              <a:extLst>
                <a:ext uri="{FF2B5EF4-FFF2-40B4-BE49-F238E27FC236}">
                  <a16:creationId xmlns:a16="http://schemas.microsoft.com/office/drawing/2014/main" id="{28F0844A-1ACC-4186-A996-B040FE8D2A5A}"/>
                </a:ext>
              </a:extLst>
            </p:cNvPr>
            <p:cNvPicPr>
              <a:picLocks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93616" y="1512508"/>
              <a:ext cx="4591802" cy="2177087"/>
            </a:xfrm>
            <a:prstGeom prst="rect">
              <a:avLst/>
            </a:prstGeom>
            <a:grpFill/>
          </p:spPr>
        </p:pic>
      </p:grpSp>
      <p:grpSp>
        <p:nvGrpSpPr>
          <p:cNvPr id="75" name="Group 8">
            <a:extLst>
              <a:ext uri="{FF2B5EF4-FFF2-40B4-BE49-F238E27FC236}">
                <a16:creationId xmlns:a16="http://schemas.microsoft.com/office/drawing/2014/main" id="{6F415DCE-6113-456B-A5BD-47ACAF60903E}"/>
              </a:ext>
            </a:extLst>
          </p:cNvPr>
          <p:cNvGrpSpPr/>
          <p:nvPr/>
        </p:nvGrpSpPr>
        <p:grpSpPr>
          <a:xfrm>
            <a:off x="9583375" y="-639463"/>
            <a:ext cx="2410006" cy="6420032"/>
            <a:chOff x="7774691" y="-4039069"/>
            <a:chExt cx="5029652" cy="7849389"/>
          </a:xfrm>
          <a:solidFill>
            <a:srgbClr val="FFC000"/>
          </a:solidFill>
        </p:grpSpPr>
        <p:grpSp>
          <p:nvGrpSpPr>
            <p:cNvPr id="76" name="Group 31">
              <a:extLst>
                <a:ext uri="{FF2B5EF4-FFF2-40B4-BE49-F238E27FC236}">
                  <a16:creationId xmlns:a16="http://schemas.microsoft.com/office/drawing/2014/main" id="{1D4DFA15-24A7-44BE-A912-F9CDAAA20C20}"/>
                </a:ext>
              </a:extLst>
            </p:cNvPr>
            <p:cNvGrpSpPr/>
            <p:nvPr/>
          </p:nvGrpSpPr>
          <p:grpSpPr>
            <a:xfrm>
              <a:off x="7774691" y="-4039069"/>
              <a:ext cx="5029652" cy="7849389"/>
              <a:chOff x="2000433" y="-6680314"/>
              <a:chExt cx="8318662" cy="12982290"/>
            </a:xfrm>
            <a:grpFill/>
          </p:grpSpPr>
          <p:sp>
            <p:nvSpPr>
              <p:cNvPr id="78" name="Rectangle 32">
                <a:extLst>
                  <a:ext uri="{FF2B5EF4-FFF2-40B4-BE49-F238E27FC236}">
                    <a16:creationId xmlns:a16="http://schemas.microsoft.com/office/drawing/2014/main" id="{81D1CDCA-60E9-494F-8565-FFB5CE0747A4}"/>
                  </a:ext>
                </a:extLst>
              </p:cNvPr>
              <p:cNvSpPr/>
              <p:nvPr/>
            </p:nvSpPr>
            <p:spPr>
              <a:xfrm>
                <a:off x="2000433" y="2193293"/>
                <a:ext cx="8318662" cy="4108683"/>
              </a:xfrm>
              <a:prstGeom prst="rect">
                <a:avLst/>
              </a:prstGeom>
              <a:grpFill/>
              <a:ln>
                <a:noFill/>
              </a:ln>
              <a:effectLst>
                <a:outerShdw blurRad="139700" dist="762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79" name="Group 33">
                <a:extLst>
                  <a:ext uri="{FF2B5EF4-FFF2-40B4-BE49-F238E27FC236}">
                    <a16:creationId xmlns:a16="http://schemas.microsoft.com/office/drawing/2014/main" id="{11F748A2-4597-490C-B728-3A5A712EB4E5}"/>
                  </a:ext>
                </a:extLst>
              </p:cNvPr>
              <p:cNvGrpSpPr/>
              <p:nvPr/>
            </p:nvGrpSpPr>
            <p:grpSpPr>
              <a:xfrm>
                <a:off x="5615222" y="1844859"/>
                <a:ext cx="1089083" cy="483119"/>
                <a:chOff x="5615222" y="1844859"/>
                <a:chExt cx="1089083" cy="483119"/>
              </a:xfrm>
              <a:grpFill/>
            </p:grpSpPr>
            <p:sp>
              <p:nvSpPr>
                <p:cNvPr id="81" name="Trapezoid 7">
                  <a:extLst>
                    <a:ext uri="{FF2B5EF4-FFF2-40B4-BE49-F238E27FC236}">
                      <a16:creationId xmlns:a16="http://schemas.microsoft.com/office/drawing/2014/main" id="{2A7A7FE7-5D5B-4C98-AE78-600166A410F3}"/>
                    </a:ext>
                  </a:extLst>
                </p:cNvPr>
                <p:cNvSpPr/>
                <p:nvPr/>
              </p:nvSpPr>
              <p:spPr>
                <a:xfrm flipV="1">
                  <a:off x="5849686" y="1844861"/>
                  <a:ext cx="461666" cy="267945"/>
                </a:xfrm>
                <a:custGeom>
                  <a:avLst/>
                  <a:gdLst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81347"/>
                    <a:gd name="connsiteX1" fmla="*/ 55924 w 624114"/>
                    <a:gd name="connsiteY1" fmla="*/ 0 h 381347"/>
                    <a:gd name="connsiteX2" fmla="*/ 568190 w 624114"/>
                    <a:gd name="connsiteY2" fmla="*/ 0 h 381347"/>
                    <a:gd name="connsiteX3" fmla="*/ 624114 w 624114"/>
                    <a:gd name="connsiteY3" fmla="*/ 323108 h 381347"/>
                    <a:gd name="connsiteX4" fmla="*/ 0 w 624114"/>
                    <a:gd name="connsiteY4" fmla="*/ 323108 h 381347"/>
                    <a:gd name="connsiteX0" fmla="*/ 0 w 624114"/>
                    <a:gd name="connsiteY0" fmla="*/ 323108 h 401047"/>
                    <a:gd name="connsiteX1" fmla="*/ 55924 w 624114"/>
                    <a:gd name="connsiteY1" fmla="*/ 0 h 401047"/>
                    <a:gd name="connsiteX2" fmla="*/ 568190 w 624114"/>
                    <a:gd name="connsiteY2" fmla="*/ 0 h 401047"/>
                    <a:gd name="connsiteX3" fmla="*/ 624114 w 624114"/>
                    <a:gd name="connsiteY3" fmla="*/ 323108 h 401047"/>
                    <a:gd name="connsiteX4" fmla="*/ 0 w 624114"/>
                    <a:gd name="connsiteY4" fmla="*/ 323108 h 4010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24114" h="401047">
                      <a:moveTo>
                        <a:pt x="0" y="323108"/>
                      </a:moveTo>
                      <a:cubicBezTo>
                        <a:pt x="209560" y="185259"/>
                        <a:pt x="37283" y="107703"/>
                        <a:pt x="55924" y="0"/>
                      </a:cubicBezTo>
                      <a:lnTo>
                        <a:pt x="568190" y="0"/>
                      </a:lnTo>
                      <a:cubicBezTo>
                        <a:pt x="586831" y="107703"/>
                        <a:pt x="454748" y="175211"/>
                        <a:pt x="624114" y="323108"/>
                      </a:cubicBezTo>
                      <a:cubicBezTo>
                        <a:pt x="317446" y="454147"/>
                        <a:pt x="214614" y="395907"/>
                        <a:pt x="0" y="323108"/>
                      </a:cubicBezTo>
                      <a:close/>
                    </a:path>
                  </a:pathLst>
                </a:custGeom>
                <a:grpFill/>
                <a:ln w="19050">
                  <a:solidFill>
                    <a:srgbClr val="4F4F4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Trapezoid 42">
                  <a:extLst>
                    <a:ext uri="{FF2B5EF4-FFF2-40B4-BE49-F238E27FC236}">
                      <a16:creationId xmlns:a16="http://schemas.microsoft.com/office/drawing/2014/main" id="{636DBD68-E013-41E0-9CC2-87C62E5E962B}"/>
                    </a:ext>
                  </a:extLst>
                </p:cNvPr>
                <p:cNvSpPr/>
                <p:nvPr/>
              </p:nvSpPr>
              <p:spPr>
                <a:xfrm flipV="1">
                  <a:off x="5812234" y="2004870"/>
                  <a:ext cx="624114" cy="323108"/>
                </a:xfrm>
                <a:prstGeom prst="trapezoid">
                  <a:avLst>
                    <a:gd name="adj" fmla="val 17308"/>
                  </a:avLst>
                </a:prstGeom>
                <a:grpFill/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Trapezoid 7">
                  <a:extLst>
                    <a:ext uri="{FF2B5EF4-FFF2-40B4-BE49-F238E27FC236}">
                      <a16:creationId xmlns:a16="http://schemas.microsoft.com/office/drawing/2014/main" id="{4224B37E-DC20-47A6-9C5A-922AA5CE7C98}"/>
                    </a:ext>
                  </a:extLst>
                </p:cNvPr>
                <p:cNvSpPr/>
                <p:nvPr/>
              </p:nvSpPr>
              <p:spPr>
                <a:xfrm flipV="1">
                  <a:off x="5615222" y="1844859"/>
                  <a:ext cx="1089083" cy="405125"/>
                </a:xfrm>
                <a:custGeom>
                  <a:avLst/>
                  <a:gdLst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81347"/>
                    <a:gd name="connsiteX1" fmla="*/ 55924 w 624114"/>
                    <a:gd name="connsiteY1" fmla="*/ 0 h 381347"/>
                    <a:gd name="connsiteX2" fmla="*/ 568190 w 624114"/>
                    <a:gd name="connsiteY2" fmla="*/ 0 h 381347"/>
                    <a:gd name="connsiteX3" fmla="*/ 624114 w 624114"/>
                    <a:gd name="connsiteY3" fmla="*/ 323108 h 381347"/>
                    <a:gd name="connsiteX4" fmla="*/ 0 w 624114"/>
                    <a:gd name="connsiteY4" fmla="*/ 323108 h 381347"/>
                    <a:gd name="connsiteX0" fmla="*/ 0 w 624114"/>
                    <a:gd name="connsiteY0" fmla="*/ 323108 h 401047"/>
                    <a:gd name="connsiteX1" fmla="*/ 55924 w 624114"/>
                    <a:gd name="connsiteY1" fmla="*/ 0 h 401047"/>
                    <a:gd name="connsiteX2" fmla="*/ 568190 w 624114"/>
                    <a:gd name="connsiteY2" fmla="*/ 0 h 401047"/>
                    <a:gd name="connsiteX3" fmla="*/ 624114 w 624114"/>
                    <a:gd name="connsiteY3" fmla="*/ 323108 h 401047"/>
                    <a:gd name="connsiteX4" fmla="*/ 0 w 624114"/>
                    <a:gd name="connsiteY4" fmla="*/ 323108 h 4010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24114" h="401047">
                      <a:moveTo>
                        <a:pt x="0" y="323108"/>
                      </a:moveTo>
                      <a:cubicBezTo>
                        <a:pt x="209560" y="185259"/>
                        <a:pt x="37283" y="107703"/>
                        <a:pt x="55924" y="0"/>
                      </a:cubicBezTo>
                      <a:lnTo>
                        <a:pt x="568190" y="0"/>
                      </a:lnTo>
                      <a:cubicBezTo>
                        <a:pt x="586831" y="107703"/>
                        <a:pt x="454748" y="175211"/>
                        <a:pt x="624114" y="323108"/>
                      </a:cubicBezTo>
                      <a:cubicBezTo>
                        <a:pt x="317446" y="454147"/>
                        <a:pt x="214614" y="395907"/>
                        <a:pt x="0" y="323108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 w="19050">
                  <a:solidFill>
                    <a:srgbClr val="3F3F3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</p:grpSp>
          <p:cxnSp>
            <p:nvCxnSpPr>
              <p:cNvPr id="80" name="Straight Connector 35">
                <a:extLst>
                  <a:ext uri="{FF2B5EF4-FFF2-40B4-BE49-F238E27FC236}">
                    <a16:creationId xmlns:a16="http://schemas.microsoft.com/office/drawing/2014/main" id="{2018C0BC-D65B-4BFE-8726-9E1CA87DC790}"/>
                  </a:ext>
                </a:extLst>
              </p:cNvPr>
              <p:cNvCxnSpPr/>
              <p:nvPr/>
            </p:nvCxnSpPr>
            <p:spPr>
              <a:xfrm flipV="1">
                <a:off x="6124294" y="-6680314"/>
                <a:ext cx="127821" cy="8498023"/>
              </a:xfrm>
              <a:prstGeom prst="line">
                <a:avLst/>
              </a:prstGeom>
              <a:grpFill/>
              <a:ln w="12700">
                <a:solidFill>
                  <a:srgbClr val="02020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77" name="Picture 70">
              <a:extLst>
                <a:ext uri="{FF2B5EF4-FFF2-40B4-BE49-F238E27FC236}">
                  <a16:creationId xmlns:a16="http://schemas.microsoft.com/office/drawing/2014/main" id="{28F0844A-1ACC-4186-A996-B040FE8D2A5A}"/>
                </a:ext>
              </a:extLst>
            </p:cNvPr>
            <p:cNvPicPr>
              <a:picLocks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85128" y="1527275"/>
              <a:ext cx="4608776" cy="2160004"/>
            </a:xfrm>
            <a:prstGeom prst="rect">
              <a:avLst/>
            </a:prstGeom>
            <a:grpFill/>
          </p:spPr>
        </p:pic>
      </p:grpSp>
    </p:spTree>
    <p:extLst>
      <p:ext uri="{BB962C8B-B14F-4D97-AF65-F5344CB8AC3E}">
        <p14:creationId xmlns:p14="http://schemas.microsoft.com/office/powerpoint/2010/main" val="3410562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7" grpId="0" animBg="1"/>
      <p:bldP spid="28" grpId="0" animBg="1"/>
      <p:bldP spid="7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28">
            <a:extLst>
              <a:ext uri="{FF2B5EF4-FFF2-40B4-BE49-F238E27FC236}">
                <a16:creationId xmlns:a16="http://schemas.microsoft.com/office/drawing/2014/main" id="{C7324F54-E829-47E4-A440-25DE8F4093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738" y="2888893"/>
            <a:ext cx="1253359" cy="1126757"/>
          </a:xfrm>
          <a:prstGeom prst="rect">
            <a:avLst/>
          </a:prstGeom>
        </p:spPr>
      </p:pic>
      <p:sp>
        <p:nvSpPr>
          <p:cNvPr id="49" name="Trapezoid 48">
            <a:extLst>
              <a:ext uri="{FF2B5EF4-FFF2-40B4-BE49-F238E27FC236}">
                <a16:creationId xmlns:a16="http://schemas.microsoft.com/office/drawing/2014/main" id="{3919A275-ECE7-4CC0-9B16-8EA556F8FF80}"/>
              </a:ext>
            </a:extLst>
          </p:cNvPr>
          <p:cNvSpPr/>
          <p:nvPr/>
        </p:nvSpPr>
        <p:spPr>
          <a:xfrm>
            <a:off x="-604012" y="6655412"/>
            <a:ext cx="1208024" cy="238125"/>
          </a:xfrm>
          <a:prstGeom prst="trapezoid">
            <a:avLst>
              <a:gd name="adj" fmla="val 110268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innerShdw blurRad="635000">
              <a:prstClr val="black"/>
            </a:innerShdw>
          </a:effectLst>
          <a:scene3d>
            <a:camera prst="orthographicFront"/>
            <a:lightRig rig="threePt" dir="t"/>
          </a:scene3d>
          <a:sp3d>
            <a:bevelB w="0" h="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1" name="Block Arc 50">
            <a:extLst>
              <a:ext uri="{FF2B5EF4-FFF2-40B4-BE49-F238E27FC236}">
                <a16:creationId xmlns:a16="http://schemas.microsoft.com/office/drawing/2014/main" id="{9DD5E9EE-8E2C-422E-9CEF-C4DA77576D45}"/>
              </a:ext>
            </a:extLst>
          </p:cNvPr>
          <p:cNvSpPr/>
          <p:nvPr/>
        </p:nvSpPr>
        <p:spPr>
          <a:xfrm>
            <a:off x="24835" y="173608"/>
            <a:ext cx="1842869" cy="2011680"/>
          </a:xfrm>
          <a:prstGeom prst="blockArc">
            <a:avLst>
              <a:gd name="adj1" fmla="val 10800000"/>
              <a:gd name="adj2" fmla="val 72660"/>
              <a:gd name="adj3" fmla="val 6097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02DC31B-5279-4748-9CBC-62BD4193E1EB}"/>
              </a:ext>
            </a:extLst>
          </p:cNvPr>
          <p:cNvSpPr/>
          <p:nvPr/>
        </p:nvSpPr>
        <p:spPr>
          <a:xfrm>
            <a:off x="1673028" y="1471309"/>
            <a:ext cx="270099" cy="327350"/>
          </a:xfrm>
          <a:custGeom>
            <a:avLst/>
            <a:gdLst>
              <a:gd name="connsiteX0" fmla="*/ 200516 w 593186"/>
              <a:gd name="connsiteY0" fmla="*/ 0 h 718919"/>
              <a:gd name="connsiteX1" fmla="*/ 392667 w 593186"/>
              <a:gd name="connsiteY1" fmla="*/ 0 h 718919"/>
              <a:gd name="connsiteX2" fmla="*/ 432736 w 593186"/>
              <a:gd name="connsiteY2" fmla="*/ 160274 h 718919"/>
              <a:gd name="connsiteX3" fmla="*/ 462421 w 593186"/>
              <a:gd name="connsiteY3" fmla="*/ 176387 h 718919"/>
              <a:gd name="connsiteX4" fmla="*/ 593186 w 593186"/>
              <a:gd name="connsiteY4" fmla="*/ 422326 h 718919"/>
              <a:gd name="connsiteX5" fmla="*/ 296593 w 593186"/>
              <a:gd name="connsiteY5" fmla="*/ 718919 h 718919"/>
              <a:gd name="connsiteX6" fmla="*/ 0 w 593186"/>
              <a:gd name="connsiteY6" fmla="*/ 422326 h 718919"/>
              <a:gd name="connsiteX7" fmla="*/ 130765 w 593186"/>
              <a:gd name="connsiteY7" fmla="*/ 176387 h 718919"/>
              <a:gd name="connsiteX8" fmla="*/ 160447 w 593186"/>
              <a:gd name="connsiteY8" fmla="*/ 160276 h 718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93186" h="718919">
                <a:moveTo>
                  <a:pt x="200516" y="0"/>
                </a:moveTo>
                <a:lnTo>
                  <a:pt x="392667" y="0"/>
                </a:lnTo>
                <a:lnTo>
                  <a:pt x="432736" y="160274"/>
                </a:lnTo>
                <a:lnTo>
                  <a:pt x="462421" y="176387"/>
                </a:lnTo>
                <a:cubicBezTo>
                  <a:pt x="541315" y="229686"/>
                  <a:pt x="593186" y="319949"/>
                  <a:pt x="593186" y="422326"/>
                </a:cubicBezTo>
                <a:cubicBezTo>
                  <a:pt x="593186" y="586130"/>
                  <a:pt x="460397" y="718919"/>
                  <a:pt x="296593" y="718919"/>
                </a:cubicBezTo>
                <a:cubicBezTo>
                  <a:pt x="132789" y="718919"/>
                  <a:pt x="0" y="586130"/>
                  <a:pt x="0" y="422326"/>
                </a:cubicBezTo>
                <a:cubicBezTo>
                  <a:pt x="0" y="319949"/>
                  <a:pt x="51871" y="229686"/>
                  <a:pt x="130765" y="176387"/>
                </a:cubicBezTo>
                <a:lnTo>
                  <a:pt x="160447" y="160276"/>
                </a:lnTo>
                <a:close/>
              </a:path>
            </a:pathLst>
          </a:custGeom>
          <a:solidFill>
            <a:schemeClr val="bg1"/>
          </a:solidFill>
          <a:ln>
            <a:solidFill>
              <a:srgbClr val="FF99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0" name="Trapezoid 59">
            <a:extLst>
              <a:ext uri="{FF2B5EF4-FFF2-40B4-BE49-F238E27FC236}">
                <a16:creationId xmlns:a16="http://schemas.microsoft.com/office/drawing/2014/main" id="{F9A6A69F-7E2B-41B9-8F05-F2407D5B7214}"/>
              </a:ext>
            </a:extLst>
          </p:cNvPr>
          <p:cNvSpPr/>
          <p:nvPr/>
        </p:nvSpPr>
        <p:spPr>
          <a:xfrm>
            <a:off x="1492563" y="1202015"/>
            <a:ext cx="647114" cy="327350"/>
          </a:xfrm>
          <a:prstGeom prst="trapezoid">
            <a:avLst>
              <a:gd name="adj" fmla="val 46659"/>
            </a:avLst>
          </a:prstGeom>
          <a:gradFill flip="none" rotWithShape="1">
            <a:gsLst>
              <a:gs pos="0">
                <a:srgbClr val="FF9900"/>
              </a:gs>
              <a:gs pos="58000">
                <a:srgbClr val="FFCC00"/>
              </a:gs>
              <a:gs pos="100000">
                <a:srgbClr val="FF990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pSp>
        <p:nvGrpSpPr>
          <p:cNvPr id="70" name="Group 69">
            <a:extLst>
              <a:ext uri="{FF2B5EF4-FFF2-40B4-BE49-F238E27FC236}">
                <a16:creationId xmlns:a16="http://schemas.microsoft.com/office/drawing/2014/main" id="{A8E33203-93C6-4D80-9254-88389AFA5750}"/>
              </a:ext>
            </a:extLst>
          </p:cNvPr>
          <p:cNvGrpSpPr/>
          <p:nvPr/>
        </p:nvGrpSpPr>
        <p:grpSpPr>
          <a:xfrm>
            <a:off x="422485" y="1515070"/>
            <a:ext cx="2786743" cy="1385469"/>
            <a:chOff x="538318" y="1517926"/>
            <a:chExt cx="2658769" cy="1108750"/>
          </a:xfrm>
          <a:solidFill>
            <a:schemeClr val="accent5">
              <a:lumMod val="20000"/>
              <a:lumOff val="80000"/>
            </a:schemeClr>
          </a:solidFill>
        </p:grpSpPr>
        <p:sp>
          <p:nvSpPr>
            <p:cNvPr id="58" name="Trapezoid 57">
              <a:extLst>
                <a:ext uri="{FF2B5EF4-FFF2-40B4-BE49-F238E27FC236}">
                  <a16:creationId xmlns:a16="http://schemas.microsoft.com/office/drawing/2014/main" id="{792D787F-8608-45A7-A093-B22A236054F7}"/>
                </a:ext>
              </a:extLst>
            </p:cNvPr>
            <p:cNvSpPr/>
            <p:nvPr/>
          </p:nvSpPr>
          <p:spPr>
            <a:xfrm>
              <a:off x="538318" y="1529365"/>
              <a:ext cx="2658769" cy="1097311"/>
            </a:xfrm>
            <a:prstGeom prst="trapezoid">
              <a:avLst>
                <a:gd name="adj" fmla="val 80867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CE7AAA2E-2BD1-4E18-950F-A1CC8554B8E0}"/>
                </a:ext>
              </a:extLst>
            </p:cNvPr>
            <p:cNvSpPr txBox="1"/>
            <p:nvPr/>
          </p:nvSpPr>
          <p:spPr>
            <a:xfrm>
              <a:off x="1559255" y="1517926"/>
              <a:ext cx="639591" cy="517240"/>
            </a:xfrm>
            <a:prstGeom prst="rect">
              <a:avLst/>
            </a:prstGeom>
            <a:grpFill/>
          </p:spPr>
          <p:txBody>
            <a:bodyPr wrap="non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ar-SY" b="1" i="0" u="none" strike="noStrike" kern="120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entury Gothic" panose="020B0502020202020204" pitchFamily="34" charset="0"/>
                </a:rPr>
                <a:t>الوحدة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ar-SY" b="1" dirty="0">
                  <a:solidFill>
                    <a:srgbClr val="FF0000"/>
                  </a:solidFill>
                  <a:latin typeface="Century Gothic" panose="020B0502020202020204" pitchFamily="34" charset="0"/>
                </a:rPr>
                <a:t>1</a:t>
              </a:r>
              <a:endPara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entury Gothic" panose="020B0502020202020204" pitchFamily="34" charset="0"/>
              </a:endParaRPr>
            </a:p>
          </p:txBody>
        </p:sp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B39E187D-3086-4571-A297-3EEBD2781B44}"/>
                </a:ext>
              </a:extLst>
            </p:cNvPr>
            <p:cNvGrpSpPr/>
            <p:nvPr/>
          </p:nvGrpSpPr>
          <p:grpSpPr>
            <a:xfrm>
              <a:off x="1089874" y="1942553"/>
              <a:ext cx="1497769" cy="644294"/>
              <a:chOff x="3601513" y="5400344"/>
              <a:chExt cx="1497769" cy="644294"/>
            </a:xfrm>
            <a:grpFill/>
          </p:grpSpPr>
          <p:sp>
            <p:nvSpPr>
              <p:cNvPr id="67" name="TextBox 66">
                <a:extLst>
                  <a:ext uri="{FF2B5EF4-FFF2-40B4-BE49-F238E27FC236}">
                    <a16:creationId xmlns:a16="http://schemas.microsoft.com/office/drawing/2014/main" id="{05544E9D-0049-49F2-92F4-974B8FC40365}"/>
                  </a:ext>
                </a:extLst>
              </p:cNvPr>
              <p:cNvSpPr txBox="1"/>
              <p:nvPr/>
            </p:nvSpPr>
            <p:spPr>
              <a:xfrm>
                <a:off x="3769041" y="5400344"/>
                <a:ext cx="1162713" cy="270935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lvl="0" algn="ctr">
                  <a:defRPr/>
                </a:pPr>
                <a:r>
                  <a:rPr lang="ar-SY" sz="1600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الدرس الثاني</a:t>
                </a:r>
              </a:p>
            </p:txBody>
          </p:sp>
          <p:sp>
            <p:nvSpPr>
              <p:cNvPr id="68" name="TextBox 67">
                <a:extLst>
                  <a:ext uri="{FF2B5EF4-FFF2-40B4-BE49-F238E27FC236}">
                    <a16:creationId xmlns:a16="http://schemas.microsoft.com/office/drawing/2014/main" id="{DC2177BA-2E75-481E-9117-23AFF73CD963}"/>
                  </a:ext>
                </a:extLst>
              </p:cNvPr>
              <p:cNvSpPr txBox="1"/>
              <p:nvPr/>
            </p:nvSpPr>
            <p:spPr>
              <a:xfrm>
                <a:off x="3601513" y="5724442"/>
                <a:ext cx="1497769" cy="320196"/>
              </a:xfrm>
              <a:prstGeom prst="rect">
                <a:avLst/>
              </a:prstGeom>
              <a:grpFill/>
            </p:spPr>
            <p:txBody>
              <a:bodyPr wrap="square" rtlCol="0">
                <a:spAutoFit/>
              </a:bodyPr>
              <a:lstStyle/>
              <a:p>
                <a:pPr algn="ctr">
                  <a:defRPr/>
                </a:pPr>
                <a:r>
                  <a:rPr lang="ar-SY" sz="2000" b="1" dirty="0">
                    <a:solidFill>
                      <a:prstClr val="black"/>
                    </a:solidFill>
                    <a:latin typeface="Century Gothic" panose="020B0502020202020204" pitchFamily="34" charset="0"/>
                    <a:cs typeface="Arial" panose="020B0604020202020204" pitchFamily="34" charset="0"/>
                  </a:rPr>
                  <a:t>نواقض الوُضُوءِ</a:t>
                </a:r>
              </a:p>
            </p:txBody>
          </p:sp>
        </p:grpSp>
      </p:grpSp>
      <p:sp>
        <p:nvSpPr>
          <p:cNvPr id="50" name="Rectangle 49">
            <a:extLst>
              <a:ext uri="{FF2B5EF4-FFF2-40B4-BE49-F238E27FC236}">
                <a16:creationId xmlns:a16="http://schemas.microsoft.com/office/drawing/2014/main" id="{8CAF92AA-59CB-40D8-90EF-B8D497232F6D}"/>
              </a:ext>
            </a:extLst>
          </p:cNvPr>
          <p:cNvSpPr/>
          <p:nvPr/>
        </p:nvSpPr>
        <p:spPr>
          <a:xfrm>
            <a:off x="24835" y="1179448"/>
            <a:ext cx="112542" cy="547596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2" name="Rectangle 145">
            <a:extLst>
              <a:ext uri="{FF2B5EF4-FFF2-40B4-BE49-F238E27FC236}">
                <a16:creationId xmlns:a16="http://schemas.microsoft.com/office/drawing/2014/main" id="{B025E047-4B0A-4A88-8A02-C3B755BA74C4}"/>
              </a:ext>
            </a:extLst>
          </p:cNvPr>
          <p:cNvSpPr/>
          <p:nvPr/>
        </p:nvSpPr>
        <p:spPr>
          <a:xfrm>
            <a:off x="7721600" y="616444"/>
            <a:ext cx="3804165" cy="854865"/>
          </a:xfrm>
          <a:prstGeom prst="rect">
            <a:avLst/>
          </a:prstGeom>
          <a:solidFill>
            <a:srgbClr val="D60093">
              <a:alpha val="51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Y" sz="2800" b="1" dirty="0">
                <a:solidFill>
                  <a:srgbClr val="FFFF00"/>
                </a:solidFill>
              </a:rPr>
              <a:t>صغيري / صغيرتي     </a:t>
            </a:r>
            <a:r>
              <a:rPr lang="ar-SY" sz="4000" b="1" dirty="0">
                <a:solidFill>
                  <a:srgbClr val="FFFF00"/>
                </a:solidFill>
              </a:rPr>
              <a:t>إذا :</a:t>
            </a:r>
            <a:endParaRPr lang="ar-SY" sz="2800" b="1" dirty="0">
              <a:solidFill>
                <a:srgbClr val="FFFF00"/>
              </a:solidFill>
            </a:endParaRPr>
          </a:p>
        </p:txBody>
      </p:sp>
      <p:grpSp>
        <p:nvGrpSpPr>
          <p:cNvPr id="24" name="Group 8">
            <a:extLst>
              <a:ext uri="{FF2B5EF4-FFF2-40B4-BE49-F238E27FC236}">
                <a16:creationId xmlns:a16="http://schemas.microsoft.com/office/drawing/2014/main" id="{6F415DCE-6113-456B-A5BD-47ACAF60903E}"/>
              </a:ext>
            </a:extLst>
          </p:cNvPr>
          <p:cNvGrpSpPr/>
          <p:nvPr/>
        </p:nvGrpSpPr>
        <p:grpSpPr>
          <a:xfrm>
            <a:off x="3412169" y="-1681464"/>
            <a:ext cx="5704515" cy="7454276"/>
            <a:chOff x="7774691" y="-2392936"/>
            <a:chExt cx="5029652" cy="6203256"/>
          </a:xfrm>
          <a:solidFill>
            <a:srgbClr val="FFC000"/>
          </a:solidFill>
        </p:grpSpPr>
        <p:grpSp>
          <p:nvGrpSpPr>
            <p:cNvPr id="25" name="Group 31">
              <a:extLst>
                <a:ext uri="{FF2B5EF4-FFF2-40B4-BE49-F238E27FC236}">
                  <a16:creationId xmlns:a16="http://schemas.microsoft.com/office/drawing/2014/main" id="{1D4DFA15-24A7-44BE-A912-F9CDAAA20C20}"/>
                </a:ext>
              </a:extLst>
            </p:cNvPr>
            <p:cNvGrpSpPr/>
            <p:nvPr/>
          </p:nvGrpSpPr>
          <p:grpSpPr>
            <a:xfrm>
              <a:off x="7774691" y="-2392936"/>
              <a:ext cx="5029652" cy="6203256"/>
              <a:chOff x="2000433" y="-3957734"/>
              <a:chExt cx="8318662" cy="10259710"/>
            </a:xfrm>
            <a:grpFill/>
          </p:grpSpPr>
          <p:sp>
            <p:nvSpPr>
              <p:cNvPr id="27" name="Rectangle 32">
                <a:extLst>
                  <a:ext uri="{FF2B5EF4-FFF2-40B4-BE49-F238E27FC236}">
                    <a16:creationId xmlns:a16="http://schemas.microsoft.com/office/drawing/2014/main" id="{81D1CDCA-60E9-494F-8565-FFB5CE0747A4}"/>
                  </a:ext>
                </a:extLst>
              </p:cNvPr>
              <p:cNvSpPr/>
              <p:nvPr/>
            </p:nvSpPr>
            <p:spPr>
              <a:xfrm>
                <a:off x="2000433" y="2193293"/>
                <a:ext cx="8318662" cy="4108683"/>
              </a:xfrm>
              <a:prstGeom prst="rect">
                <a:avLst/>
              </a:prstGeom>
              <a:grpFill/>
              <a:ln>
                <a:noFill/>
              </a:ln>
              <a:effectLst>
                <a:outerShdw blurRad="139700" dist="76200" dir="2700000" algn="t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" name="Group 33">
                <a:extLst>
                  <a:ext uri="{FF2B5EF4-FFF2-40B4-BE49-F238E27FC236}">
                    <a16:creationId xmlns:a16="http://schemas.microsoft.com/office/drawing/2014/main" id="{11F748A2-4597-490C-B728-3A5A712EB4E5}"/>
                  </a:ext>
                </a:extLst>
              </p:cNvPr>
              <p:cNvGrpSpPr/>
              <p:nvPr/>
            </p:nvGrpSpPr>
            <p:grpSpPr>
              <a:xfrm>
                <a:off x="5615222" y="1844859"/>
                <a:ext cx="1089083" cy="483119"/>
                <a:chOff x="5615222" y="1844859"/>
                <a:chExt cx="1089083" cy="483119"/>
              </a:xfrm>
              <a:grpFill/>
            </p:grpSpPr>
            <p:sp>
              <p:nvSpPr>
                <p:cNvPr id="31" name="Trapezoid 7">
                  <a:extLst>
                    <a:ext uri="{FF2B5EF4-FFF2-40B4-BE49-F238E27FC236}">
                      <a16:creationId xmlns:a16="http://schemas.microsoft.com/office/drawing/2014/main" id="{2A7A7FE7-5D5B-4C98-AE78-600166A410F3}"/>
                    </a:ext>
                  </a:extLst>
                </p:cNvPr>
                <p:cNvSpPr/>
                <p:nvPr/>
              </p:nvSpPr>
              <p:spPr>
                <a:xfrm flipV="1">
                  <a:off x="5849686" y="1844861"/>
                  <a:ext cx="461666" cy="267945"/>
                </a:xfrm>
                <a:custGeom>
                  <a:avLst/>
                  <a:gdLst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81347"/>
                    <a:gd name="connsiteX1" fmla="*/ 55924 w 624114"/>
                    <a:gd name="connsiteY1" fmla="*/ 0 h 381347"/>
                    <a:gd name="connsiteX2" fmla="*/ 568190 w 624114"/>
                    <a:gd name="connsiteY2" fmla="*/ 0 h 381347"/>
                    <a:gd name="connsiteX3" fmla="*/ 624114 w 624114"/>
                    <a:gd name="connsiteY3" fmla="*/ 323108 h 381347"/>
                    <a:gd name="connsiteX4" fmla="*/ 0 w 624114"/>
                    <a:gd name="connsiteY4" fmla="*/ 323108 h 381347"/>
                    <a:gd name="connsiteX0" fmla="*/ 0 w 624114"/>
                    <a:gd name="connsiteY0" fmla="*/ 323108 h 401047"/>
                    <a:gd name="connsiteX1" fmla="*/ 55924 w 624114"/>
                    <a:gd name="connsiteY1" fmla="*/ 0 h 401047"/>
                    <a:gd name="connsiteX2" fmla="*/ 568190 w 624114"/>
                    <a:gd name="connsiteY2" fmla="*/ 0 h 401047"/>
                    <a:gd name="connsiteX3" fmla="*/ 624114 w 624114"/>
                    <a:gd name="connsiteY3" fmla="*/ 323108 h 401047"/>
                    <a:gd name="connsiteX4" fmla="*/ 0 w 624114"/>
                    <a:gd name="connsiteY4" fmla="*/ 323108 h 4010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24114" h="401047">
                      <a:moveTo>
                        <a:pt x="0" y="323108"/>
                      </a:moveTo>
                      <a:cubicBezTo>
                        <a:pt x="209560" y="185259"/>
                        <a:pt x="37283" y="107703"/>
                        <a:pt x="55924" y="0"/>
                      </a:cubicBezTo>
                      <a:lnTo>
                        <a:pt x="568190" y="0"/>
                      </a:lnTo>
                      <a:cubicBezTo>
                        <a:pt x="586831" y="107703"/>
                        <a:pt x="454748" y="175211"/>
                        <a:pt x="624114" y="323108"/>
                      </a:cubicBezTo>
                      <a:cubicBezTo>
                        <a:pt x="317446" y="454147"/>
                        <a:pt x="214614" y="395907"/>
                        <a:pt x="0" y="323108"/>
                      </a:cubicBezTo>
                      <a:close/>
                    </a:path>
                  </a:pathLst>
                </a:custGeom>
                <a:grpFill/>
                <a:ln w="19050">
                  <a:solidFill>
                    <a:srgbClr val="4F4F4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2" name="Trapezoid 42">
                  <a:extLst>
                    <a:ext uri="{FF2B5EF4-FFF2-40B4-BE49-F238E27FC236}">
                      <a16:creationId xmlns:a16="http://schemas.microsoft.com/office/drawing/2014/main" id="{636DBD68-E013-41E0-9CC2-87C62E5E962B}"/>
                    </a:ext>
                  </a:extLst>
                </p:cNvPr>
                <p:cNvSpPr/>
                <p:nvPr/>
              </p:nvSpPr>
              <p:spPr>
                <a:xfrm flipV="1">
                  <a:off x="5812234" y="2004870"/>
                  <a:ext cx="624114" cy="323108"/>
                </a:xfrm>
                <a:prstGeom prst="trapezoid">
                  <a:avLst>
                    <a:gd name="adj" fmla="val 17308"/>
                  </a:avLst>
                </a:prstGeom>
                <a:grpFill/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33" name="Trapezoid 7">
                  <a:extLst>
                    <a:ext uri="{FF2B5EF4-FFF2-40B4-BE49-F238E27FC236}">
                      <a16:creationId xmlns:a16="http://schemas.microsoft.com/office/drawing/2014/main" id="{4224B37E-DC20-47A6-9C5A-922AA5CE7C98}"/>
                    </a:ext>
                  </a:extLst>
                </p:cNvPr>
                <p:cNvSpPr/>
                <p:nvPr/>
              </p:nvSpPr>
              <p:spPr>
                <a:xfrm flipV="1">
                  <a:off x="5615222" y="1844859"/>
                  <a:ext cx="1089083" cy="405125"/>
                </a:xfrm>
                <a:custGeom>
                  <a:avLst/>
                  <a:gdLst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23108"/>
                    <a:gd name="connsiteX1" fmla="*/ 55924 w 624114"/>
                    <a:gd name="connsiteY1" fmla="*/ 0 h 323108"/>
                    <a:gd name="connsiteX2" fmla="*/ 568190 w 624114"/>
                    <a:gd name="connsiteY2" fmla="*/ 0 h 323108"/>
                    <a:gd name="connsiteX3" fmla="*/ 624114 w 624114"/>
                    <a:gd name="connsiteY3" fmla="*/ 323108 h 323108"/>
                    <a:gd name="connsiteX4" fmla="*/ 0 w 624114"/>
                    <a:gd name="connsiteY4" fmla="*/ 323108 h 323108"/>
                    <a:gd name="connsiteX0" fmla="*/ 0 w 624114"/>
                    <a:gd name="connsiteY0" fmla="*/ 323108 h 381347"/>
                    <a:gd name="connsiteX1" fmla="*/ 55924 w 624114"/>
                    <a:gd name="connsiteY1" fmla="*/ 0 h 381347"/>
                    <a:gd name="connsiteX2" fmla="*/ 568190 w 624114"/>
                    <a:gd name="connsiteY2" fmla="*/ 0 h 381347"/>
                    <a:gd name="connsiteX3" fmla="*/ 624114 w 624114"/>
                    <a:gd name="connsiteY3" fmla="*/ 323108 h 381347"/>
                    <a:gd name="connsiteX4" fmla="*/ 0 w 624114"/>
                    <a:gd name="connsiteY4" fmla="*/ 323108 h 381347"/>
                    <a:gd name="connsiteX0" fmla="*/ 0 w 624114"/>
                    <a:gd name="connsiteY0" fmla="*/ 323108 h 401047"/>
                    <a:gd name="connsiteX1" fmla="*/ 55924 w 624114"/>
                    <a:gd name="connsiteY1" fmla="*/ 0 h 401047"/>
                    <a:gd name="connsiteX2" fmla="*/ 568190 w 624114"/>
                    <a:gd name="connsiteY2" fmla="*/ 0 h 401047"/>
                    <a:gd name="connsiteX3" fmla="*/ 624114 w 624114"/>
                    <a:gd name="connsiteY3" fmla="*/ 323108 h 401047"/>
                    <a:gd name="connsiteX4" fmla="*/ 0 w 624114"/>
                    <a:gd name="connsiteY4" fmla="*/ 323108 h 4010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624114" h="401047">
                      <a:moveTo>
                        <a:pt x="0" y="323108"/>
                      </a:moveTo>
                      <a:cubicBezTo>
                        <a:pt x="209560" y="185259"/>
                        <a:pt x="37283" y="107703"/>
                        <a:pt x="55924" y="0"/>
                      </a:cubicBezTo>
                      <a:lnTo>
                        <a:pt x="568190" y="0"/>
                      </a:lnTo>
                      <a:cubicBezTo>
                        <a:pt x="586831" y="107703"/>
                        <a:pt x="454748" y="175211"/>
                        <a:pt x="624114" y="323108"/>
                      </a:cubicBezTo>
                      <a:cubicBezTo>
                        <a:pt x="317446" y="454147"/>
                        <a:pt x="214614" y="395907"/>
                        <a:pt x="0" y="323108"/>
                      </a:cubicBezTo>
                      <a:close/>
                    </a:path>
                  </a:pathLst>
                </a:custGeom>
                <a:solidFill>
                  <a:schemeClr val="tx1"/>
                </a:solidFill>
                <a:ln w="19050">
                  <a:solidFill>
                    <a:srgbClr val="3F3F3F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schemeClr val="tx1"/>
                    </a:solidFill>
                  </a:endParaRPr>
                </a:p>
              </p:txBody>
            </p:sp>
          </p:grpSp>
          <p:cxnSp>
            <p:nvCxnSpPr>
              <p:cNvPr id="30" name="Straight Connector 35">
                <a:extLst>
                  <a:ext uri="{FF2B5EF4-FFF2-40B4-BE49-F238E27FC236}">
                    <a16:creationId xmlns:a16="http://schemas.microsoft.com/office/drawing/2014/main" id="{2018C0BC-D65B-4BFE-8726-9E1CA87DC790}"/>
                  </a:ext>
                </a:extLst>
              </p:cNvPr>
              <p:cNvCxnSpPr/>
              <p:nvPr/>
            </p:nvCxnSpPr>
            <p:spPr>
              <a:xfrm flipV="1">
                <a:off x="6124294" y="-3957734"/>
                <a:ext cx="86866" cy="5775442"/>
              </a:xfrm>
              <a:prstGeom prst="line">
                <a:avLst/>
              </a:prstGeom>
              <a:grpFill/>
              <a:ln w="12700">
                <a:solidFill>
                  <a:srgbClr val="02020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26" name="Picture 70">
              <a:extLst>
                <a:ext uri="{FF2B5EF4-FFF2-40B4-BE49-F238E27FC236}">
                  <a16:creationId xmlns:a16="http://schemas.microsoft.com/office/drawing/2014/main" id="{28F0844A-1ACC-4186-A996-B040FE8D2A5A}"/>
                </a:ext>
              </a:extLst>
            </p:cNvPr>
            <p:cNvPicPr>
              <a:picLocks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86327" y="1464558"/>
              <a:ext cx="4631587" cy="2207320"/>
            </a:xfrm>
            <a:prstGeom prst="rect">
              <a:avLst/>
            </a:prstGeom>
            <a:grpFill/>
          </p:spPr>
        </p:pic>
      </p:grpSp>
    </p:spTree>
    <p:extLst>
      <p:ext uri="{BB962C8B-B14F-4D97-AF65-F5344CB8AC3E}">
        <p14:creationId xmlns:p14="http://schemas.microsoft.com/office/powerpoint/2010/main" val="1079232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CF34079-EEF9-4657-8F5A-13DEFFCB1F59}"/>
              </a:ext>
            </a:extLst>
          </p:cNvPr>
          <p:cNvSpPr/>
          <p:nvPr/>
        </p:nvSpPr>
        <p:spPr>
          <a:xfrm>
            <a:off x="-72682" y="4161692"/>
            <a:ext cx="12191999" cy="2848708"/>
          </a:xfrm>
          <a:custGeom>
            <a:avLst/>
            <a:gdLst>
              <a:gd name="connsiteX0" fmla="*/ 3183987 w 12191999"/>
              <a:gd name="connsiteY0" fmla="*/ 495881 h 2848708"/>
              <a:gd name="connsiteX1" fmla="*/ 2213316 w 12191999"/>
              <a:gd name="connsiteY1" fmla="*/ 1466552 h 2848708"/>
              <a:gd name="connsiteX2" fmla="*/ 2213316 w 12191999"/>
              <a:gd name="connsiteY2" fmla="*/ 2838152 h 2848708"/>
              <a:gd name="connsiteX3" fmla="*/ 4154658 w 12191999"/>
              <a:gd name="connsiteY3" fmla="*/ 2838152 h 2848708"/>
              <a:gd name="connsiteX4" fmla="*/ 4154658 w 12191999"/>
              <a:gd name="connsiteY4" fmla="*/ 1466552 h 2848708"/>
              <a:gd name="connsiteX5" fmla="*/ 3183987 w 12191999"/>
              <a:gd name="connsiteY5" fmla="*/ 495881 h 2848708"/>
              <a:gd name="connsiteX6" fmla="*/ 5790024 w 12191999"/>
              <a:gd name="connsiteY6" fmla="*/ 495880 h 2848708"/>
              <a:gd name="connsiteX7" fmla="*/ 4618889 w 12191999"/>
              <a:gd name="connsiteY7" fmla="*/ 1667016 h 2848708"/>
              <a:gd name="connsiteX8" fmla="*/ 4618889 w 12191999"/>
              <a:gd name="connsiteY8" fmla="*/ 2838151 h 2848708"/>
              <a:gd name="connsiteX9" fmla="*/ 7453527 w 12191999"/>
              <a:gd name="connsiteY9" fmla="*/ 2838151 h 2848708"/>
              <a:gd name="connsiteX10" fmla="*/ 7453528 w 12191999"/>
              <a:gd name="connsiteY10" fmla="*/ 1667016 h 2848708"/>
              <a:gd name="connsiteX11" fmla="*/ 6282392 w 12191999"/>
              <a:gd name="connsiteY11" fmla="*/ 495880 h 2848708"/>
              <a:gd name="connsiteX12" fmla="*/ 9008012 w 12191999"/>
              <a:gd name="connsiteY12" fmla="*/ 495879 h 2848708"/>
              <a:gd name="connsiteX13" fmla="*/ 8037341 w 12191999"/>
              <a:gd name="connsiteY13" fmla="*/ 1466550 h 2848708"/>
              <a:gd name="connsiteX14" fmla="*/ 8037341 w 12191999"/>
              <a:gd name="connsiteY14" fmla="*/ 2838150 h 2848708"/>
              <a:gd name="connsiteX15" fmla="*/ 9978683 w 12191999"/>
              <a:gd name="connsiteY15" fmla="*/ 2838150 h 2848708"/>
              <a:gd name="connsiteX16" fmla="*/ 9978683 w 12191999"/>
              <a:gd name="connsiteY16" fmla="*/ 1466550 h 2848708"/>
              <a:gd name="connsiteX17" fmla="*/ 9008012 w 12191999"/>
              <a:gd name="connsiteY17" fmla="*/ 495879 h 2848708"/>
              <a:gd name="connsiteX18" fmla="*/ 0 w 12191999"/>
              <a:gd name="connsiteY18" fmla="*/ 0 h 2848708"/>
              <a:gd name="connsiteX19" fmla="*/ 12191999 w 12191999"/>
              <a:gd name="connsiteY19" fmla="*/ 0 h 2848708"/>
              <a:gd name="connsiteX20" fmla="*/ 12191999 w 12191999"/>
              <a:gd name="connsiteY20" fmla="*/ 837741 h 2848708"/>
              <a:gd name="connsiteX21" fmla="*/ 12144508 w 12191999"/>
              <a:gd name="connsiteY21" fmla="*/ 780181 h 2848708"/>
              <a:gd name="connsiteX22" fmla="*/ 11458140 w 12191999"/>
              <a:gd name="connsiteY22" fmla="*/ 495878 h 2848708"/>
              <a:gd name="connsiteX23" fmla="*/ 10487469 w 12191999"/>
              <a:gd name="connsiteY23" fmla="*/ 1466549 h 2848708"/>
              <a:gd name="connsiteX24" fmla="*/ 10487469 w 12191999"/>
              <a:gd name="connsiteY24" fmla="*/ 2838149 h 2848708"/>
              <a:gd name="connsiteX25" fmla="*/ 12191999 w 12191999"/>
              <a:gd name="connsiteY25" fmla="*/ 2838149 h 2848708"/>
              <a:gd name="connsiteX26" fmla="*/ 12191999 w 12191999"/>
              <a:gd name="connsiteY26" fmla="*/ 2848708 h 2848708"/>
              <a:gd name="connsiteX27" fmla="*/ 1648266 w 12191999"/>
              <a:gd name="connsiteY27" fmla="*/ 2848708 h 2848708"/>
              <a:gd name="connsiteX28" fmla="*/ 1648266 w 12191999"/>
              <a:gd name="connsiteY28" fmla="*/ 1480625 h 2848708"/>
              <a:gd name="connsiteX29" fmla="*/ 677595 w 12191999"/>
              <a:gd name="connsiteY29" fmla="*/ 509954 h 2848708"/>
              <a:gd name="connsiteX30" fmla="*/ 134883 w 12191999"/>
              <a:gd name="connsiteY30" fmla="*/ 675730 h 2848708"/>
              <a:gd name="connsiteX31" fmla="*/ 0 w 12191999"/>
              <a:gd name="connsiteY31" fmla="*/ 787019 h 2848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2191999" h="2848708">
                <a:moveTo>
                  <a:pt x="3183987" y="495881"/>
                </a:moveTo>
                <a:cubicBezTo>
                  <a:pt x="2647900" y="495881"/>
                  <a:pt x="2213316" y="930465"/>
                  <a:pt x="2213316" y="1466552"/>
                </a:cubicBezTo>
                <a:lnTo>
                  <a:pt x="2213316" y="2838152"/>
                </a:lnTo>
                <a:lnTo>
                  <a:pt x="4154658" y="2838152"/>
                </a:lnTo>
                <a:lnTo>
                  <a:pt x="4154658" y="1466552"/>
                </a:lnTo>
                <a:cubicBezTo>
                  <a:pt x="4154658" y="930465"/>
                  <a:pt x="3720074" y="495881"/>
                  <a:pt x="3183987" y="495881"/>
                </a:cubicBezTo>
                <a:close/>
                <a:moveTo>
                  <a:pt x="5790024" y="495880"/>
                </a:moveTo>
                <a:cubicBezTo>
                  <a:pt x="5143223" y="495880"/>
                  <a:pt x="4618889" y="1020215"/>
                  <a:pt x="4618889" y="1667016"/>
                </a:cubicBezTo>
                <a:lnTo>
                  <a:pt x="4618889" y="2838151"/>
                </a:lnTo>
                <a:lnTo>
                  <a:pt x="7453527" y="2838151"/>
                </a:lnTo>
                <a:cubicBezTo>
                  <a:pt x="7453527" y="2447773"/>
                  <a:pt x="7453528" y="2057394"/>
                  <a:pt x="7453528" y="1667016"/>
                </a:cubicBezTo>
                <a:cubicBezTo>
                  <a:pt x="7453528" y="1020215"/>
                  <a:pt x="6929193" y="495880"/>
                  <a:pt x="6282392" y="495880"/>
                </a:cubicBezTo>
                <a:close/>
                <a:moveTo>
                  <a:pt x="9008012" y="495879"/>
                </a:moveTo>
                <a:cubicBezTo>
                  <a:pt x="8471925" y="495879"/>
                  <a:pt x="8037341" y="930463"/>
                  <a:pt x="8037341" y="1466550"/>
                </a:cubicBezTo>
                <a:lnTo>
                  <a:pt x="8037341" y="2838150"/>
                </a:lnTo>
                <a:lnTo>
                  <a:pt x="9978683" y="2838150"/>
                </a:lnTo>
                <a:lnTo>
                  <a:pt x="9978683" y="1466550"/>
                </a:lnTo>
                <a:cubicBezTo>
                  <a:pt x="9978683" y="930463"/>
                  <a:pt x="9544099" y="495879"/>
                  <a:pt x="9008012" y="495879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837741"/>
                </a:lnTo>
                <a:lnTo>
                  <a:pt x="12144508" y="780181"/>
                </a:lnTo>
                <a:cubicBezTo>
                  <a:pt x="11968851" y="604524"/>
                  <a:pt x="11726183" y="495878"/>
                  <a:pt x="11458140" y="495878"/>
                </a:cubicBezTo>
                <a:cubicBezTo>
                  <a:pt x="10922053" y="495878"/>
                  <a:pt x="10487469" y="930462"/>
                  <a:pt x="10487469" y="1466549"/>
                </a:cubicBezTo>
                <a:lnTo>
                  <a:pt x="10487469" y="2838149"/>
                </a:lnTo>
                <a:lnTo>
                  <a:pt x="12191999" y="2838149"/>
                </a:lnTo>
                <a:lnTo>
                  <a:pt x="12191999" y="2848708"/>
                </a:lnTo>
                <a:lnTo>
                  <a:pt x="1648266" y="2848708"/>
                </a:lnTo>
                <a:lnTo>
                  <a:pt x="1648266" y="1480625"/>
                </a:lnTo>
                <a:cubicBezTo>
                  <a:pt x="1648266" y="944538"/>
                  <a:pt x="1213682" y="509954"/>
                  <a:pt x="677595" y="509954"/>
                </a:cubicBezTo>
                <a:cubicBezTo>
                  <a:pt x="476562" y="509954"/>
                  <a:pt x="289803" y="571068"/>
                  <a:pt x="134883" y="675730"/>
                </a:cubicBezTo>
                <a:lnTo>
                  <a:pt x="0" y="787019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F2E80C4A-C70F-457E-84D8-43ECF2B245C8}"/>
              </a:ext>
            </a:extLst>
          </p:cNvPr>
          <p:cNvSpPr/>
          <p:nvPr/>
        </p:nvSpPr>
        <p:spPr>
          <a:xfrm>
            <a:off x="2" y="4009292"/>
            <a:ext cx="12191999" cy="2848708"/>
          </a:xfrm>
          <a:custGeom>
            <a:avLst/>
            <a:gdLst>
              <a:gd name="connsiteX0" fmla="*/ 3183987 w 12191999"/>
              <a:gd name="connsiteY0" fmla="*/ 495881 h 2848708"/>
              <a:gd name="connsiteX1" fmla="*/ 2213316 w 12191999"/>
              <a:gd name="connsiteY1" fmla="*/ 1466552 h 2848708"/>
              <a:gd name="connsiteX2" fmla="*/ 2213316 w 12191999"/>
              <a:gd name="connsiteY2" fmla="*/ 2838152 h 2848708"/>
              <a:gd name="connsiteX3" fmla="*/ 4154658 w 12191999"/>
              <a:gd name="connsiteY3" fmla="*/ 2838152 h 2848708"/>
              <a:gd name="connsiteX4" fmla="*/ 4154658 w 12191999"/>
              <a:gd name="connsiteY4" fmla="*/ 1466552 h 2848708"/>
              <a:gd name="connsiteX5" fmla="*/ 3183987 w 12191999"/>
              <a:gd name="connsiteY5" fmla="*/ 495881 h 2848708"/>
              <a:gd name="connsiteX6" fmla="*/ 5790024 w 12191999"/>
              <a:gd name="connsiteY6" fmla="*/ 495880 h 2848708"/>
              <a:gd name="connsiteX7" fmla="*/ 4618889 w 12191999"/>
              <a:gd name="connsiteY7" fmla="*/ 1667016 h 2848708"/>
              <a:gd name="connsiteX8" fmla="*/ 4618889 w 12191999"/>
              <a:gd name="connsiteY8" fmla="*/ 2838151 h 2848708"/>
              <a:gd name="connsiteX9" fmla="*/ 7453527 w 12191999"/>
              <a:gd name="connsiteY9" fmla="*/ 2838151 h 2848708"/>
              <a:gd name="connsiteX10" fmla="*/ 7453528 w 12191999"/>
              <a:gd name="connsiteY10" fmla="*/ 1667016 h 2848708"/>
              <a:gd name="connsiteX11" fmla="*/ 6282392 w 12191999"/>
              <a:gd name="connsiteY11" fmla="*/ 495880 h 2848708"/>
              <a:gd name="connsiteX12" fmla="*/ 9008012 w 12191999"/>
              <a:gd name="connsiteY12" fmla="*/ 495879 h 2848708"/>
              <a:gd name="connsiteX13" fmla="*/ 8037341 w 12191999"/>
              <a:gd name="connsiteY13" fmla="*/ 1466550 h 2848708"/>
              <a:gd name="connsiteX14" fmla="*/ 8037341 w 12191999"/>
              <a:gd name="connsiteY14" fmla="*/ 2838150 h 2848708"/>
              <a:gd name="connsiteX15" fmla="*/ 9978683 w 12191999"/>
              <a:gd name="connsiteY15" fmla="*/ 2838150 h 2848708"/>
              <a:gd name="connsiteX16" fmla="*/ 9978683 w 12191999"/>
              <a:gd name="connsiteY16" fmla="*/ 1466550 h 2848708"/>
              <a:gd name="connsiteX17" fmla="*/ 9008012 w 12191999"/>
              <a:gd name="connsiteY17" fmla="*/ 495879 h 2848708"/>
              <a:gd name="connsiteX18" fmla="*/ 0 w 12191999"/>
              <a:gd name="connsiteY18" fmla="*/ 0 h 2848708"/>
              <a:gd name="connsiteX19" fmla="*/ 12191999 w 12191999"/>
              <a:gd name="connsiteY19" fmla="*/ 0 h 2848708"/>
              <a:gd name="connsiteX20" fmla="*/ 12191999 w 12191999"/>
              <a:gd name="connsiteY20" fmla="*/ 837741 h 2848708"/>
              <a:gd name="connsiteX21" fmla="*/ 12144508 w 12191999"/>
              <a:gd name="connsiteY21" fmla="*/ 780181 h 2848708"/>
              <a:gd name="connsiteX22" fmla="*/ 11458140 w 12191999"/>
              <a:gd name="connsiteY22" fmla="*/ 495878 h 2848708"/>
              <a:gd name="connsiteX23" fmla="*/ 10487469 w 12191999"/>
              <a:gd name="connsiteY23" fmla="*/ 1466549 h 2848708"/>
              <a:gd name="connsiteX24" fmla="*/ 10487469 w 12191999"/>
              <a:gd name="connsiteY24" fmla="*/ 2838149 h 2848708"/>
              <a:gd name="connsiteX25" fmla="*/ 12191999 w 12191999"/>
              <a:gd name="connsiteY25" fmla="*/ 2838149 h 2848708"/>
              <a:gd name="connsiteX26" fmla="*/ 12191999 w 12191999"/>
              <a:gd name="connsiteY26" fmla="*/ 2848708 h 2848708"/>
              <a:gd name="connsiteX27" fmla="*/ 1648266 w 12191999"/>
              <a:gd name="connsiteY27" fmla="*/ 2848708 h 2848708"/>
              <a:gd name="connsiteX28" fmla="*/ 1648266 w 12191999"/>
              <a:gd name="connsiteY28" fmla="*/ 1480625 h 2848708"/>
              <a:gd name="connsiteX29" fmla="*/ 677595 w 12191999"/>
              <a:gd name="connsiteY29" fmla="*/ 509954 h 2848708"/>
              <a:gd name="connsiteX30" fmla="*/ 134883 w 12191999"/>
              <a:gd name="connsiteY30" fmla="*/ 675730 h 2848708"/>
              <a:gd name="connsiteX31" fmla="*/ 0 w 12191999"/>
              <a:gd name="connsiteY31" fmla="*/ 787019 h 28487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2191999" h="2848708">
                <a:moveTo>
                  <a:pt x="3183987" y="495881"/>
                </a:moveTo>
                <a:cubicBezTo>
                  <a:pt x="2647900" y="495881"/>
                  <a:pt x="2213316" y="930465"/>
                  <a:pt x="2213316" y="1466552"/>
                </a:cubicBezTo>
                <a:lnTo>
                  <a:pt x="2213316" y="2838152"/>
                </a:lnTo>
                <a:lnTo>
                  <a:pt x="4154658" y="2838152"/>
                </a:lnTo>
                <a:lnTo>
                  <a:pt x="4154658" y="1466552"/>
                </a:lnTo>
                <a:cubicBezTo>
                  <a:pt x="4154658" y="930465"/>
                  <a:pt x="3720074" y="495881"/>
                  <a:pt x="3183987" y="495881"/>
                </a:cubicBezTo>
                <a:close/>
                <a:moveTo>
                  <a:pt x="5790024" y="495880"/>
                </a:moveTo>
                <a:cubicBezTo>
                  <a:pt x="5143223" y="495880"/>
                  <a:pt x="4618889" y="1020215"/>
                  <a:pt x="4618889" y="1667016"/>
                </a:cubicBezTo>
                <a:lnTo>
                  <a:pt x="4618889" y="2838151"/>
                </a:lnTo>
                <a:lnTo>
                  <a:pt x="7453527" y="2838151"/>
                </a:lnTo>
                <a:cubicBezTo>
                  <a:pt x="7453527" y="2447773"/>
                  <a:pt x="7453528" y="2057394"/>
                  <a:pt x="7453528" y="1667016"/>
                </a:cubicBezTo>
                <a:cubicBezTo>
                  <a:pt x="7453528" y="1020215"/>
                  <a:pt x="6929193" y="495880"/>
                  <a:pt x="6282392" y="495880"/>
                </a:cubicBezTo>
                <a:close/>
                <a:moveTo>
                  <a:pt x="9008012" y="495879"/>
                </a:moveTo>
                <a:cubicBezTo>
                  <a:pt x="8471925" y="495879"/>
                  <a:pt x="8037341" y="930463"/>
                  <a:pt x="8037341" y="1466550"/>
                </a:cubicBezTo>
                <a:lnTo>
                  <a:pt x="8037341" y="2838150"/>
                </a:lnTo>
                <a:lnTo>
                  <a:pt x="9978683" y="2838150"/>
                </a:lnTo>
                <a:lnTo>
                  <a:pt x="9978683" y="1466550"/>
                </a:lnTo>
                <a:cubicBezTo>
                  <a:pt x="9978683" y="930463"/>
                  <a:pt x="9544099" y="495879"/>
                  <a:pt x="9008012" y="495879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837741"/>
                </a:lnTo>
                <a:lnTo>
                  <a:pt x="12144508" y="780181"/>
                </a:lnTo>
                <a:cubicBezTo>
                  <a:pt x="11968851" y="604524"/>
                  <a:pt x="11726183" y="495878"/>
                  <a:pt x="11458140" y="495878"/>
                </a:cubicBezTo>
                <a:cubicBezTo>
                  <a:pt x="10922053" y="495878"/>
                  <a:pt x="10487469" y="930462"/>
                  <a:pt x="10487469" y="1466549"/>
                </a:cubicBezTo>
                <a:lnTo>
                  <a:pt x="10487469" y="2838149"/>
                </a:lnTo>
                <a:lnTo>
                  <a:pt x="12191999" y="2838149"/>
                </a:lnTo>
                <a:lnTo>
                  <a:pt x="12191999" y="2848708"/>
                </a:lnTo>
                <a:lnTo>
                  <a:pt x="1648266" y="2848708"/>
                </a:lnTo>
                <a:lnTo>
                  <a:pt x="1648266" y="1480625"/>
                </a:lnTo>
                <a:cubicBezTo>
                  <a:pt x="1648266" y="944538"/>
                  <a:pt x="1213682" y="509954"/>
                  <a:pt x="677595" y="509954"/>
                </a:cubicBezTo>
                <a:cubicBezTo>
                  <a:pt x="476562" y="509954"/>
                  <a:pt x="289803" y="571068"/>
                  <a:pt x="134883" y="675730"/>
                </a:cubicBezTo>
                <a:lnTo>
                  <a:pt x="0" y="78701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0" name="Group 89">
            <a:extLst>
              <a:ext uri="{FF2B5EF4-FFF2-40B4-BE49-F238E27FC236}">
                <a16:creationId xmlns:a16="http://schemas.microsoft.com/office/drawing/2014/main" id="{6423CB7A-CBB0-4D81-9F6A-C0CF60F5193F}"/>
              </a:ext>
            </a:extLst>
          </p:cNvPr>
          <p:cNvGrpSpPr/>
          <p:nvPr/>
        </p:nvGrpSpPr>
        <p:grpSpPr>
          <a:xfrm>
            <a:off x="-418823" y="3936185"/>
            <a:ext cx="13029646" cy="66500"/>
            <a:chOff x="875607" y="3208713"/>
            <a:chExt cx="13029646" cy="66500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8A6E6669-222C-4FC7-9604-DD649D708772}"/>
                </a:ext>
              </a:extLst>
            </p:cNvPr>
            <p:cNvSpPr/>
            <p:nvPr/>
          </p:nvSpPr>
          <p:spPr>
            <a:xfrm>
              <a:off x="87560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36683BC-89ED-49BE-9D25-8F40A3D28A0D}"/>
                </a:ext>
              </a:extLst>
            </p:cNvPr>
            <p:cNvSpPr/>
            <p:nvPr/>
          </p:nvSpPr>
          <p:spPr>
            <a:xfrm>
              <a:off x="105017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FD813D00-F48E-41E5-AF87-93FF2A67A1C3}"/>
                </a:ext>
              </a:extLst>
            </p:cNvPr>
            <p:cNvSpPr/>
            <p:nvPr/>
          </p:nvSpPr>
          <p:spPr>
            <a:xfrm>
              <a:off x="122474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CF4C3E17-2711-41A7-A866-A414FBB4F010}"/>
                </a:ext>
              </a:extLst>
            </p:cNvPr>
            <p:cNvSpPr/>
            <p:nvPr/>
          </p:nvSpPr>
          <p:spPr>
            <a:xfrm>
              <a:off x="139930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C3D0F3FE-2EFF-4BEC-ACD5-44C9A85D88E0}"/>
                </a:ext>
              </a:extLst>
            </p:cNvPr>
            <p:cNvSpPr/>
            <p:nvPr/>
          </p:nvSpPr>
          <p:spPr>
            <a:xfrm>
              <a:off x="157387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00CB0020-2EB0-4904-94F0-E4157F6F9ADC}"/>
                </a:ext>
              </a:extLst>
            </p:cNvPr>
            <p:cNvSpPr/>
            <p:nvPr/>
          </p:nvSpPr>
          <p:spPr>
            <a:xfrm>
              <a:off x="174844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ED783D7E-1B62-4618-8FE0-A1C4842A39F7}"/>
                </a:ext>
              </a:extLst>
            </p:cNvPr>
            <p:cNvSpPr/>
            <p:nvPr/>
          </p:nvSpPr>
          <p:spPr>
            <a:xfrm>
              <a:off x="192300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0404DD01-64A9-4A89-A870-B5C595D03850}"/>
                </a:ext>
              </a:extLst>
            </p:cNvPr>
            <p:cNvSpPr/>
            <p:nvPr/>
          </p:nvSpPr>
          <p:spPr>
            <a:xfrm>
              <a:off x="209757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00259E3C-A8FF-4720-8BCD-2AD023A2A262}"/>
                </a:ext>
              </a:extLst>
            </p:cNvPr>
            <p:cNvSpPr/>
            <p:nvPr/>
          </p:nvSpPr>
          <p:spPr>
            <a:xfrm>
              <a:off x="227214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CC73F059-00D6-407C-BA90-87B542557991}"/>
                </a:ext>
              </a:extLst>
            </p:cNvPr>
            <p:cNvSpPr/>
            <p:nvPr/>
          </p:nvSpPr>
          <p:spPr>
            <a:xfrm>
              <a:off x="244671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56C26804-6A7B-415D-B11E-6DCEB67E2E30}"/>
                </a:ext>
              </a:extLst>
            </p:cNvPr>
            <p:cNvSpPr/>
            <p:nvPr/>
          </p:nvSpPr>
          <p:spPr>
            <a:xfrm>
              <a:off x="262127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BE81DC7D-1867-4685-AD85-9985B10A74D1}"/>
                </a:ext>
              </a:extLst>
            </p:cNvPr>
            <p:cNvSpPr/>
            <p:nvPr/>
          </p:nvSpPr>
          <p:spPr>
            <a:xfrm>
              <a:off x="279584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B99770DD-831E-4D1A-8B8C-C397A9A561DA}"/>
                </a:ext>
              </a:extLst>
            </p:cNvPr>
            <p:cNvSpPr/>
            <p:nvPr/>
          </p:nvSpPr>
          <p:spPr>
            <a:xfrm>
              <a:off x="297041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7460F3FE-62B2-435D-828B-47BD3D0274CC}"/>
                </a:ext>
              </a:extLst>
            </p:cNvPr>
            <p:cNvSpPr/>
            <p:nvPr/>
          </p:nvSpPr>
          <p:spPr>
            <a:xfrm>
              <a:off x="314497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B3D33DF6-F776-4F8C-8409-BD0EEF4A8F5E}"/>
                </a:ext>
              </a:extLst>
            </p:cNvPr>
            <p:cNvSpPr/>
            <p:nvPr/>
          </p:nvSpPr>
          <p:spPr>
            <a:xfrm>
              <a:off x="331954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1A0026FB-C312-4140-A76E-61802044969F}"/>
                </a:ext>
              </a:extLst>
            </p:cNvPr>
            <p:cNvSpPr/>
            <p:nvPr/>
          </p:nvSpPr>
          <p:spPr>
            <a:xfrm>
              <a:off x="349411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77715CC4-F3EC-4C19-AD2E-B4A6B1BFD000}"/>
                </a:ext>
              </a:extLst>
            </p:cNvPr>
            <p:cNvSpPr/>
            <p:nvPr/>
          </p:nvSpPr>
          <p:spPr>
            <a:xfrm>
              <a:off x="366867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DB8CE68C-F0A3-43D8-921D-E1186F7D4CC7}"/>
                </a:ext>
              </a:extLst>
            </p:cNvPr>
            <p:cNvSpPr/>
            <p:nvPr/>
          </p:nvSpPr>
          <p:spPr>
            <a:xfrm>
              <a:off x="384324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A572D033-ABD7-49D4-B891-1E2E3AC0AD7B}"/>
                </a:ext>
              </a:extLst>
            </p:cNvPr>
            <p:cNvSpPr/>
            <p:nvPr/>
          </p:nvSpPr>
          <p:spPr>
            <a:xfrm>
              <a:off x="401781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DF88AEDD-F16C-4D09-9860-956E84267F63}"/>
                </a:ext>
              </a:extLst>
            </p:cNvPr>
            <p:cNvSpPr/>
            <p:nvPr/>
          </p:nvSpPr>
          <p:spPr>
            <a:xfrm>
              <a:off x="419238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47C8AA0C-ADB0-4031-B665-2C7E90EC0446}"/>
                </a:ext>
              </a:extLst>
            </p:cNvPr>
            <p:cNvSpPr/>
            <p:nvPr/>
          </p:nvSpPr>
          <p:spPr>
            <a:xfrm>
              <a:off x="436694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7A6E5D06-BF8B-4690-9309-AF9CD341DF13}"/>
                </a:ext>
              </a:extLst>
            </p:cNvPr>
            <p:cNvSpPr/>
            <p:nvPr/>
          </p:nvSpPr>
          <p:spPr>
            <a:xfrm>
              <a:off x="454151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6E5879F8-63A6-4B0B-B104-32814766D154}"/>
                </a:ext>
              </a:extLst>
            </p:cNvPr>
            <p:cNvSpPr/>
            <p:nvPr/>
          </p:nvSpPr>
          <p:spPr>
            <a:xfrm>
              <a:off x="471608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5D7144B8-0CC4-4740-B6DD-25D412C065E7}"/>
                </a:ext>
              </a:extLst>
            </p:cNvPr>
            <p:cNvSpPr/>
            <p:nvPr/>
          </p:nvSpPr>
          <p:spPr>
            <a:xfrm>
              <a:off x="489064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3609F947-606B-424B-9223-C05692C1B41A}"/>
                </a:ext>
              </a:extLst>
            </p:cNvPr>
            <p:cNvSpPr/>
            <p:nvPr/>
          </p:nvSpPr>
          <p:spPr>
            <a:xfrm>
              <a:off x="506521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C88F5285-3F45-4CBC-B2F2-673D074907C3}"/>
                </a:ext>
              </a:extLst>
            </p:cNvPr>
            <p:cNvSpPr/>
            <p:nvPr/>
          </p:nvSpPr>
          <p:spPr>
            <a:xfrm>
              <a:off x="523978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C942A968-A9B7-48B9-B883-BA4CF3535431}"/>
                </a:ext>
              </a:extLst>
            </p:cNvPr>
            <p:cNvSpPr/>
            <p:nvPr/>
          </p:nvSpPr>
          <p:spPr>
            <a:xfrm>
              <a:off x="541434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B9367951-9D28-479C-8FB6-21410538144C}"/>
                </a:ext>
              </a:extLst>
            </p:cNvPr>
            <p:cNvSpPr/>
            <p:nvPr/>
          </p:nvSpPr>
          <p:spPr>
            <a:xfrm>
              <a:off x="558891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Freeform: Shape 42">
              <a:extLst>
                <a:ext uri="{FF2B5EF4-FFF2-40B4-BE49-F238E27FC236}">
                  <a16:creationId xmlns:a16="http://schemas.microsoft.com/office/drawing/2014/main" id="{F98768F0-A156-421A-BDC1-384DA8784F5D}"/>
                </a:ext>
              </a:extLst>
            </p:cNvPr>
            <p:cNvSpPr/>
            <p:nvPr/>
          </p:nvSpPr>
          <p:spPr>
            <a:xfrm>
              <a:off x="576348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AC849FF9-CA3C-44E8-83AF-FC2048BDC003}"/>
                </a:ext>
              </a:extLst>
            </p:cNvPr>
            <p:cNvSpPr/>
            <p:nvPr/>
          </p:nvSpPr>
          <p:spPr>
            <a:xfrm>
              <a:off x="593805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4AACB40C-9F9C-4F5E-BA15-F36D7E53FEAE}"/>
                </a:ext>
              </a:extLst>
            </p:cNvPr>
            <p:cNvSpPr/>
            <p:nvPr/>
          </p:nvSpPr>
          <p:spPr>
            <a:xfrm>
              <a:off x="611261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C3502E7D-1BA9-4F0D-801A-D43BD5A01535}"/>
                </a:ext>
              </a:extLst>
            </p:cNvPr>
            <p:cNvSpPr/>
            <p:nvPr/>
          </p:nvSpPr>
          <p:spPr>
            <a:xfrm>
              <a:off x="628718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AF76B982-4EE2-49C8-9B3E-8F1F6704E153}"/>
                </a:ext>
              </a:extLst>
            </p:cNvPr>
            <p:cNvSpPr/>
            <p:nvPr/>
          </p:nvSpPr>
          <p:spPr>
            <a:xfrm>
              <a:off x="646175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: Shape 47">
              <a:extLst>
                <a:ext uri="{FF2B5EF4-FFF2-40B4-BE49-F238E27FC236}">
                  <a16:creationId xmlns:a16="http://schemas.microsoft.com/office/drawing/2014/main" id="{E4073A58-8D46-4A77-AD3E-F08BA3C8FBE9}"/>
                </a:ext>
              </a:extLst>
            </p:cNvPr>
            <p:cNvSpPr/>
            <p:nvPr/>
          </p:nvSpPr>
          <p:spPr>
            <a:xfrm>
              <a:off x="663631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B765BEAE-7B71-455B-BEC1-EC6D4FBB52F7}"/>
                </a:ext>
              </a:extLst>
            </p:cNvPr>
            <p:cNvSpPr/>
            <p:nvPr/>
          </p:nvSpPr>
          <p:spPr>
            <a:xfrm>
              <a:off x="681088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B1469BBF-82A4-40F3-8A10-B3B3DEDBB130}"/>
                </a:ext>
              </a:extLst>
            </p:cNvPr>
            <p:cNvSpPr/>
            <p:nvPr/>
          </p:nvSpPr>
          <p:spPr>
            <a:xfrm>
              <a:off x="698545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685E1F78-4F8B-4B7E-BC1B-1A5926673087}"/>
                </a:ext>
              </a:extLst>
            </p:cNvPr>
            <p:cNvSpPr/>
            <p:nvPr/>
          </p:nvSpPr>
          <p:spPr>
            <a:xfrm>
              <a:off x="716001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940E680E-0447-4E6C-90E8-29A2DB6F59C0}"/>
                </a:ext>
              </a:extLst>
            </p:cNvPr>
            <p:cNvSpPr/>
            <p:nvPr/>
          </p:nvSpPr>
          <p:spPr>
            <a:xfrm>
              <a:off x="733458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C08465D0-6640-4641-8A5A-2179B707AB18}"/>
                </a:ext>
              </a:extLst>
            </p:cNvPr>
            <p:cNvSpPr/>
            <p:nvPr/>
          </p:nvSpPr>
          <p:spPr>
            <a:xfrm>
              <a:off x="750915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F874DD69-9F1B-4009-8A17-EA429AA69DEB}"/>
                </a:ext>
              </a:extLst>
            </p:cNvPr>
            <p:cNvSpPr/>
            <p:nvPr/>
          </p:nvSpPr>
          <p:spPr>
            <a:xfrm>
              <a:off x="768372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4467547F-2969-470F-B090-2713343DC55D}"/>
                </a:ext>
              </a:extLst>
            </p:cNvPr>
            <p:cNvSpPr/>
            <p:nvPr/>
          </p:nvSpPr>
          <p:spPr>
            <a:xfrm>
              <a:off x="785828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024C61CB-EFC5-4D66-A28B-427D5BA751E3}"/>
                </a:ext>
              </a:extLst>
            </p:cNvPr>
            <p:cNvSpPr/>
            <p:nvPr/>
          </p:nvSpPr>
          <p:spPr>
            <a:xfrm>
              <a:off x="803285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DFB59739-3CA2-4C5B-9E88-36C8D9C85ED1}"/>
                </a:ext>
              </a:extLst>
            </p:cNvPr>
            <p:cNvSpPr/>
            <p:nvPr/>
          </p:nvSpPr>
          <p:spPr>
            <a:xfrm>
              <a:off x="820742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7BA47E68-3C21-4D92-9191-72C22A16D94D}"/>
                </a:ext>
              </a:extLst>
            </p:cNvPr>
            <p:cNvSpPr/>
            <p:nvPr/>
          </p:nvSpPr>
          <p:spPr>
            <a:xfrm>
              <a:off x="838198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C8383ACB-81F9-476F-A2C8-7274C5AC0B77}"/>
                </a:ext>
              </a:extLst>
            </p:cNvPr>
            <p:cNvSpPr/>
            <p:nvPr/>
          </p:nvSpPr>
          <p:spPr>
            <a:xfrm>
              <a:off x="855655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064832AC-B594-45D2-A6A1-838DDF3206A1}"/>
                </a:ext>
              </a:extLst>
            </p:cNvPr>
            <p:cNvSpPr/>
            <p:nvPr/>
          </p:nvSpPr>
          <p:spPr>
            <a:xfrm>
              <a:off x="873112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E20CBD84-B552-47CD-A0D7-EAFBC7DD75A5}"/>
                </a:ext>
              </a:extLst>
            </p:cNvPr>
            <p:cNvSpPr/>
            <p:nvPr/>
          </p:nvSpPr>
          <p:spPr>
            <a:xfrm>
              <a:off x="890568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C40E78C4-3290-43CE-9E83-1EB804587F6C}"/>
                </a:ext>
              </a:extLst>
            </p:cNvPr>
            <p:cNvSpPr/>
            <p:nvPr/>
          </p:nvSpPr>
          <p:spPr>
            <a:xfrm>
              <a:off x="908025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50ABC2BC-B158-4641-8F95-19A2BE20D264}"/>
                </a:ext>
              </a:extLst>
            </p:cNvPr>
            <p:cNvSpPr/>
            <p:nvPr/>
          </p:nvSpPr>
          <p:spPr>
            <a:xfrm>
              <a:off x="925482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Freeform: Shape 63">
              <a:extLst>
                <a:ext uri="{FF2B5EF4-FFF2-40B4-BE49-F238E27FC236}">
                  <a16:creationId xmlns:a16="http://schemas.microsoft.com/office/drawing/2014/main" id="{418352CE-0942-4C58-869C-6483577F1DAF}"/>
                </a:ext>
              </a:extLst>
            </p:cNvPr>
            <p:cNvSpPr/>
            <p:nvPr/>
          </p:nvSpPr>
          <p:spPr>
            <a:xfrm>
              <a:off x="942939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Freeform: Shape 64">
              <a:extLst>
                <a:ext uri="{FF2B5EF4-FFF2-40B4-BE49-F238E27FC236}">
                  <a16:creationId xmlns:a16="http://schemas.microsoft.com/office/drawing/2014/main" id="{4C8FCFD8-565E-485F-9AC4-2EFBFD7470FE}"/>
                </a:ext>
              </a:extLst>
            </p:cNvPr>
            <p:cNvSpPr/>
            <p:nvPr/>
          </p:nvSpPr>
          <p:spPr>
            <a:xfrm>
              <a:off x="960395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Freeform: Shape 65">
              <a:extLst>
                <a:ext uri="{FF2B5EF4-FFF2-40B4-BE49-F238E27FC236}">
                  <a16:creationId xmlns:a16="http://schemas.microsoft.com/office/drawing/2014/main" id="{C0ABB4F8-DF59-4236-A549-F85C93324005}"/>
                </a:ext>
              </a:extLst>
            </p:cNvPr>
            <p:cNvSpPr/>
            <p:nvPr/>
          </p:nvSpPr>
          <p:spPr>
            <a:xfrm>
              <a:off x="977852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id="{92077FA5-5FC3-406A-B40A-E6DC83E071B4}"/>
                </a:ext>
              </a:extLst>
            </p:cNvPr>
            <p:cNvSpPr/>
            <p:nvPr/>
          </p:nvSpPr>
          <p:spPr>
            <a:xfrm>
              <a:off x="995309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id="{2921061C-4E77-4F4A-B220-BCA8EC072337}"/>
                </a:ext>
              </a:extLst>
            </p:cNvPr>
            <p:cNvSpPr/>
            <p:nvPr/>
          </p:nvSpPr>
          <p:spPr>
            <a:xfrm>
              <a:off x="1012765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24D576E4-34DD-40A4-92A3-9BBC1870D1A1}"/>
                </a:ext>
              </a:extLst>
            </p:cNvPr>
            <p:cNvSpPr/>
            <p:nvPr/>
          </p:nvSpPr>
          <p:spPr>
            <a:xfrm>
              <a:off x="1030222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CB7A630B-1EBE-4C18-AA72-21F27B237AE1}"/>
                </a:ext>
              </a:extLst>
            </p:cNvPr>
            <p:cNvSpPr/>
            <p:nvPr/>
          </p:nvSpPr>
          <p:spPr>
            <a:xfrm>
              <a:off x="1047679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39E8A846-06D2-48FB-B2E0-1A32E3CAA9D7}"/>
                </a:ext>
              </a:extLst>
            </p:cNvPr>
            <p:cNvSpPr/>
            <p:nvPr/>
          </p:nvSpPr>
          <p:spPr>
            <a:xfrm>
              <a:off x="1065135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Freeform: Shape 71">
              <a:extLst>
                <a:ext uri="{FF2B5EF4-FFF2-40B4-BE49-F238E27FC236}">
                  <a16:creationId xmlns:a16="http://schemas.microsoft.com/office/drawing/2014/main" id="{0B13D83B-C857-4022-A7A7-2238CCB5DD01}"/>
                </a:ext>
              </a:extLst>
            </p:cNvPr>
            <p:cNvSpPr/>
            <p:nvPr/>
          </p:nvSpPr>
          <p:spPr>
            <a:xfrm>
              <a:off x="1082592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C514F47B-8CC0-4292-A987-F80A29229983}"/>
                </a:ext>
              </a:extLst>
            </p:cNvPr>
            <p:cNvSpPr/>
            <p:nvPr/>
          </p:nvSpPr>
          <p:spPr>
            <a:xfrm>
              <a:off x="1100049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: Shape 73">
              <a:extLst>
                <a:ext uri="{FF2B5EF4-FFF2-40B4-BE49-F238E27FC236}">
                  <a16:creationId xmlns:a16="http://schemas.microsoft.com/office/drawing/2014/main" id="{1C159865-52F3-4393-8DA3-32D9FA47001F}"/>
                </a:ext>
              </a:extLst>
            </p:cNvPr>
            <p:cNvSpPr/>
            <p:nvPr/>
          </p:nvSpPr>
          <p:spPr>
            <a:xfrm>
              <a:off x="1117506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5" name="Freeform: Shape 74">
              <a:extLst>
                <a:ext uri="{FF2B5EF4-FFF2-40B4-BE49-F238E27FC236}">
                  <a16:creationId xmlns:a16="http://schemas.microsoft.com/office/drawing/2014/main" id="{B9AD06CB-E70E-4087-9A5C-F2739B7891CE}"/>
                </a:ext>
              </a:extLst>
            </p:cNvPr>
            <p:cNvSpPr/>
            <p:nvPr/>
          </p:nvSpPr>
          <p:spPr>
            <a:xfrm>
              <a:off x="1134962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78CCE102-E7C8-4BC2-A675-60D0A0E3CD7D}"/>
                </a:ext>
              </a:extLst>
            </p:cNvPr>
            <p:cNvSpPr/>
            <p:nvPr/>
          </p:nvSpPr>
          <p:spPr>
            <a:xfrm>
              <a:off x="1152419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94A9A293-0912-492D-A911-B0B2264A7EF7}"/>
                </a:ext>
              </a:extLst>
            </p:cNvPr>
            <p:cNvSpPr/>
            <p:nvPr/>
          </p:nvSpPr>
          <p:spPr>
            <a:xfrm>
              <a:off x="1169876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E58544EE-13CF-4A8D-A708-3547661C070D}"/>
                </a:ext>
              </a:extLst>
            </p:cNvPr>
            <p:cNvSpPr/>
            <p:nvPr/>
          </p:nvSpPr>
          <p:spPr>
            <a:xfrm>
              <a:off x="1187332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id="{5AB607EF-173C-473D-9469-FAEBE42F127E}"/>
                </a:ext>
              </a:extLst>
            </p:cNvPr>
            <p:cNvSpPr/>
            <p:nvPr/>
          </p:nvSpPr>
          <p:spPr>
            <a:xfrm>
              <a:off x="1204789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Freeform: Shape 79">
              <a:extLst>
                <a:ext uri="{FF2B5EF4-FFF2-40B4-BE49-F238E27FC236}">
                  <a16:creationId xmlns:a16="http://schemas.microsoft.com/office/drawing/2014/main" id="{2E700DFA-BF84-4DC7-9564-E0EAA7C59037}"/>
                </a:ext>
              </a:extLst>
            </p:cNvPr>
            <p:cNvSpPr/>
            <p:nvPr/>
          </p:nvSpPr>
          <p:spPr>
            <a:xfrm>
              <a:off x="12222462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8F66BA70-E165-4BE6-92A4-B29549942535}"/>
                </a:ext>
              </a:extLst>
            </p:cNvPr>
            <p:cNvSpPr/>
            <p:nvPr/>
          </p:nvSpPr>
          <p:spPr>
            <a:xfrm>
              <a:off x="12397029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9B72A1B2-63E5-4CF5-93E9-3D7F25699AA5}"/>
                </a:ext>
              </a:extLst>
            </p:cNvPr>
            <p:cNvSpPr/>
            <p:nvPr/>
          </p:nvSpPr>
          <p:spPr>
            <a:xfrm>
              <a:off x="12571596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C2BE15D5-DE7E-4D80-BC0D-F28B27830F5A}"/>
                </a:ext>
              </a:extLst>
            </p:cNvPr>
            <p:cNvSpPr/>
            <p:nvPr/>
          </p:nvSpPr>
          <p:spPr>
            <a:xfrm>
              <a:off x="12746163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Freeform: Shape 83">
              <a:extLst>
                <a:ext uri="{FF2B5EF4-FFF2-40B4-BE49-F238E27FC236}">
                  <a16:creationId xmlns:a16="http://schemas.microsoft.com/office/drawing/2014/main" id="{148B188C-466E-45AD-AE22-CF2B6DB2CB2E}"/>
                </a:ext>
              </a:extLst>
            </p:cNvPr>
            <p:cNvSpPr/>
            <p:nvPr/>
          </p:nvSpPr>
          <p:spPr>
            <a:xfrm>
              <a:off x="12920730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213E0D47-E90D-4C46-ADFF-7350ADCA5320}"/>
                </a:ext>
              </a:extLst>
            </p:cNvPr>
            <p:cNvSpPr/>
            <p:nvPr/>
          </p:nvSpPr>
          <p:spPr>
            <a:xfrm>
              <a:off x="13095297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Freeform: Shape 85">
              <a:extLst>
                <a:ext uri="{FF2B5EF4-FFF2-40B4-BE49-F238E27FC236}">
                  <a16:creationId xmlns:a16="http://schemas.microsoft.com/office/drawing/2014/main" id="{07BC0D2C-1D64-48F3-956F-5D71923AF6D3}"/>
                </a:ext>
              </a:extLst>
            </p:cNvPr>
            <p:cNvSpPr/>
            <p:nvPr/>
          </p:nvSpPr>
          <p:spPr>
            <a:xfrm>
              <a:off x="13269864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Freeform: Shape 86">
              <a:extLst>
                <a:ext uri="{FF2B5EF4-FFF2-40B4-BE49-F238E27FC236}">
                  <a16:creationId xmlns:a16="http://schemas.microsoft.com/office/drawing/2014/main" id="{BA60BEB8-0C23-406B-938C-E4006ABFF8A2}"/>
                </a:ext>
              </a:extLst>
            </p:cNvPr>
            <p:cNvSpPr/>
            <p:nvPr/>
          </p:nvSpPr>
          <p:spPr>
            <a:xfrm>
              <a:off x="13444431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Freeform: Shape 87">
              <a:extLst>
                <a:ext uri="{FF2B5EF4-FFF2-40B4-BE49-F238E27FC236}">
                  <a16:creationId xmlns:a16="http://schemas.microsoft.com/office/drawing/2014/main" id="{A15422B7-31E1-4DC7-A9D5-1C007A11631C}"/>
                </a:ext>
              </a:extLst>
            </p:cNvPr>
            <p:cNvSpPr/>
            <p:nvPr/>
          </p:nvSpPr>
          <p:spPr>
            <a:xfrm>
              <a:off x="13618998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9" name="Freeform: Shape 88">
              <a:extLst>
                <a:ext uri="{FF2B5EF4-FFF2-40B4-BE49-F238E27FC236}">
                  <a16:creationId xmlns:a16="http://schemas.microsoft.com/office/drawing/2014/main" id="{A2045B9E-CD32-44C9-BEF8-CEAB32D6B3A9}"/>
                </a:ext>
              </a:extLst>
            </p:cNvPr>
            <p:cNvSpPr/>
            <p:nvPr/>
          </p:nvSpPr>
          <p:spPr>
            <a:xfrm>
              <a:off x="13793565" y="3208713"/>
              <a:ext cx="111688" cy="66500"/>
            </a:xfrm>
            <a:custGeom>
              <a:avLst/>
              <a:gdLst>
                <a:gd name="connsiteX0" fmla="*/ 300111 w 970671"/>
                <a:gd name="connsiteY0" fmla="*/ 0 h 555674"/>
                <a:gd name="connsiteX1" fmla="*/ 670559 w 970671"/>
                <a:gd name="connsiteY1" fmla="*/ 0 h 555674"/>
                <a:gd name="connsiteX2" fmla="*/ 717452 w 970671"/>
                <a:gd name="connsiteY2" fmla="*/ 46893 h 555674"/>
                <a:gd name="connsiteX3" fmla="*/ 717452 w 970671"/>
                <a:gd name="connsiteY3" fmla="*/ 119576 h 555674"/>
                <a:gd name="connsiteX4" fmla="*/ 752622 w 970671"/>
                <a:gd name="connsiteY4" fmla="*/ 119576 h 555674"/>
                <a:gd name="connsiteX5" fmla="*/ 970671 w 970671"/>
                <a:gd name="connsiteY5" fmla="*/ 337625 h 555674"/>
                <a:gd name="connsiteX6" fmla="*/ 752622 w 970671"/>
                <a:gd name="connsiteY6" fmla="*/ 555674 h 555674"/>
                <a:gd name="connsiteX7" fmla="*/ 218049 w 970671"/>
                <a:gd name="connsiteY7" fmla="*/ 555674 h 555674"/>
                <a:gd name="connsiteX8" fmla="*/ 0 w 970671"/>
                <a:gd name="connsiteY8" fmla="*/ 337625 h 555674"/>
                <a:gd name="connsiteX9" fmla="*/ 218049 w 970671"/>
                <a:gd name="connsiteY9" fmla="*/ 119576 h 555674"/>
                <a:gd name="connsiteX10" fmla="*/ 253218 w 970671"/>
                <a:gd name="connsiteY10" fmla="*/ 119576 h 555674"/>
                <a:gd name="connsiteX11" fmla="*/ 253218 w 970671"/>
                <a:gd name="connsiteY11" fmla="*/ 46893 h 555674"/>
                <a:gd name="connsiteX12" fmla="*/ 300111 w 970671"/>
                <a:gd name="connsiteY12" fmla="*/ 0 h 555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70671" h="555674">
                  <a:moveTo>
                    <a:pt x="300111" y="0"/>
                  </a:moveTo>
                  <a:lnTo>
                    <a:pt x="670559" y="0"/>
                  </a:lnTo>
                  <a:cubicBezTo>
                    <a:pt x="696457" y="0"/>
                    <a:pt x="717452" y="20995"/>
                    <a:pt x="717452" y="46893"/>
                  </a:cubicBezTo>
                  <a:lnTo>
                    <a:pt x="717452" y="119576"/>
                  </a:lnTo>
                  <a:lnTo>
                    <a:pt x="752622" y="119576"/>
                  </a:lnTo>
                  <a:cubicBezTo>
                    <a:pt x="873047" y="119576"/>
                    <a:pt x="970671" y="217200"/>
                    <a:pt x="970671" y="337625"/>
                  </a:cubicBezTo>
                  <a:cubicBezTo>
                    <a:pt x="970671" y="458050"/>
                    <a:pt x="873047" y="555674"/>
                    <a:pt x="752622" y="555674"/>
                  </a:cubicBezTo>
                  <a:lnTo>
                    <a:pt x="218049" y="555674"/>
                  </a:lnTo>
                  <a:cubicBezTo>
                    <a:pt x="97624" y="555674"/>
                    <a:pt x="0" y="458050"/>
                    <a:pt x="0" y="337625"/>
                  </a:cubicBezTo>
                  <a:cubicBezTo>
                    <a:pt x="0" y="217200"/>
                    <a:pt x="97624" y="119576"/>
                    <a:pt x="218049" y="119576"/>
                  </a:cubicBezTo>
                  <a:lnTo>
                    <a:pt x="253218" y="119576"/>
                  </a:lnTo>
                  <a:lnTo>
                    <a:pt x="253218" y="46893"/>
                  </a:lnTo>
                  <a:cubicBezTo>
                    <a:pt x="253218" y="20995"/>
                    <a:pt x="274213" y="0"/>
                    <a:pt x="300111" y="0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1" name="Rectangle 90">
            <a:extLst>
              <a:ext uri="{FF2B5EF4-FFF2-40B4-BE49-F238E27FC236}">
                <a16:creationId xmlns:a16="http://schemas.microsoft.com/office/drawing/2014/main" id="{CD758F6C-F906-4A36-9FDC-DBC00F69E107}"/>
              </a:ext>
            </a:extLst>
          </p:cNvPr>
          <p:cNvSpPr/>
          <p:nvPr/>
        </p:nvSpPr>
        <p:spPr>
          <a:xfrm>
            <a:off x="-194599" y="3890466"/>
            <a:ext cx="12710160" cy="457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44" name="Group 343">
            <a:extLst>
              <a:ext uri="{FF2B5EF4-FFF2-40B4-BE49-F238E27FC236}">
                <a16:creationId xmlns:a16="http://schemas.microsoft.com/office/drawing/2014/main" id="{6B593B20-1F5C-431F-8B71-BF5257FC17D7}"/>
              </a:ext>
            </a:extLst>
          </p:cNvPr>
          <p:cNvGrpSpPr/>
          <p:nvPr/>
        </p:nvGrpSpPr>
        <p:grpSpPr>
          <a:xfrm flipH="1">
            <a:off x="-4987587" y="2670931"/>
            <a:ext cx="7779829" cy="1265254"/>
            <a:chOff x="9198889" y="2670931"/>
            <a:chExt cx="7779829" cy="1265254"/>
          </a:xfrm>
        </p:grpSpPr>
        <p:grpSp>
          <p:nvGrpSpPr>
            <p:cNvPr id="92" name="Group 91">
              <a:extLst>
                <a:ext uri="{FF2B5EF4-FFF2-40B4-BE49-F238E27FC236}">
                  <a16:creationId xmlns:a16="http://schemas.microsoft.com/office/drawing/2014/main" id="{773A0024-C885-4F57-A944-EDEE6320140B}"/>
                </a:ext>
              </a:extLst>
            </p:cNvPr>
            <p:cNvGrpSpPr/>
            <p:nvPr/>
          </p:nvGrpSpPr>
          <p:grpSpPr>
            <a:xfrm>
              <a:off x="9198889" y="2670931"/>
              <a:ext cx="2974562" cy="1265254"/>
              <a:chOff x="2945383" y="3975679"/>
              <a:chExt cx="6769635" cy="2879520"/>
            </a:xfrm>
          </p:grpSpPr>
          <p:sp>
            <p:nvSpPr>
              <p:cNvPr id="93" name="Rectangle 92">
                <a:extLst>
                  <a:ext uri="{FF2B5EF4-FFF2-40B4-BE49-F238E27FC236}">
                    <a16:creationId xmlns:a16="http://schemas.microsoft.com/office/drawing/2014/main" id="{F579677B-4C3E-4B77-A28A-8F8AF2FC80F2}"/>
                  </a:ext>
                </a:extLst>
              </p:cNvPr>
              <p:cNvSpPr/>
              <p:nvPr/>
            </p:nvSpPr>
            <p:spPr>
              <a:xfrm>
                <a:off x="3345004" y="6064440"/>
                <a:ext cx="6029231" cy="31919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4" name="Rectangle: Top Corners Rounded 93">
                <a:extLst>
                  <a:ext uri="{FF2B5EF4-FFF2-40B4-BE49-F238E27FC236}">
                    <a16:creationId xmlns:a16="http://schemas.microsoft.com/office/drawing/2014/main" id="{323E74CB-5875-4438-82ED-089953BC6DD0}"/>
                  </a:ext>
                </a:extLst>
              </p:cNvPr>
              <p:cNvSpPr/>
              <p:nvPr/>
            </p:nvSpPr>
            <p:spPr>
              <a:xfrm rot="16200000">
                <a:off x="3305492" y="4439896"/>
                <a:ext cx="1835124" cy="1255270"/>
              </a:xfrm>
              <a:prstGeom prst="round2SameRect">
                <a:avLst/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5" name="Rectangle 94">
                <a:extLst>
                  <a:ext uri="{FF2B5EF4-FFF2-40B4-BE49-F238E27FC236}">
                    <a16:creationId xmlns:a16="http://schemas.microsoft.com/office/drawing/2014/main" id="{071D3DF5-CB02-4977-8DB1-49A0129547B6}"/>
                  </a:ext>
                </a:extLst>
              </p:cNvPr>
              <p:cNvSpPr/>
              <p:nvPr/>
            </p:nvSpPr>
            <p:spPr>
              <a:xfrm>
                <a:off x="4799328" y="4149968"/>
                <a:ext cx="151036" cy="1835124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6" name="Rectangle 95">
                <a:extLst>
                  <a:ext uri="{FF2B5EF4-FFF2-40B4-BE49-F238E27FC236}">
                    <a16:creationId xmlns:a16="http://schemas.microsoft.com/office/drawing/2014/main" id="{78C89E93-EBA2-4F80-AAAB-A188AF878128}"/>
                  </a:ext>
                </a:extLst>
              </p:cNvPr>
              <p:cNvSpPr/>
              <p:nvPr/>
            </p:nvSpPr>
            <p:spPr>
              <a:xfrm>
                <a:off x="4878825" y="3975679"/>
                <a:ext cx="1392415" cy="2009413"/>
              </a:xfrm>
              <a:prstGeom prst="rect">
                <a:avLst/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7" name="Rectangle 96">
                <a:extLst>
                  <a:ext uri="{FF2B5EF4-FFF2-40B4-BE49-F238E27FC236}">
                    <a16:creationId xmlns:a16="http://schemas.microsoft.com/office/drawing/2014/main" id="{D0C96BED-339A-49C0-8528-3376634CCE7B}"/>
                  </a:ext>
                </a:extLst>
              </p:cNvPr>
              <p:cNvSpPr/>
              <p:nvPr/>
            </p:nvSpPr>
            <p:spPr>
              <a:xfrm>
                <a:off x="6238820" y="4160242"/>
                <a:ext cx="151036" cy="1835124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8" name="Rectangle: Top Corners Rounded 97">
                <a:extLst>
                  <a:ext uri="{FF2B5EF4-FFF2-40B4-BE49-F238E27FC236}">
                    <a16:creationId xmlns:a16="http://schemas.microsoft.com/office/drawing/2014/main" id="{98C2717E-DBBA-468D-A4D0-7356F7570BF8}"/>
                  </a:ext>
                </a:extLst>
              </p:cNvPr>
              <p:cNvSpPr/>
              <p:nvPr/>
            </p:nvSpPr>
            <p:spPr>
              <a:xfrm rot="5400000" flipH="1">
                <a:off x="6803095" y="3645058"/>
                <a:ext cx="1835124" cy="2850861"/>
              </a:xfrm>
              <a:prstGeom prst="round2SameRect">
                <a:avLst>
                  <a:gd name="adj1" fmla="val 9001"/>
                  <a:gd name="adj2" fmla="val 0"/>
                </a:avLst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99" name="Group 98">
                <a:extLst>
                  <a:ext uri="{FF2B5EF4-FFF2-40B4-BE49-F238E27FC236}">
                    <a16:creationId xmlns:a16="http://schemas.microsoft.com/office/drawing/2014/main" id="{A7C74533-917A-44FB-997B-76DBADCE11DB}"/>
                  </a:ext>
                </a:extLst>
              </p:cNvPr>
              <p:cNvGrpSpPr/>
              <p:nvPr/>
            </p:nvGrpSpPr>
            <p:grpSpPr>
              <a:xfrm>
                <a:off x="4002182" y="4390725"/>
                <a:ext cx="752170" cy="1594367"/>
                <a:chOff x="4002182" y="4390725"/>
                <a:chExt cx="752170" cy="1594367"/>
              </a:xfrm>
            </p:grpSpPr>
            <p:sp>
              <p:nvSpPr>
                <p:cNvPr id="222" name="Rectangle 221">
                  <a:extLst>
                    <a:ext uri="{FF2B5EF4-FFF2-40B4-BE49-F238E27FC236}">
                      <a16:creationId xmlns:a16="http://schemas.microsoft.com/office/drawing/2014/main" id="{4AB29BE1-E4EE-4B0B-BE86-DB470E375A3B}"/>
                    </a:ext>
                  </a:extLst>
                </p:cNvPr>
                <p:cNvSpPr/>
                <p:nvPr/>
              </p:nvSpPr>
              <p:spPr>
                <a:xfrm>
                  <a:off x="4292381" y="4390725"/>
                  <a:ext cx="461971" cy="1594367"/>
                </a:xfrm>
                <a:prstGeom prst="rect">
                  <a:avLst/>
                </a:pr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3" name="Rectangle 168">
                  <a:extLst>
                    <a:ext uri="{FF2B5EF4-FFF2-40B4-BE49-F238E27FC236}">
                      <a16:creationId xmlns:a16="http://schemas.microsoft.com/office/drawing/2014/main" id="{C6A8F9A1-F80D-4174-9E63-A627E47940C3}"/>
                    </a:ext>
                  </a:extLst>
                </p:cNvPr>
                <p:cNvSpPr/>
                <p:nvPr/>
              </p:nvSpPr>
              <p:spPr>
                <a:xfrm>
                  <a:off x="4002182" y="4431850"/>
                  <a:ext cx="313210" cy="1553241"/>
                </a:xfrm>
                <a:custGeom>
                  <a:avLst/>
                  <a:gdLst>
                    <a:gd name="connsiteX0" fmla="*/ 0 w 305836"/>
                    <a:gd name="connsiteY0" fmla="*/ 0 h 1383634"/>
                    <a:gd name="connsiteX1" fmla="*/ 305836 w 305836"/>
                    <a:gd name="connsiteY1" fmla="*/ 0 h 1383634"/>
                    <a:gd name="connsiteX2" fmla="*/ 305836 w 305836"/>
                    <a:gd name="connsiteY2" fmla="*/ 1383634 h 1383634"/>
                    <a:gd name="connsiteX3" fmla="*/ 0 w 305836"/>
                    <a:gd name="connsiteY3" fmla="*/ 1383634 h 1383634"/>
                    <a:gd name="connsiteX4" fmla="*/ 0 w 305836"/>
                    <a:gd name="connsiteY4" fmla="*/ 0 h 1383634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13210" h="1553241">
                      <a:moveTo>
                        <a:pt x="0" y="169607"/>
                      </a:moveTo>
                      <a:cubicBezTo>
                        <a:pt x="104403" y="113071"/>
                        <a:pt x="253052" y="137652"/>
                        <a:pt x="313210" y="0"/>
                      </a:cubicBezTo>
                      <a:lnTo>
                        <a:pt x="305836" y="1553241"/>
                      </a:lnTo>
                      <a:lnTo>
                        <a:pt x="0" y="1553241"/>
                      </a:lnTo>
                      <a:lnTo>
                        <a:pt x="0" y="169607"/>
                      </a:lnTo>
                      <a:close/>
                    </a:path>
                  </a:pathLst>
                </a:cu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0" name="Rectangle 99">
                <a:extLst>
                  <a:ext uri="{FF2B5EF4-FFF2-40B4-BE49-F238E27FC236}">
                    <a16:creationId xmlns:a16="http://schemas.microsoft.com/office/drawing/2014/main" id="{1E2DB645-966C-47B5-978E-23B0F7854914}"/>
                  </a:ext>
                </a:extLst>
              </p:cNvPr>
              <p:cNvSpPr/>
              <p:nvPr/>
            </p:nvSpPr>
            <p:spPr>
              <a:xfrm>
                <a:off x="4894974" y="4098295"/>
                <a:ext cx="1313541" cy="1884487"/>
              </a:xfrm>
              <a:prstGeom prst="rect">
                <a:avLst/>
              </a:prstGeom>
              <a:solidFill>
                <a:srgbClr val="D65E5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1" name="Rectangle 100">
                <a:extLst>
                  <a:ext uri="{FF2B5EF4-FFF2-40B4-BE49-F238E27FC236}">
                    <a16:creationId xmlns:a16="http://schemas.microsoft.com/office/drawing/2014/main" id="{5D19D808-C9ED-41D7-BF5C-53D0AE2328CF}"/>
                  </a:ext>
                </a:extLst>
              </p:cNvPr>
              <p:cNvSpPr/>
              <p:nvPr/>
            </p:nvSpPr>
            <p:spPr>
              <a:xfrm>
                <a:off x="5101798" y="4409021"/>
                <a:ext cx="914049" cy="500471"/>
              </a:xfrm>
              <a:prstGeom prst="rect">
                <a:avLst/>
              </a:prstGeom>
              <a:solidFill>
                <a:srgbClr val="8E8D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2" name="Rectangle 101">
                <a:extLst>
                  <a:ext uri="{FF2B5EF4-FFF2-40B4-BE49-F238E27FC236}">
                    <a16:creationId xmlns:a16="http://schemas.microsoft.com/office/drawing/2014/main" id="{21FF9419-EF47-4DB8-B0E3-AF08123C071C}"/>
                  </a:ext>
                </a:extLst>
              </p:cNvPr>
              <p:cNvSpPr/>
              <p:nvPr/>
            </p:nvSpPr>
            <p:spPr>
              <a:xfrm>
                <a:off x="5142621" y="4431832"/>
                <a:ext cx="852435" cy="429372"/>
              </a:xfrm>
              <a:prstGeom prst="rect">
                <a:avLst/>
              </a:prstGeom>
              <a:solidFill>
                <a:srgbClr val="1B3B52"/>
              </a:solidFill>
              <a:ln>
                <a:noFill/>
              </a:ln>
              <a:effectLst>
                <a:innerShdw blurRad="63500" dist="50800" dir="10800000">
                  <a:prstClr val="black">
                    <a:alpha val="50000"/>
                  </a:prstClr>
                </a:inn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Rectangle 102">
                <a:extLst>
                  <a:ext uri="{FF2B5EF4-FFF2-40B4-BE49-F238E27FC236}">
                    <a16:creationId xmlns:a16="http://schemas.microsoft.com/office/drawing/2014/main" id="{A415ED92-9F56-46A3-8761-252569781B9A}"/>
                  </a:ext>
                </a:extLst>
              </p:cNvPr>
              <p:cNvSpPr/>
              <p:nvPr/>
            </p:nvSpPr>
            <p:spPr>
              <a:xfrm>
                <a:off x="5395815" y="4433982"/>
                <a:ext cx="45719" cy="429372"/>
              </a:xfrm>
              <a:prstGeom prst="rect">
                <a:avLst/>
              </a:prstGeom>
              <a:solidFill>
                <a:srgbClr val="8E8D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4" name="Rectangle 103">
                <a:extLst>
                  <a:ext uri="{FF2B5EF4-FFF2-40B4-BE49-F238E27FC236}">
                    <a16:creationId xmlns:a16="http://schemas.microsoft.com/office/drawing/2014/main" id="{7AD7775C-C000-4C90-B235-1C0E6D79EFBE}"/>
                  </a:ext>
                </a:extLst>
              </p:cNvPr>
              <p:cNvSpPr/>
              <p:nvPr/>
            </p:nvSpPr>
            <p:spPr>
              <a:xfrm>
                <a:off x="5711696" y="4433049"/>
                <a:ext cx="45719" cy="429372"/>
              </a:xfrm>
              <a:prstGeom prst="rect">
                <a:avLst/>
              </a:prstGeom>
              <a:solidFill>
                <a:srgbClr val="8E8D9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05" name="Group 104">
                <a:extLst>
                  <a:ext uri="{FF2B5EF4-FFF2-40B4-BE49-F238E27FC236}">
                    <a16:creationId xmlns:a16="http://schemas.microsoft.com/office/drawing/2014/main" id="{BC2406C0-00FF-495B-A963-5B9E3FDE93F3}"/>
                  </a:ext>
                </a:extLst>
              </p:cNvPr>
              <p:cNvGrpSpPr/>
              <p:nvPr/>
            </p:nvGrpSpPr>
            <p:grpSpPr>
              <a:xfrm>
                <a:off x="5205053" y="5425130"/>
                <a:ext cx="683130" cy="307420"/>
                <a:chOff x="2256702" y="5319656"/>
                <a:chExt cx="683130" cy="307420"/>
              </a:xfrm>
            </p:grpSpPr>
            <p:sp>
              <p:nvSpPr>
                <p:cNvPr id="218" name="Rectangle: Rounded Corners 217">
                  <a:extLst>
                    <a:ext uri="{FF2B5EF4-FFF2-40B4-BE49-F238E27FC236}">
                      <a16:creationId xmlns:a16="http://schemas.microsoft.com/office/drawing/2014/main" id="{94BB4CF3-B804-4AA4-BFD9-F1208A62CB02}"/>
                    </a:ext>
                  </a:extLst>
                </p:cNvPr>
                <p:cNvSpPr/>
                <p:nvPr/>
              </p:nvSpPr>
              <p:spPr>
                <a:xfrm>
                  <a:off x="2256702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9" name="Rectangle: Rounded Corners 218">
                  <a:extLst>
                    <a:ext uri="{FF2B5EF4-FFF2-40B4-BE49-F238E27FC236}">
                      <a16:creationId xmlns:a16="http://schemas.microsoft.com/office/drawing/2014/main" id="{38306979-7791-4066-AA0D-30B4E56EC7C1}"/>
                    </a:ext>
                  </a:extLst>
                </p:cNvPr>
                <p:cNvSpPr/>
                <p:nvPr/>
              </p:nvSpPr>
              <p:spPr>
                <a:xfrm>
                  <a:off x="2434049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0" name="Rectangle: Rounded Corners 219">
                  <a:extLst>
                    <a:ext uri="{FF2B5EF4-FFF2-40B4-BE49-F238E27FC236}">
                      <a16:creationId xmlns:a16="http://schemas.microsoft.com/office/drawing/2014/main" id="{6032C711-5850-47BC-9D34-ED578CB1C4C8}"/>
                    </a:ext>
                  </a:extLst>
                </p:cNvPr>
                <p:cNvSpPr/>
                <p:nvPr/>
              </p:nvSpPr>
              <p:spPr>
                <a:xfrm>
                  <a:off x="2611396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21" name="Rectangle: Rounded Corners 220">
                  <a:extLst>
                    <a:ext uri="{FF2B5EF4-FFF2-40B4-BE49-F238E27FC236}">
                      <a16:creationId xmlns:a16="http://schemas.microsoft.com/office/drawing/2014/main" id="{D014C117-39A4-4DA6-A6C6-154462F21FDB}"/>
                    </a:ext>
                  </a:extLst>
                </p:cNvPr>
                <p:cNvSpPr/>
                <p:nvPr/>
              </p:nvSpPr>
              <p:spPr>
                <a:xfrm>
                  <a:off x="2788743" y="5319656"/>
                  <a:ext cx="151089" cy="307420"/>
                </a:xfrm>
                <a:prstGeom prst="roundRect">
                  <a:avLst>
                    <a:gd name="adj" fmla="val 50000"/>
                  </a:avLst>
                </a:prstGeom>
                <a:solidFill>
                  <a:srgbClr val="F6931E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6" name="Rectangle 105">
                <a:extLst>
                  <a:ext uri="{FF2B5EF4-FFF2-40B4-BE49-F238E27FC236}">
                    <a16:creationId xmlns:a16="http://schemas.microsoft.com/office/drawing/2014/main" id="{BC7B4064-543D-4F4C-9587-E73D3E23A704}"/>
                  </a:ext>
                </a:extLst>
              </p:cNvPr>
              <p:cNvSpPr/>
              <p:nvPr/>
            </p:nvSpPr>
            <p:spPr>
              <a:xfrm>
                <a:off x="6340363" y="4359522"/>
                <a:ext cx="461971" cy="1594367"/>
              </a:xfrm>
              <a:prstGeom prst="rect">
                <a:avLst/>
              </a:prstGeom>
              <a:solidFill>
                <a:srgbClr val="D65E5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7" name="Rectangle 106">
                <a:extLst>
                  <a:ext uri="{FF2B5EF4-FFF2-40B4-BE49-F238E27FC236}">
                    <a16:creationId xmlns:a16="http://schemas.microsoft.com/office/drawing/2014/main" id="{45AAA4CD-A5F9-4747-88A1-527CB3F35DF2}"/>
                  </a:ext>
                </a:extLst>
              </p:cNvPr>
              <p:cNvSpPr/>
              <p:nvPr/>
            </p:nvSpPr>
            <p:spPr>
              <a:xfrm>
                <a:off x="6868776" y="4359521"/>
                <a:ext cx="1291172" cy="1594367"/>
              </a:xfrm>
              <a:prstGeom prst="rect">
                <a:avLst/>
              </a:prstGeom>
              <a:solidFill>
                <a:srgbClr val="D65E5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08" name="Group 107">
                <a:extLst>
                  <a:ext uri="{FF2B5EF4-FFF2-40B4-BE49-F238E27FC236}">
                    <a16:creationId xmlns:a16="http://schemas.microsoft.com/office/drawing/2014/main" id="{D9E4E7EF-AF75-4E59-A3BB-207326DDC5FA}"/>
                  </a:ext>
                </a:extLst>
              </p:cNvPr>
              <p:cNvGrpSpPr/>
              <p:nvPr/>
            </p:nvGrpSpPr>
            <p:grpSpPr>
              <a:xfrm flipH="1">
                <a:off x="8209131" y="4359521"/>
                <a:ext cx="752170" cy="1594367"/>
                <a:chOff x="4002182" y="4390725"/>
                <a:chExt cx="752170" cy="1594367"/>
              </a:xfrm>
            </p:grpSpPr>
            <p:sp>
              <p:nvSpPr>
                <p:cNvPr id="216" name="Rectangle 215">
                  <a:extLst>
                    <a:ext uri="{FF2B5EF4-FFF2-40B4-BE49-F238E27FC236}">
                      <a16:creationId xmlns:a16="http://schemas.microsoft.com/office/drawing/2014/main" id="{42030AA8-4C5C-4D9C-8FF9-3EB660F3CDBF}"/>
                    </a:ext>
                  </a:extLst>
                </p:cNvPr>
                <p:cNvSpPr/>
                <p:nvPr/>
              </p:nvSpPr>
              <p:spPr>
                <a:xfrm>
                  <a:off x="4292381" y="4390725"/>
                  <a:ext cx="461971" cy="1594367"/>
                </a:xfrm>
                <a:prstGeom prst="rect">
                  <a:avLst/>
                </a:pr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7" name="Rectangle 168">
                  <a:extLst>
                    <a:ext uri="{FF2B5EF4-FFF2-40B4-BE49-F238E27FC236}">
                      <a16:creationId xmlns:a16="http://schemas.microsoft.com/office/drawing/2014/main" id="{367EA01D-0CE8-4878-AD03-801E4B13EF6C}"/>
                    </a:ext>
                  </a:extLst>
                </p:cNvPr>
                <p:cNvSpPr/>
                <p:nvPr/>
              </p:nvSpPr>
              <p:spPr>
                <a:xfrm>
                  <a:off x="4002182" y="4431850"/>
                  <a:ext cx="313210" cy="1553241"/>
                </a:xfrm>
                <a:custGeom>
                  <a:avLst/>
                  <a:gdLst>
                    <a:gd name="connsiteX0" fmla="*/ 0 w 305836"/>
                    <a:gd name="connsiteY0" fmla="*/ 0 h 1383634"/>
                    <a:gd name="connsiteX1" fmla="*/ 305836 w 305836"/>
                    <a:gd name="connsiteY1" fmla="*/ 0 h 1383634"/>
                    <a:gd name="connsiteX2" fmla="*/ 305836 w 305836"/>
                    <a:gd name="connsiteY2" fmla="*/ 1383634 h 1383634"/>
                    <a:gd name="connsiteX3" fmla="*/ 0 w 305836"/>
                    <a:gd name="connsiteY3" fmla="*/ 1383634 h 1383634"/>
                    <a:gd name="connsiteX4" fmla="*/ 0 w 305836"/>
                    <a:gd name="connsiteY4" fmla="*/ 0 h 1383634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  <a:gd name="connsiteX0" fmla="*/ 0 w 313210"/>
                    <a:gd name="connsiteY0" fmla="*/ 169607 h 1553241"/>
                    <a:gd name="connsiteX1" fmla="*/ 313210 w 313210"/>
                    <a:gd name="connsiteY1" fmla="*/ 0 h 1553241"/>
                    <a:gd name="connsiteX2" fmla="*/ 305836 w 313210"/>
                    <a:gd name="connsiteY2" fmla="*/ 1553241 h 1553241"/>
                    <a:gd name="connsiteX3" fmla="*/ 0 w 313210"/>
                    <a:gd name="connsiteY3" fmla="*/ 1553241 h 1553241"/>
                    <a:gd name="connsiteX4" fmla="*/ 0 w 313210"/>
                    <a:gd name="connsiteY4" fmla="*/ 169607 h 15532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313210" h="1553241">
                      <a:moveTo>
                        <a:pt x="0" y="169607"/>
                      </a:moveTo>
                      <a:cubicBezTo>
                        <a:pt x="104403" y="113071"/>
                        <a:pt x="253052" y="137652"/>
                        <a:pt x="313210" y="0"/>
                      </a:cubicBezTo>
                      <a:lnTo>
                        <a:pt x="305836" y="1553241"/>
                      </a:lnTo>
                      <a:lnTo>
                        <a:pt x="0" y="1553241"/>
                      </a:lnTo>
                      <a:lnTo>
                        <a:pt x="0" y="169607"/>
                      </a:lnTo>
                      <a:close/>
                    </a:path>
                  </a:pathLst>
                </a:cu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9" name="Group 108">
                <a:extLst>
                  <a:ext uri="{FF2B5EF4-FFF2-40B4-BE49-F238E27FC236}">
                    <a16:creationId xmlns:a16="http://schemas.microsoft.com/office/drawing/2014/main" id="{398C9235-E6DE-4FAC-BF26-FFAA3E877A27}"/>
                  </a:ext>
                </a:extLst>
              </p:cNvPr>
              <p:cNvGrpSpPr/>
              <p:nvPr/>
            </p:nvGrpSpPr>
            <p:grpSpPr>
              <a:xfrm>
                <a:off x="7193406" y="4968808"/>
                <a:ext cx="613601" cy="635359"/>
                <a:chOff x="1026942" y="3798277"/>
                <a:chExt cx="613601" cy="844061"/>
              </a:xfrm>
            </p:grpSpPr>
            <p:sp>
              <p:nvSpPr>
                <p:cNvPr id="206" name="Rectangle: Rounded Corners 205">
                  <a:extLst>
                    <a:ext uri="{FF2B5EF4-FFF2-40B4-BE49-F238E27FC236}">
                      <a16:creationId xmlns:a16="http://schemas.microsoft.com/office/drawing/2014/main" id="{AFA107E6-ACFA-40A8-AEA4-9FE5161D697D}"/>
                    </a:ext>
                  </a:extLst>
                </p:cNvPr>
                <p:cNvSpPr/>
                <p:nvPr/>
              </p:nvSpPr>
              <p:spPr>
                <a:xfrm>
                  <a:off x="102694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7" name="Rectangle: Rounded Corners 206">
                  <a:extLst>
                    <a:ext uri="{FF2B5EF4-FFF2-40B4-BE49-F238E27FC236}">
                      <a16:creationId xmlns:a16="http://schemas.microsoft.com/office/drawing/2014/main" id="{2578A6C7-CD9F-4E5F-8D01-9AD908FED97E}"/>
                    </a:ext>
                  </a:extLst>
                </p:cNvPr>
                <p:cNvSpPr/>
                <p:nvPr/>
              </p:nvSpPr>
              <p:spPr>
                <a:xfrm>
                  <a:off x="109004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8" name="Rectangle: Rounded Corners 207">
                  <a:extLst>
                    <a:ext uri="{FF2B5EF4-FFF2-40B4-BE49-F238E27FC236}">
                      <a16:creationId xmlns:a16="http://schemas.microsoft.com/office/drawing/2014/main" id="{37E3D252-6684-435A-9799-ED5FBCC5B0B2}"/>
                    </a:ext>
                  </a:extLst>
                </p:cNvPr>
                <p:cNvSpPr/>
                <p:nvPr/>
              </p:nvSpPr>
              <p:spPr>
                <a:xfrm>
                  <a:off x="115313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9" name="Rectangle: Rounded Corners 208">
                  <a:extLst>
                    <a:ext uri="{FF2B5EF4-FFF2-40B4-BE49-F238E27FC236}">
                      <a16:creationId xmlns:a16="http://schemas.microsoft.com/office/drawing/2014/main" id="{9B714940-D99E-4DFF-B353-4E899DD5F31C}"/>
                    </a:ext>
                  </a:extLst>
                </p:cNvPr>
                <p:cNvSpPr/>
                <p:nvPr/>
              </p:nvSpPr>
              <p:spPr>
                <a:xfrm>
                  <a:off x="121623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0" name="Rectangle: Rounded Corners 209">
                  <a:extLst>
                    <a:ext uri="{FF2B5EF4-FFF2-40B4-BE49-F238E27FC236}">
                      <a16:creationId xmlns:a16="http://schemas.microsoft.com/office/drawing/2014/main" id="{BBD7F6A5-1CDD-41DE-950F-D0EEC290594A}"/>
                    </a:ext>
                  </a:extLst>
                </p:cNvPr>
                <p:cNvSpPr/>
                <p:nvPr/>
              </p:nvSpPr>
              <p:spPr>
                <a:xfrm>
                  <a:off x="127933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1" name="Rectangle: Rounded Corners 210">
                  <a:extLst>
                    <a:ext uri="{FF2B5EF4-FFF2-40B4-BE49-F238E27FC236}">
                      <a16:creationId xmlns:a16="http://schemas.microsoft.com/office/drawing/2014/main" id="{875C5A3D-6E26-4B5D-8DF4-4C2082C57E3F}"/>
                    </a:ext>
                  </a:extLst>
                </p:cNvPr>
                <p:cNvSpPr/>
                <p:nvPr/>
              </p:nvSpPr>
              <p:spPr>
                <a:xfrm>
                  <a:off x="134243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2" name="Rectangle: Rounded Corners 211">
                  <a:extLst>
                    <a:ext uri="{FF2B5EF4-FFF2-40B4-BE49-F238E27FC236}">
                      <a16:creationId xmlns:a16="http://schemas.microsoft.com/office/drawing/2014/main" id="{068916CB-CEFB-4223-ADDB-9B590600EDC6}"/>
                    </a:ext>
                  </a:extLst>
                </p:cNvPr>
                <p:cNvSpPr/>
                <p:nvPr/>
              </p:nvSpPr>
              <p:spPr>
                <a:xfrm>
                  <a:off x="140553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3" name="Rectangle: Rounded Corners 212">
                  <a:extLst>
                    <a:ext uri="{FF2B5EF4-FFF2-40B4-BE49-F238E27FC236}">
                      <a16:creationId xmlns:a16="http://schemas.microsoft.com/office/drawing/2014/main" id="{37B7610E-BF8A-428A-A807-4F0C39C81C4C}"/>
                    </a:ext>
                  </a:extLst>
                </p:cNvPr>
                <p:cNvSpPr/>
                <p:nvPr/>
              </p:nvSpPr>
              <p:spPr>
                <a:xfrm>
                  <a:off x="146862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4" name="Rectangle: Rounded Corners 213">
                  <a:extLst>
                    <a:ext uri="{FF2B5EF4-FFF2-40B4-BE49-F238E27FC236}">
                      <a16:creationId xmlns:a16="http://schemas.microsoft.com/office/drawing/2014/main" id="{178566E4-F922-4F51-B0A0-DB2FFC793A94}"/>
                    </a:ext>
                  </a:extLst>
                </p:cNvPr>
                <p:cNvSpPr/>
                <p:nvPr/>
              </p:nvSpPr>
              <p:spPr>
                <a:xfrm>
                  <a:off x="153172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15" name="Rectangle: Rounded Corners 214">
                  <a:extLst>
                    <a:ext uri="{FF2B5EF4-FFF2-40B4-BE49-F238E27FC236}">
                      <a16:creationId xmlns:a16="http://schemas.microsoft.com/office/drawing/2014/main" id="{98B98AF9-709A-4BD2-8951-4FC5B56409C3}"/>
                    </a:ext>
                  </a:extLst>
                </p:cNvPr>
                <p:cNvSpPr/>
                <p:nvPr/>
              </p:nvSpPr>
              <p:spPr>
                <a:xfrm>
                  <a:off x="159482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0" name="Group 109">
                <a:extLst>
                  <a:ext uri="{FF2B5EF4-FFF2-40B4-BE49-F238E27FC236}">
                    <a16:creationId xmlns:a16="http://schemas.microsoft.com/office/drawing/2014/main" id="{8F7F0E01-C19D-42A0-B21E-D8691ACF98A8}"/>
                  </a:ext>
                </a:extLst>
              </p:cNvPr>
              <p:cNvGrpSpPr/>
              <p:nvPr/>
            </p:nvGrpSpPr>
            <p:grpSpPr>
              <a:xfrm>
                <a:off x="7170546" y="4418334"/>
                <a:ext cx="613601" cy="366182"/>
                <a:chOff x="1026942" y="3798277"/>
                <a:chExt cx="613601" cy="844061"/>
              </a:xfrm>
            </p:grpSpPr>
            <p:sp>
              <p:nvSpPr>
                <p:cNvPr id="196" name="Rectangle: Rounded Corners 195">
                  <a:extLst>
                    <a:ext uri="{FF2B5EF4-FFF2-40B4-BE49-F238E27FC236}">
                      <a16:creationId xmlns:a16="http://schemas.microsoft.com/office/drawing/2014/main" id="{3F809248-535F-4E4D-B4AA-6969E7FC3B3C}"/>
                    </a:ext>
                  </a:extLst>
                </p:cNvPr>
                <p:cNvSpPr/>
                <p:nvPr/>
              </p:nvSpPr>
              <p:spPr>
                <a:xfrm>
                  <a:off x="102694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7" name="Rectangle: Rounded Corners 196">
                  <a:extLst>
                    <a:ext uri="{FF2B5EF4-FFF2-40B4-BE49-F238E27FC236}">
                      <a16:creationId xmlns:a16="http://schemas.microsoft.com/office/drawing/2014/main" id="{8517BA88-C036-434D-B5E4-2D87D5345D4B}"/>
                    </a:ext>
                  </a:extLst>
                </p:cNvPr>
                <p:cNvSpPr/>
                <p:nvPr/>
              </p:nvSpPr>
              <p:spPr>
                <a:xfrm>
                  <a:off x="109004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8" name="Rectangle: Rounded Corners 197">
                  <a:extLst>
                    <a:ext uri="{FF2B5EF4-FFF2-40B4-BE49-F238E27FC236}">
                      <a16:creationId xmlns:a16="http://schemas.microsoft.com/office/drawing/2014/main" id="{A34A56E6-0B96-4602-985D-3E4881A1A899}"/>
                    </a:ext>
                  </a:extLst>
                </p:cNvPr>
                <p:cNvSpPr/>
                <p:nvPr/>
              </p:nvSpPr>
              <p:spPr>
                <a:xfrm>
                  <a:off x="115313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9" name="Rectangle: Rounded Corners 198">
                  <a:extLst>
                    <a:ext uri="{FF2B5EF4-FFF2-40B4-BE49-F238E27FC236}">
                      <a16:creationId xmlns:a16="http://schemas.microsoft.com/office/drawing/2014/main" id="{59973A79-9EB2-4BD2-A383-BDCCDB5707A8}"/>
                    </a:ext>
                  </a:extLst>
                </p:cNvPr>
                <p:cNvSpPr/>
                <p:nvPr/>
              </p:nvSpPr>
              <p:spPr>
                <a:xfrm>
                  <a:off x="121623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0" name="Rectangle: Rounded Corners 199">
                  <a:extLst>
                    <a:ext uri="{FF2B5EF4-FFF2-40B4-BE49-F238E27FC236}">
                      <a16:creationId xmlns:a16="http://schemas.microsoft.com/office/drawing/2014/main" id="{D6FD37E5-1E3E-4C27-B8A3-C02360DD9614}"/>
                    </a:ext>
                  </a:extLst>
                </p:cNvPr>
                <p:cNvSpPr/>
                <p:nvPr/>
              </p:nvSpPr>
              <p:spPr>
                <a:xfrm>
                  <a:off x="127933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1" name="Rectangle: Rounded Corners 200">
                  <a:extLst>
                    <a:ext uri="{FF2B5EF4-FFF2-40B4-BE49-F238E27FC236}">
                      <a16:creationId xmlns:a16="http://schemas.microsoft.com/office/drawing/2014/main" id="{E62FCEFF-C264-4381-84E9-2B6E26031DDA}"/>
                    </a:ext>
                  </a:extLst>
                </p:cNvPr>
                <p:cNvSpPr/>
                <p:nvPr/>
              </p:nvSpPr>
              <p:spPr>
                <a:xfrm>
                  <a:off x="134243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2" name="Rectangle: Rounded Corners 201">
                  <a:extLst>
                    <a:ext uri="{FF2B5EF4-FFF2-40B4-BE49-F238E27FC236}">
                      <a16:creationId xmlns:a16="http://schemas.microsoft.com/office/drawing/2014/main" id="{B57BD56F-2732-434C-834B-23C809AD1E70}"/>
                    </a:ext>
                  </a:extLst>
                </p:cNvPr>
                <p:cNvSpPr/>
                <p:nvPr/>
              </p:nvSpPr>
              <p:spPr>
                <a:xfrm>
                  <a:off x="140553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3" name="Rectangle: Rounded Corners 202">
                  <a:extLst>
                    <a:ext uri="{FF2B5EF4-FFF2-40B4-BE49-F238E27FC236}">
                      <a16:creationId xmlns:a16="http://schemas.microsoft.com/office/drawing/2014/main" id="{857EDC78-A2A8-4ECE-BCE2-47D670F7FFE6}"/>
                    </a:ext>
                  </a:extLst>
                </p:cNvPr>
                <p:cNvSpPr/>
                <p:nvPr/>
              </p:nvSpPr>
              <p:spPr>
                <a:xfrm>
                  <a:off x="146862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4" name="Rectangle: Rounded Corners 203">
                  <a:extLst>
                    <a:ext uri="{FF2B5EF4-FFF2-40B4-BE49-F238E27FC236}">
                      <a16:creationId xmlns:a16="http://schemas.microsoft.com/office/drawing/2014/main" id="{05187112-3E1E-4E66-A402-E7A7D1056509}"/>
                    </a:ext>
                  </a:extLst>
                </p:cNvPr>
                <p:cNvSpPr/>
                <p:nvPr/>
              </p:nvSpPr>
              <p:spPr>
                <a:xfrm>
                  <a:off x="153172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05" name="Rectangle: Rounded Corners 204">
                  <a:extLst>
                    <a:ext uri="{FF2B5EF4-FFF2-40B4-BE49-F238E27FC236}">
                      <a16:creationId xmlns:a16="http://schemas.microsoft.com/office/drawing/2014/main" id="{CE21CC66-0F24-43F7-A09C-335E1E24C4FB}"/>
                    </a:ext>
                  </a:extLst>
                </p:cNvPr>
                <p:cNvSpPr/>
                <p:nvPr/>
              </p:nvSpPr>
              <p:spPr>
                <a:xfrm>
                  <a:off x="159482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1" name="Group 110">
                <a:extLst>
                  <a:ext uri="{FF2B5EF4-FFF2-40B4-BE49-F238E27FC236}">
                    <a16:creationId xmlns:a16="http://schemas.microsoft.com/office/drawing/2014/main" id="{50CA98E2-CDC7-4A43-A76E-5572CE4837EA}"/>
                  </a:ext>
                </a:extLst>
              </p:cNvPr>
              <p:cNvGrpSpPr/>
              <p:nvPr/>
            </p:nvGrpSpPr>
            <p:grpSpPr>
              <a:xfrm>
                <a:off x="6359620" y="4413208"/>
                <a:ext cx="397553" cy="397690"/>
                <a:chOff x="1026942" y="3798277"/>
                <a:chExt cx="613601" cy="844061"/>
              </a:xfrm>
            </p:grpSpPr>
            <p:sp>
              <p:nvSpPr>
                <p:cNvPr id="186" name="Rectangle: Rounded Corners 185">
                  <a:extLst>
                    <a:ext uri="{FF2B5EF4-FFF2-40B4-BE49-F238E27FC236}">
                      <a16:creationId xmlns:a16="http://schemas.microsoft.com/office/drawing/2014/main" id="{1E5FE79C-5641-4D86-A14C-C60AFC533382}"/>
                    </a:ext>
                  </a:extLst>
                </p:cNvPr>
                <p:cNvSpPr/>
                <p:nvPr/>
              </p:nvSpPr>
              <p:spPr>
                <a:xfrm>
                  <a:off x="102694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7" name="Rectangle: Rounded Corners 186">
                  <a:extLst>
                    <a:ext uri="{FF2B5EF4-FFF2-40B4-BE49-F238E27FC236}">
                      <a16:creationId xmlns:a16="http://schemas.microsoft.com/office/drawing/2014/main" id="{8BF951D6-3E0C-409B-B26A-778387E51E92}"/>
                    </a:ext>
                  </a:extLst>
                </p:cNvPr>
                <p:cNvSpPr/>
                <p:nvPr/>
              </p:nvSpPr>
              <p:spPr>
                <a:xfrm>
                  <a:off x="109004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8" name="Rectangle: Rounded Corners 187">
                  <a:extLst>
                    <a:ext uri="{FF2B5EF4-FFF2-40B4-BE49-F238E27FC236}">
                      <a16:creationId xmlns:a16="http://schemas.microsoft.com/office/drawing/2014/main" id="{C9F79058-DCC9-43EE-A334-B80D28590AD6}"/>
                    </a:ext>
                  </a:extLst>
                </p:cNvPr>
                <p:cNvSpPr/>
                <p:nvPr/>
              </p:nvSpPr>
              <p:spPr>
                <a:xfrm>
                  <a:off x="115313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9" name="Rectangle: Rounded Corners 188">
                  <a:extLst>
                    <a:ext uri="{FF2B5EF4-FFF2-40B4-BE49-F238E27FC236}">
                      <a16:creationId xmlns:a16="http://schemas.microsoft.com/office/drawing/2014/main" id="{DC42C589-769E-4D6B-A44F-E8B047CB7A17}"/>
                    </a:ext>
                  </a:extLst>
                </p:cNvPr>
                <p:cNvSpPr/>
                <p:nvPr/>
              </p:nvSpPr>
              <p:spPr>
                <a:xfrm>
                  <a:off x="121623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0" name="Rectangle: Rounded Corners 189">
                  <a:extLst>
                    <a:ext uri="{FF2B5EF4-FFF2-40B4-BE49-F238E27FC236}">
                      <a16:creationId xmlns:a16="http://schemas.microsoft.com/office/drawing/2014/main" id="{97F049B0-C233-46D6-8831-A1914882632D}"/>
                    </a:ext>
                  </a:extLst>
                </p:cNvPr>
                <p:cNvSpPr/>
                <p:nvPr/>
              </p:nvSpPr>
              <p:spPr>
                <a:xfrm>
                  <a:off x="127933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1" name="Rectangle: Rounded Corners 190">
                  <a:extLst>
                    <a:ext uri="{FF2B5EF4-FFF2-40B4-BE49-F238E27FC236}">
                      <a16:creationId xmlns:a16="http://schemas.microsoft.com/office/drawing/2014/main" id="{ADA86C9C-5E57-421A-B71B-02521EC25AAB}"/>
                    </a:ext>
                  </a:extLst>
                </p:cNvPr>
                <p:cNvSpPr/>
                <p:nvPr/>
              </p:nvSpPr>
              <p:spPr>
                <a:xfrm>
                  <a:off x="1342432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2" name="Rectangle: Rounded Corners 191">
                  <a:extLst>
                    <a:ext uri="{FF2B5EF4-FFF2-40B4-BE49-F238E27FC236}">
                      <a16:creationId xmlns:a16="http://schemas.microsoft.com/office/drawing/2014/main" id="{B560879D-50DF-4D0C-B5A8-FD4727A74C90}"/>
                    </a:ext>
                  </a:extLst>
                </p:cNvPr>
                <p:cNvSpPr/>
                <p:nvPr/>
              </p:nvSpPr>
              <p:spPr>
                <a:xfrm>
                  <a:off x="1405530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3" name="Rectangle: Rounded Corners 192">
                  <a:extLst>
                    <a:ext uri="{FF2B5EF4-FFF2-40B4-BE49-F238E27FC236}">
                      <a16:creationId xmlns:a16="http://schemas.microsoft.com/office/drawing/2014/main" id="{60E5EC45-518F-41A9-90D9-DBA626F10163}"/>
                    </a:ext>
                  </a:extLst>
                </p:cNvPr>
                <p:cNvSpPr/>
                <p:nvPr/>
              </p:nvSpPr>
              <p:spPr>
                <a:xfrm>
                  <a:off x="1468628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4" name="Rectangle: Rounded Corners 193">
                  <a:extLst>
                    <a:ext uri="{FF2B5EF4-FFF2-40B4-BE49-F238E27FC236}">
                      <a16:creationId xmlns:a16="http://schemas.microsoft.com/office/drawing/2014/main" id="{EDDCD973-5CFB-4517-A706-A70E435DE37A}"/>
                    </a:ext>
                  </a:extLst>
                </p:cNvPr>
                <p:cNvSpPr/>
                <p:nvPr/>
              </p:nvSpPr>
              <p:spPr>
                <a:xfrm>
                  <a:off x="1531726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95" name="Rectangle: Rounded Corners 194">
                  <a:extLst>
                    <a:ext uri="{FF2B5EF4-FFF2-40B4-BE49-F238E27FC236}">
                      <a16:creationId xmlns:a16="http://schemas.microsoft.com/office/drawing/2014/main" id="{51E6A4FE-039A-4102-BE9A-9A0ABADFC9E8}"/>
                    </a:ext>
                  </a:extLst>
                </p:cNvPr>
                <p:cNvSpPr/>
                <p:nvPr/>
              </p:nvSpPr>
              <p:spPr>
                <a:xfrm>
                  <a:off x="1594824" y="3798277"/>
                  <a:ext cx="45719" cy="844061"/>
                </a:xfrm>
                <a:prstGeom prst="round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12" name="Group 111">
                <a:extLst>
                  <a:ext uri="{FF2B5EF4-FFF2-40B4-BE49-F238E27FC236}">
                    <a16:creationId xmlns:a16="http://schemas.microsoft.com/office/drawing/2014/main" id="{AA66D66D-A895-418F-A5AA-74CF1A5F2372}"/>
                  </a:ext>
                </a:extLst>
              </p:cNvPr>
              <p:cNvGrpSpPr/>
              <p:nvPr/>
            </p:nvGrpSpPr>
            <p:grpSpPr>
              <a:xfrm>
                <a:off x="6156851" y="5433831"/>
                <a:ext cx="814350" cy="455829"/>
                <a:chOff x="1769751" y="5208470"/>
                <a:chExt cx="814350" cy="455829"/>
              </a:xfrm>
            </p:grpSpPr>
            <p:sp>
              <p:nvSpPr>
                <p:cNvPr id="184" name="Rectangle 183">
                  <a:extLst>
                    <a:ext uri="{FF2B5EF4-FFF2-40B4-BE49-F238E27FC236}">
                      <a16:creationId xmlns:a16="http://schemas.microsoft.com/office/drawing/2014/main" id="{12BD0187-726F-4E4D-8B85-67445317894A}"/>
                    </a:ext>
                  </a:extLst>
                </p:cNvPr>
                <p:cNvSpPr/>
                <p:nvPr/>
              </p:nvSpPr>
              <p:spPr>
                <a:xfrm>
                  <a:off x="1842868" y="5208470"/>
                  <a:ext cx="741233" cy="393697"/>
                </a:xfrm>
                <a:prstGeom prst="rect">
                  <a:avLst/>
                </a:prstGeom>
                <a:solidFill>
                  <a:srgbClr val="BF394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85" name="Rectangle 184">
                  <a:extLst>
                    <a:ext uri="{FF2B5EF4-FFF2-40B4-BE49-F238E27FC236}">
                      <a16:creationId xmlns:a16="http://schemas.microsoft.com/office/drawing/2014/main" id="{2D435302-C3E5-4EED-831E-04F3BE62F9B6}"/>
                    </a:ext>
                  </a:extLst>
                </p:cNvPr>
                <p:cNvSpPr/>
                <p:nvPr/>
              </p:nvSpPr>
              <p:spPr>
                <a:xfrm>
                  <a:off x="1769751" y="5270602"/>
                  <a:ext cx="741233" cy="393697"/>
                </a:xfrm>
                <a:prstGeom prst="rect">
                  <a:avLst/>
                </a:prstGeom>
                <a:solidFill>
                  <a:srgbClr val="D65E5F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13" name="Rectangle 112">
                <a:extLst>
                  <a:ext uri="{FF2B5EF4-FFF2-40B4-BE49-F238E27FC236}">
                    <a16:creationId xmlns:a16="http://schemas.microsoft.com/office/drawing/2014/main" id="{62F22C71-D461-4E35-85CB-0A68F5506F80}"/>
                  </a:ext>
                </a:extLst>
              </p:cNvPr>
              <p:cNvSpPr/>
              <p:nvPr/>
            </p:nvSpPr>
            <p:spPr>
              <a:xfrm>
                <a:off x="7226914" y="5336720"/>
                <a:ext cx="192024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Rectangle 113">
                <a:extLst>
                  <a:ext uri="{FF2B5EF4-FFF2-40B4-BE49-F238E27FC236}">
                    <a16:creationId xmlns:a16="http://schemas.microsoft.com/office/drawing/2014/main" id="{639319ED-D79D-4E34-ABB0-272302A73032}"/>
                  </a:ext>
                </a:extLst>
              </p:cNvPr>
              <p:cNvSpPr/>
              <p:nvPr/>
            </p:nvSpPr>
            <p:spPr>
              <a:xfrm>
                <a:off x="6235692" y="5046931"/>
                <a:ext cx="73152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5" name="Rectangle 114">
                <a:extLst>
                  <a:ext uri="{FF2B5EF4-FFF2-40B4-BE49-F238E27FC236}">
                    <a16:creationId xmlns:a16="http://schemas.microsoft.com/office/drawing/2014/main" id="{3DB9466A-563E-45C0-A431-2219A644F949}"/>
                  </a:ext>
                </a:extLst>
              </p:cNvPr>
              <p:cNvSpPr/>
              <p:nvPr/>
            </p:nvSpPr>
            <p:spPr>
              <a:xfrm rot="2574620">
                <a:off x="6877796" y="5193862"/>
                <a:ext cx="45720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6" name="Rectangle 115">
                <a:extLst>
                  <a:ext uri="{FF2B5EF4-FFF2-40B4-BE49-F238E27FC236}">
                    <a16:creationId xmlns:a16="http://schemas.microsoft.com/office/drawing/2014/main" id="{AEFC2E53-42ED-45B7-A16D-AF275E6899C5}"/>
                  </a:ext>
                </a:extLst>
              </p:cNvPr>
              <p:cNvSpPr/>
              <p:nvPr/>
            </p:nvSpPr>
            <p:spPr>
              <a:xfrm>
                <a:off x="8813247" y="5371784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7" name="Rectangle 116">
                <a:extLst>
                  <a:ext uri="{FF2B5EF4-FFF2-40B4-BE49-F238E27FC236}">
                    <a16:creationId xmlns:a16="http://schemas.microsoft.com/office/drawing/2014/main" id="{808642FB-0C17-4339-82A4-24BFBF2E7C3D}"/>
                  </a:ext>
                </a:extLst>
              </p:cNvPr>
              <p:cNvSpPr/>
              <p:nvPr/>
            </p:nvSpPr>
            <p:spPr>
              <a:xfrm>
                <a:off x="8318888" y="5382439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8" name="Rectangle 117">
                <a:extLst>
                  <a:ext uri="{FF2B5EF4-FFF2-40B4-BE49-F238E27FC236}">
                    <a16:creationId xmlns:a16="http://schemas.microsoft.com/office/drawing/2014/main" id="{E27DD3EA-D9E9-438D-A5E1-8751D0437316}"/>
                  </a:ext>
                </a:extLst>
              </p:cNvPr>
              <p:cNvSpPr/>
              <p:nvPr/>
            </p:nvSpPr>
            <p:spPr>
              <a:xfrm>
                <a:off x="7824529" y="5393094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9" name="Rectangle 118">
                <a:extLst>
                  <a:ext uri="{FF2B5EF4-FFF2-40B4-BE49-F238E27FC236}">
                    <a16:creationId xmlns:a16="http://schemas.microsoft.com/office/drawing/2014/main" id="{7297B4F3-8A19-434F-BAA6-48EDFE512CCB}"/>
                  </a:ext>
                </a:extLst>
              </p:cNvPr>
              <p:cNvSpPr/>
              <p:nvPr/>
            </p:nvSpPr>
            <p:spPr>
              <a:xfrm>
                <a:off x="7330170" y="5403749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0" name="Rectangle 119">
                <a:extLst>
                  <a:ext uri="{FF2B5EF4-FFF2-40B4-BE49-F238E27FC236}">
                    <a16:creationId xmlns:a16="http://schemas.microsoft.com/office/drawing/2014/main" id="{302E3E62-56D8-4845-BC00-936252F7CCD5}"/>
                  </a:ext>
                </a:extLst>
              </p:cNvPr>
              <p:cNvSpPr/>
              <p:nvPr/>
            </p:nvSpPr>
            <p:spPr>
              <a:xfrm>
                <a:off x="6835811" y="5090844"/>
                <a:ext cx="56701" cy="36576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1" name="Rectangle 120">
                <a:extLst>
                  <a:ext uri="{FF2B5EF4-FFF2-40B4-BE49-F238E27FC236}">
                    <a16:creationId xmlns:a16="http://schemas.microsoft.com/office/drawing/2014/main" id="{B6735D12-3745-4B06-88CD-F1C7E183CA98}"/>
                  </a:ext>
                </a:extLst>
              </p:cNvPr>
              <p:cNvSpPr/>
              <p:nvPr/>
            </p:nvSpPr>
            <p:spPr>
              <a:xfrm>
                <a:off x="3653283" y="5324509"/>
                <a:ext cx="1188720" cy="4571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2" name="Rectangle 121">
                <a:extLst>
                  <a:ext uri="{FF2B5EF4-FFF2-40B4-BE49-F238E27FC236}">
                    <a16:creationId xmlns:a16="http://schemas.microsoft.com/office/drawing/2014/main" id="{E1F3A043-0E82-49F1-A7B5-A28EE18C1C0E}"/>
                  </a:ext>
                </a:extLst>
              </p:cNvPr>
              <p:cNvSpPr/>
              <p:nvPr/>
            </p:nvSpPr>
            <p:spPr>
              <a:xfrm>
                <a:off x="4486023" y="5347368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3" name="Rectangle 122">
                <a:extLst>
                  <a:ext uri="{FF2B5EF4-FFF2-40B4-BE49-F238E27FC236}">
                    <a16:creationId xmlns:a16="http://schemas.microsoft.com/office/drawing/2014/main" id="{13C83898-8484-475F-8184-419382A51CD9}"/>
                  </a:ext>
                </a:extLst>
              </p:cNvPr>
              <p:cNvSpPr/>
              <p:nvPr/>
            </p:nvSpPr>
            <p:spPr>
              <a:xfrm>
                <a:off x="3808016" y="5332116"/>
                <a:ext cx="56701" cy="54980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4" name="Rectangle 123">
                <a:extLst>
                  <a:ext uri="{FF2B5EF4-FFF2-40B4-BE49-F238E27FC236}">
                    <a16:creationId xmlns:a16="http://schemas.microsoft.com/office/drawing/2014/main" id="{BE5EE591-FF5B-4AC3-A552-6C9B3E530122}"/>
                  </a:ext>
                </a:extLst>
              </p:cNvPr>
              <p:cNvSpPr/>
              <p:nvPr/>
            </p:nvSpPr>
            <p:spPr>
              <a:xfrm>
                <a:off x="3512236" y="5881560"/>
                <a:ext cx="5675919" cy="227613"/>
              </a:xfrm>
              <a:prstGeom prst="rect">
                <a:avLst/>
              </a:prstGeom>
              <a:solidFill>
                <a:srgbClr val="F693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5" name="Rectangle 124">
                <a:extLst>
                  <a:ext uri="{FF2B5EF4-FFF2-40B4-BE49-F238E27FC236}">
                    <a16:creationId xmlns:a16="http://schemas.microsoft.com/office/drawing/2014/main" id="{696041D8-22DC-4175-B8D9-AD5EBB6C7075}"/>
                  </a:ext>
                </a:extLst>
              </p:cNvPr>
              <p:cNvSpPr/>
              <p:nvPr/>
            </p:nvSpPr>
            <p:spPr>
              <a:xfrm>
                <a:off x="6467706" y="5088498"/>
                <a:ext cx="56701" cy="365760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6" name="Rectangle 125">
                <a:extLst>
                  <a:ext uri="{FF2B5EF4-FFF2-40B4-BE49-F238E27FC236}">
                    <a16:creationId xmlns:a16="http://schemas.microsoft.com/office/drawing/2014/main" id="{C3D4E619-41BB-4306-AB21-5421850A0A75}"/>
                  </a:ext>
                </a:extLst>
              </p:cNvPr>
              <p:cNvSpPr/>
              <p:nvPr/>
            </p:nvSpPr>
            <p:spPr>
              <a:xfrm>
                <a:off x="3549616" y="4359521"/>
                <a:ext cx="90814" cy="260632"/>
              </a:xfrm>
              <a:prstGeom prst="rect">
                <a:avLst/>
              </a:prstGeom>
              <a:solidFill>
                <a:srgbClr val="BF394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27" name="Group 126">
                <a:extLst>
                  <a:ext uri="{FF2B5EF4-FFF2-40B4-BE49-F238E27FC236}">
                    <a16:creationId xmlns:a16="http://schemas.microsoft.com/office/drawing/2014/main" id="{61F391FF-D22A-4A59-BC93-8FE73AEF9314}"/>
                  </a:ext>
                </a:extLst>
              </p:cNvPr>
              <p:cNvGrpSpPr/>
              <p:nvPr/>
            </p:nvGrpSpPr>
            <p:grpSpPr>
              <a:xfrm>
                <a:off x="3567582" y="6178022"/>
                <a:ext cx="1883287" cy="669637"/>
                <a:chOff x="3567582" y="6178022"/>
                <a:chExt cx="1883287" cy="669637"/>
              </a:xfrm>
            </p:grpSpPr>
            <p:sp>
              <p:nvSpPr>
                <p:cNvPr id="162" name="Rectangle 161">
                  <a:extLst>
                    <a:ext uri="{FF2B5EF4-FFF2-40B4-BE49-F238E27FC236}">
                      <a16:creationId xmlns:a16="http://schemas.microsoft.com/office/drawing/2014/main" id="{BDB6F3EF-343C-4C1E-9962-EDFC58A43E91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163" name="Group 162">
                  <a:extLst>
                    <a:ext uri="{FF2B5EF4-FFF2-40B4-BE49-F238E27FC236}">
                      <a16:creationId xmlns:a16="http://schemas.microsoft.com/office/drawing/2014/main" id="{EA386113-37A8-45C9-8EF7-BDB363DCF8F8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164" name="Group 163">
                    <a:extLst>
                      <a:ext uri="{FF2B5EF4-FFF2-40B4-BE49-F238E27FC236}">
                        <a16:creationId xmlns:a16="http://schemas.microsoft.com/office/drawing/2014/main" id="{306E7449-D43A-4425-A3A9-134CACAB072A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82" name="Circle: Hollow 181">
                      <a:extLst>
                        <a:ext uri="{FF2B5EF4-FFF2-40B4-BE49-F238E27FC236}">
                          <a16:creationId xmlns:a16="http://schemas.microsoft.com/office/drawing/2014/main" id="{08E7F8FB-D073-4984-A9E6-8DB9783516D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83" name="Oval 182">
                      <a:extLst>
                        <a:ext uri="{FF2B5EF4-FFF2-40B4-BE49-F238E27FC236}">
                          <a16:creationId xmlns:a16="http://schemas.microsoft.com/office/drawing/2014/main" id="{13CD3E99-8A0A-4A7E-8951-9E5D7628AAF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65" name="Group 164">
                    <a:extLst>
                      <a:ext uri="{FF2B5EF4-FFF2-40B4-BE49-F238E27FC236}">
                        <a16:creationId xmlns:a16="http://schemas.microsoft.com/office/drawing/2014/main" id="{FDE814D5-2B25-4147-9E91-C4628C15EBF7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80" name="Circle: Hollow 179">
                      <a:extLst>
                        <a:ext uri="{FF2B5EF4-FFF2-40B4-BE49-F238E27FC236}">
                          <a16:creationId xmlns:a16="http://schemas.microsoft.com/office/drawing/2014/main" id="{CCA63F7E-FE92-4D36-A615-6E3AED48A4A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81" name="Oval 180">
                      <a:extLst>
                        <a:ext uri="{FF2B5EF4-FFF2-40B4-BE49-F238E27FC236}">
                          <a16:creationId xmlns:a16="http://schemas.microsoft.com/office/drawing/2014/main" id="{2F38E728-0499-4B86-BE2B-3D533ED8754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166" name="Freeform: Shape 165">
                    <a:extLst>
                      <a:ext uri="{FF2B5EF4-FFF2-40B4-BE49-F238E27FC236}">
                        <a16:creationId xmlns:a16="http://schemas.microsoft.com/office/drawing/2014/main" id="{A78D74C6-D384-4C14-895C-6C09B6406E63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7" name="Rectangle: Top Corners Rounded 166">
                    <a:extLst>
                      <a:ext uri="{FF2B5EF4-FFF2-40B4-BE49-F238E27FC236}">
                        <a16:creationId xmlns:a16="http://schemas.microsoft.com/office/drawing/2014/main" id="{65D6445A-667E-40C8-815D-3205BBA833F6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8" name="Rectangle: Top Corners Rounded 167">
                    <a:extLst>
                      <a:ext uri="{FF2B5EF4-FFF2-40B4-BE49-F238E27FC236}">
                        <a16:creationId xmlns:a16="http://schemas.microsoft.com/office/drawing/2014/main" id="{0FE9D11F-6890-4797-AF85-EA9EA0A4174C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69" name="Freeform: Shape 168">
                    <a:extLst>
                      <a:ext uri="{FF2B5EF4-FFF2-40B4-BE49-F238E27FC236}">
                        <a16:creationId xmlns:a16="http://schemas.microsoft.com/office/drawing/2014/main" id="{59F7904F-907B-4C86-BAE5-BDAC38D18337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170" name="Group 169">
                    <a:extLst>
                      <a:ext uri="{FF2B5EF4-FFF2-40B4-BE49-F238E27FC236}">
                        <a16:creationId xmlns:a16="http://schemas.microsoft.com/office/drawing/2014/main" id="{01E03002-AD18-45A4-A16D-F93EAF62B53B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76" name="Rectangle: Rounded Corners 175">
                      <a:extLst>
                        <a:ext uri="{FF2B5EF4-FFF2-40B4-BE49-F238E27FC236}">
                          <a16:creationId xmlns:a16="http://schemas.microsoft.com/office/drawing/2014/main" id="{CC04F6EE-3A38-4F7E-84DA-3BBC575E128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7" name="Rectangle: Rounded Corners 176">
                      <a:extLst>
                        <a:ext uri="{FF2B5EF4-FFF2-40B4-BE49-F238E27FC236}">
                          <a16:creationId xmlns:a16="http://schemas.microsoft.com/office/drawing/2014/main" id="{7B9C486D-7F75-4976-B91C-64BD9AA3869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8" name="Rectangle: Rounded Corners 177">
                      <a:extLst>
                        <a:ext uri="{FF2B5EF4-FFF2-40B4-BE49-F238E27FC236}">
                          <a16:creationId xmlns:a16="http://schemas.microsoft.com/office/drawing/2014/main" id="{46624345-864F-4DFC-8B75-E4C81003E90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9" name="Rectangle: Rounded Corners 178">
                      <a:extLst>
                        <a:ext uri="{FF2B5EF4-FFF2-40B4-BE49-F238E27FC236}">
                          <a16:creationId xmlns:a16="http://schemas.microsoft.com/office/drawing/2014/main" id="{4BB81D7C-10A0-4D3E-A46D-5F9B8091D04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71" name="Group 170">
                    <a:extLst>
                      <a:ext uri="{FF2B5EF4-FFF2-40B4-BE49-F238E27FC236}">
                        <a16:creationId xmlns:a16="http://schemas.microsoft.com/office/drawing/2014/main" id="{82C3E4B5-1BDE-4B11-B14A-25EECFD7FA9B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72" name="Rectangle: Rounded Corners 171">
                      <a:extLst>
                        <a:ext uri="{FF2B5EF4-FFF2-40B4-BE49-F238E27FC236}">
                          <a16:creationId xmlns:a16="http://schemas.microsoft.com/office/drawing/2014/main" id="{D07826FA-1E88-4457-AFAB-1C8C9FF5520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3" name="Rectangle: Rounded Corners 172">
                      <a:extLst>
                        <a:ext uri="{FF2B5EF4-FFF2-40B4-BE49-F238E27FC236}">
                          <a16:creationId xmlns:a16="http://schemas.microsoft.com/office/drawing/2014/main" id="{0742840A-ACD6-4403-8D39-8C930593869C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4" name="Rectangle: Rounded Corners 173">
                      <a:extLst>
                        <a:ext uri="{FF2B5EF4-FFF2-40B4-BE49-F238E27FC236}">
                          <a16:creationId xmlns:a16="http://schemas.microsoft.com/office/drawing/2014/main" id="{86D4A83D-D9C0-4A16-A273-BE4A790B05A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75" name="Rectangle: Rounded Corners 174">
                      <a:extLst>
                        <a:ext uri="{FF2B5EF4-FFF2-40B4-BE49-F238E27FC236}">
                          <a16:creationId xmlns:a16="http://schemas.microsoft.com/office/drawing/2014/main" id="{52488D8F-C505-40DF-97D0-45A359A6AC4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grpSp>
            <p:nvGrpSpPr>
              <p:cNvPr id="128" name="Group 127">
                <a:extLst>
                  <a:ext uri="{FF2B5EF4-FFF2-40B4-BE49-F238E27FC236}">
                    <a16:creationId xmlns:a16="http://schemas.microsoft.com/office/drawing/2014/main" id="{B2FCE8B1-53D7-434C-A36B-203080D560DB}"/>
                  </a:ext>
                </a:extLst>
              </p:cNvPr>
              <p:cNvGrpSpPr/>
              <p:nvPr/>
            </p:nvGrpSpPr>
            <p:grpSpPr>
              <a:xfrm>
                <a:off x="7289700" y="6185562"/>
                <a:ext cx="1883287" cy="669637"/>
                <a:chOff x="3567582" y="6178022"/>
                <a:chExt cx="1883287" cy="669637"/>
              </a:xfrm>
            </p:grpSpPr>
            <p:sp>
              <p:nvSpPr>
                <p:cNvPr id="140" name="Rectangle 139">
                  <a:extLst>
                    <a:ext uri="{FF2B5EF4-FFF2-40B4-BE49-F238E27FC236}">
                      <a16:creationId xmlns:a16="http://schemas.microsoft.com/office/drawing/2014/main" id="{A20E6576-93D9-446B-8AB3-1F335464A1B8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141" name="Group 140">
                  <a:extLst>
                    <a:ext uri="{FF2B5EF4-FFF2-40B4-BE49-F238E27FC236}">
                      <a16:creationId xmlns:a16="http://schemas.microsoft.com/office/drawing/2014/main" id="{10391BDE-F43D-47DE-BFEE-D5085CD5D6FB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142" name="Group 141">
                    <a:extLst>
                      <a:ext uri="{FF2B5EF4-FFF2-40B4-BE49-F238E27FC236}">
                        <a16:creationId xmlns:a16="http://schemas.microsoft.com/office/drawing/2014/main" id="{1883956F-72D0-4782-9DC9-A5AAF7D65ECA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60" name="Circle: Hollow 159">
                      <a:extLst>
                        <a:ext uri="{FF2B5EF4-FFF2-40B4-BE49-F238E27FC236}">
                          <a16:creationId xmlns:a16="http://schemas.microsoft.com/office/drawing/2014/main" id="{8E34CB06-93CC-48F7-8319-30A5979794A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61" name="Oval 160">
                      <a:extLst>
                        <a:ext uri="{FF2B5EF4-FFF2-40B4-BE49-F238E27FC236}">
                          <a16:creationId xmlns:a16="http://schemas.microsoft.com/office/drawing/2014/main" id="{89E98DDC-36AA-4B6B-9C56-94850D82BE0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43" name="Group 142">
                    <a:extLst>
                      <a:ext uri="{FF2B5EF4-FFF2-40B4-BE49-F238E27FC236}">
                        <a16:creationId xmlns:a16="http://schemas.microsoft.com/office/drawing/2014/main" id="{D1249408-3254-4FCE-9CFB-1AB1D11EA4D0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158" name="Circle: Hollow 157">
                      <a:extLst>
                        <a:ext uri="{FF2B5EF4-FFF2-40B4-BE49-F238E27FC236}">
                          <a16:creationId xmlns:a16="http://schemas.microsoft.com/office/drawing/2014/main" id="{F23959FF-E179-4F47-A0AD-E978B8797BC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159" name="Oval 158">
                      <a:extLst>
                        <a:ext uri="{FF2B5EF4-FFF2-40B4-BE49-F238E27FC236}">
                          <a16:creationId xmlns:a16="http://schemas.microsoft.com/office/drawing/2014/main" id="{0D2821C7-56A3-4FC2-8A59-CCEA338B519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144" name="Freeform: Shape 143">
                    <a:extLst>
                      <a:ext uri="{FF2B5EF4-FFF2-40B4-BE49-F238E27FC236}">
                        <a16:creationId xmlns:a16="http://schemas.microsoft.com/office/drawing/2014/main" id="{69E15DA7-8DBE-4ECE-B304-04F4D1843D8B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5" name="Rectangle: Top Corners Rounded 144">
                    <a:extLst>
                      <a:ext uri="{FF2B5EF4-FFF2-40B4-BE49-F238E27FC236}">
                        <a16:creationId xmlns:a16="http://schemas.microsoft.com/office/drawing/2014/main" id="{F495001B-B30F-4A87-808A-FDA13445ADE6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6" name="Rectangle: Top Corners Rounded 145">
                    <a:extLst>
                      <a:ext uri="{FF2B5EF4-FFF2-40B4-BE49-F238E27FC236}">
                        <a16:creationId xmlns:a16="http://schemas.microsoft.com/office/drawing/2014/main" id="{3B93BD8D-A2CA-45A9-AD2B-A22FE110BCDA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47" name="Freeform: Shape 146">
                    <a:extLst>
                      <a:ext uri="{FF2B5EF4-FFF2-40B4-BE49-F238E27FC236}">
                        <a16:creationId xmlns:a16="http://schemas.microsoft.com/office/drawing/2014/main" id="{0E9486D3-F23B-4C3A-85C3-D2898BDB77B2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148" name="Group 147">
                    <a:extLst>
                      <a:ext uri="{FF2B5EF4-FFF2-40B4-BE49-F238E27FC236}">
                        <a16:creationId xmlns:a16="http://schemas.microsoft.com/office/drawing/2014/main" id="{0FE3987D-48F6-4F89-82C0-961EF70AF472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54" name="Rectangle: Rounded Corners 153">
                      <a:extLst>
                        <a:ext uri="{FF2B5EF4-FFF2-40B4-BE49-F238E27FC236}">
                          <a16:creationId xmlns:a16="http://schemas.microsoft.com/office/drawing/2014/main" id="{1D384821-926E-4E35-A6F3-270FA7B4F29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5" name="Rectangle: Rounded Corners 154">
                      <a:extLst>
                        <a:ext uri="{FF2B5EF4-FFF2-40B4-BE49-F238E27FC236}">
                          <a16:creationId xmlns:a16="http://schemas.microsoft.com/office/drawing/2014/main" id="{28C94D3D-C756-4177-916E-07037B2A5E4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6" name="Rectangle: Rounded Corners 155">
                      <a:extLst>
                        <a:ext uri="{FF2B5EF4-FFF2-40B4-BE49-F238E27FC236}">
                          <a16:creationId xmlns:a16="http://schemas.microsoft.com/office/drawing/2014/main" id="{BABF3547-B99E-44DA-8325-778A1D66E8E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7" name="Rectangle: Rounded Corners 156">
                      <a:extLst>
                        <a:ext uri="{FF2B5EF4-FFF2-40B4-BE49-F238E27FC236}">
                          <a16:creationId xmlns:a16="http://schemas.microsoft.com/office/drawing/2014/main" id="{9AAE8C86-9C2E-43A1-BF3C-F7E66530B07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149" name="Group 148">
                    <a:extLst>
                      <a:ext uri="{FF2B5EF4-FFF2-40B4-BE49-F238E27FC236}">
                        <a16:creationId xmlns:a16="http://schemas.microsoft.com/office/drawing/2014/main" id="{72ABA9F4-2B76-4C10-8DDE-F9CAB6C3B7D8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150" name="Rectangle: Rounded Corners 149">
                      <a:extLst>
                        <a:ext uri="{FF2B5EF4-FFF2-40B4-BE49-F238E27FC236}">
                          <a16:creationId xmlns:a16="http://schemas.microsoft.com/office/drawing/2014/main" id="{0A801442-FFD2-4FFC-92B7-13C11A8947C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1" name="Rectangle: Rounded Corners 150">
                      <a:extLst>
                        <a:ext uri="{FF2B5EF4-FFF2-40B4-BE49-F238E27FC236}">
                          <a16:creationId xmlns:a16="http://schemas.microsoft.com/office/drawing/2014/main" id="{31020DA3-BF60-4F0C-834F-45C34024FC8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2" name="Rectangle: Rounded Corners 151">
                      <a:extLst>
                        <a:ext uri="{FF2B5EF4-FFF2-40B4-BE49-F238E27FC236}">
                          <a16:creationId xmlns:a16="http://schemas.microsoft.com/office/drawing/2014/main" id="{8862A3B8-770F-4263-A0D2-D6D21BB5F24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53" name="Rectangle: Rounded Corners 152">
                      <a:extLst>
                        <a:ext uri="{FF2B5EF4-FFF2-40B4-BE49-F238E27FC236}">
                          <a16:creationId xmlns:a16="http://schemas.microsoft.com/office/drawing/2014/main" id="{420F0937-358E-48A7-BAC4-70965012F91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sp>
            <p:nvSpPr>
              <p:cNvPr id="129" name="Rectangle 128">
                <a:extLst>
                  <a:ext uri="{FF2B5EF4-FFF2-40B4-BE49-F238E27FC236}">
                    <a16:creationId xmlns:a16="http://schemas.microsoft.com/office/drawing/2014/main" id="{E5F7CE34-6B04-4871-BE98-6A521BC89F13}"/>
                  </a:ext>
                </a:extLst>
              </p:cNvPr>
              <p:cNvSpPr/>
              <p:nvPr/>
            </p:nvSpPr>
            <p:spPr>
              <a:xfrm>
                <a:off x="5717795" y="6131792"/>
                <a:ext cx="1357672" cy="439868"/>
              </a:xfrm>
              <a:prstGeom prst="rect">
                <a:avLst/>
              </a:prstGeom>
              <a:solidFill>
                <a:srgbClr val="2E2B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130" name="Group 129">
                <a:extLst>
                  <a:ext uri="{FF2B5EF4-FFF2-40B4-BE49-F238E27FC236}">
                    <a16:creationId xmlns:a16="http://schemas.microsoft.com/office/drawing/2014/main" id="{75F8658F-8D74-496B-B89B-21B2A98C848B}"/>
                  </a:ext>
                </a:extLst>
              </p:cNvPr>
              <p:cNvGrpSpPr/>
              <p:nvPr/>
            </p:nvGrpSpPr>
            <p:grpSpPr>
              <a:xfrm>
                <a:off x="2945383" y="5604167"/>
                <a:ext cx="475790" cy="1075846"/>
                <a:chOff x="2945383" y="5604167"/>
                <a:chExt cx="475790" cy="1075846"/>
              </a:xfrm>
            </p:grpSpPr>
            <p:sp>
              <p:nvSpPr>
                <p:cNvPr id="136" name="Rectangle 135">
                  <a:extLst>
                    <a:ext uri="{FF2B5EF4-FFF2-40B4-BE49-F238E27FC236}">
                      <a16:creationId xmlns:a16="http://schemas.microsoft.com/office/drawing/2014/main" id="{BE838215-61EC-415D-BF62-F90E2B83A594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7" name="Rectangle 136">
                  <a:extLst>
                    <a:ext uri="{FF2B5EF4-FFF2-40B4-BE49-F238E27FC236}">
                      <a16:creationId xmlns:a16="http://schemas.microsoft.com/office/drawing/2014/main" id="{2B87280E-8594-4BD6-B6AD-3F4014DBFFC9}"/>
                    </a:ext>
                  </a:extLst>
                </p:cNvPr>
                <p:cNvSpPr/>
                <p:nvPr/>
              </p:nvSpPr>
              <p:spPr>
                <a:xfrm>
                  <a:off x="3101139" y="5604167"/>
                  <a:ext cx="45719" cy="505006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8" name="Freeform: Shape 137">
                  <a:extLst>
                    <a:ext uri="{FF2B5EF4-FFF2-40B4-BE49-F238E27FC236}">
                      <a16:creationId xmlns:a16="http://schemas.microsoft.com/office/drawing/2014/main" id="{618B24CB-CDF2-49E5-B2AF-275CC4DDB1C2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9" name="Trapezoid 138">
                  <a:extLst>
                    <a:ext uri="{FF2B5EF4-FFF2-40B4-BE49-F238E27FC236}">
                      <a16:creationId xmlns:a16="http://schemas.microsoft.com/office/drawing/2014/main" id="{1A13BDF7-6135-4D96-9422-4E35B8FB7096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31" name="Group 130">
                <a:extLst>
                  <a:ext uri="{FF2B5EF4-FFF2-40B4-BE49-F238E27FC236}">
                    <a16:creationId xmlns:a16="http://schemas.microsoft.com/office/drawing/2014/main" id="{AE8D79AB-CC11-4C02-8A9C-2CD03F04FDF7}"/>
                  </a:ext>
                </a:extLst>
              </p:cNvPr>
              <p:cNvGrpSpPr/>
              <p:nvPr/>
            </p:nvGrpSpPr>
            <p:grpSpPr>
              <a:xfrm flipH="1">
                <a:off x="9239228" y="5612054"/>
                <a:ext cx="475790" cy="1075846"/>
                <a:chOff x="2945383" y="5604167"/>
                <a:chExt cx="475790" cy="1075846"/>
              </a:xfrm>
            </p:grpSpPr>
            <p:sp>
              <p:nvSpPr>
                <p:cNvPr id="132" name="Rectangle 131">
                  <a:extLst>
                    <a:ext uri="{FF2B5EF4-FFF2-40B4-BE49-F238E27FC236}">
                      <a16:creationId xmlns:a16="http://schemas.microsoft.com/office/drawing/2014/main" id="{F45EDEEF-1309-4F72-ACFB-D9AB9EF88AD0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3" name="Rectangle 132">
                  <a:extLst>
                    <a:ext uri="{FF2B5EF4-FFF2-40B4-BE49-F238E27FC236}">
                      <a16:creationId xmlns:a16="http://schemas.microsoft.com/office/drawing/2014/main" id="{477D6F71-80F6-4DBD-A9C2-DD01D46D2FEE}"/>
                    </a:ext>
                  </a:extLst>
                </p:cNvPr>
                <p:cNvSpPr/>
                <p:nvPr/>
              </p:nvSpPr>
              <p:spPr>
                <a:xfrm>
                  <a:off x="3101139" y="5604167"/>
                  <a:ext cx="45719" cy="505006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4" name="Freeform: Shape 133">
                  <a:extLst>
                    <a:ext uri="{FF2B5EF4-FFF2-40B4-BE49-F238E27FC236}">
                      <a16:creationId xmlns:a16="http://schemas.microsoft.com/office/drawing/2014/main" id="{E77A98B1-FC92-44DE-8305-A61F3F6706EB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5" name="Trapezoid 134">
                  <a:extLst>
                    <a:ext uri="{FF2B5EF4-FFF2-40B4-BE49-F238E27FC236}">
                      <a16:creationId xmlns:a16="http://schemas.microsoft.com/office/drawing/2014/main" id="{31EC09C8-EC13-4ABD-B6C8-BA2F75ACE102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24" name="Group 223">
              <a:extLst>
                <a:ext uri="{FF2B5EF4-FFF2-40B4-BE49-F238E27FC236}">
                  <a16:creationId xmlns:a16="http://schemas.microsoft.com/office/drawing/2014/main" id="{CE0B34E9-6E61-4AD2-9664-AE9D4B4569EB}"/>
                </a:ext>
              </a:extLst>
            </p:cNvPr>
            <p:cNvGrpSpPr/>
            <p:nvPr/>
          </p:nvGrpSpPr>
          <p:grpSpPr>
            <a:xfrm>
              <a:off x="12170544" y="3552847"/>
              <a:ext cx="2409424" cy="346534"/>
              <a:chOff x="7551957" y="3337076"/>
              <a:chExt cx="6769635" cy="973639"/>
            </a:xfrm>
          </p:grpSpPr>
          <p:sp>
            <p:nvSpPr>
              <p:cNvPr id="225" name="Rectangle 224">
                <a:extLst>
                  <a:ext uri="{FF2B5EF4-FFF2-40B4-BE49-F238E27FC236}">
                    <a16:creationId xmlns:a16="http://schemas.microsoft.com/office/drawing/2014/main" id="{DECF6CD6-3A3C-4226-8039-3E6001337D48}"/>
                  </a:ext>
                </a:extLst>
              </p:cNvPr>
              <p:cNvSpPr/>
              <p:nvPr/>
            </p:nvSpPr>
            <p:spPr>
              <a:xfrm>
                <a:off x="7951578" y="3519956"/>
                <a:ext cx="6029231" cy="31919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6" name="Rectangle 225">
                <a:extLst>
                  <a:ext uri="{FF2B5EF4-FFF2-40B4-BE49-F238E27FC236}">
                    <a16:creationId xmlns:a16="http://schemas.microsoft.com/office/drawing/2014/main" id="{0C31F77F-E95D-4685-834F-7F007AB2E22A}"/>
                  </a:ext>
                </a:extLst>
              </p:cNvPr>
              <p:cNvSpPr/>
              <p:nvPr/>
            </p:nvSpPr>
            <p:spPr>
              <a:xfrm>
                <a:off x="8118810" y="3337076"/>
                <a:ext cx="5675919" cy="227613"/>
              </a:xfrm>
              <a:prstGeom prst="rect">
                <a:avLst/>
              </a:prstGeom>
              <a:solidFill>
                <a:srgbClr val="F693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27" name="Group 226">
                <a:extLst>
                  <a:ext uri="{FF2B5EF4-FFF2-40B4-BE49-F238E27FC236}">
                    <a16:creationId xmlns:a16="http://schemas.microsoft.com/office/drawing/2014/main" id="{E5E18AB8-845F-4187-A449-B14F9F88FBD4}"/>
                  </a:ext>
                </a:extLst>
              </p:cNvPr>
              <p:cNvGrpSpPr/>
              <p:nvPr/>
            </p:nvGrpSpPr>
            <p:grpSpPr>
              <a:xfrm>
                <a:off x="8174156" y="363353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260" name="Rectangle 259">
                  <a:extLst>
                    <a:ext uri="{FF2B5EF4-FFF2-40B4-BE49-F238E27FC236}">
                      <a16:creationId xmlns:a16="http://schemas.microsoft.com/office/drawing/2014/main" id="{8E87FBDD-34C8-40B7-98E2-B87B4519D215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61" name="Group 260">
                  <a:extLst>
                    <a:ext uri="{FF2B5EF4-FFF2-40B4-BE49-F238E27FC236}">
                      <a16:creationId xmlns:a16="http://schemas.microsoft.com/office/drawing/2014/main" id="{F84E404E-7802-47D4-94DB-CF11F6F7F720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262" name="Group 261">
                    <a:extLst>
                      <a:ext uri="{FF2B5EF4-FFF2-40B4-BE49-F238E27FC236}">
                        <a16:creationId xmlns:a16="http://schemas.microsoft.com/office/drawing/2014/main" id="{C0FC6994-45FF-4F19-B3CC-249BD3AE862B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80" name="Circle: Hollow 279">
                      <a:extLst>
                        <a:ext uri="{FF2B5EF4-FFF2-40B4-BE49-F238E27FC236}">
                          <a16:creationId xmlns:a16="http://schemas.microsoft.com/office/drawing/2014/main" id="{17240DC6-CD2D-4619-8B64-CCA3F227734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81" name="Oval 280">
                      <a:extLst>
                        <a:ext uri="{FF2B5EF4-FFF2-40B4-BE49-F238E27FC236}">
                          <a16:creationId xmlns:a16="http://schemas.microsoft.com/office/drawing/2014/main" id="{DD42277C-88CC-45B3-8AC4-8998DEEE844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63" name="Group 262">
                    <a:extLst>
                      <a:ext uri="{FF2B5EF4-FFF2-40B4-BE49-F238E27FC236}">
                        <a16:creationId xmlns:a16="http://schemas.microsoft.com/office/drawing/2014/main" id="{FD3140BA-3238-4F17-871A-F3B9C3DAB9BD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78" name="Circle: Hollow 277">
                      <a:extLst>
                        <a:ext uri="{FF2B5EF4-FFF2-40B4-BE49-F238E27FC236}">
                          <a16:creationId xmlns:a16="http://schemas.microsoft.com/office/drawing/2014/main" id="{BA89EC7C-530B-4BE0-909E-33EFB4FD823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79" name="Oval 278">
                      <a:extLst>
                        <a:ext uri="{FF2B5EF4-FFF2-40B4-BE49-F238E27FC236}">
                          <a16:creationId xmlns:a16="http://schemas.microsoft.com/office/drawing/2014/main" id="{8C8D57F4-FE06-4180-91A2-5DECF331650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264" name="Freeform: Shape 263">
                    <a:extLst>
                      <a:ext uri="{FF2B5EF4-FFF2-40B4-BE49-F238E27FC236}">
                        <a16:creationId xmlns:a16="http://schemas.microsoft.com/office/drawing/2014/main" id="{FA04BC57-72A9-432F-A1AF-4A6B1C94DB02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5" name="Rectangle: Top Corners Rounded 264">
                    <a:extLst>
                      <a:ext uri="{FF2B5EF4-FFF2-40B4-BE49-F238E27FC236}">
                        <a16:creationId xmlns:a16="http://schemas.microsoft.com/office/drawing/2014/main" id="{A3AE322D-58B4-45F8-9BCB-326AA42A2867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6" name="Rectangle: Top Corners Rounded 265">
                    <a:extLst>
                      <a:ext uri="{FF2B5EF4-FFF2-40B4-BE49-F238E27FC236}">
                        <a16:creationId xmlns:a16="http://schemas.microsoft.com/office/drawing/2014/main" id="{11DE7F3B-CE4A-4BD8-97D1-AE9FBE0BFC9E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67" name="Freeform: Shape 266">
                    <a:extLst>
                      <a:ext uri="{FF2B5EF4-FFF2-40B4-BE49-F238E27FC236}">
                        <a16:creationId xmlns:a16="http://schemas.microsoft.com/office/drawing/2014/main" id="{5BE1D774-FD6D-4DD5-BEB8-BB7DC7372085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268" name="Group 267">
                    <a:extLst>
                      <a:ext uri="{FF2B5EF4-FFF2-40B4-BE49-F238E27FC236}">
                        <a16:creationId xmlns:a16="http://schemas.microsoft.com/office/drawing/2014/main" id="{0EA5EB20-2CFD-4299-A1A3-294CC979F6DC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74" name="Rectangle: Rounded Corners 273">
                      <a:extLst>
                        <a:ext uri="{FF2B5EF4-FFF2-40B4-BE49-F238E27FC236}">
                          <a16:creationId xmlns:a16="http://schemas.microsoft.com/office/drawing/2014/main" id="{50B728E3-17A1-4C3F-A6EE-A70E6E5AE37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5" name="Rectangle: Rounded Corners 274">
                      <a:extLst>
                        <a:ext uri="{FF2B5EF4-FFF2-40B4-BE49-F238E27FC236}">
                          <a16:creationId xmlns:a16="http://schemas.microsoft.com/office/drawing/2014/main" id="{2CAD7412-913D-4241-88D4-B20BDCC1361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6" name="Rectangle: Rounded Corners 275">
                      <a:extLst>
                        <a:ext uri="{FF2B5EF4-FFF2-40B4-BE49-F238E27FC236}">
                          <a16:creationId xmlns:a16="http://schemas.microsoft.com/office/drawing/2014/main" id="{C5DC4306-4BDB-4FED-9444-078C69E8D39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7" name="Rectangle: Rounded Corners 276">
                      <a:extLst>
                        <a:ext uri="{FF2B5EF4-FFF2-40B4-BE49-F238E27FC236}">
                          <a16:creationId xmlns:a16="http://schemas.microsoft.com/office/drawing/2014/main" id="{2EA328E8-F680-4753-9FB4-B2585E1D9EE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69" name="Group 268">
                    <a:extLst>
                      <a:ext uri="{FF2B5EF4-FFF2-40B4-BE49-F238E27FC236}">
                        <a16:creationId xmlns:a16="http://schemas.microsoft.com/office/drawing/2014/main" id="{12434C9D-06D1-4596-8B30-0390235DDBB6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70" name="Rectangle: Rounded Corners 269">
                      <a:extLst>
                        <a:ext uri="{FF2B5EF4-FFF2-40B4-BE49-F238E27FC236}">
                          <a16:creationId xmlns:a16="http://schemas.microsoft.com/office/drawing/2014/main" id="{36F43177-1770-4A6F-A2CB-860DF41A870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1" name="Rectangle: Rounded Corners 270">
                      <a:extLst>
                        <a:ext uri="{FF2B5EF4-FFF2-40B4-BE49-F238E27FC236}">
                          <a16:creationId xmlns:a16="http://schemas.microsoft.com/office/drawing/2014/main" id="{0D48BD11-7FF8-4E7C-AF1E-733A54836F4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2" name="Rectangle: Rounded Corners 271">
                      <a:extLst>
                        <a:ext uri="{FF2B5EF4-FFF2-40B4-BE49-F238E27FC236}">
                          <a16:creationId xmlns:a16="http://schemas.microsoft.com/office/drawing/2014/main" id="{18613431-8441-4885-B858-00B04199C48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73" name="Rectangle: Rounded Corners 272">
                      <a:extLst>
                        <a:ext uri="{FF2B5EF4-FFF2-40B4-BE49-F238E27FC236}">
                          <a16:creationId xmlns:a16="http://schemas.microsoft.com/office/drawing/2014/main" id="{E9F46078-E0C1-45E5-A764-089C5DDB45B1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grpSp>
            <p:nvGrpSpPr>
              <p:cNvPr id="228" name="Group 227">
                <a:extLst>
                  <a:ext uri="{FF2B5EF4-FFF2-40B4-BE49-F238E27FC236}">
                    <a16:creationId xmlns:a16="http://schemas.microsoft.com/office/drawing/2014/main" id="{0BA21BC6-29C3-47FE-855E-0F71BAEDD00B}"/>
                  </a:ext>
                </a:extLst>
              </p:cNvPr>
              <p:cNvGrpSpPr/>
              <p:nvPr/>
            </p:nvGrpSpPr>
            <p:grpSpPr>
              <a:xfrm>
                <a:off x="11896274" y="364107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238" name="Rectangle 237">
                  <a:extLst>
                    <a:ext uri="{FF2B5EF4-FFF2-40B4-BE49-F238E27FC236}">
                      <a16:creationId xmlns:a16="http://schemas.microsoft.com/office/drawing/2014/main" id="{C0552170-808C-4600-826F-C07B33598F50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39" name="Group 238">
                  <a:extLst>
                    <a:ext uri="{FF2B5EF4-FFF2-40B4-BE49-F238E27FC236}">
                      <a16:creationId xmlns:a16="http://schemas.microsoft.com/office/drawing/2014/main" id="{8D114E0E-F0F7-4431-AD9D-FD68616B92CB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240" name="Group 239">
                    <a:extLst>
                      <a:ext uri="{FF2B5EF4-FFF2-40B4-BE49-F238E27FC236}">
                        <a16:creationId xmlns:a16="http://schemas.microsoft.com/office/drawing/2014/main" id="{7A066733-6392-4B79-95AA-5AD5BDDEDA2D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58" name="Circle: Hollow 257">
                      <a:extLst>
                        <a:ext uri="{FF2B5EF4-FFF2-40B4-BE49-F238E27FC236}">
                          <a16:creationId xmlns:a16="http://schemas.microsoft.com/office/drawing/2014/main" id="{0D3D2E19-2A9F-486A-9E5D-298BB10F132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59" name="Oval 258">
                      <a:extLst>
                        <a:ext uri="{FF2B5EF4-FFF2-40B4-BE49-F238E27FC236}">
                          <a16:creationId xmlns:a16="http://schemas.microsoft.com/office/drawing/2014/main" id="{179C176D-A3A2-45A1-90E8-6FAA3BC3D12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41" name="Group 240">
                    <a:extLst>
                      <a:ext uri="{FF2B5EF4-FFF2-40B4-BE49-F238E27FC236}">
                        <a16:creationId xmlns:a16="http://schemas.microsoft.com/office/drawing/2014/main" id="{F5B923EE-C636-4311-98AF-259518D793F7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256" name="Circle: Hollow 255">
                      <a:extLst>
                        <a:ext uri="{FF2B5EF4-FFF2-40B4-BE49-F238E27FC236}">
                          <a16:creationId xmlns:a16="http://schemas.microsoft.com/office/drawing/2014/main" id="{FC4B01E3-0101-4379-94F0-067CCAED171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257" name="Oval 256">
                      <a:extLst>
                        <a:ext uri="{FF2B5EF4-FFF2-40B4-BE49-F238E27FC236}">
                          <a16:creationId xmlns:a16="http://schemas.microsoft.com/office/drawing/2014/main" id="{6B13D8D8-D3DF-4E55-B140-EDAD5E79C47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242" name="Freeform: Shape 241">
                    <a:extLst>
                      <a:ext uri="{FF2B5EF4-FFF2-40B4-BE49-F238E27FC236}">
                        <a16:creationId xmlns:a16="http://schemas.microsoft.com/office/drawing/2014/main" id="{BBF7F594-CC10-4284-A9F7-3003330FB533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3" name="Rectangle: Top Corners Rounded 242">
                    <a:extLst>
                      <a:ext uri="{FF2B5EF4-FFF2-40B4-BE49-F238E27FC236}">
                        <a16:creationId xmlns:a16="http://schemas.microsoft.com/office/drawing/2014/main" id="{8AB541A5-DCB9-45D6-8E1B-A0C622C4FA8A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4" name="Rectangle: Top Corners Rounded 243">
                    <a:extLst>
                      <a:ext uri="{FF2B5EF4-FFF2-40B4-BE49-F238E27FC236}">
                        <a16:creationId xmlns:a16="http://schemas.microsoft.com/office/drawing/2014/main" id="{B0431277-F207-4B6F-A234-97303B9A481C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45" name="Freeform: Shape 244">
                    <a:extLst>
                      <a:ext uri="{FF2B5EF4-FFF2-40B4-BE49-F238E27FC236}">
                        <a16:creationId xmlns:a16="http://schemas.microsoft.com/office/drawing/2014/main" id="{7FEC4A70-7777-46D0-8959-D712A19FC173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246" name="Group 245">
                    <a:extLst>
                      <a:ext uri="{FF2B5EF4-FFF2-40B4-BE49-F238E27FC236}">
                        <a16:creationId xmlns:a16="http://schemas.microsoft.com/office/drawing/2014/main" id="{F4ECB570-CF5E-4A32-839D-09548E8B0272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52" name="Rectangle: Rounded Corners 251">
                      <a:extLst>
                        <a:ext uri="{FF2B5EF4-FFF2-40B4-BE49-F238E27FC236}">
                          <a16:creationId xmlns:a16="http://schemas.microsoft.com/office/drawing/2014/main" id="{BB0382AB-5159-4D92-A967-2C01D0531D3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3" name="Rectangle: Rounded Corners 252">
                      <a:extLst>
                        <a:ext uri="{FF2B5EF4-FFF2-40B4-BE49-F238E27FC236}">
                          <a16:creationId xmlns:a16="http://schemas.microsoft.com/office/drawing/2014/main" id="{C0AD2198-8807-4D80-89CD-499A4A883C2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4" name="Rectangle: Rounded Corners 253">
                      <a:extLst>
                        <a:ext uri="{FF2B5EF4-FFF2-40B4-BE49-F238E27FC236}">
                          <a16:creationId xmlns:a16="http://schemas.microsoft.com/office/drawing/2014/main" id="{8B074077-F973-415C-BA31-42ACE9762C50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5" name="Rectangle: Rounded Corners 254">
                      <a:extLst>
                        <a:ext uri="{FF2B5EF4-FFF2-40B4-BE49-F238E27FC236}">
                          <a16:creationId xmlns:a16="http://schemas.microsoft.com/office/drawing/2014/main" id="{CDA95738-2B4F-4D4D-B76F-2C38A18413C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47" name="Group 246">
                    <a:extLst>
                      <a:ext uri="{FF2B5EF4-FFF2-40B4-BE49-F238E27FC236}">
                        <a16:creationId xmlns:a16="http://schemas.microsoft.com/office/drawing/2014/main" id="{5D5C2DF0-A031-43C0-A905-F4DCB9BE3B43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248" name="Rectangle: Rounded Corners 247">
                      <a:extLst>
                        <a:ext uri="{FF2B5EF4-FFF2-40B4-BE49-F238E27FC236}">
                          <a16:creationId xmlns:a16="http://schemas.microsoft.com/office/drawing/2014/main" id="{617E6A13-BC99-49B3-9959-227984F7911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49" name="Rectangle: Rounded Corners 248">
                      <a:extLst>
                        <a:ext uri="{FF2B5EF4-FFF2-40B4-BE49-F238E27FC236}">
                          <a16:creationId xmlns:a16="http://schemas.microsoft.com/office/drawing/2014/main" id="{82A25FB6-C3D9-4430-ADB2-8B5D88584E1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0" name="Rectangle: Rounded Corners 249">
                      <a:extLst>
                        <a:ext uri="{FF2B5EF4-FFF2-40B4-BE49-F238E27FC236}">
                          <a16:creationId xmlns:a16="http://schemas.microsoft.com/office/drawing/2014/main" id="{8E7F6571-8CA1-4AAB-B8F7-0FD61A83DB0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251" name="Rectangle: Rounded Corners 250">
                      <a:extLst>
                        <a:ext uri="{FF2B5EF4-FFF2-40B4-BE49-F238E27FC236}">
                          <a16:creationId xmlns:a16="http://schemas.microsoft.com/office/drawing/2014/main" id="{3524A732-836F-4E08-A783-08B0E9DB01F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sp>
            <p:nvSpPr>
              <p:cNvPr id="229" name="Rectangle 228">
                <a:extLst>
                  <a:ext uri="{FF2B5EF4-FFF2-40B4-BE49-F238E27FC236}">
                    <a16:creationId xmlns:a16="http://schemas.microsoft.com/office/drawing/2014/main" id="{EF116A9C-10ED-40C1-A4FE-71E5D0727DA1}"/>
                  </a:ext>
                </a:extLst>
              </p:cNvPr>
              <p:cNvSpPr/>
              <p:nvPr/>
            </p:nvSpPr>
            <p:spPr>
              <a:xfrm>
                <a:off x="10324369" y="3587308"/>
                <a:ext cx="1357672" cy="439868"/>
              </a:xfrm>
              <a:prstGeom prst="rect">
                <a:avLst/>
              </a:prstGeom>
              <a:solidFill>
                <a:srgbClr val="2E2B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30" name="Group 229">
                <a:extLst>
                  <a:ext uri="{FF2B5EF4-FFF2-40B4-BE49-F238E27FC236}">
                    <a16:creationId xmlns:a16="http://schemas.microsoft.com/office/drawing/2014/main" id="{5EFCCFFF-7183-42DC-8608-87E4B2958C34}"/>
                  </a:ext>
                </a:extLst>
              </p:cNvPr>
              <p:cNvGrpSpPr/>
              <p:nvPr/>
            </p:nvGrpSpPr>
            <p:grpSpPr>
              <a:xfrm>
                <a:off x="7551957" y="3514829"/>
                <a:ext cx="475790" cy="620700"/>
                <a:chOff x="2945383" y="6059313"/>
                <a:chExt cx="475790" cy="620700"/>
              </a:xfrm>
            </p:grpSpPr>
            <p:sp>
              <p:nvSpPr>
                <p:cNvPr id="235" name="Rectangle 234">
                  <a:extLst>
                    <a:ext uri="{FF2B5EF4-FFF2-40B4-BE49-F238E27FC236}">
                      <a16:creationId xmlns:a16="http://schemas.microsoft.com/office/drawing/2014/main" id="{941BF371-D88F-4396-A244-7692C0327E27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6" name="Freeform: Shape 235">
                  <a:extLst>
                    <a:ext uri="{FF2B5EF4-FFF2-40B4-BE49-F238E27FC236}">
                      <a16:creationId xmlns:a16="http://schemas.microsoft.com/office/drawing/2014/main" id="{922B494D-B272-4AD8-B3F0-7DD513D340AC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7" name="Trapezoid 236">
                  <a:extLst>
                    <a:ext uri="{FF2B5EF4-FFF2-40B4-BE49-F238E27FC236}">
                      <a16:creationId xmlns:a16="http://schemas.microsoft.com/office/drawing/2014/main" id="{B65F468D-5D92-49C4-88B5-7B6B7C4C74BF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31" name="Group 230">
                <a:extLst>
                  <a:ext uri="{FF2B5EF4-FFF2-40B4-BE49-F238E27FC236}">
                    <a16:creationId xmlns:a16="http://schemas.microsoft.com/office/drawing/2014/main" id="{3A78AB21-4BBE-411F-8FF2-46E2FAC7AF88}"/>
                  </a:ext>
                </a:extLst>
              </p:cNvPr>
              <p:cNvGrpSpPr/>
              <p:nvPr/>
            </p:nvGrpSpPr>
            <p:grpSpPr>
              <a:xfrm flipH="1">
                <a:off x="13845802" y="3522716"/>
                <a:ext cx="475790" cy="620700"/>
                <a:chOff x="2945383" y="6059313"/>
                <a:chExt cx="475790" cy="620700"/>
              </a:xfrm>
            </p:grpSpPr>
            <p:sp>
              <p:nvSpPr>
                <p:cNvPr id="232" name="Rectangle 231">
                  <a:extLst>
                    <a:ext uri="{FF2B5EF4-FFF2-40B4-BE49-F238E27FC236}">
                      <a16:creationId xmlns:a16="http://schemas.microsoft.com/office/drawing/2014/main" id="{CF27EE3E-8B49-45BC-BAAC-8DEB451EB49B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3" name="Freeform: Shape 232">
                  <a:extLst>
                    <a:ext uri="{FF2B5EF4-FFF2-40B4-BE49-F238E27FC236}">
                      <a16:creationId xmlns:a16="http://schemas.microsoft.com/office/drawing/2014/main" id="{F270B137-A82A-48C6-A000-9794F34D0E90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34" name="Trapezoid 233">
                  <a:extLst>
                    <a:ext uri="{FF2B5EF4-FFF2-40B4-BE49-F238E27FC236}">
                      <a16:creationId xmlns:a16="http://schemas.microsoft.com/office/drawing/2014/main" id="{E89747BD-8915-48BF-B4F6-44E85F6872D6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grpSp>
          <p:nvGrpSpPr>
            <p:cNvPr id="282" name="Group 281">
              <a:extLst>
                <a:ext uri="{FF2B5EF4-FFF2-40B4-BE49-F238E27FC236}">
                  <a16:creationId xmlns:a16="http://schemas.microsoft.com/office/drawing/2014/main" id="{6C728AE4-D2AB-484F-B67B-F430262B2F4D}"/>
                </a:ext>
              </a:extLst>
            </p:cNvPr>
            <p:cNvGrpSpPr/>
            <p:nvPr/>
          </p:nvGrpSpPr>
          <p:grpSpPr>
            <a:xfrm>
              <a:off x="14569294" y="3555361"/>
              <a:ext cx="2409424" cy="346534"/>
              <a:chOff x="7551957" y="3337076"/>
              <a:chExt cx="6769635" cy="973639"/>
            </a:xfrm>
          </p:grpSpPr>
          <p:sp>
            <p:nvSpPr>
              <p:cNvPr id="283" name="Rectangle 282">
                <a:extLst>
                  <a:ext uri="{FF2B5EF4-FFF2-40B4-BE49-F238E27FC236}">
                    <a16:creationId xmlns:a16="http://schemas.microsoft.com/office/drawing/2014/main" id="{2F328ED0-3D27-4D8A-B970-12F0ABA254E1}"/>
                  </a:ext>
                </a:extLst>
              </p:cNvPr>
              <p:cNvSpPr/>
              <p:nvPr/>
            </p:nvSpPr>
            <p:spPr>
              <a:xfrm>
                <a:off x="7951578" y="3519956"/>
                <a:ext cx="6029231" cy="319198"/>
              </a:xfrm>
              <a:prstGeom prst="rect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84" name="Rectangle 283">
                <a:extLst>
                  <a:ext uri="{FF2B5EF4-FFF2-40B4-BE49-F238E27FC236}">
                    <a16:creationId xmlns:a16="http://schemas.microsoft.com/office/drawing/2014/main" id="{AFDBB089-4BB8-41A2-8DD4-E05A6DE51E16}"/>
                  </a:ext>
                </a:extLst>
              </p:cNvPr>
              <p:cNvSpPr/>
              <p:nvPr/>
            </p:nvSpPr>
            <p:spPr>
              <a:xfrm>
                <a:off x="8118810" y="3337076"/>
                <a:ext cx="5675919" cy="227613"/>
              </a:xfrm>
              <a:prstGeom prst="rect">
                <a:avLst/>
              </a:prstGeom>
              <a:solidFill>
                <a:srgbClr val="F6931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5" name="Group 284">
                <a:extLst>
                  <a:ext uri="{FF2B5EF4-FFF2-40B4-BE49-F238E27FC236}">
                    <a16:creationId xmlns:a16="http://schemas.microsoft.com/office/drawing/2014/main" id="{860A1ED1-1B3D-447B-BAB9-6B9FEA18E21B}"/>
                  </a:ext>
                </a:extLst>
              </p:cNvPr>
              <p:cNvGrpSpPr/>
              <p:nvPr/>
            </p:nvGrpSpPr>
            <p:grpSpPr>
              <a:xfrm>
                <a:off x="8174156" y="363353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318" name="Rectangle 317">
                  <a:extLst>
                    <a:ext uri="{FF2B5EF4-FFF2-40B4-BE49-F238E27FC236}">
                      <a16:creationId xmlns:a16="http://schemas.microsoft.com/office/drawing/2014/main" id="{721E99EE-1D72-405E-BAE3-059B9FD6B7FD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319" name="Group 318">
                  <a:extLst>
                    <a:ext uri="{FF2B5EF4-FFF2-40B4-BE49-F238E27FC236}">
                      <a16:creationId xmlns:a16="http://schemas.microsoft.com/office/drawing/2014/main" id="{67D70856-D7B1-43AF-A06B-79FE9F52EE3B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320" name="Group 319">
                    <a:extLst>
                      <a:ext uri="{FF2B5EF4-FFF2-40B4-BE49-F238E27FC236}">
                        <a16:creationId xmlns:a16="http://schemas.microsoft.com/office/drawing/2014/main" id="{F2FA33F3-E9CB-4369-ABD1-7C03D4DC8A89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38" name="Circle: Hollow 337">
                      <a:extLst>
                        <a:ext uri="{FF2B5EF4-FFF2-40B4-BE49-F238E27FC236}">
                          <a16:creationId xmlns:a16="http://schemas.microsoft.com/office/drawing/2014/main" id="{FC02D2D3-C221-4086-86DB-AEF1688AC2F3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39" name="Oval 338">
                      <a:extLst>
                        <a:ext uri="{FF2B5EF4-FFF2-40B4-BE49-F238E27FC236}">
                          <a16:creationId xmlns:a16="http://schemas.microsoft.com/office/drawing/2014/main" id="{B080C389-53FB-4173-B223-3BC4476052F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21" name="Group 320">
                    <a:extLst>
                      <a:ext uri="{FF2B5EF4-FFF2-40B4-BE49-F238E27FC236}">
                        <a16:creationId xmlns:a16="http://schemas.microsoft.com/office/drawing/2014/main" id="{7BFA069F-CE72-45B8-B37B-8F8E2CF25C79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36" name="Circle: Hollow 335">
                      <a:extLst>
                        <a:ext uri="{FF2B5EF4-FFF2-40B4-BE49-F238E27FC236}">
                          <a16:creationId xmlns:a16="http://schemas.microsoft.com/office/drawing/2014/main" id="{5DDD5FC2-FF53-4BDE-84DC-E68289F6D4C4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37" name="Oval 336">
                      <a:extLst>
                        <a:ext uri="{FF2B5EF4-FFF2-40B4-BE49-F238E27FC236}">
                          <a16:creationId xmlns:a16="http://schemas.microsoft.com/office/drawing/2014/main" id="{FF25748F-B505-4B52-9AC4-59A2557B258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322" name="Freeform: Shape 321">
                    <a:extLst>
                      <a:ext uri="{FF2B5EF4-FFF2-40B4-BE49-F238E27FC236}">
                        <a16:creationId xmlns:a16="http://schemas.microsoft.com/office/drawing/2014/main" id="{ED5EC72D-C3D0-4ACC-927D-027DDE12B222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3" name="Rectangle: Top Corners Rounded 322">
                    <a:extLst>
                      <a:ext uri="{FF2B5EF4-FFF2-40B4-BE49-F238E27FC236}">
                        <a16:creationId xmlns:a16="http://schemas.microsoft.com/office/drawing/2014/main" id="{ADE19828-FAF2-4B65-AE8D-5429AB0EB3DF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4" name="Rectangle: Top Corners Rounded 323">
                    <a:extLst>
                      <a:ext uri="{FF2B5EF4-FFF2-40B4-BE49-F238E27FC236}">
                        <a16:creationId xmlns:a16="http://schemas.microsoft.com/office/drawing/2014/main" id="{18AB7283-D164-42A2-A723-81CE4C01FB35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25" name="Freeform: Shape 324">
                    <a:extLst>
                      <a:ext uri="{FF2B5EF4-FFF2-40B4-BE49-F238E27FC236}">
                        <a16:creationId xmlns:a16="http://schemas.microsoft.com/office/drawing/2014/main" id="{8C0DCF64-B7CD-49F0-B014-7957B73DF604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326" name="Group 325">
                    <a:extLst>
                      <a:ext uri="{FF2B5EF4-FFF2-40B4-BE49-F238E27FC236}">
                        <a16:creationId xmlns:a16="http://schemas.microsoft.com/office/drawing/2014/main" id="{2FCA9B7D-BA04-431E-A0AF-8DF9D11AFE49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32" name="Rectangle: Rounded Corners 331">
                      <a:extLst>
                        <a:ext uri="{FF2B5EF4-FFF2-40B4-BE49-F238E27FC236}">
                          <a16:creationId xmlns:a16="http://schemas.microsoft.com/office/drawing/2014/main" id="{DC0619B0-EBA9-40F4-9B91-3D80E13B5328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3" name="Rectangle: Rounded Corners 332">
                      <a:extLst>
                        <a:ext uri="{FF2B5EF4-FFF2-40B4-BE49-F238E27FC236}">
                          <a16:creationId xmlns:a16="http://schemas.microsoft.com/office/drawing/2014/main" id="{C642C578-D594-43A1-9BD6-B5CEA237AF6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4" name="Rectangle: Rounded Corners 333">
                      <a:extLst>
                        <a:ext uri="{FF2B5EF4-FFF2-40B4-BE49-F238E27FC236}">
                          <a16:creationId xmlns:a16="http://schemas.microsoft.com/office/drawing/2014/main" id="{8396B3DF-407C-49C2-BA6C-4EBB07D847E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5" name="Rectangle: Rounded Corners 334">
                      <a:extLst>
                        <a:ext uri="{FF2B5EF4-FFF2-40B4-BE49-F238E27FC236}">
                          <a16:creationId xmlns:a16="http://schemas.microsoft.com/office/drawing/2014/main" id="{51B38F7F-9317-4F77-82C1-AAE933C17B09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27" name="Group 326">
                    <a:extLst>
                      <a:ext uri="{FF2B5EF4-FFF2-40B4-BE49-F238E27FC236}">
                        <a16:creationId xmlns:a16="http://schemas.microsoft.com/office/drawing/2014/main" id="{5D18FFBD-1047-4571-A184-EA14C960C64C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28" name="Rectangle: Rounded Corners 327">
                      <a:extLst>
                        <a:ext uri="{FF2B5EF4-FFF2-40B4-BE49-F238E27FC236}">
                          <a16:creationId xmlns:a16="http://schemas.microsoft.com/office/drawing/2014/main" id="{64981368-5A86-4DA4-B596-0DF6ECAE998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29" name="Rectangle: Rounded Corners 328">
                      <a:extLst>
                        <a:ext uri="{FF2B5EF4-FFF2-40B4-BE49-F238E27FC236}">
                          <a16:creationId xmlns:a16="http://schemas.microsoft.com/office/drawing/2014/main" id="{DBD87933-6407-48AC-8076-C8435D9E71A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0" name="Rectangle: Rounded Corners 329">
                      <a:extLst>
                        <a:ext uri="{FF2B5EF4-FFF2-40B4-BE49-F238E27FC236}">
                          <a16:creationId xmlns:a16="http://schemas.microsoft.com/office/drawing/2014/main" id="{BFF5B62D-0206-40D1-AFBC-B6EADAC8E6C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31" name="Rectangle: Rounded Corners 330">
                      <a:extLst>
                        <a:ext uri="{FF2B5EF4-FFF2-40B4-BE49-F238E27FC236}">
                          <a16:creationId xmlns:a16="http://schemas.microsoft.com/office/drawing/2014/main" id="{7A58A525-66C4-43D4-9DA9-1CAF77D0D61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grpSp>
            <p:nvGrpSpPr>
              <p:cNvPr id="286" name="Group 285">
                <a:extLst>
                  <a:ext uri="{FF2B5EF4-FFF2-40B4-BE49-F238E27FC236}">
                    <a16:creationId xmlns:a16="http://schemas.microsoft.com/office/drawing/2014/main" id="{95BDA884-C4A0-4540-ADFE-B9085B88AE89}"/>
                  </a:ext>
                </a:extLst>
              </p:cNvPr>
              <p:cNvGrpSpPr/>
              <p:nvPr/>
            </p:nvGrpSpPr>
            <p:grpSpPr>
              <a:xfrm>
                <a:off x="11896274" y="3641078"/>
                <a:ext cx="1883287" cy="669637"/>
                <a:chOff x="3567582" y="6178022"/>
                <a:chExt cx="1883287" cy="669637"/>
              </a:xfrm>
            </p:grpSpPr>
            <p:sp>
              <p:nvSpPr>
                <p:cNvPr id="296" name="Rectangle 295">
                  <a:extLst>
                    <a:ext uri="{FF2B5EF4-FFF2-40B4-BE49-F238E27FC236}">
                      <a16:creationId xmlns:a16="http://schemas.microsoft.com/office/drawing/2014/main" id="{B9DFB1CC-3D2F-4EBA-A554-F59D6E3C209D}"/>
                    </a:ext>
                  </a:extLst>
                </p:cNvPr>
                <p:cNvSpPr/>
                <p:nvPr/>
              </p:nvSpPr>
              <p:spPr>
                <a:xfrm>
                  <a:off x="3787802" y="6178022"/>
                  <a:ext cx="1417251" cy="414087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grpSp>
              <p:nvGrpSpPr>
                <p:cNvPr id="297" name="Group 296">
                  <a:extLst>
                    <a:ext uri="{FF2B5EF4-FFF2-40B4-BE49-F238E27FC236}">
                      <a16:creationId xmlns:a16="http://schemas.microsoft.com/office/drawing/2014/main" id="{8C6246C6-D1D9-43C5-87EC-88BA37EDB885}"/>
                    </a:ext>
                  </a:extLst>
                </p:cNvPr>
                <p:cNvGrpSpPr/>
                <p:nvPr/>
              </p:nvGrpSpPr>
              <p:grpSpPr>
                <a:xfrm>
                  <a:off x="3567582" y="6225235"/>
                  <a:ext cx="1883287" cy="622424"/>
                  <a:chOff x="1083937" y="4627649"/>
                  <a:chExt cx="1883287" cy="622424"/>
                </a:xfrm>
              </p:grpSpPr>
              <p:grpSp>
                <p:nvGrpSpPr>
                  <p:cNvPr id="298" name="Group 297">
                    <a:extLst>
                      <a:ext uri="{FF2B5EF4-FFF2-40B4-BE49-F238E27FC236}">
                        <a16:creationId xmlns:a16="http://schemas.microsoft.com/office/drawing/2014/main" id="{BF00819E-B22C-4AC5-88AC-2B2D5E3B685E}"/>
                      </a:ext>
                    </a:extLst>
                  </p:cNvPr>
                  <p:cNvGrpSpPr/>
                  <p:nvPr/>
                </p:nvGrpSpPr>
                <p:grpSpPr>
                  <a:xfrm>
                    <a:off x="2404694" y="4684172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16" name="Circle: Hollow 315">
                      <a:extLst>
                        <a:ext uri="{FF2B5EF4-FFF2-40B4-BE49-F238E27FC236}">
                          <a16:creationId xmlns:a16="http://schemas.microsoft.com/office/drawing/2014/main" id="{51A2E0C2-0AB4-4894-B37C-8CD5BFB9F33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17" name="Oval 316">
                      <a:extLst>
                        <a:ext uri="{FF2B5EF4-FFF2-40B4-BE49-F238E27FC236}">
                          <a16:creationId xmlns:a16="http://schemas.microsoft.com/office/drawing/2014/main" id="{1DF88241-951E-45BF-B941-AA568E3B414A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299" name="Group 298">
                    <a:extLst>
                      <a:ext uri="{FF2B5EF4-FFF2-40B4-BE49-F238E27FC236}">
                        <a16:creationId xmlns:a16="http://schemas.microsoft.com/office/drawing/2014/main" id="{5239D5B9-3CA3-4715-AB44-793187844215}"/>
                      </a:ext>
                    </a:extLst>
                  </p:cNvPr>
                  <p:cNvGrpSpPr/>
                  <p:nvPr/>
                </p:nvGrpSpPr>
                <p:grpSpPr>
                  <a:xfrm>
                    <a:off x="1083937" y="4687543"/>
                    <a:ext cx="562530" cy="562530"/>
                    <a:chOff x="872197" y="3031795"/>
                    <a:chExt cx="562530" cy="562530"/>
                  </a:xfrm>
                </p:grpSpPr>
                <p:sp>
                  <p:nvSpPr>
                    <p:cNvPr id="314" name="Circle: Hollow 313">
                      <a:extLst>
                        <a:ext uri="{FF2B5EF4-FFF2-40B4-BE49-F238E27FC236}">
                          <a16:creationId xmlns:a16="http://schemas.microsoft.com/office/drawing/2014/main" id="{72F87BE7-9FCC-4654-AF27-285AD13C9C4B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872197" y="3031795"/>
                      <a:ext cx="562530" cy="562530"/>
                    </a:xfrm>
                    <a:prstGeom prst="donut">
                      <a:avLst>
                        <a:gd name="adj" fmla="val 39396"/>
                      </a:avLst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315" name="Oval 314">
                      <a:extLst>
                        <a:ext uri="{FF2B5EF4-FFF2-40B4-BE49-F238E27FC236}">
                          <a16:creationId xmlns:a16="http://schemas.microsoft.com/office/drawing/2014/main" id="{A14B7F4A-46C6-4868-9E07-3ED0DC61B9D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984808" y="3144406"/>
                      <a:ext cx="337309" cy="337309"/>
                    </a:xfrm>
                    <a:prstGeom prst="ellipse">
                      <a:avLst/>
                    </a:prstGeom>
                    <a:solidFill>
                      <a:schemeClr val="tx1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sp>
                <p:nvSpPr>
                  <p:cNvPr id="300" name="Freeform: Shape 299">
                    <a:extLst>
                      <a:ext uri="{FF2B5EF4-FFF2-40B4-BE49-F238E27FC236}">
                        <a16:creationId xmlns:a16="http://schemas.microsoft.com/office/drawing/2014/main" id="{1AC2259C-7AFF-4FFD-8C9B-E17186E9AF5F}"/>
                      </a:ext>
                    </a:extLst>
                  </p:cNvPr>
                  <p:cNvSpPr/>
                  <p:nvPr/>
                </p:nvSpPr>
                <p:spPr>
                  <a:xfrm>
                    <a:off x="1304741" y="4627649"/>
                    <a:ext cx="1458810" cy="467109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1" name="Rectangle: Top Corners Rounded 300">
                    <a:extLst>
                      <a:ext uri="{FF2B5EF4-FFF2-40B4-BE49-F238E27FC236}">
                        <a16:creationId xmlns:a16="http://schemas.microsoft.com/office/drawing/2014/main" id="{FEBC1A72-64D2-40DA-A97B-DA6E83DF4C9A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1271264" y="4708457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2" name="Rectangle: Top Corners Rounded 301">
                    <a:extLst>
                      <a:ext uri="{FF2B5EF4-FFF2-40B4-BE49-F238E27FC236}">
                        <a16:creationId xmlns:a16="http://schemas.microsoft.com/office/drawing/2014/main" id="{F0649DF4-E099-42BA-AFA0-DB68CD5F8F6C}"/>
                      </a:ext>
                    </a:extLst>
                  </p:cNvPr>
                  <p:cNvSpPr/>
                  <p:nvPr/>
                </p:nvSpPr>
                <p:spPr>
                  <a:xfrm rot="10800000">
                    <a:off x="2661429" y="4704805"/>
                    <a:ext cx="129677" cy="260632"/>
                  </a:xfrm>
                  <a:prstGeom prst="round2SameRect">
                    <a:avLst/>
                  </a:prstGeom>
                  <a:solidFill>
                    <a:srgbClr val="2E2B33"/>
                  </a:soli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303" name="Freeform: Shape 302">
                    <a:extLst>
                      <a:ext uri="{FF2B5EF4-FFF2-40B4-BE49-F238E27FC236}">
                        <a16:creationId xmlns:a16="http://schemas.microsoft.com/office/drawing/2014/main" id="{F11F5B67-8FCB-4709-92A0-A6DD98FD8FAA}"/>
                      </a:ext>
                    </a:extLst>
                  </p:cNvPr>
                  <p:cNvSpPr/>
                  <p:nvPr/>
                </p:nvSpPr>
                <p:spPr>
                  <a:xfrm flipV="1">
                    <a:off x="1691073" y="4705036"/>
                    <a:ext cx="706714" cy="159612"/>
                  </a:xfrm>
                  <a:custGeom>
                    <a:avLst/>
                    <a:gdLst>
                      <a:gd name="connsiteX0" fmla="*/ 139206 w 1987230"/>
                      <a:gd name="connsiteY0" fmla="*/ 0 h 835219"/>
                      <a:gd name="connsiteX1" fmla="*/ 321768 w 1987230"/>
                      <a:gd name="connsiteY1" fmla="*/ 0 h 835219"/>
                      <a:gd name="connsiteX2" fmla="*/ 321768 w 1987230"/>
                      <a:gd name="connsiteY2" fmla="*/ 489536 h 835219"/>
                      <a:gd name="connsiteX3" fmla="*/ 460974 w 1987230"/>
                      <a:gd name="connsiteY3" fmla="*/ 628742 h 835219"/>
                      <a:gd name="connsiteX4" fmla="*/ 1531492 w 1987230"/>
                      <a:gd name="connsiteY4" fmla="*/ 628742 h 835219"/>
                      <a:gd name="connsiteX5" fmla="*/ 1670698 w 1987230"/>
                      <a:gd name="connsiteY5" fmla="*/ 489536 h 835219"/>
                      <a:gd name="connsiteX6" fmla="*/ 1670698 w 1987230"/>
                      <a:gd name="connsiteY6" fmla="*/ 0 h 835219"/>
                      <a:gd name="connsiteX7" fmla="*/ 1848024 w 1987230"/>
                      <a:gd name="connsiteY7" fmla="*/ 0 h 835219"/>
                      <a:gd name="connsiteX8" fmla="*/ 1987230 w 1987230"/>
                      <a:gd name="connsiteY8" fmla="*/ 139206 h 835219"/>
                      <a:gd name="connsiteX9" fmla="*/ 1987230 w 1987230"/>
                      <a:gd name="connsiteY9" fmla="*/ 209638 h 835219"/>
                      <a:gd name="connsiteX10" fmla="*/ 1884090 w 1987230"/>
                      <a:gd name="connsiteY10" fmla="*/ 209638 h 835219"/>
                      <a:gd name="connsiteX11" fmla="*/ 1797466 w 1987230"/>
                      <a:gd name="connsiteY11" fmla="*/ 296262 h 835219"/>
                      <a:gd name="connsiteX12" fmla="*/ 1797466 w 1987230"/>
                      <a:gd name="connsiteY12" fmla="*/ 835219 h 835219"/>
                      <a:gd name="connsiteX13" fmla="*/ 193424 w 1987230"/>
                      <a:gd name="connsiteY13" fmla="*/ 835219 h 835219"/>
                      <a:gd name="connsiteX14" fmla="*/ 193424 w 1987230"/>
                      <a:gd name="connsiteY14" fmla="*/ 278004 h 835219"/>
                      <a:gd name="connsiteX15" fmla="*/ 106800 w 1987230"/>
                      <a:gd name="connsiteY15" fmla="*/ 191380 h 835219"/>
                      <a:gd name="connsiteX16" fmla="*/ 0 w 1987230"/>
                      <a:gd name="connsiteY16" fmla="*/ 191380 h 835219"/>
                      <a:gd name="connsiteX17" fmla="*/ 0 w 1987230"/>
                      <a:gd name="connsiteY17" fmla="*/ 139206 h 835219"/>
                      <a:gd name="connsiteX18" fmla="*/ 139206 w 1987230"/>
                      <a:gd name="connsiteY18" fmla="*/ 0 h 83521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</a:cxnLst>
                    <a:rect l="l" t="t" r="r" b="b"/>
                    <a:pathLst>
                      <a:path w="1987230" h="835219">
                        <a:moveTo>
                          <a:pt x="139206" y="0"/>
                        </a:moveTo>
                        <a:lnTo>
                          <a:pt x="321768" y="0"/>
                        </a:lnTo>
                        <a:lnTo>
                          <a:pt x="321768" y="489536"/>
                        </a:lnTo>
                        <a:cubicBezTo>
                          <a:pt x="321768" y="566417"/>
                          <a:pt x="384093" y="628742"/>
                          <a:pt x="460974" y="628742"/>
                        </a:cubicBezTo>
                        <a:lnTo>
                          <a:pt x="1531492" y="628742"/>
                        </a:lnTo>
                        <a:cubicBezTo>
                          <a:pt x="1608373" y="628742"/>
                          <a:pt x="1670698" y="566417"/>
                          <a:pt x="1670698" y="489536"/>
                        </a:cubicBezTo>
                        <a:lnTo>
                          <a:pt x="1670698" y="0"/>
                        </a:lnTo>
                        <a:lnTo>
                          <a:pt x="1848024" y="0"/>
                        </a:lnTo>
                        <a:cubicBezTo>
                          <a:pt x="1924905" y="0"/>
                          <a:pt x="1987230" y="62325"/>
                          <a:pt x="1987230" y="139206"/>
                        </a:cubicBezTo>
                        <a:lnTo>
                          <a:pt x="1987230" y="209638"/>
                        </a:lnTo>
                        <a:lnTo>
                          <a:pt x="1884090" y="209638"/>
                        </a:lnTo>
                        <a:cubicBezTo>
                          <a:pt x="1836249" y="209638"/>
                          <a:pt x="1797466" y="248421"/>
                          <a:pt x="1797466" y="296262"/>
                        </a:cubicBezTo>
                        <a:lnTo>
                          <a:pt x="1797466" y="835219"/>
                        </a:lnTo>
                        <a:lnTo>
                          <a:pt x="193424" y="835219"/>
                        </a:lnTo>
                        <a:lnTo>
                          <a:pt x="193424" y="278004"/>
                        </a:lnTo>
                        <a:cubicBezTo>
                          <a:pt x="193424" y="230163"/>
                          <a:pt x="154641" y="191380"/>
                          <a:pt x="106800" y="191380"/>
                        </a:cubicBezTo>
                        <a:lnTo>
                          <a:pt x="0" y="191380"/>
                        </a:lnTo>
                        <a:lnTo>
                          <a:pt x="0" y="139206"/>
                        </a:lnTo>
                        <a:cubicBezTo>
                          <a:pt x="0" y="62325"/>
                          <a:pt x="62325" y="0"/>
                          <a:pt x="139206" y="0"/>
                        </a:cubicBezTo>
                        <a:close/>
                      </a:path>
                    </a:pathLst>
                  </a:custGeom>
                  <a:solidFill>
                    <a:srgbClr val="2E2B33"/>
                  </a:solidFill>
                  <a:ln>
                    <a:noFill/>
                  </a:ln>
                  <a:effectLst>
                    <a:outerShdw blurRad="50800" dist="38100" dir="5400000" algn="t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grpSp>
                <p:nvGrpSpPr>
                  <p:cNvPr id="304" name="Group 303">
                    <a:extLst>
                      <a:ext uri="{FF2B5EF4-FFF2-40B4-BE49-F238E27FC236}">
                        <a16:creationId xmlns:a16="http://schemas.microsoft.com/office/drawing/2014/main" id="{FE5D2E60-2E07-4EDB-B0E0-6B23FAF33528}"/>
                      </a:ext>
                    </a:extLst>
                  </p:cNvPr>
                  <p:cNvGrpSpPr/>
                  <p:nvPr/>
                </p:nvGrpSpPr>
                <p:grpSpPr>
                  <a:xfrm>
                    <a:off x="1823553" y="4702112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10" name="Rectangle: Rounded Corners 309">
                      <a:extLst>
                        <a:ext uri="{FF2B5EF4-FFF2-40B4-BE49-F238E27FC236}">
                          <a16:creationId xmlns:a16="http://schemas.microsoft.com/office/drawing/2014/main" id="{27C105DD-D244-44E0-B29B-4D20702167B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1" name="Rectangle: Rounded Corners 310">
                      <a:extLst>
                        <a:ext uri="{FF2B5EF4-FFF2-40B4-BE49-F238E27FC236}">
                          <a16:creationId xmlns:a16="http://schemas.microsoft.com/office/drawing/2014/main" id="{A08330B8-6563-4D9C-A973-D23A2C36B6E2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2" name="Rectangle: Rounded Corners 311">
                      <a:extLst>
                        <a:ext uri="{FF2B5EF4-FFF2-40B4-BE49-F238E27FC236}">
                          <a16:creationId xmlns:a16="http://schemas.microsoft.com/office/drawing/2014/main" id="{2E7456A1-C9E5-4FFB-BA36-F3CC62BB5B1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3" name="Rectangle: Rounded Corners 312">
                      <a:extLst>
                        <a:ext uri="{FF2B5EF4-FFF2-40B4-BE49-F238E27FC236}">
                          <a16:creationId xmlns:a16="http://schemas.microsoft.com/office/drawing/2014/main" id="{07E8A39A-A6EB-478F-AD8E-59C48C0CDB47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  <p:grpSp>
                <p:nvGrpSpPr>
                  <p:cNvPr id="305" name="Group 304">
                    <a:extLst>
                      <a:ext uri="{FF2B5EF4-FFF2-40B4-BE49-F238E27FC236}">
                        <a16:creationId xmlns:a16="http://schemas.microsoft.com/office/drawing/2014/main" id="{DD96EE1D-991E-4A8D-8C82-B1483514B686}"/>
                      </a:ext>
                    </a:extLst>
                  </p:cNvPr>
                  <p:cNvGrpSpPr/>
                  <p:nvPr/>
                </p:nvGrpSpPr>
                <p:grpSpPr>
                  <a:xfrm>
                    <a:off x="2096675" y="4714839"/>
                    <a:ext cx="173664" cy="305465"/>
                    <a:chOff x="1923011" y="5286487"/>
                    <a:chExt cx="173664" cy="305465"/>
                  </a:xfrm>
                </p:grpSpPr>
                <p:sp>
                  <p:nvSpPr>
                    <p:cNvPr id="306" name="Rectangle: Rounded Corners 305">
                      <a:extLst>
                        <a:ext uri="{FF2B5EF4-FFF2-40B4-BE49-F238E27FC236}">
                          <a16:creationId xmlns:a16="http://schemas.microsoft.com/office/drawing/2014/main" id="{E4D24936-3CEE-43F5-A517-D775D297A206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286487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7" name="Rectangle: Rounded Corners 306">
                      <a:extLst>
                        <a:ext uri="{FF2B5EF4-FFF2-40B4-BE49-F238E27FC236}">
                          <a16:creationId xmlns:a16="http://schemas.microsoft.com/office/drawing/2014/main" id="{58DD1355-6D4D-474F-B79F-2B5C5957B0B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368015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8" name="Rectangle: Rounded Corners 307">
                      <a:extLst>
                        <a:ext uri="{FF2B5EF4-FFF2-40B4-BE49-F238E27FC236}">
                          <a16:creationId xmlns:a16="http://schemas.microsoft.com/office/drawing/2014/main" id="{0BCAF2D9-BB02-44A0-9D39-3B4B182DF59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449543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09" name="Rectangle: Rounded Corners 308">
                      <a:extLst>
                        <a:ext uri="{FF2B5EF4-FFF2-40B4-BE49-F238E27FC236}">
                          <a16:creationId xmlns:a16="http://schemas.microsoft.com/office/drawing/2014/main" id="{FAE820E4-F6C7-49BD-8822-F25CD69C517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923011" y="5531071"/>
                      <a:ext cx="173664" cy="60881"/>
                    </a:xfrm>
                    <a:prstGeom prst="roundRect">
                      <a:avLst/>
                    </a:prstGeom>
                    <a:solidFill>
                      <a:srgbClr val="2E2B33"/>
                    </a:solidFill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</p:grpSp>
            </p:grpSp>
          </p:grpSp>
          <p:sp>
            <p:nvSpPr>
              <p:cNvPr id="287" name="Rectangle 286">
                <a:extLst>
                  <a:ext uri="{FF2B5EF4-FFF2-40B4-BE49-F238E27FC236}">
                    <a16:creationId xmlns:a16="http://schemas.microsoft.com/office/drawing/2014/main" id="{2DC40DA4-6EC5-4608-8265-E40976C3E4A9}"/>
                  </a:ext>
                </a:extLst>
              </p:cNvPr>
              <p:cNvSpPr/>
              <p:nvPr/>
            </p:nvSpPr>
            <p:spPr>
              <a:xfrm>
                <a:off x="10324369" y="3587308"/>
                <a:ext cx="1357672" cy="439868"/>
              </a:xfrm>
              <a:prstGeom prst="rect">
                <a:avLst/>
              </a:prstGeom>
              <a:solidFill>
                <a:srgbClr val="2E2B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88" name="Group 287">
                <a:extLst>
                  <a:ext uri="{FF2B5EF4-FFF2-40B4-BE49-F238E27FC236}">
                    <a16:creationId xmlns:a16="http://schemas.microsoft.com/office/drawing/2014/main" id="{FE9A949F-3FC5-4DF0-933B-771E8E321435}"/>
                  </a:ext>
                </a:extLst>
              </p:cNvPr>
              <p:cNvGrpSpPr/>
              <p:nvPr/>
            </p:nvGrpSpPr>
            <p:grpSpPr>
              <a:xfrm>
                <a:off x="7551957" y="3514829"/>
                <a:ext cx="475790" cy="620700"/>
                <a:chOff x="2945383" y="6059313"/>
                <a:chExt cx="475790" cy="620700"/>
              </a:xfrm>
            </p:grpSpPr>
            <p:sp>
              <p:nvSpPr>
                <p:cNvPr id="293" name="Rectangle 292">
                  <a:extLst>
                    <a:ext uri="{FF2B5EF4-FFF2-40B4-BE49-F238E27FC236}">
                      <a16:creationId xmlns:a16="http://schemas.microsoft.com/office/drawing/2014/main" id="{59B2C899-E9AA-474E-9B6A-4DDE84974762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4" name="Freeform: Shape 293">
                  <a:extLst>
                    <a:ext uri="{FF2B5EF4-FFF2-40B4-BE49-F238E27FC236}">
                      <a16:creationId xmlns:a16="http://schemas.microsoft.com/office/drawing/2014/main" id="{6B33BAC5-96D9-4BD0-A609-348515B39FF0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5" name="Trapezoid 294">
                  <a:extLst>
                    <a:ext uri="{FF2B5EF4-FFF2-40B4-BE49-F238E27FC236}">
                      <a16:creationId xmlns:a16="http://schemas.microsoft.com/office/drawing/2014/main" id="{FD9648A9-B160-417E-B28B-8F74852AEB54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289" name="Group 288">
                <a:extLst>
                  <a:ext uri="{FF2B5EF4-FFF2-40B4-BE49-F238E27FC236}">
                    <a16:creationId xmlns:a16="http://schemas.microsoft.com/office/drawing/2014/main" id="{D182D3BA-9423-4DC1-8A71-F0AB37105746}"/>
                  </a:ext>
                </a:extLst>
              </p:cNvPr>
              <p:cNvGrpSpPr/>
              <p:nvPr/>
            </p:nvGrpSpPr>
            <p:grpSpPr>
              <a:xfrm flipH="1">
                <a:off x="13845802" y="3522716"/>
                <a:ext cx="475790" cy="620700"/>
                <a:chOff x="2945383" y="6059313"/>
                <a:chExt cx="475790" cy="620700"/>
              </a:xfrm>
            </p:grpSpPr>
            <p:sp>
              <p:nvSpPr>
                <p:cNvPr id="290" name="Rectangle 289">
                  <a:extLst>
                    <a:ext uri="{FF2B5EF4-FFF2-40B4-BE49-F238E27FC236}">
                      <a16:creationId xmlns:a16="http://schemas.microsoft.com/office/drawing/2014/main" id="{A8F488AF-819B-443A-B245-5701DDCB45B1}"/>
                    </a:ext>
                  </a:extLst>
                </p:cNvPr>
                <p:cNvSpPr/>
                <p:nvPr/>
              </p:nvSpPr>
              <p:spPr>
                <a:xfrm>
                  <a:off x="3101139" y="6064440"/>
                  <a:ext cx="252391" cy="560990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1" name="Freeform: Shape 290">
                  <a:extLst>
                    <a:ext uri="{FF2B5EF4-FFF2-40B4-BE49-F238E27FC236}">
                      <a16:creationId xmlns:a16="http://schemas.microsoft.com/office/drawing/2014/main" id="{1C392061-3C5C-41EE-A572-3677197658F8}"/>
                    </a:ext>
                  </a:extLst>
                </p:cNvPr>
                <p:cNvSpPr/>
                <p:nvPr/>
              </p:nvSpPr>
              <p:spPr>
                <a:xfrm>
                  <a:off x="3172795" y="6059313"/>
                  <a:ext cx="248378" cy="620700"/>
                </a:xfrm>
                <a:custGeom>
                  <a:avLst/>
                  <a:gdLst>
                    <a:gd name="connsiteX0" fmla="*/ 29004 w 286343"/>
                    <a:gd name="connsiteY0" fmla="*/ 370329 h 526947"/>
                    <a:gd name="connsiteX1" fmla="*/ 29004 w 286343"/>
                    <a:gd name="connsiteY1" fmla="*/ 495556 h 526947"/>
                    <a:gd name="connsiteX2" fmla="*/ 252260 w 286343"/>
                    <a:gd name="connsiteY2" fmla="*/ 495556 h 526947"/>
                    <a:gd name="connsiteX3" fmla="*/ 252260 w 286343"/>
                    <a:gd name="connsiteY3" fmla="*/ 370329 h 526947"/>
                    <a:gd name="connsiteX4" fmla="*/ 28287 w 286343"/>
                    <a:gd name="connsiteY4" fmla="*/ 203612 h 526947"/>
                    <a:gd name="connsiteX5" fmla="*/ 28287 w 286343"/>
                    <a:gd name="connsiteY5" fmla="*/ 328839 h 526947"/>
                    <a:gd name="connsiteX6" fmla="*/ 251543 w 286343"/>
                    <a:gd name="connsiteY6" fmla="*/ 328839 h 526947"/>
                    <a:gd name="connsiteX7" fmla="*/ 251543 w 286343"/>
                    <a:gd name="connsiteY7" fmla="*/ 203612 h 526947"/>
                    <a:gd name="connsiteX8" fmla="*/ 27570 w 286343"/>
                    <a:gd name="connsiteY8" fmla="*/ 36895 h 526947"/>
                    <a:gd name="connsiteX9" fmla="*/ 27570 w 286343"/>
                    <a:gd name="connsiteY9" fmla="*/ 162122 h 526947"/>
                    <a:gd name="connsiteX10" fmla="*/ 250826 w 286343"/>
                    <a:gd name="connsiteY10" fmla="*/ 162122 h 526947"/>
                    <a:gd name="connsiteX11" fmla="*/ 250826 w 286343"/>
                    <a:gd name="connsiteY11" fmla="*/ 36895 h 526947"/>
                    <a:gd name="connsiteX12" fmla="*/ 0 w 286343"/>
                    <a:gd name="connsiteY12" fmla="*/ 0 h 526947"/>
                    <a:gd name="connsiteX13" fmla="*/ 286343 w 286343"/>
                    <a:gd name="connsiteY13" fmla="*/ 0 h 526947"/>
                    <a:gd name="connsiteX14" fmla="*/ 286343 w 286343"/>
                    <a:gd name="connsiteY14" fmla="*/ 526947 h 526947"/>
                    <a:gd name="connsiteX15" fmla="*/ 0 w 286343"/>
                    <a:gd name="connsiteY15" fmla="*/ 526947 h 52694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286343" h="526947">
                      <a:moveTo>
                        <a:pt x="29004" y="370329"/>
                      </a:moveTo>
                      <a:lnTo>
                        <a:pt x="29004" y="495556"/>
                      </a:lnTo>
                      <a:lnTo>
                        <a:pt x="252260" y="495556"/>
                      </a:lnTo>
                      <a:lnTo>
                        <a:pt x="252260" y="370329"/>
                      </a:lnTo>
                      <a:close/>
                      <a:moveTo>
                        <a:pt x="28287" y="203612"/>
                      </a:moveTo>
                      <a:lnTo>
                        <a:pt x="28287" y="328839"/>
                      </a:lnTo>
                      <a:lnTo>
                        <a:pt x="251543" y="328839"/>
                      </a:lnTo>
                      <a:lnTo>
                        <a:pt x="251543" y="203612"/>
                      </a:lnTo>
                      <a:close/>
                      <a:moveTo>
                        <a:pt x="27570" y="36895"/>
                      </a:moveTo>
                      <a:lnTo>
                        <a:pt x="27570" y="162122"/>
                      </a:lnTo>
                      <a:lnTo>
                        <a:pt x="250826" y="162122"/>
                      </a:lnTo>
                      <a:lnTo>
                        <a:pt x="250826" y="36895"/>
                      </a:lnTo>
                      <a:close/>
                      <a:moveTo>
                        <a:pt x="0" y="0"/>
                      </a:moveTo>
                      <a:lnTo>
                        <a:pt x="286343" y="0"/>
                      </a:lnTo>
                      <a:lnTo>
                        <a:pt x="286343" y="526947"/>
                      </a:lnTo>
                      <a:lnTo>
                        <a:pt x="0" y="526947"/>
                      </a:lnTo>
                      <a:close/>
                    </a:path>
                  </a:pathLst>
                </a:custGeom>
                <a:solidFill>
                  <a:srgbClr val="2E2B3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292" name="Trapezoid 291">
                  <a:extLst>
                    <a:ext uri="{FF2B5EF4-FFF2-40B4-BE49-F238E27FC236}">
                      <a16:creationId xmlns:a16="http://schemas.microsoft.com/office/drawing/2014/main" id="{63BDB20B-1CB3-47C9-92BF-D3CBB58D0790}"/>
                    </a:ext>
                  </a:extLst>
                </p:cNvPr>
                <p:cNvSpPr/>
                <p:nvPr/>
              </p:nvSpPr>
              <p:spPr>
                <a:xfrm rot="5400000">
                  <a:off x="2875409" y="6323759"/>
                  <a:ext cx="315661" cy="175713"/>
                </a:xfrm>
                <a:prstGeom prst="trapezoid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</p:grpSp>
        <p:sp>
          <p:nvSpPr>
            <p:cNvPr id="342" name="TextBox 341">
              <a:extLst>
                <a:ext uri="{FF2B5EF4-FFF2-40B4-BE49-F238E27FC236}">
                  <a16:creationId xmlns:a16="http://schemas.microsoft.com/office/drawing/2014/main" id="{5F1E1639-F48D-4D01-80D9-2058D7799887}"/>
                </a:ext>
              </a:extLst>
            </p:cNvPr>
            <p:cNvSpPr txBox="1"/>
            <p:nvPr/>
          </p:nvSpPr>
          <p:spPr>
            <a:xfrm>
              <a:off x="12266492" y="3119515"/>
              <a:ext cx="222010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ar-SY" sz="2800" b="1" dirty="0">
                  <a:solidFill>
                    <a:srgbClr val="FF0000"/>
                  </a:solidFill>
                  <a:latin typeface="Cooper Black" panose="0208090404030B020404" pitchFamily="18" charset="0"/>
                </a:rPr>
                <a:t>انتهى الدرس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51932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9000" fill="remove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498 -1.48148E-6 L 1.23737 -0.00254 " pathEditMode="relative" rAng="0" ptsTypes="AA">
                                      <p:cBhvr>
                                        <p:cTn id="6" dur="20000" fill="hold"/>
                                        <p:tgtEl>
                                          <p:spTgt spid="3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2617" y="-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عنصر نائب للمحتوى 4" descr="صورة تحتوي على نص&#10;&#10;تم إنشاء الوصف تلقائياً">
            <a:extLst>
              <a:ext uri="{FF2B5EF4-FFF2-40B4-BE49-F238E27FC236}">
                <a16:creationId xmlns:a16="http://schemas.microsoft.com/office/drawing/2014/main" id="{CC4F8EEC-6805-451E-80E9-3F535E0EE011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39925" y="1327150"/>
            <a:ext cx="10120313" cy="5414963"/>
          </a:xfrm>
        </p:spPr>
      </p:pic>
      <p:sp>
        <p:nvSpPr>
          <p:cNvPr id="5123" name="عنوان 1">
            <a:extLst>
              <a:ext uri="{FF2B5EF4-FFF2-40B4-BE49-F238E27FC236}">
                <a16:creationId xmlns:a16="http://schemas.microsoft.com/office/drawing/2014/main" id="{D8C2A61F-9E06-4761-8F5D-D662C0CD09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11725" y="1588"/>
            <a:ext cx="7148513" cy="1325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ar-SA" altLang="en-US" sz="7200" b="1">
                <a:latin typeface="Calibri Light" panose="020F0302020204030204" pitchFamily="34" charset="0"/>
                <a:cs typeface="Times New Roman" panose="02020603050405020304" pitchFamily="18" charset="0"/>
              </a:rPr>
              <a:t>تجدنا  في جوجل</a:t>
            </a:r>
            <a:endParaRPr lang="en-US" altLang="en-US" sz="7200" b="1">
              <a:latin typeface="Calibri Light" panose="020F0302020204030204" pitchFamily="34" charset="0"/>
            </a:endParaRPr>
          </a:p>
        </p:txBody>
      </p:sp>
      <p:grpSp>
        <p:nvGrpSpPr>
          <p:cNvPr id="5124" name="مجموعة 1">
            <a:extLst>
              <a:ext uri="{FF2B5EF4-FFF2-40B4-BE49-F238E27FC236}">
                <a16:creationId xmlns:a16="http://schemas.microsoft.com/office/drawing/2014/main" id="{30CD906C-6814-4EFD-8EBA-7FB8BDEE1086}"/>
              </a:ext>
            </a:extLst>
          </p:cNvPr>
          <p:cNvGrpSpPr>
            <a:grpSpLocks/>
          </p:cNvGrpSpPr>
          <p:nvPr/>
        </p:nvGrpSpPr>
        <p:grpSpPr bwMode="auto">
          <a:xfrm>
            <a:off x="1104900" y="468313"/>
            <a:ext cx="3149600" cy="858837"/>
            <a:chOff x="3491684" y="207150"/>
            <a:chExt cx="3149600" cy="858981"/>
          </a:xfrm>
        </p:grpSpPr>
        <p:sp>
          <p:nvSpPr>
            <p:cNvPr id="4" name="مستطيل 3">
              <a:extLst>
                <a:ext uri="{FF2B5EF4-FFF2-40B4-BE49-F238E27FC236}">
                  <a16:creationId xmlns:a16="http://schemas.microsoft.com/office/drawing/2014/main" id="{71506802-4B00-4A05-9D1E-1122B4399DD4}"/>
                </a:ext>
              </a:extLst>
            </p:cNvPr>
            <p:cNvSpPr/>
            <p:nvPr/>
          </p:nvSpPr>
          <p:spPr>
            <a:xfrm>
              <a:off x="3491684" y="207150"/>
              <a:ext cx="3149600" cy="858981"/>
            </a:xfrm>
            <a:prstGeom prst="rect">
              <a:avLst/>
            </a:prstGeom>
            <a:solidFill>
              <a:srgbClr val="05633B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pic>
          <p:nvPicPr>
            <p:cNvPr id="5126" name="صورة 2" descr="صورة تحتوي على نص, قصاصة فنية&#10;&#10;تم إنشاء الوصف تلقائياً">
              <a:extLst>
                <a:ext uri="{FF2B5EF4-FFF2-40B4-BE49-F238E27FC236}">
                  <a16:creationId xmlns:a16="http://schemas.microsoft.com/office/drawing/2014/main" id="{FE545AA5-8854-4EB4-9967-71967078B55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00456" y="238846"/>
              <a:ext cx="2932055" cy="7955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2681</TotalTime>
  <Words>54</Words>
  <Application>Microsoft Office PowerPoint</Application>
  <PresentationFormat>شاشة عريضة</PresentationFormat>
  <Paragraphs>31</Paragraphs>
  <Slides>6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6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13" baseType="lpstr">
      <vt:lpstr>Arial</vt:lpstr>
      <vt:lpstr>Calibri</vt:lpstr>
      <vt:lpstr>Calibri Light</vt:lpstr>
      <vt:lpstr>Century Gothic</vt:lpstr>
      <vt:lpstr>Cooper Black</vt:lpstr>
      <vt:lpstr>Open Sans</vt:lpstr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duha omar</dc:creator>
  <cp:lastModifiedBy>حمود الناصر</cp:lastModifiedBy>
  <cp:revision>1473</cp:revision>
  <dcterms:created xsi:type="dcterms:W3CDTF">2020-10-10T04:32:51Z</dcterms:created>
  <dcterms:modified xsi:type="dcterms:W3CDTF">2021-03-06T16:03:01Z</dcterms:modified>
</cp:coreProperties>
</file>