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350" r:id="rId3"/>
    <p:sldId id="351" r:id="rId4"/>
    <p:sldId id="346" r:id="rId5"/>
    <p:sldId id="345" r:id="rId6"/>
    <p:sldId id="353" r:id="rId7"/>
    <p:sldId id="349" r:id="rId8"/>
    <p:sldId id="319" r:id="rId9"/>
    <p:sldId id="259" r:id="rId10"/>
    <p:sldId id="342" r:id="rId11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37" userDrawn="1">
          <p15:clr>
            <a:srgbClr val="A4A3A4"/>
          </p15:clr>
        </p15:guide>
        <p15:guide id="2" pos="11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7A"/>
    <a:srgbClr val="980098"/>
    <a:srgbClr val="FDEFEC"/>
    <a:srgbClr val="FF0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82" autoAdjust="0"/>
    <p:restoredTop sz="94280" autoAdjust="0"/>
  </p:normalViewPr>
  <p:slideViewPr>
    <p:cSldViewPr snapToGrid="0" showGuides="1">
      <p:cViewPr>
        <p:scale>
          <a:sx n="50" d="100"/>
          <a:sy n="50" d="100"/>
        </p:scale>
        <p:origin x="-1326" y="-606"/>
      </p:cViewPr>
      <p:guideLst>
        <p:guide orient="horz" pos="2137"/>
        <p:guide pos="11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9FBEF0-9F7E-4ADD-B49F-AEEEB8C58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028F5CE-EFA6-4CF7-A6C7-1544A41F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F98378B-6646-4463-81DC-B16BE8F7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FE10727-27E5-4AC6-9313-061B73C8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63E105C-8F48-4BC9-A87E-A9EC2780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127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274FDF-AC55-4897-97D9-497936DA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E1DDD7A-F8D5-4F62-BE1F-18E5DFC0F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86157FF-BC68-468C-94EF-17F6414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22FFF51-8879-4290-A2A8-9C77F645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13883A5-8381-412B-B32C-FE66877E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64474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AE75B30-6ECC-4E97-921A-C6E33E44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046ACFB-41DC-4F47-893A-F3D49B65A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8BA87FE-3353-420B-B66B-2F8A80D5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86A33B-FB3E-4CD3-AFBD-5D524616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E2AB42E-F154-47F7-9B03-631970F9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6383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E28FF7-9E8D-4AE8-B715-76017DD0A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A748EA4-5A8D-43A7-B988-F4DA0885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43FC9D-1B7A-4718-A64D-581EA74C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A9582F9-CF35-4D56-8ED7-3FFE367C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C75B45-19F6-4B9C-B6A3-2EA22B4B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82754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B3E952-DDF2-493E-9238-1FAFC860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F3DECFA-23B2-4DC3-94E0-E65B4545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A23E223-E94C-4213-A47A-915A8F1E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452B27D-3DC6-4B6C-8EDC-8463EA17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A5313E2-8251-4CA1-BDC7-4211D6B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39374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355007E-81C6-4273-9DD4-A28B7CB51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6834DE9-9EB8-436C-81F3-FF17E591F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230E154-9613-4851-B5C7-1497EF76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8F8CC15-C219-47F6-9E96-BC2857D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2D02B0F-219E-413E-9D7A-2D20F61A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E28FD8B-BBCE-49D4-900E-A9F0A6A1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04763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6FF6EE-D6B2-45A3-9602-77B6C74A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EDA47B7-0BBC-471F-9D8B-EEEC66A46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5914044-1280-4F31-89DB-095982CD6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84C33EB-10B2-4FDD-95CA-1EDB0596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B2B8150-0FFE-41DD-B56D-987ECC9DD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4514C1C-B6C1-4638-8612-492DC5FA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91ACB9F-85EE-40B5-9D8F-00E638DF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E0C5F5-1480-4CAA-99C1-0398430E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0619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3D48E20-4D19-4967-9720-08BD5E60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9CCBD2A-160D-4E6A-9DE0-97D1AEE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2FB16F6-9D5B-4DAA-8035-3E6B16D5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2B820F9-60FF-432F-92EF-33C01194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8824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B2AB2F0-1629-413D-8C0D-CA7E85E7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3315D1E-B6E2-41CA-B9A5-EFD23BE0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D0CAB47-C039-4252-8A74-AF325DE1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44985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BF4206-EFBF-4578-9056-460F809B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D1076C4-C632-4679-9160-D10E02264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486723F-4D53-4C02-8E52-F1EF70C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88F0465-AA57-4BC5-97CE-B9762142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38576B3-8317-41FD-B07C-04AB76C5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0CB68A5-6D65-48D2-A1FF-73F60F82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9252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7DA119-5C0C-4F6B-9CEA-F3C37173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1F48065-F728-4E13-9DAA-A9A7B682F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91663AD-B398-42C7-ACDF-4794866EE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B945E36-51C7-4793-916A-A61FB3B7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663C839-3772-4ABF-8F85-FAC995FA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F711EAB-B4A0-461F-B4E4-BC78D8E3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524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243DB231-454E-4AB0-9502-DFECEF71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83A155F-25F6-45DA-BEB8-6447226F6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E79BD0A-809D-49A6-A4BD-40C662F6F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F711AF5-6684-48D4-9C2F-5610052F8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CD47F1E-66F8-42C3-8DEF-CC563BC9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93949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5.gif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1208528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022249" y="3081246"/>
              <a:ext cx="48377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حَرْفُ </a:t>
              </a:r>
              <a:r>
                <a:rPr lang="ar-SY" sz="3200" b="1" dirty="0" smtClean="0">
                  <a:solidFill>
                    <a:srgbClr val="FF0000"/>
                  </a:solidFill>
                  <a:latin typeface="Cooper Black" panose="0208090404030B020404" pitchFamily="18" charset="0"/>
                </a:rPr>
                <a:t>القَاف</a:t>
              </a:r>
              <a:endParaRPr lang="ar-SY" sz="3200" b="1" dirty="0">
                <a:solidFill>
                  <a:srgbClr val="FF0000"/>
                </a:solidFill>
                <a:latin typeface="Cooper Black" panose="0208090404030B0204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511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29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="" xmlns:a16="http://schemas.microsoft.com/office/drawing/2014/main" id="{D635B0E6-0AF9-4A2C-80B4-7B41A548BB8E}"/>
              </a:ext>
            </a:extLst>
          </p:cNvPr>
          <p:cNvSpPr/>
          <p:nvPr/>
        </p:nvSpPr>
        <p:spPr>
          <a:xfrm>
            <a:off x="3102439" y="527123"/>
            <a:ext cx="2298807" cy="2298807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2A2E216F-58BF-4979-B777-447399320361}"/>
              </a:ext>
            </a:extLst>
          </p:cNvPr>
          <p:cNvSpPr/>
          <p:nvPr/>
        </p:nvSpPr>
        <p:spPr>
          <a:xfrm>
            <a:off x="5401246" y="3040962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AF736DBC-5D32-42C0-A996-7011698A01FA}"/>
              </a:ext>
            </a:extLst>
          </p:cNvPr>
          <p:cNvSpPr/>
          <p:nvPr/>
        </p:nvSpPr>
        <p:spPr>
          <a:xfrm>
            <a:off x="5766535" y="3340228"/>
            <a:ext cx="1613172" cy="161317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65F19726-51C1-4218-85F5-3753287E0021}"/>
              </a:ext>
            </a:extLst>
          </p:cNvPr>
          <p:cNvSpPr/>
          <p:nvPr/>
        </p:nvSpPr>
        <p:spPr>
          <a:xfrm>
            <a:off x="2549539" y="3571691"/>
            <a:ext cx="2219875" cy="2219876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1DCCC4F3-045E-4D91-8609-EC9922FF4D91}"/>
              </a:ext>
            </a:extLst>
          </p:cNvPr>
          <p:cNvSpPr/>
          <p:nvPr/>
        </p:nvSpPr>
        <p:spPr>
          <a:xfrm>
            <a:off x="3214152" y="3000503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FCD271DF-082B-4F8A-AD37-0DFBC7697867}"/>
              </a:ext>
            </a:extLst>
          </p:cNvPr>
          <p:cNvSpPr/>
          <p:nvPr/>
        </p:nvSpPr>
        <p:spPr>
          <a:xfrm>
            <a:off x="2676754" y="663198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10613CF5-9B51-418E-AC77-72FE30C82508}"/>
              </a:ext>
            </a:extLst>
          </p:cNvPr>
          <p:cNvSpPr/>
          <p:nvPr/>
        </p:nvSpPr>
        <p:spPr>
          <a:xfrm>
            <a:off x="5595484" y="1590549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31">
            <a:extLst>
              <a:ext uri="{FF2B5EF4-FFF2-40B4-BE49-F238E27FC236}">
                <a16:creationId xmlns="" xmlns:a16="http://schemas.microsoft.com/office/drawing/2014/main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="" xmlns:a16="http://schemas.microsoft.com/office/drawing/2014/main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="" xmlns:a16="http://schemas.microsoft.com/office/drawing/2014/main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="" xmlns:a16="http://schemas.microsoft.com/office/drawing/2014/main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أُسَمِّيْ الحَرفَ و أُلَوِّنُهُ : </a:t>
              </a:r>
              <a:endParaRPr lang="en-US" sz="2400" b="1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="" xmlns:a16="http://schemas.microsoft.com/office/drawing/2014/main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="" xmlns:a16="http://schemas.microsoft.com/office/drawing/2014/main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="" xmlns:a16="http://schemas.microsoft.com/office/drawing/2014/main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="" xmlns:a16="http://schemas.microsoft.com/office/drawing/2014/main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="" xmlns:a16="http://schemas.microsoft.com/office/drawing/2014/main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Oval 41">
            <a:extLst>
              <a:ext uri="{FF2B5EF4-FFF2-40B4-BE49-F238E27FC236}">
                <a16:creationId xmlns="" xmlns:a16="http://schemas.microsoft.com/office/drawing/2014/main" id="{798F09D0-AFF8-4AD8-A29D-344971D221C8}"/>
              </a:ext>
            </a:extLst>
          </p:cNvPr>
          <p:cNvSpPr/>
          <p:nvPr/>
        </p:nvSpPr>
        <p:spPr>
          <a:xfrm>
            <a:off x="7995313" y="32279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42">
            <a:extLst>
              <a:ext uri="{FF2B5EF4-FFF2-40B4-BE49-F238E27FC236}">
                <a16:creationId xmlns="" xmlns:a16="http://schemas.microsoft.com/office/drawing/2014/main" id="{CFD984F2-4C96-4EFE-AC95-BE7953244301}"/>
              </a:ext>
            </a:extLst>
          </p:cNvPr>
          <p:cNvSpPr/>
          <p:nvPr/>
        </p:nvSpPr>
        <p:spPr>
          <a:xfrm>
            <a:off x="1767976" y="3000315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="" xmlns:a16="http://schemas.microsoft.com/office/drawing/2014/main" id="{11F8E2C1-2B91-4295-B8D9-0A0B5BCDC088}"/>
              </a:ext>
            </a:extLst>
          </p:cNvPr>
          <p:cNvSpPr/>
          <p:nvPr/>
        </p:nvSpPr>
        <p:spPr>
          <a:xfrm>
            <a:off x="4962063" y="2674982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44">
            <a:extLst>
              <a:ext uri="{FF2B5EF4-FFF2-40B4-BE49-F238E27FC236}">
                <a16:creationId xmlns="" xmlns:a16="http://schemas.microsoft.com/office/drawing/2014/main" id="{61F5654E-DD53-4EA1-8492-29657A71FB57}"/>
              </a:ext>
            </a:extLst>
          </p:cNvPr>
          <p:cNvSpPr/>
          <p:nvPr/>
        </p:nvSpPr>
        <p:spPr>
          <a:xfrm>
            <a:off x="1840108" y="3527236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Oval 45">
            <a:extLst>
              <a:ext uri="{FF2B5EF4-FFF2-40B4-BE49-F238E27FC236}">
                <a16:creationId xmlns="" xmlns:a16="http://schemas.microsoft.com/office/drawing/2014/main" id="{82901DBA-6276-491D-86F0-AD96D1EB285E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Oval 46">
            <a:extLst>
              <a:ext uri="{FF2B5EF4-FFF2-40B4-BE49-F238E27FC236}">
                <a16:creationId xmlns="" xmlns:a16="http://schemas.microsoft.com/office/drawing/2014/main" id="{ABBD9FEE-CB75-4531-8F23-67920B7BD8B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="" xmlns:a16="http://schemas.microsoft.com/office/drawing/2014/main" id="{D6A27358-FCA9-4842-A958-A98DB8618FE6}"/>
              </a:ext>
            </a:extLst>
          </p:cNvPr>
          <p:cNvSpPr/>
          <p:nvPr/>
        </p:nvSpPr>
        <p:spPr>
          <a:xfrm>
            <a:off x="5692496" y="4937879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Oval 48">
            <a:extLst>
              <a:ext uri="{FF2B5EF4-FFF2-40B4-BE49-F238E27FC236}">
                <a16:creationId xmlns="" xmlns:a16="http://schemas.microsoft.com/office/drawing/2014/main" id="{A49742B2-22E2-40E4-B4AD-D4CAEB552868}"/>
              </a:ext>
            </a:extLst>
          </p:cNvPr>
          <p:cNvSpPr/>
          <p:nvPr/>
        </p:nvSpPr>
        <p:spPr>
          <a:xfrm>
            <a:off x="6847422" y="2962941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Oval 49">
            <a:extLst>
              <a:ext uri="{FF2B5EF4-FFF2-40B4-BE49-F238E27FC236}">
                <a16:creationId xmlns="" xmlns:a16="http://schemas.microsoft.com/office/drawing/2014/main" id="{5451D611-6F79-42DD-AB09-65E991053E57}"/>
              </a:ext>
            </a:extLst>
          </p:cNvPr>
          <p:cNvSpPr/>
          <p:nvPr/>
        </p:nvSpPr>
        <p:spPr>
          <a:xfrm>
            <a:off x="4821813" y="5160747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Left Brace 51">
            <a:extLst>
              <a:ext uri="{FF2B5EF4-FFF2-40B4-BE49-F238E27FC236}">
                <a16:creationId xmlns="" xmlns:a16="http://schemas.microsoft.com/office/drawing/2014/main" id="{46CAF2D4-3E80-48B7-B735-B6FBA00248FB}"/>
              </a:ext>
            </a:extLst>
          </p:cNvPr>
          <p:cNvSpPr/>
          <p:nvPr/>
        </p:nvSpPr>
        <p:spPr>
          <a:xfrm>
            <a:off x="5335666" y="1603055"/>
            <a:ext cx="65580" cy="73472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  <p:pic>
        <p:nvPicPr>
          <p:cNvPr id="1026" name="Picture 2" descr="D:\duha abo anas\arabic abo anas\FINISH\d30ccfc631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88341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68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"/>
                            </p:stCondLst>
                            <p:childTnLst>
                              <p:par>
                                <p:cTn id="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13" grpId="0" animBg="1"/>
      <p:bldP spid="16" grpId="0" animBg="1"/>
      <p:bldP spid="16" grpId="1" animBg="1"/>
      <p:bldP spid="21" grpId="0" animBg="1"/>
      <p:bldP spid="22" grpId="0" animBg="1"/>
      <p:bldP spid="27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2B2BCC7-23C8-424C-93E3-62C5972C62FA}"/>
              </a:ext>
            </a:extLst>
          </p:cNvPr>
          <p:cNvGrpSpPr/>
          <p:nvPr/>
        </p:nvGrpSpPr>
        <p:grpSpPr>
          <a:xfrm>
            <a:off x="4505904" y="971763"/>
            <a:ext cx="3319973" cy="2629432"/>
            <a:chOff x="4350351" y="1076435"/>
            <a:chExt cx="3319973" cy="2629432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454D9C68-B736-4210-92F8-2DB2CCE96B2C}"/>
                </a:ext>
              </a:extLst>
            </p:cNvPr>
            <p:cNvSpPr/>
            <p:nvPr/>
          </p:nvSpPr>
          <p:spPr>
            <a:xfrm>
              <a:off x="5040892" y="1076435"/>
              <a:ext cx="2629432" cy="26294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AE235A11-DE85-44A6-9DD1-F385BEBB09F5}"/>
                </a:ext>
              </a:extLst>
            </p:cNvPr>
            <p:cNvSpPr txBox="1"/>
            <p:nvPr/>
          </p:nvSpPr>
          <p:spPr>
            <a:xfrm>
              <a:off x="5031746" y="2133934"/>
              <a:ext cx="1964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8115A0AC-CE8F-4C50-A70B-19575B0781C2}"/>
                </a:ext>
              </a:extLst>
            </p:cNvPr>
            <p:cNvSpPr txBox="1"/>
            <p:nvPr/>
          </p:nvSpPr>
          <p:spPr>
            <a:xfrm>
              <a:off x="4350351" y="1310984"/>
              <a:ext cx="286309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قَ</a:t>
              </a:r>
              <a:r>
                <a:rPr lang="ar-SY" sz="2000" dirty="0" smtClean="0">
                  <a:latin typeface="Century Gothic" panose="020B0502020202020204" pitchFamily="34" charset="0"/>
                </a:rPr>
                <a:t>الَ فَوَّازٌ :</a:t>
              </a:r>
            </a:p>
            <a:p>
              <a:pPr algn="ctr"/>
              <a:r>
                <a:rPr lang="ar-SY" sz="2000" dirty="0" smtClean="0">
                  <a:latin typeface="Century Gothic" panose="020B0502020202020204" pitchFamily="34" charset="0"/>
                </a:rPr>
                <a:t>أنا وَ صَدِي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ْقِ</a:t>
              </a:r>
              <a:r>
                <a:rPr lang="ar-SY" sz="2000" dirty="0" smtClean="0">
                  <a:latin typeface="Century Gothic" panose="020B0502020202020204" pitchFamily="34" charset="0"/>
                </a:rPr>
                <a:t>ي نُحِبُّ ال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ق</a:t>
              </a:r>
              <a:r>
                <a:rPr lang="ar-SY" sz="2000" dirty="0" smtClean="0">
                  <a:latin typeface="Century Gothic" panose="020B0502020202020204" pitchFamily="34" charset="0"/>
                </a:rPr>
                <a:t>ِرَاءَة , فِنَحْنُ نَحِفَظُ ال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ق</a:t>
              </a:r>
              <a:r>
                <a:rPr lang="ar-SY" sz="2000" dirty="0" smtClean="0">
                  <a:latin typeface="Century Gothic" panose="020B0502020202020204" pitchFamily="34" charset="0"/>
                </a:rPr>
                <a:t>ُرْآنَ الكَرِيْمَ , وَ نَسْمَعُ ال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ق</a:t>
              </a:r>
              <a:r>
                <a:rPr lang="ar-SY" sz="2000" dirty="0" smtClean="0">
                  <a:latin typeface="Century Gothic" panose="020B0502020202020204" pitchFamily="34" charset="0"/>
                </a:rPr>
                <a:t>ِصَصَ المُفِيْدَةَ .</a:t>
              </a:r>
            </a:p>
            <a:p>
              <a:pPr algn="ctr"/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قَ</a:t>
              </a:r>
              <a:r>
                <a:rPr lang="ar-SY" sz="2000" dirty="0" smtClean="0">
                  <a:latin typeface="Century Gothic" panose="020B0502020202020204" pitchFamily="34" charset="0"/>
                </a:rPr>
                <a:t>الَ المُعَلِّمُ : ال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ق</a:t>
              </a:r>
              <a:r>
                <a:rPr lang="ar-SY" sz="2000" dirty="0" smtClean="0">
                  <a:latin typeface="Century Gothic" panose="020B0502020202020204" pitchFamily="34" charset="0"/>
                </a:rPr>
                <a:t>ِرَاءَةُ تَنِيْرُ الع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َقَ</a:t>
              </a:r>
              <a:r>
                <a:rPr lang="ar-SY" sz="2000" dirty="0" smtClean="0">
                  <a:latin typeface="Century Gothic" panose="020B0502020202020204" pitchFamily="34" charset="0"/>
                </a:rPr>
                <a:t>ولَ .</a:t>
              </a:r>
              <a:endParaRPr lang="en-US" sz="54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xmlns="" id="{804D0399-604F-4D4D-9394-E0195A631913}"/>
              </a:ext>
            </a:extLst>
          </p:cNvPr>
          <p:cNvSpPr/>
          <p:nvPr/>
        </p:nvSpPr>
        <p:spPr>
          <a:xfrm>
            <a:off x="2177235" y="1725397"/>
            <a:ext cx="2215522" cy="2215522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2A2E216F-58BF-4979-B777-447399320361}"/>
              </a:ext>
            </a:extLst>
          </p:cNvPr>
          <p:cNvSpPr/>
          <p:nvPr/>
        </p:nvSpPr>
        <p:spPr>
          <a:xfrm>
            <a:off x="7995313" y="32279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E1F936BE-AF73-4D4B-B08B-8E3C739A99FD}"/>
              </a:ext>
            </a:extLst>
          </p:cNvPr>
          <p:cNvSpPr/>
          <p:nvPr/>
        </p:nvSpPr>
        <p:spPr>
          <a:xfrm>
            <a:off x="653957" y="2273790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AE741645-961F-45B2-BC3D-AF447D42CDD6}"/>
              </a:ext>
            </a:extLst>
          </p:cNvPr>
          <p:cNvSpPr/>
          <p:nvPr/>
        </p:nvSpPr>
        <p:spPr>
          <a:xfrm>
            <a:off x="4017114" y="1725397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E00BF5AB-70A0-4AF2-957C-E9C12BD3FBC1}"/>
              </a:ext>
            </a:extLst>
          </p:cNvPr>
          <p:cNvSpPr/>
          <p:nvPr/>
        </p:nvSpPr>
        <p:spPr>
          <a:xfrm>
            <a:off x="2266276" y="3895950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AF736DBC-5D32-42C0-A996-7011698A01FA}"/>
              </a:ext>
            </a:extLst>
          </p:cNvPr>
          <p:cNvSpPr/>
          <p:nvPr/>
        </p:nvSpPr>
        <p:spPr>
          <a:xfrm>
            <a:off x="7335896" y="1260797"/>
            <a:ext cx="1878267" cy="1878267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65F19726-51C1-4218-85F5-3753287E0021}"/>
              </a:ext>
            </a:extLst>
          </p:cNvPr>
          <p:cNvSpPr/>
          <p:nvPr/>
        </p:nvSpPr>
        <p:spPr>
          <a:xfrm>
            <a:off x="6259061" y="4098424"/>
            <a:ext cx="2219875" cy="2219876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5BA7F28A-1D75-4A29-AB70-E259A2A02842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109A6E69-6C10-45FE-B508-0F36311F8EC7}"/>
              </a:ext>
            </a:extLst>
          </p:cNvPr>
          <p:cNvSpPr/>
          <p:nvPr/>
        </p:nvSpPr>
        <p:spPr>
          <a:xfrm>
            <a:off x="5578945" y="4198197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9C1C7005-A9DA-488F-A96D-5D580E0E5CC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1D6BCC83-68C1-44EA-A060-E5397DF84931}"/>
              </a:ext>
            </a:extLst>
          </p:cNvPr>
          <p:cNvSpPr/>
          <p:nvPr/>
        </p:nvSpPr>
        <p:spPr>
          <a:xfrm>
            <a:off x="5749231" y="4390733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1DCCC4F3-045E-4D91-8609-EC9922FF4D91}"/>
              </a:ext>
            </a:extLst>
          </p:cNvPr>
          <p:cNvSpPr/>
          <p:nvPr/>
        </p:nvSpPr>
        <p:spPr>
          <a:xfrm>
            <a:off x="6923674" y="3527236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FCD271DF-082B-4F8A-AD37-0DFBC7697867}"/>
              </a:ext>
            </a:extLst>
          </p:cNvPr>
          <p:cNvSpPr/>
          <p:nvPr/>
        </p:nvSpPr>
        <p:spPr>
          <a:xfrm>
            <a:off x="6965825" y="1260797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8146C76D-7722-4414-A7BA-6AA9281E0A42}"/>
              </a:ext>
            </a:extLst>
          </p:cNvPr>
          <p:cNvSpPr/>
          <p:nvPr/>
        </p:nvSpPr>
        <p:spPr>
          <a:xfrm>
            <a:off x="3047810" y="4012218"/>
            <a:ext cx="264149" cy="264149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D9692B9D-8A30-4113-BCF5-FBED55D4F074}"/>
              </a:ext>
            </a:extLst>
          </p:cNvPr>
          <p:cNvSpPr/>
          <p:nvPr/>
        </p:nvSpPr>
        <p:spPr>
          <a:xfrm>
            <a:off x="3738122" y="4822618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10613CF5-9B51-418E-AC77-72FE30C82508}"/>
              </a:ext>
            </a:extLst>
          </p:cNvPr>
          <p:cNvSpPr/>
          <p:nvPr/>
        </p:nvSpPr>
        <p:spPr>
          <a:xfrm>
            <a:off x="9045188" y="2018903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312E7FD-F486-4EDA-9D5B-5D46D5D10C5A}"/>
              </a:ext>
            </a:extLst>
          </p:cNvPr>
          <p:cNvSpPr txBox="1"/>
          <p:nvPr/>
        </p:nvSpPr>
        <p:spPr>
          <a:xfrm>
            <a:off x="-176152" y="294815"/>
            <a:ext cx="81714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8" name="Group 31">
            <a:extLst>
              <a:ext uri="{FF2B5EF4-FFF2-40B4-BE49-F238E27FC236}">
                <a16:creationId xmlns:a16="http://schemas.microsoft.com/office/drawing/2014/main" xmlns="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:a16="http://schemas.microsoft.com/office/drawing/2014/main" xmlns="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:a16="http://schemas.microsoft.com/office/drawing/2014/main" xmlns="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:a16="http://schemas.microsoft.com/office/drawing/2014/main" xmlns="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ألاحِظ الصُّوَر و أقْرَأ : </a:t>
              </a:r>
              <a:endParaRPr lang="en-US" sz="2400" b="1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:a16="http://schemas.microsoft.com/office/drawing/2014/main" xmlns="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:a16="http://schemas.microsoft.com/office/drawing/2014/main" xmlns="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:a16="http://schemas.microsoft.com/office/drawing/2014/main" xmlns="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:a16="http://schemas.microsoft.com/office/drawing/2014/main" xmlns="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:a16="http://schemas.microsoft.com/office/drawing/2014/main" xmlns="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402" y="2303808"/>
            <a:ext cx="1331313" cy="120464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8" name="صورة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12" y="574860"/>
            <a:ext cx="1439145" cy="134637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" name="صورة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327" y="4364681"/>
            <a:ext cx="1354568" cy="13336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3135651A-5259-4015-A1A9-545D89CD724F}"/>
              </a:ext>
            </a:extLst>
          </p:cNvPr>
          <p:cNvSpPr txBox="1"/>
          <p:nvPr/>
        </p:nvSpPr>
        <p:spPr>
          <a:xfrm>
            <a:off x="3243475" y="-635251"/>
            <a:ext cx="182476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6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ق</a:t>
            </a:r>
            <a:endParaRPr lang="en-US" sz="166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5" name="صورة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314" y="2934623"/>
            <a:ext cx="1274173" cy="134174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6" name="صورة 4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909" y="4758736"/>
            <a:ext cx="1412007" cy="134091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50" name="Picture 2" descr="D:\duha abo anas\arabic abo anas\FINISH\d30ccfc631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850" y="379328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30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6" grpId="1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38536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7" y="2686958"/>
              <a:ext cx="1484087" cy="1484084"/>
              <a:chOff x="8091712" y="3008086"/>
              <a:chExt cx="1683660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2" y="3849914"/>
                <a:ext cx="1683656" cy="841828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عُ</a:t>
                </a:r>
                <a:r>
                  <a:rPr lang="ar-SY" sz="3200" dirty="0" smtClean="0">
                    <a:solidFill>
                      <a:srgbClr val="FF0000"/>
                    </a:solidFill>
                  </a:rPr>
                  <a:t>قُ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ول</a:t>
                </a: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0969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rgbClr val="FF0000"/>
                    </a:solidFill>
                  </a:rPr>
                  <a:t>قِ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صَص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rgbClr val="FF0000"/>
                    </a:solidFill>
                  </a:rPr>
                  <a:t>قَ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رَأَ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="" xmlns:a16="http://schemas.microsoft.com/office/drawing/2014/main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قَـ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="" xmlns:a16="http://schemas.microsoft.com/office/drawing/2014/main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="" xmlns:a16="http://schemas.microsoft.com/office/drawing/2014/main" id="{B36B77C4-7D48-41B7-BFA6-3DC2190B46DA}"/>
              </a:ext>
            </a:extLst>
          </p:cNvPr>
          <p:cNvSpPr/>
          <p:nvPr/>
        </p:nvSpPr>
        <p:spPr>
          <a:xfrm>
            <a:off x="56775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قِـ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0087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="" xmlns:a16="http://schemas.microsoft.com/office/drawing/2014/main" id="{FC0DAC1B-96E9-48E3-8214-D51E5A5C6855}"/>
              </a:ext>
            </a:extLst>
          </p:cNvPr>
          <p:cNvSpPr/>
          <p:nvPr/>
        </p:nvSpPr>
        <p:spPr>
          <a:xfrm>
            <a:off x="19824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ـقُـ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="" xmlns:a16="http://schemas.microsoft.com/office/drawing/2014/main" id="{C62DC86B-2140-4239-B839-BAA647741F5E}"/>
              </a:ext>
            </a:extLst>
          </p:cNvPr>
          <p:cNvSpPr/>
          <p:nvPr/>
        </p:nvSpPr>
        <p:spPr>
          <a:xfrm rot="16200000" flipH="1">
            <a:off x="23136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أقْرَأ الكَلِمَات ثمَّ أجرِّد </a:t>
              </a:r>
              <a:r>
                <a:rPr lang="ar-SY" sz="2400" b="1" dirty="0" smtClean="0"/>
                <a:t>الحَرِف ق : 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1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960672" y="1190403"/>
            <a:ext cx="1592542" cy="1281927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قِـ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533201" y="1139604"/>
            <a:ext cx="1592542" cy="1281927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6"/>
              <a:ext cx="1484087" cy="1484084"/>
              <a:chOff x="8091712" y="3008086"/>
              <a:chExt cx="1683660" cy="1683658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2" y="3849915"/>
                <a:ext cx="1683656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قُـ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9113769" y="1131137"/>
            <a:ext cx="1592542" cy="1281927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قَـ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172021" y="255178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17191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أُميِّز بَيِن الصَّوت القَصِيْر و الصَّوت الطَّويْل (المَدْ)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مستطيل 1"/>
          <p:cNvSpPr/>
          <p:nvPr/>
        </p:nvSpPr>
        <p:spPr>
          <a:xfrm>
            <a:off x="3594752" y="30103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 قَصِير لِعَدَم وُجُود مَد</a:t>
            </a:r>
            <a:endParaRPr lang="ar-SY" sz="3200" dirty="0"/>
          </a:p>
        </p:txBody>
      </p:sp>
      <p:grpSp>
        <p:nvGrpSpPr>
          <p:cNvPr id="43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910725" y="4238403"/>
            <a:ext cx="1592542" cy="1281927"/>
            <a:chOff x="5055054" y="2587172"/>
            <a:chExt cx="2123166" cy="1709056"/>
          </a:xfrm>
        </p:grpSpPr>
        <p:sp>
          <p:nvSpPr>
            <p:cNvPr id="44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8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0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err="1" smtClean="0">
                    <a:solidFill>
                      <a:schemeClr val="tx1"/>
                    </a:solidFill>
                  </a:rPr>
                  <a:t>قِي</a:t>
                </a:r>
                <a:r>
                  <a:rPr lang="ar-SY" sz="5400" dirty="0" smtClean="0">
                    <a:solidFill>
                      <a:schemeClr val="tx1"/>
                    </a:solidFill>
                  </a:rPr>
                  <a:t>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2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483254" y="4206654"/>
            <a:ext cx="1592542" cy="1281927"/>
            <a:chOff x="5055054" y="2587172"/>
            <a:chExt cx="2123166" cy="1709056"/>
          </a:xfrm>
        </p:grpSpPr>
        <p:sp>
          <p:nvSpPr>
            <p:cNvPr id="53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7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8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قُو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9063822" y="4274387"/>
            <a:ext cx="1592542" cy="1281927"/>
            <a:chOff x="5055054" y="2587172"/>
            <a:chExt cx="2123166" cy="1709056"/>
          </a:xfrm>
        </p:grpSpPr>
        <p:sp>
          <p:nvSpPr>
            <p:cNvPr id="76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0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81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err="1" smtClean="0">
                    <a:solidFill>
                      <a:schemeClr val="tx1"/>
                    </a:solidFill>
                  </a:rPr>
                  <a:t>قَا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3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122074" y="561883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مستطيل 83"/>
          <p:cNvSpPr/>
          <p:nvPr/>
        </p:nvSpPr>
        <p:spPr>
          <a:xfrm>
            <a:off x="3544805" y="60202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صَوْتْ طَوِيْل لِوُجُود مَد</a:t>
            </a:r>
            <a:endParaRPr lang="ar-SY" sz="3200" dirty="0"/>
          </a:p>
        </p:txBody>
      </p:sp>
    </p:spTree>
    <p:extLst>
      <p:ext uri="{BB962C8B-B14F-4D97-AF65-F5344CB8AC3E}">
        <p14:creationId xmlns:p14="http://schemas.microsoft.com/office/powerpoint/2010/main" val="92715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2" grpId="0" animBg="1"/>
      <p:bldP spid="83" grpId="0" animBg="1"/>
      <p:bldP spid="8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أُلاحِظ كِتَابِة الْحَرْف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Star: 4 Points 43">
            <a:extLst>
              <a:ext uri="{FF2B5EF4-FFF2-40B4-BE49-F238E27FC236}">
                <a16:creationId xmlns="" xmlns:a16="http://schemas.microsoft.com/office/drawing/2014/main" id="{AC3D6A31-D6E2-4069-A34E-78AD9A87C561}"/>
              </a:ext>
            </a:extLst>
          </p:cNvPr>
          <p:cNvSpPr/>
          <p:nvPr/>
        </p:nvSpPr>
        <p:spPr>
          <a:xfrm>
            <a:off x="1153376" y="3951967"/>
            <a:ext cx="2700421" cy="2700421"/>
          </a:xfrm>
          <a:prstGeom prst="star4">
            <a:avLst>
              <a:gd name="adj" fmla="val 5213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Hexagon 4">
            <a:extLst>
              <a:ext uri="{FF2B5EF4-FFF2-40B4-BE49-F238E27FC236}">
                <a16:creationId xmlns="" xmlns:a16="http://schemas.microsoft.com/office/drawing/2014/main" id="{8DD7020E-6E39-4C91-929D-58BDA6EDD6C5}"/>
              </a:ext>
            </a:extLst>
          </p:cNvPr>
          <p:cNvSpPr/>
          <p:nvPr/>
        </p:nvSpPr>
        <p:spPr>
          <a:xfrm>
            <a:off x="5171352" y="1673904"/>
            <a:ext cx="3015563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Hexagon 4">
            <a:extLst>
              <a:ext uri="{FF2B5EF4-FFF2-40B4-BE49-F238E27FC236}">
                <a16:creationId xmlns="" xmlns:a16="http://schemas.microsoft.com/office/drawing/2014/main" id="{523190A1-1B96-4079-A185-CC3185FFAB12}"/>
              </a:ext>
            </a:extLst>
          </p:cNvPr>
          <p:cNvSpPr/>
          <p:nvPr/>
        </p:nvSpPr>
        <p:spPr>
          <a:xfrm>
            <a:off x="2656874" y="1673904"/>
            <a:ext cx="2077925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Hexagon 4">
            <a:extLst>
              <a:ext uri="{FF2B5EF4-FFF2-40B4-BE49-F238E27FC236}">
                <a16:creationId xmlns="" xmlns:a16="http://schemas.microsoft.com/office/drawing/2014/main" id="{186A2343-93AA-4B25-BAA9-88EF14232175}"/>
              </a:ext>
            </a:extLst>
          </p:cNvPr>
          <p:cNvSpPr/>
          <p:nvPr/>
        </p:nvSpPr>
        <p:spPr>
          <a:xfrm>
            <a:off x="247650" y="1521020"/>
            <a:ext cx="2255936" cy="3049907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Hexagon 4">
            <a:extLst>
              <a:ext uri="{FF2B5EF4-FFF2-40B4-BE49-F238E27FC236}">
                <a16:creationId xmlns="" xmlns:a16="http://schemas.microsoft.com/office/drawing/2014/main" id="{BF0FDC21-631C-4805-8891-38CA99FB9CDF}"/>
              </a:ext>
            </a:extLst>
          </p:cNvPr>
          <p:cNvSpPr/>
          <p:nvPr/>
        </p:nvSpPr>
        <p:spPr>
          <a:xfrm>
            <a:off x="8469612" y="1629806"/>
            <a:ext cx="2369838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21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59" grpId="0" animBg="1"/>
      <p:bldP spid="75" grpId="0" animBg="1"/>
      <p:bldP spid="76" grpId="0" animBg="1"/>
      <p:bldP spid="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311891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4" cy="1484084"/>
              <a:chOff x="8091715" y="3008086"/>
              <a:chExt cx="1683657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5" y="3849914"/>
                <a:ext cx="1683657" cy="841828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مَقَاعِد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1350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بَرْق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71015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قَلَم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="" xmlns:a16="http://schemas.microsoft.com/office/drawing/2014/main" id="{FF59A816-8B43-4319-9B6C-22C182568806}"/>
              </a:ext>
            </a:extLst>
          </p:cNvPr>
          <p:cNvSpPr/>
          <p:nvPr/>
        </p:nvSpPr>
        <p:spPr>
          <a:xfrm>
            <a:off x="77723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قَـ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="" xmlns:a16="http://schemas.microsoft.com/office/drawing/2014/main" id="{D7ACD0F1-CB7C-48D4-AEB5-1D3CD4ABC075}"/>
              </a:ext>
            </a:extLst>
          </p:cNvPr>
          <p:cNvSpPr/>
          <p:nvPr/>
        </p:nvSpPr>
        <p:spPr>
          <a:xfrm rot="16200000" flipH="1">
            <a:off x="81036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="" xmlns:a16="http://schemas.microsoft.com/office/drawing/2014/main" id="{B36B77C4-7D48-41B7-BFA6-3DC2190B46DA}"/>
              </a:ext>
            </a:extLst>
          </p:cNvPr>
          <p:cNvSpPr/>
          <p:nvPr/>
        </p:nvSpPr>
        <p:spPr>
          <a:xfrm>
            <a:off x="57156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ق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0468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="" xmlns:a16="http://schemas.microsoft.com/office/drawing/2014/main" id="{FC0DAC1B-96E9-48E3-8214-D51E5A5C6855}"/>
              </a:ext>
            </a:extLst>
          </p:cNvPr>
          <p:cNvSpPr/>
          <p:nvPr/>
        </p:nvSpPr>
        <p:spPr>
          <a:xfrm>
            <a:off x="371595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ـقَـ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="" xmlns:a16="http://schemas.microsoft.com/office/drawing/2014/main" id="{C62DC86B-2140-4239-B839-BAA647741F5E}"/>
              </a:ext>
            </a:extLst>
          </p:cNvPr>
          <p:cNvSpPr/>
          <p:nvPr/>
        </p:nvSpPr>
        <p:spPr>
          <a:xfrm rot="16200000" flipH="1">
            <a:off x="404716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أَرْسُمْ دَائِرَة حَوْلَ </a:t>
              </a:r>
              <a:r>
                <a:rPr lang="ar-SY" sz="2400" b="1" dirty="0" smtClean="0"/>
                <a:t>الحَرِفْ ق </a:t>
              </a:r>
              <a:r>
                <a:rPr lang="ar-SY" sz="2400" b="1" dirty="0"/>
                <a:t>ثمَّ اكْتُبُهُ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="" xmlns:a16="http://schemas.microsoft.com/office/drawing/2014/main" id="{7BF522DB-57D0-4210-BE94-3B69C3392E17}"/>
              </a:ext>
            </a:extLst>
          </p:cNvPr>
          <p:cNvSpPr/>
          <p:nvPr/>
        </p:nvSpPr>
        <p:spPr>
          <a:xfrm>
            <a:off x="8108596" y="2817828"/>
            <a:ext cx="381590" cy="3815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3" name="Oval 52">
            <a:extLst>
              <a:ext uri="{FF2B5EF4-FFF2-40B4-BE49-F238E27FC236}">
                <a16:creationId xmlns="" xmlns:a16="http://schemas.microsoft.com/office/drawing/2014/main" id="{1F242CEF-6F3B-4221-B6F0-33B51CD0F12B}"/>
              </a:ext>
            </a:extLst>
          </p:cNvPr>
          <p:cNvSpPr/>
          <p:nvPr/>
        </p:nvSpPr>
        <p:spPr>
          <a:xfrm>
            <a:off x="5839303" y="2849465"/>
            <a:ext cx="440236" cy="4402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4" name="Oval 53">
            <a:extLst>
              <a:ext uri="{FF2B5EF4-FFF2-40B4-BE49-F238E27FC236}">
                <a16:creationId xmlns="" xmlns:a16="http://schemas.microsoft.com/office/drawing/2014/main" id="{1DA5D5C8-97DC-44F2-80B3-40A693065BEA}"/>
              </a:ext>
            </a:extLst>
          </p:cNvPr>
          <p:cNvSpPr/>
          <p:nvPr/>
        </p:nvSpPr>
        <p:spPr>
          <a:xfrm>
            <a:off x="4109181" y="2907104"/>
            <a:ext cx="388455" cy="44928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0843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2" grpId="0" animBg="1"/>
      <p:bldP spid="53" grpId="0" animBg="1"/>
      <p:bldP spid="5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563" y="1954877"/>
            <a:ext cx="7610475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7" name="Group 31">
            <a:extLst>
              <a:ext uri="{FF2B5EF4-FFF2-40B4-BE49-F238E27FC236}">
                <a16:creationId xmlns="" xmlns:a16="http://schemas.microsoft.com/office/drawing/2014/main" id="{52A6447E-6C17-48B5-81FF-1817F7EB2FFC}"/>
              </a:ext>
            </a:extLst>
          </p:cNvPr>
          <p:cNvGrpSpPr/>
          <p:nvPr/>
        </p:nvGrpSpPr>
        <p:grpSpPr>
          <a:xfrm flipH="1">
            <a:off x="5156199" y="-134974"/>
            <a:ext cx="6378839" cy="1314314"/>
            <a:chOff x="358594" y="795384"/>
            <a:chExt cx="6267874" cy="1036307"/>
          </a:xfrm>
        </p:grpSpPr>
        <p:sp>
          <p:nvSpPr>
            <p:cNvPr id="228" name="Rectangle 32">
              <a:extLst>
                <a:ext uri="{FF2B5EF4-FFF2-40B4-BE49-F238E27FC236}">
                  <a16:creationId xmlns="" xmlns:a16="http://schemas.microsoft.com/office/drawing/2014/main" id="{6E40A61F-CC9F-4BF4-AFC9-5E9EBE42A94A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Freeform: Shape 33">
              <a:extLst>
                <a:ext uri="{FF2B5EF4-FFF2-40B4-BE49-F238E27FC236}">
                  <a16:creationId xmlns="" xmlns:a16="http://schemas.microsoft.com/office/drawing/2014/main" id="{331A3316-FCEE-4D8A-BEB1-ECF934F3E3F6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Rectangle 34">
              <a:extLst>
                <a:ext uri="{FF2B5EF4-FFF2-40B4-BE49-F238E27FC236}">
                  <a16:creationId xmlns="" xmlns:a16="http://schemas.microsoft.com/office/drawing/2014/main" id="{C14217B0-CD0C-44CE-88C7-5B6366CB2869}"/>
                </a:ext>
              </a:extLst>
            </p:cNvPr>
            <p:cNvSpPr/>
            <p:nvPr/>
          </p:nvSpPr>
          <p:spPr>
            <a:xfrm>
              <a:off x="3585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 smtClean="0"/>
                <a:t>أكْتُبُ فِي الفَرَاغَات مَقْطَع مَدْ و مَقْطَع ساكْنَاً بِمُحَاكَاة </a:t>
              </a:r>
            </a:p>
            <a:p>
              <a:pPr algn="ctr"/>
              <a:r>
                <a:rPr lang="ar-SY" sz="2400" b="1" dirty="0" smtClean="0"/>
                <a:t>السَّطْرِ الأَوَّل :</a:t>
              </a:r>
              <a:endParaRPr lang="en-US" sz="2400" b="1" dirty="0"/>
            </a:p>
          </p:txBody>
        </p:sp>
        <p:grpSp>
          <p:nvGrpSpPr>
            <p:cNvPr id="231" name="Group 35">
              <a:extLst>
                <a:ext uri="{FF2B5EF4-FFF2-40B4-BE49-F238E27FC236}">
                  <a16:creationId xmlns="" xmlns:a16="http://schemas.microsoft.com/office/drawing/2014/main" id="{8E81A971-C86E-421F-9C83-CFCBCCFB2438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234" name="Oval 38">
                <a:extLst>
                  <a:ext uri="{FF2B5EF4-FFF2-40B4-BE49-F238E27FC236}">
                    <a16:creationId xmlns="" xmlns:a16="http://schemas.microsoft.com/office/drawing/2014/main" id="{839D6DDD-E68F-4581-B1DA-F23D4E296F45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35" name="Freeform: Shape 39">
                <a:extLst>
                  <a:ext uri="{FF2B5EF4-FFF2-40B4-BE49-F238E27FC236}">
                    <a16:creationId xmlns="" xmlns:a16="http://schemas.microsoft.com/office/drawing/2014/main" id="{861090AD-FFC1-492A-993A-DECF0B941BEE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2" name="Freeform: Shape 36">
              <a:extLst>
                <a:ext uri="{FF2B5EF4-FFF2-40B4-BE49-F238E27FC236}">
                  <a16:creationId xmlns="" xmlns:a16="http://schemas.microsoft.com/office/drawing/2014/main" id="{4CBCA5B2-11A5-45C6-AF7D-CA579A94D339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3" name="Freeform: Shape 37">
              <a:extLst>
                <a:ext uri="{FF2B5EF4-FFF2-40B4-BE49-F238E27FC236}">
                  <a16:creationId xmlns="" xmlns:a16="http://schemas.microsoft.com/office/drawing/2014/main" id="{4E725F1E-451C-4EFD-94EE-8DE50CE2C935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6" name="Rectangle 3">
            <a:extLst>
              <a:ext uri="{FF2B5EF4-FFF2-40B4-BE49-F238E27FC236}">
                <a16:creationId xmlns="" xmlns:a16="http://schemas.microsoft.com/office/drawing/2014/main" id="{899B727E-56F9-49A4-8C84-3859C481DF6D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7892686" y="2834128"/>
            <a:ext cx="1622738" cy="489397"/>
          </a:xfrm>
          <a:prstGeom prst="round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4000" dirty="0" smtClean="0"/>
              <a:t>أسـ</a:t>
            </a:r>
            <a:endParaRPr lang="ar-SY" dirty="0"/>
          </a:p>
        </p:txBody>
      </p:sp>
      <p:sp>
        <p:nvSpPr>
          <p:cNvPr id="30" name="مستطيل مستدير الزوايا 29"/>
          <p:cNvSpPr/>
          <p:nvPr/>
        </p:nvSpPr>
        <p:spPr>
          <a:xfrm>
            <a:off x="6017685" y="2834127"/>
            <a:ext cx="1622738" cy="489397"/>
          </a:xfrm>
          <a:prstGeom prst="round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4000" dirty="0" smtClean="0"/>
              <a:t>مَا</a:t>
            </a:r>
            <a:endParaRPr lang="ar-SY" dirty="0"/>
          </a:p>
        </p:txBody>
      </p:sp>
      <p:sp>
        <p:nvSpPr>
          <p:cNvPr id="31" name="مستطيل مستدير الزوايا 30"/>
          <p:cNvSpPr/>
          <p:nvPr/>
        </p:nvSpPr>
        <p:spPr>
          <a:xfrm>
            <a:off x="7892686" y="3529453"/>
            <a:ext cx="1622738" cy="489397"/>
          </a:xfrm>
          <a:prstGeom prst="round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4000" dirty="0" smtClean="0"/>
              <a:t>لَيْـ</a:t>
            </a:r>
            <a:endParaRPr lang="ar-SY" dirty="0"/>
          </a:p>
        </p:txBody>
      </p:sp>
      <p:sp>
        <p:nvSpPr>
          <p:cNvPr id="32" name="مستطيل مستدير الزوايا 31"/>
          <p:cNvSpPr/>
          <p:nvPr/>
        </p:nvSpPr>
        <p:spPr>
          <a:xfrm>
            <a:off x="6017685" y="3529452"/>
            <a:ext cx="1622738" cy="489397"/>
          </a:xfrm>
          <a:prstGeom prst="round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4000" dirty="0" err="1" smtClean="0"/>
              <a:t>مُو</a:t>
            </a:r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52412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0" grpId="0" animBg="1"/>
      <p:bldP spid="31" grpId="0" animBg="1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="" xmlns:a16="http://schemas.microsoft.com/office/drawing/2014/main" id="{B2A3F4DA-6FAA-4B68-A2E9-A7BA962D4A3D}"/>
              </a:ext>
            </a:extLst>
          </p:cNvPr>
          <p:cNvGrpSpPr/>
          <p:nvPr/>
        </p:nvGrpSpPr>
        <p:grpSpPr>
          <a:xfrm rot="2173210">
            <a:off x="1308175" y="3375735"/>
            <a:ext cx="2189868" cy="2189868"/>
            <a:chOff x="870857" y="754743"/>
            <a:chExt cx="2189868" cy="2189868"/>
          </a:xfrm>
          <a:solidFill>
            <a:schemeClr val="accent2">
              <a:alpha val="50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134943D4-9209-4ABC-8C9D-68CD8DE29161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66E8FF48-C5B9-43B6-B524-0B888B63CBA6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358DA335-2E99-4577-9ED3-3EF5FC535159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396CAB93-F185-423C-BEEF-42CB54C7F225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BAEBC820-7AE2-4472-9FCD-9D6FEF78D5AB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B7F671A5-E753-4CC3-BFFE-406F0B487342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F883A356-FA6D-4E34-AEF2-8EE43A84E821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86C1B736-E2EE-4165-A202-0D1C7E5A0A0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79D171FD-7274-4B83-A616-093E687B5503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5900A7D4-151F-41DE-957D-202581FB5A0D}"/>
              </a:ext>
            </a:extLst>
          </p:cNvPr>
          <p:cNvGrpSpPr/>
          <p:nvPr/>
        </p:nvGrpSpPr>
        <p:grpSpPr>
          <a:xfrm rot="2173210">
            <a:off x="7574656" y="1156189"/>
            <a:ext cx="2189868" cy="2189868"/>
            <a:chOff x="870857" y="754743"/>
            <a:chExt cx="2189868" cy="2189868"/>
          </a:xfrm>
          <a:solidFill>
            <a:srgbClr val="980098">
              <a:alpha val="32000"/>
            </a:srgbClr>
          </a:solidFill>
        </p:grpSpPr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8660C9D6-1143-4721-B3FE-9AEDED2839E5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453E222E-27D5-4811-8BCD-F844B0B019D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E7E502A0-EAFA-4AC4-9860-10CC6FACC951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F6B987-13A4-426C-8BD0-C9C28509BDCB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0AFF12C7-E2D8-462C-9F2C-2AFB37D49C89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D1FA99A7-D57A-4588-94CF-8C50ED000ACB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519922F1-F369-4D1E-ADA6-A476BCDCDD85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FB37F1A9-19DF-48BF-B768-5E055E32262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056789B6-89EC-479C-8EA3-B8E4113441E2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F17F7744-7F18-4A51-BD5A-2AB2B8BF9EFD}"/>
              </a:ext>
            </a:extLst>
          </p:cNvPr>
          <p:cNvSpPr/>
          <p:nvPr/>
        </p:nvSpPr>
        <p:spPr>
          <a:xfrm>
            <a:off x="2841138" y="1404878"/>
            <a:ext cx="5237356" cy="2890712"/>
          </a:xfrm>
          <a:prstGeom prst="rect">
            <a:avLst/>
          </a:prstGeom>
          <a:solidFill>
            <a:srgbClr val="FFE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2129" y="1525273"/>
            <a:ext cx="5022086" cy="263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068A9D4E-FD1B-4A73-AAE1-3F99628DD782}"/>
              </a:ext>
            </a:extLst>
          </p:cNvPr>
          <p:cNvGrpSpPr/>
          <p:nvPr/>
        </p:nvGrpSpPr>
        <p:grpSpPr>
          <a:xfrm rot="2173210">
            <a:off x="755265" y="2911027"/>
            <a:ext cx="1747793" cy="1747793"/>
            <a:chOff x="870857" y="754743"/>
            <a:chExt cx="2189868" cy="2189868"/>
          </a:xfrm>
          <a:solidFill>
            <a:srgbClr val="6138B2">
              <a:alpha val="10000"/>
            </a:srgbClr>
          </a:solidFill>
        </p:grpSpPr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578DF5A6-4817-4232-ABC2-0D6F09C37A96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A94EA883-A80F-467A-B1A0-A94C966463B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56124B4A-9919-43C9-9573-1560D2C0AC6A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472DF83-5C4C-43D2-89EA-690F4438C46C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9AEF71F2-ACD8-4E32-BF04-032EC2ED1B28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7A99804A-998D-4D91-861E-DAD29F379ADD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85086D21-EEDA-40A6-8155-0ECD665D0B27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252231AB-4BB8-405E-9928-EBDE5E54135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0D3D0D06-BB51-46DB-8AF9-57B92EE7EDE5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Speech Bubble: Oval 5">
            <a:extLst>
              <a:ext uri="{FF2B5EF4-FFF2-40B4-BE49-F238E27FC236}">
                <a16:creationId xmlns="" xmlns:a16="http://schemas.microsoft.com/office/drawing/2014/main" id="{DB535AC1-9FCD-41F8-BEB5-1E1D334A2DE5}"/>
              </a:ext>
            </a:extLst>
          </p:cNvPr>
          <p:cNvSpPr/>
          <p:nvPr/>
        </p:nvSpPr>
        <p:spPr>
          <a:xfrm rot="837819">
            <a:off x="7849852" y="-195608"/>
            <a:ext cx="2746093" cy="2669707"/>
          </a:xfrm>
          <a:prstGeom prst="wedgeEllipseCallout">
            <a:avLst>
              <a:gd name="adj1" fmla="val -41418"/>
              <a:gd name="adj2" fmla="val 61320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F8A17E4-032F-4223-B176-539D241DED27}"/>
              </a:ext>
            </a:extLst>
          </p:cNvPr>
          <p:cNvSpPr txBox="1"/>
          <p:nvPr/>
        </p:nvSpPr>
        <p:spPr>
          <a:xfrm>
            <a:off x="8119812" y="608247"/>
            <a:ext cx="220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إِثْرَائِيْ</a:t>
            </a:r>
          </a:p>
        </p:txBody>
      </p:sp>
      <p:pic>
        <p:nvPicPr>
          <p:cNvPr id="12" name="Graphic 11" descr="Lightbulb and gear">
            <a:extLst>
              <a:ext uri="{FF2B5EF4-FFF2-40B4-BE49-F238E27FC236}">
                <a16:creationId xmlns="" xmlns:a16="http://schemas.microsoft.com/office/drawing/2014/main" id="{D6B26C33-7667-4A2C-B6D1-81211185DB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893688">
            <a:off x="8186106" y="-350651"/>
            <a:ext cx="1248173" cy="1248173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="" xmlns:a16="http://schemas.microsoft.com/office/drawing/2014/main" id="{DE541F17-C8C4-428C-BBA4-F0819BFD0FFA}"/>
              </a:ext>
            </a:extLst>
          </p:cNvPr>
          <p:cNvSpPr/>
          <p:nvPr/>
        </p:nvSpPr>
        <p:spPr>
          <a:xfrm>
            <a:off x="943202" y="3706023"/>
            <a:ext cx="1160495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Freeform: Shape 82">
            <a:extLst>
              <a:ext uri="{FF2B5EF4-FFF2-40B4-BE49-F238E27FC236}">
                <a16:creationId xmlns="" xmlns:a16="http://schemas.microsoft.com/office/drawing/2014/main" id="{FD7F1526-D1B1-4629-8291-708FDCB59795}"/>
              </a:ext>
            </a:extLst>
          </p:cNvPr>
          <p:cNvSpPr/>
          <p:nvPr/>
        </p:nvSpPr>
        <p:spPr>
          <a:xfrm>
            <a:off x="11064857" y="3379804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Freeform: Shape 83">
            <a:extLst>
              <a:ext uri="{FF2B5EF4-FFF2-40B4-BE49-F238E27FC236}">
                <a16:creationId xmlns="" xmlns:a16="http://schemas.microsoft.com/office/drawing/2014/main" id="{539ADE42-2BBE-43C7-B405-B6EB85C59A14}"/>
              </a:ext>
            </a:extLst>
          </p:cNvPr>
          <p:cNvSpPr/>
          <p:nvPr/>
        </p:nvSpPr>
        <p:spPr>
          <a:xfrm>
            <a:off x="10910649" y="4400998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Freeform: Shape 84">
            <a:extLst>
              <a:ext uri="{FF2B5EF4-FFF2-40B4-BE49-F238E27FC236}">
                <a16:creationId xmlns="" xmlns:a16="http://schemas.microsoft.com/office/drawing/2014/main" id="{D993F8B7-0F91-40BB-87DF-5CD09F85823E}"/>
              </a:ext>
            </a:extLst>
          </p:cNvPr>
          <p:cNvSpPr/>
          <p:nvPr/>
        </p:nvSpPr>
        <p:spPr>
          <a:xfrm>
            <a:off x="594813" y="5953042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Hexagon 4">
            <a:extLst>
              <a:ext uri="{FF2B5EF4-FFF2-40B4-BE49-F238E27FC236}">
                <a16:creationId xmlns="" xmlns:a16="http://schemas.microsoft.com/office/drawing/2014/main" id="{55D327E8-F95B-44E9-9DD1-A9F3458F586B}"/>
              </a:ext>
            </a:extLst>
          </p:cNvPr>
          <p:cNvSpPr/>
          <p:nvPr/>
        </p:nvSpPr>
        <p:spPr>
          <a:xfrm>
            <a:off x="9373630" y="2056728"/>
            <a:ext cx="2724152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Hexagon 4">
            <a:extLst>
              <a:ext uri="{FF2B5EF4-FFF2-40B4-BE49-F238E27FC236}">
                <a16:creationId xmlns="" xmlns:a16="http://schemas.microsoft.com/office/drawing/2014/main" id="{299DAB41-79C8-44AD-9CAD-F3B4A1EFA98C}"/>
              </a:ext>
            </a:extLst>
          </p:cNvPr>
          <p:cNvSpPr/>
          <p:nvPr/>
        </p:nvSpPr>
        <p:spPr>
          <a:xfrm>
            <a:off x="7771558" y="4432242"/>
            <a:ext cx="2696969" cy="237257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3" name="مجموعة 92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94" name="Oval 119">
              <a:extLst>
                <a:ext uri="{FF2B5EF4-FFF2-40B4-BE49-F238E27FC236}">
                  <a16:creationId xmlns="" xmlns:a16="http://schemas.microsoft.com/office/drawing/2014/main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Freeform: Shape 79">
              <a:extLst>
                <a:ext uri="{FF2B5EF4-FFF2-40B4-BE49-F238E27FC236}">
                  <a16:creationId xmlns="" xmlns:a16="http://schemas.microsoft.com/office/drawing/2014/main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6" name="Rectangle 80">
              <a:extLst>
                <a:ext uri="{FF2B5EF4-FFF2-40B4-BE49-F238E27FC236}">
                  <a16:creationId xmlns="" xmlns:a16="http://schemas.microsoft.com/office/drawing/2014/main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 81">
              <a:extLst>
                <a:ext uri="{FF2B5EF4-FFF2-40B4-BE49-F238E27FC236}">
                  <a16:creationId xmlns="" xmlns:a16="http://schemas.microsoft.com/office/drawing/2014/main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Freeform: Shape 84">
              <a:extLst>
                <a:ext uri="{FF2B5EF4-FFF2-40B4-BE49-F238E27FC236}">
                  <a16:creationId xmlns="" xmlns:a16="http://schemas.microsoft.com/office/drawing/2014/main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9" name="Rectangle 85">
              <a:extLst>
                <a:ext uri="{FF2B5EF4-FFF2-40B4-BE49-F238E27FC236}">
                  <a16:creationId xmlns="" xmlns:a16="http://schemas.microsoft.com/office/drawing/2014/main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0" name="مجموعة 99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1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3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="" xmlns:a16="http://schemas.microsoft.com/office/drawing/2014/main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="" xmlns:a16="http://schemas.microsoft.com/office/drawing/2014/main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="" xmlns:a16="http://schemas.microsoft.com/office/drawing/2014/main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="" xmlns:a16="http://schemas.microsoft.com/office/drawing/2014/main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="" xmlns:a16="http://schemas.microsoft.com/office/drawing/2014/main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="" xmlns:a16="http://schemas.microsoft.com/office/drawing/2014/main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="" xmlns:a16="http://schemas.microsoft.com/office/drawing/2014/main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="" xmlns:a16="http://schemas.microsoft.com/office/drawing/2014/main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="" xmlns:a16="http://schemas.microsoft.com/office/drawing/2014/main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="" xmlns:a16="http://schemas.microsoft.com/office/drawing/2014/main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="" xmlns:a16="http://schemas.microsoft.com/office/drawing/2014/main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="" xmlns:a16="http://schemas.microsoft.com/office/drawing/2014/main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847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7" grpId="0"/>
      <p:bldP spid="82" grpId="0" animBg="1"/>
      <p:bldP spid="83" grpId="0" animBg="1"/>
      <p:bldP spid="84" grpId="0" animBg="1"/>
      <p:bldP spid="85" grpId="0" animBg="1"/>
      <p:bldP spid="46" grpId="0" animBg="1"/>
      <p:bldP spid="4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1571</TotalTime>
  <Words>116</Words>
  <Application>Microsoft Office PowerPoint</Application>
  <PresentationFormat>مخصص</PresentationFormat>
  <Paragraphs>40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301</cp:revision>
  <dcterms:created xsi:type="dcterms:W3CDTF">2020-09-22T10:26:44Z</dcterms:created>
  <dcterms:modified xsi:type="dcterms:W3CDTF">2021-04-23T17:03:18Z</dcterms:modified>
</cp:coreProperties>
</file>