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1" r:id="rId2"/>
    <p:sldId id="350" r:id="rId3"/>
    <p:sldId id="344" r:id="rId4"/>
    <p:sldId id="346" r:id="rId5"/>
    <p:sldId id="345" r:id="rId6"/>
    <p:sldId id="347" r:id="rId7"/>
    <p:sldId id="348" r:id="rId8"/>
    <p:sldId id="349" r:id="rId9"/>
    <p:sldId id="319" r:id="rId10"/>
    <p:sldId id="259" r:id="rId11"/>
    <p:sldId id="342" r:id="rId12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37" userDrawn="1">
          <p15:clr>
            <a:srgbClr val="A4A3A4"/>
          </p15:clr>
        </p15:guide>
        <p15:guide id="2" pos="11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7A"/>
    <a:srgbClr val="980098"/>
    <a:srgbClr val="FDEFEC"/>
    <a:srgbClr val="FF0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82" autoAdjust="0"/>
    <p:restoredTop sz="94280" autoAdjust="0"/>
  </p:normalViewPr>
  <p:slideViewPr>
    <p:cSldViewPr snapToGrid="0" showGuides="1">
      <p:cViewPr>
        <p:scale>
          <a:sx n="66" d="100"/>
          <a:sy n="66" d="100"/>
        </p:scale>
        <p:origin x="-72" y="-156"/>
      </p:cViewPr>
      <p:guideLst>
        <p:guide orient="horz" pos="2137"/>
        <p:guide pos="11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9FBEF0-9F7E-4ADD-B49F-AEEEB8C585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028F5CE-EFA6-4CF7-A6C7-1544A41F4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F98378B-6646-4463-81DC-B16BE8F7C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FE10727-27E5-4AC6-9313-061B73C83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3E105C-8F48-4BC9-A87E-A9EC27802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1279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1274FDF-AC55-4897-97D9-497936DAC1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EE1DDD7A-F8D5-4F62-BE1F-18E5DFC0F5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86157FF-BC68-468C-94EF-17F6414F4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2FFF51-8879-4290-A2A8-9C77F6457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13883A5-8381-412B-B32C-FE66877E0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644749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FAE75B30-6ECC-4E97-921A-C6E33E449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2046ACFB-41DC-4F47-893A-F3D49B65A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8BA87FE-3353-420B-B66B-2F8A80D51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986A33B-FB3E-4CD3-AFBD-5D5246169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E2AB42E-F154-47F7-9B03-631970F94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6383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CE28FF7-9E8D-4AE8-B715-76017DD0A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748EA4-5A8D-43A7-B988-F4DA0885B1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43FC9D-1B7A-4718-A64D-581EA74C5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A9582F9-CF35-4D56-8ED7-3FFE367C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C75B45-19F6-4B9C-B6A3-2EA22B4B6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82754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CB3E952-DDF2-493E-9238-1FAFC8601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F3DECFA-23B2-4DC3-94E0-E65B4545BA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23E223-E94C-4213-A47A-915A8F1E8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52B27D-3DC6-4B6C-8EDC-8463EA17B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A5313E2-8251-4CA1-BDC7-4211D6B84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39374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55007E-81C6-4273-9DD4-A28B7CB51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6834DE9-9EB8-436C-81F3-FF17E591F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230E154-9613-4851-B5C7-1497EF76D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8F8CC15-C219-47F6-9E96-BC2857DFD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2D02B0F-219E-413E-9D7A-2D20F61A2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E28FD8B-BBCE-49D4-900E-A9F0A6A12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04763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76FF6EE-D6B2-45A3-9602-77B6C74A2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EDA47B7-0BBC-471F-9D8B-EEEC66A46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5914044-1280-4F31-89DB-095982CD63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84C33EB-10B2-4FDD-95CA-1EDB0596F3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4B2B8150-0FFE-41DD-B56D-987ECC9DD2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4514C1C-B6C1-4638-8612-492DC5FA8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91ACB9F-85EE-40B5-9D8F-00E638DF6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6E0C5F5-1480-4CAA-99C1-0398430E3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06199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D48E20-4D19-4967-9720-08BD5E60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99CCBD2A-160D-4E6A-9DE0-97D1AEE50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12FB16F6-9D5B-4DAA-8035-3E6B16D5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F2B820F9-60FF-432F-92EF-33C01194A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88240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B2AB2F0-1629-413D-8C0D-CA7E85E79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3315D1E-B6E2-41CA-B9A5-EFD23BE0D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D0CAB47-C039-4252-8A74-AF325DE14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449855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6BF4206-EFBF-4578-9056-460F809B6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D1076C4-C632-4679-9160-D10E02264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486723F-4D53-4C02-8E52-F1EF70CFFF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88F0465-AA57-4BC5-97CE-B97621424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38576B3-8317-41FD-B07C-04AB76C52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0CB68A5-6D65-48D2-A1FF-73F60F82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92525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7DA119-5C0C-4F6B-9CEA-F3C371730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D1F48065-F728-4E13-9DAA-A9A7B682F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91663AD-B398-42C7-ACDF-4794866EE5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B945E36-51C7-4793-916A-A61FB3B79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663C839-3772-4ABF-8F85-FAC995FA4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DF711EAB-B4A0-461F-B4E4-BC78D8E3E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524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243DB231-454E-4AB0-9502-DFECEF716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83A155F-25F6-45DA-BEB8-6447226F6A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E79BD0A-809D-49A6-A4BD-40C662F6F4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9F535-C5CE-418D-AC0B-F0C2A35EE4E1}" type="datetimeFigureOut">
              <a:rPr lang="ar-SY" smtClean="0"/>
              <a:t>11/09/1442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F711AF5-6684-48D4-9C2F-5610052F8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D47F1E-66F8-42C3-8DEF-CC563BC9D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07CD4-2520-493D-AD61-94E14748E790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939493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5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G"/><Relationship Id="rId7" Type="http://schemas.openxmlformats.org/officeDocument/2006/relationships/image" Target="../media/image10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=""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=""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=""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44" name="Group 343">
            <a:extLst>
              <a:ext uri="{FF2B5EF4-FFF2-40B4-BE49-F238E27FC236}">
                <a16:creationId xmlns=""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1208528" y="2680769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=""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=""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=""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=""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=""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=""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=""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=""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=""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=""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=""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=""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=""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=""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=""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=""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=""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=""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=""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=""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=""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=""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=""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=""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=""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=""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=""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=""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=""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=""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=""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=""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=""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=""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=""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=""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=""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=""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=""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=""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=""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=""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=""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=""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=""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=""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=""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=""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=""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=""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=""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=""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=""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=""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=""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=""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=""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=""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=""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=""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=""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=""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=""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=""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=""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=""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=""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=""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=""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=""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=""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=""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=""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=""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=""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=""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=""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=""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=""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=""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=""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=""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=""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=""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=""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=""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=""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=""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=""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=""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=""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=""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=""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=""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=""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=""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=""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=""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=""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=""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=""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=""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=""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=""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=""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=""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=""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=""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=""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=""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=""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=""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=""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=""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=""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=""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=""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=""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=""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=""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=""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=""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=""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=""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=""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=""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=""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=""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=""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9" y="3519956"/>
                <a:ext cx="6029231" cy="319199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=""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=""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=""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=""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=""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=""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=""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=""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=""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=""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=""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=""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=""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=""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=""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=""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=""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=""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=""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=""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=""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=""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=""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=""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=""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=""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=""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=""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=""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=""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=""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=""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=""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=""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=""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=""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=""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=""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=""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=""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=""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=""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=""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=""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=""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=""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=""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=""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=""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=""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=""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=""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=""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=""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=""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=""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=""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=""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=""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=""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=""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=""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=""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=""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=""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=""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=""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=""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=""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=""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=""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=""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=""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=""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=""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=""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=""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=""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=""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=""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=""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=""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=""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=""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=""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=""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=""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=""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=""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=""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=""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=""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=""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=""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=""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=""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=""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=""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=""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=""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=""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=""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=""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=""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=""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=""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=""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=""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=""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=""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=""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=""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=""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=""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022249" y="3081246"/>
              <a:ext cx="483772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حَرْفُ </a:t>
              </a:r>
              <a:r>
                <a:rPr lang="ar-SY" sz="3200" b="1" dirty="0" smtClean="0">
                  <a:solidFill>
                    <a:srgbClr val="FF0000"/>
                  </a:solidFill>
                  <a:latin typeface="Cooper Black" panose="0208090404030B020404" pitchFamily="18" charset="0"/>
                </a:rPr>
                <a:t>البَاء</a:t>
              </a:r>
              <a:endParaRPr lang="ar-SY" sz="3200" b="1" dirty="0">
                <a:solidFill>
                  <a:srgbClr val="FF0000"/>
                </a:solidFill>
                <a:latin typeface="Cooper Black" panose="0208090404030B0204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8511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="" xmlns:a16="http://schemas.microsoft.com/office/drawing/2014/main" id="{B2A3F4DA-6FAA-4B68-A2E9-A7BA962D4A3D}"/>
              </a:ext>
            </a:extLst>
          </p:cNvPr>
          <p:cNvGrpSpPr/>
          <p:nvPr/>
        </p:nvGrpSpPr>
        <p:grpSpPr>
          <a:xfrm rot="2173210">
            <a:off x="1308175" y="3375735"/>
            <a:ext cx="2189868" cy="2189868"/>
            <a:chOff x="870857" y="754743"/>
            <a:chExt cx="2189868" cy="2189868"/>
          </a:xfrm>
          <a:solidFill>
            <a:schemeClr val="accent2">
              <a:alpha val="50000"/>
            </a:schemeClr>
          </a:solidFill>
        </p:grpSpPr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134943D4-9209-4ABC-8C9D-68CD8DE29161}"/>
                </a:ext>
              </a:extLst>
            </p:cNvPr>
            <p:cNvSpPr/>
            <p:nvPr/>
          </p:nvSpPr>
          <p:spPr>
            <a:xfrm>
              <a:off x="1897498" y="754743"/>
              <a:ext cx="139014" cy="2189868"/>
            </a:xfrm>
            <a:custGeom>
              <a:avLst/>
              <a:gdLst>
                <a:gd name="connsiteX0" fmla="*/ 68293 w 139014"/>
                <a:gd name="connsiteY0" fmla="*/ 0 h 2189868"/>
                <a:gd name="connsiteX1" fmla="*/ 139014 w 139014"/>
                <a:gd name="connsiteY1" fmla="*/ 3571 h 2189868"/>
                <a:gd name="connsiteX2" fmla="*/ 139014 w 139014"/>
                <a:gd name="connsiteY2" fmla="*/ 2186297 h 2189868"/>
                <a:gd name="connsiteX3" fmla="*/ 68293 w 139014"/>
                <a:gd name="connsiteY3" fmla="*/ 2189868 h 2189868"/>
                <a:gd name="connsiteX4" fmla="*/ 0 w 139014"/>
                <a:gd name="connsiteY4" fmla="*/ 2186420 h 2189868"/>
                <a:gd name="connsiteX5" fmla="*/ 0 w 139014"/>
                <a:gd name="connsiteY5" fmla="*/ 3449 h 2189868"/>
                <a:gd name="connsiteX6" fmla="*/ 68293 w 139014"/>
                <a:gd name="connsiteY6" fmla="*/ 0 h 218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189868">
                  <a:moveTo>
                    <a:pt x="68293" y="0"/>
                  </a:moveTo>
                  <a:lnTo>
                    <a:pt x="139014" y="3571"/>
                  </a:lnTo>
                  <a:lnTo>
                    <a:pt x="139014" y="2186297"/>
                  </a:lnTo>
                  <a:lnTo>
                    <a:pt x="68293" y="2189868"/>
                  </a:lnTo>
                  <a:lnTo>
                    <a:pt x="0" y="2186420"/>
                  </a:lnTo>
                  <a:lnTo>
                    <a:pt x="0" y="3449"/>
                  </a:lnTo>
                  <a:lnTo>
                    <a:pt x="6829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66E8FF48-C5B9-43B6-B524-0B888B63CBA6}"/>
                </a:ext>
              </a:extLst>
            </p:cNvPr>
            <p:cNvSpPr/>
            <p:nvPr/>
          </p:nvSpPr>
          <p:spPr>
            <a:xfrm>
              <a:off x="1642370" y="771454"/>
              <a:ext cx="139014" cy="2156446"/>
            </a:xfrm>
            <a:custGeom>
              <a:avLst/>
              <a:gdLst>
                <a:gd name="connsiteX0" fmla="*/ 139014 w 139014"/>
                <a:gd name="connsiteY0" fmla="*/ 0 h 2156446"/>
                <a:gd name="connsiteX1" fmla="*/ 139014 w 139014"/>
                <a:gd name="connsiteY1" fmla="*/ 2156446 h 2156446"/>
                <a:gd name="connsiteX2" fmla="*/ 102754 w 139014"/>
                <a:gd name="connsiteY2" fmla="*/ 2150912 h 2156446"/>
                <a:gd name="connsiteX3" fmla="*/ 0 w 139014"/>
                <a:gd name="connsiteY3" fmla="*/ 2124491 h 2156446"/>
                <a:gd name="connsiteX4" fmla="*/ 0 w 139014"/>
                <a:gd name="connsiteY4" fmla="*/ 31955 h 2156446"/>
                <a:gd name="connsiteX5" fmla="*/ 102754 w 139014"/>
                <a:gd name="connsiteY5" fmla="*/ 5534 h 2156446"/>
                <a:gd name="connsiteX6" fmla="*/ 139014 w 139014"/>
                <a:gd name="connsiteY6" fmla="*/ 0 h 215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156446">
                  <a:moveTo>
                    <a:pt x="139014" y="0"/>
                  </a:moveTo>
                  <a:lnTo>
                    <a:pt x="139014" y="2156446"/>
                  </a:lnTo>
                  <a:lnTo>
                    <a:pt x="102754" y="2150912"/>
                  </a:lnTo>
                  <a:lnTo>
                    <a:pt x="0" y="2124491"/>
                  </a:lnTo>
                  <a:lnTo>
                    <a:pt x="0" y="31955"/>
                  </a:lnTo>
                  <a:lnTo>
                    <a:pt x="102754" y="5534"/>
                  </a:ln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358DA335-2E99-4577-9ED3-3EF5FC535159}"/>
                </a:ext>
              </a:extLst>
            </p:cNvPr>
            <p:cNvSpPr/>
            <p:nvPr/>
          </p:nvSpPr>
          <p:spPr>
            <a:xfrm>
              <a:off x="2152626" y="771825"/>
              <a:ext cx="139014" cy="2155704"/>
            </a:xfrm>
            <a:custGeom>
              <a:avLst/>
              <a:gdLst>
                <a:gd name="connsiteX0" fmla="*/ 0 w 139014"/>
                <a:gd name="connsiteY0" fmla="*/ 0 h 2155704"/>
                <a:gd name="connsiteX1" fmla="*/ 33832 w 139014"/>
                <a:gd name="connsiteY1" fmla="*/ 5163 h 2155704"/>
                <a:gd name="connsiteX2" fmla="*/ 138765 w 139014"/>
                <a:gd name="connsiteY2" fmla="*/ 32144 h 2155704"/>
                <a:gd name="connsiteX3" fmla="*/ 139014 w 139014"/>
                <a:gd name="connsiteY3" fmla="*/ 32235 h 2155704"/>
                <a:gd name="connsiteX4" fmla="*/ 139014 w 139014"/>
                <a:gd name="connsiteY4" fmla="*/ 2123469 h 2155704"/>
                <a:gd name="connsiteX5" fmla="*/ 138765 w 139014"/>
                <a:gd name="connsiteY5" fmla="*/ 2123560 h 2155704"/>
                <a:gd name="connsiteX6" fmla="*/ 33832 w 139014"/>
                <a:gd name="connsiteY6" fmla="*/ 2150541 h 2155704"/>
                <a:gd name="connsiteX7" fmla="*/ 0 w 139014"/>
                <a:gd name="connsiteY7" fmla="*/ 2155704 h 2155704"/>
                <a:gd name="connsiteX8" fmla="*/ 0 w 139014"/>
                <a:gd name="connsiteY8" fmla="*/ 0 h 2155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14" h="2155704">
                  <a:moveTo>
                    <a:pt x="0" y="0"/>
                  </a:moveTo>
                  <a:lnTo>
                    <a:pt x="33832" y="5163"/>
                  </a:lnTo>
                  <a:cubicBezTo>
                    <a:pt x="69471" y="12456"/>
                    <a:pt x="104479" y="21480"/>
                    <a:pt x="138765" y="32144"/>
                  </a:cubicBezTo>
                  <a:lnTo>
                    <a:pt x="139014" y="32235"/>
                  </a:lnTo>
                  <a:lnTo>
                    <a:pt x="139014" y="2123469"/>
                  </a:lnTo>
                  <a:lnTo>
                    <a:pt x="138765" y="2123560"/>
                  </a:lnTo>
                  <a:cubicBezTo>
                    <a:pt x="104479" y="2134224"/>
                    <a:pt x="69471" y="2143248"/>
                    <a:pt x="33832" y="2150541"/>
                  </a:cubicBezTo>
                  <a:lnTo>
                    <a:pt x="0" y="215570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396CAB93-F185-423C-BEEF-42CB54C7F225}"/>
                </a:ext>
              </a:extLst>
            </p:cNvPr>
            <p:cNvSpPr/>
            <p:nvPr/>
          </p:nvSpPr>
          <p:spPr>
            <a:xfrm>
              <a:off x="1387242" y="847213"/>
              <a:ext cx="139014" cy="2004928"/>
            </a:xfrm>
            <a:custGeom>
              <a:avLst/>
              <a:gdLst>
                <a:gd name="connsiteX0" fmla="*/ 139014 w 139014"/>
                <a:gd name="connsiteY0" fmla="*/ 0 h 2004928"/>
                <a:gd name="connsiteX1" fmla="*/ 139014 w 139014"/>
                <a:gd name="connsiteY1" fmla="*/ 2004928 h 2004928"/>
                <a:gd name="connsiteX2" fmla="*/ 56639 w 139014"/>
                <a:gd name="connsiteY2" fmla="*/ 1965245 h 2004928"/>
                <a:gd name="connsiteX3" fmla="*/ 0 w 139014"/>
                <a:gd name="connsiteY3" fmla="*/ 1930836 h 2004928"/>
                <a:gd name="connsiteX4" fmla="*/ 0 w 139014"/>
                <a:gd name="connsiteY4" fmla="*/ 74092 h 2004928"/>
                <a:gd name="connsiteX5" fmla="*/ 56639 w 139014"/>
                <a:gd name="connsiteY5" fmla="*/ 39683 h 2004928"/>
                <a:gd name="connsiteX6" fmla="*/ 139014 w 139014"/>
                <a:gd name="connsiteY6" fmla="*/ 0 h 200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004928">
                  <a:moveTo>
                    <a:pt x="139014" y="0"/>
                  </a:moveTo>
                  <a:lnTo>
                    <a:pt x="139014" y="2004928"/>
                  </a:lnTo>
                  <a:lnTo>
                    <a:pt x="56639" y="1965245"/>
                  </a:lnTo>
                  <a:lnTo>
                    <a:pt x="0" y="1930836"/>
                  </a:lnTo>
                  <a:lnTo>
                    <a:pt x="0" y="74092"/>
                  </a:lnTo>
                  <a:lnTo>
                    <a:pt x="56639" y="39683"/>
                  </a:ln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BAEBC820-7AE2-4472-9FCD-9D6FEF78D5AB}"/>
                </a:ext>
              </a:extLst>
            </p:cNvPr>
            <p:cNvSpPr/>
            <p:nvPr/>
          </p:nvSpPr>
          <p:spPr>
            <a:xfrm>
              <a:off x="2407754" y="848384"/>
              <a:ext cx="139014" cy="2002589"/>
            </a:xfrm>
            <a:custGeom>
              <a:avLst/>
              <a:gdLst>
                <a:gd name="connsiteX0" fmla="*/ 0 w 139014"/>
                <a:gd name="connsiteY0" fmla="*/ 0 h 2002589"/>
                <a:gd name="connsiteX1" fmla="*/ 79947 w 139014"/>
                <a:gd name="connsiteY1" fmla="*/ 38513 h 2002589"/>
                <a:gd name="connsiteX2" fmla="*/ 139014 w 139014"/>
                <a:gd name="connsiteY2" fmla="*/ 74397 h 2002589"/>
                <a:gd name="connsiteX3" fmla="*/ 139014 w 139014"/>
                <a:gd name="connsiteY3" fmla="*/ 1928191 h 2002589"/>
                <a:gd name="connsiteX4" fmla="*/ 79947 w 139014"/>
                <a:gd name="connsiteY4" fmla="*/ 1964075 h 2002589"/>
                <a:gd name="connsiteX5" fmla="*/ 0 w 139014"/>
                <a:gd name="connsiteY5" fmla="*/ 2002589 h 2002589"/>
                <a:gd name="connsiteX6" fmla="*/ 0 w 139014"/>
                <a:gd name="connsiteY6" fmla="*/ 0 h 2002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002589">
                  <a:moveTo>
                    <a:pt x="0" y="0"/>
                  </a:moveTo>
                  <a:lnTo>
                    <a:pt x="79947" y="38513"/>
                  </a:lnTo>
                  <a:lnTo>
                    <a:pt x="139014" y="74397"/>
                  </a:lnTo>
                  <a:lnTo>
                    <a:pt x="139014" y="1928191"/>
                  </a:lnTo>
                  <a:lnTo>
                    <a:pt x="79947" y="1964075"/>
                  </a:lnTo>
                  <a:lnTo>
                    <a:pt x="0" y="20025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B7F671A5-E753-4CC3-BFFE-406F0B487342}"/>
                </a:ext>
              </a:extLst>
            </p:cNvPr>
            <p:cNvSpPr/>
            <p:nvPr/>
          </p:nvSpPr>
          <p:spPr>
            <a:xfrm>
              <a:off x="1132114" y="1003414"/>
              <a:ext cx="139014" cy="1692526"/>
            </a:xfrm>
            <a:custGeom>
              <a:avLst/>
              <a:gdLst>
                <a:gd name="connsiteX0" fmla="*/ 139014 w 139014"/>
                <a:gd name="connsiteY0" fmla="*/ 0 h 1692526"/>
                <a:gd name="connsiteX1" fmla="*/ 139014 w 139014"/>
                <a:gd name="connsiteY1" fmla="*/ 1692526 h 1692526"/>
                <a:gd name="connsiteX2" fmla="*/ 137197 w 139014"/>
                <a:gd name="connsiteY2" fmla="*/ 1691167 h 1692526"/>
                <a:gd name="connsiteX3" fmla="*/ 59442 w 139014"/>
                <a:gd name="connsiteY3" fmla="*/ 1620498 h 1692526"/>
                <a:gd name="connsiteX4" fmla="*/ 0 w 139014"/>
                <a:gd name="connsiteY4" fmla="*/ 1555096 h 1692526"/>
                <a:gd name="connsiteX5" fmla="*/ 0 w 139014"/>
                <a:gd name="connsiteY5" fmla="*/ 137430 h 1692526"/>
                <a:gd name="connsiteX6" fmla="*/ 59442 w 139014"/>
                <a:gd name="connsiteY6" fmla="*/ 72028 h 1692526"/>
                <a:gd name="connsiteX7" fmla="*/ 137197 w 139014"/>
                <a:gd name="connsiteY7" fmla="*/ 1359 h 1692526"/>
                <a:gd name="connsiteX8" fmla="*/ 139014 w 139014"/>
                <a:gd name="connsiteY8" fmla="*/ 0 h 1692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14" h="1692526">
                  <a:moveTo>
                    <a:pt x="139014" y="0"/>
                  </a:moveTo>
                  <a:lnTo>
                    <a:pt x="139014" y="1692526"/>
                  </a:lnTo>
                  <a:lnTo>
                    <a:pt x="137197" y="1691167"/>
                  </a:lnTo>
                  <a:cubicBezTo>
                    <a:pt x="110159" y="1668853"/>
                    <a:pt x="84210" y="1645266"/>
                    <a:pt x="59442" y="1620498"/>
                  </a:cubicBezTo>
                  <a:lnTo>
                    <a:pt x="0" y="1555096"/>
                  </a:lnTo>
                  <a:lnTo>
                    <a:pt x="0" y="137430"/>
                  </a:lnTo>
                  <a:lnTo>
                    <a:pt x="59442" y="72028"/>
                  </a:lnTo>
                  <a:cubicBezTo>
                    <a:pt x="84210" y="47260"/>
                    <a:pt x="110159" y="23673"/>
                    <a:pt x="137197" y="1359"/>
                  </a:cubicBez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F883A356-FA6D-4E34-AEF2-8EE43A84E821}"/>
                </a:ext>
              </a:extLst>
            </p:cNvPr>
            <p:cNvSpPr/>
            <p:nvPr/>
          </p:nvSpPr>
          <p:spPr>
            <a:xfrm>
              <a:off x="2662882" y="1005328"/>
              <a:ext cx="139014" cy="1688698"/>
            </a:xfrm>
            <a:custGeom>
              <a:avLst/>
              <a:gdLst>
                <a:gd name="connsiteX0" fmla="*/ 0 w 139014"/>
                <a:gd name="connsiteY0" fmla="*/ 0 h 1688698"/>
                <a:gd name="connsiteX1" fmla="*/ 77144 w 139014"/>
                <a:gd name="connsiteY1" fmla="*/ 70114 h 1688698"/>
                <a:gd name="connsiteX2" fmla="*/ 139014 w 139014"/>
                <a:gd name="connsiteY2" fmla="*/ 138188 h 1688698"/>
                <a:gd name="connsiteX3" fmla="*/ 139014 w 139014"/>
                <a:gd name="connsiteY3" fmla="*/ 1550510 h 1688698"/>
                <a:gd name="connsiteX4" fmla="*/ 77144 w 139014"/>
                <a:gd name="connsiteY4" fmla="*/ 1618584 h 1688698"/>
                <a:gd name="connsiteX5" fmla="*/ 0 w 139014"/>
                <a:gd name="connsiteY5" fmla="*/ 1688698 h 1688698"/>
                <a:gd name="connsiteX6" fmla="*/ 0 w 139014"/>
                <a:gd name="connsiteY6" fmla="*/ 0 h 168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1688698">
                  <a:moveTo>
                    <a:pt x="0" y="0"/>
                  </a:moveTo>
                  <a:lnTo>
                    <a:pt x="77144" y="70114"/>
                  </a:lnTo>
                  <a:lnTo>
                    <a:pt x="139014" y="138188"/>
                  </a:lnTo>
                  <a:lnTo>
                    <a:pt x="139014" y="1550510"/>
                  </a:lnTo>
                  <a:lnTo>
                    <a:pt x="77144" y="1618584"/>
                  </a:lnTo>
                  <a:lnTo>
                    <a:pt x="0" y="168869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86C1B736-E2EE-4165-A202-0D1C7E5A0A0F}"/>
                </a:ext>
              </a:extLst>
            </p:cNvPr>
            <p:cNvSpPr/>
            <p:nvPr/>
          </p:nvSpPr>
          <p:spPr>
            <a:xfrm>
              <a:off x="870857" y="1306385"/>
              <a:ext cx="145143" cy="1086584"/>
            </a:xfrm>
            <a:custGeom>
              <a:avLst/>
              <a:gdLst>
                <a:gd name="connsiteX0" fmla="*/ 145143 w 145143"/>
                <a:gd name="connsiteY0" fmla="*/ 0 h 1086584"/>
                <a:gd name="connsiteX1" fmla="*/ 145143 w 145143"/>
                <a:gd name="connsiteY1" fmla="*/ 1086584 h 1086584"/>
                <a:gd name="connsiteX2" fmla="*/ 132153 w 145143"/>
                <a:gd name="connsiteY2" fmla="*/ 1065202 h 1086584"/>
                <a:gd name="connsiteX3" fmla="*/ 0 w 145143"/>
                <a:gd name="connsiteY3" fmla="*/ 543292 h 1086584"/>
                <a:gd name="connsiteX4" fmla="*/ 132153 w 145143"/>
                <a:gd name="connsiteY4" fmla="*/ 21382 h 1086584"/>
                <a:gd name="connsiteX5" fmla="*/ 145143 w 145143"/>
                <a:gd name="connsiteY5" fmla="*/ 0 h 108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143" h="1086584">
                  <a:moveTo>
                    <a:pt x="145143" y="0"/>
                  </a:moveTo>
                  <a:lnTo>
                    <a:pt x="145143" y="1086584"/>
                  </a:lnTo>
                  <a:lnTo>
                    <a:pt x="132153" y="1065202"/>
                  </a:lnTo>
                  <a:cubicBezTo>
                    <a:pt x="47873" y="910058"/>
                    <a:pt x="0" y="732266"/>
                    <a:pt x="0" y="543292"/>
                  </a:cubicBezTo>
                  <a:cubicBezTo>
                    <a:pt x="0" y="354319"/>
                    <a:pt x="47873" y="176526"/>
                    <a:pt x="132153" y="21382"/>
                  </a:cubicBezTo>
                  <a:lnTo>
                    <a:pt x="14514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79D171FD-7274-4B83-A616-093E687B5503}"/>
                </a:ext>
              </a:extLst>
            </p:cNvPr>
            <p:cNvSpPr/>
            <p:nvPr/>
          </p:nvSpPr>
          <p:spPr>
            <a:xfrm>
              <a:off x="2918010" y="1310381"/>
              <a:ext cx="142715" cy="1078592"/>
            </a:xfrm>
            <a:custGeom>
              <a:avLst/>
              <a:gdLst>
                <a:gd name="connsiteX0" fmla="*/ 0 w 142715"/>
                <a:gd name="connsiteY0" fmla="*/ 0 h 1078592"/>
                <a:gd name="connsiteX1" fmla="*/ 10562 w 142715"/>
                <a:gd name="connsiteY1" fmla="*/ 17386 h 1078592"/>
                <a:gd name="connsiteX2" fmla="*/ 142715 w 142715"/>
                <a:gd name="connsiteY2" fmla="*/ 539296 h 1078592"/>
                <a:gd name="connsiteX3" fmla="*/ 10562 w 142715"/>
                <a:gd name="connsiteY3" fmla="*/ 1061206 h 1078592"/>
                <a:gd name="connsiteX4" fmla="*/ 0 w 142715"/>
                <a:gd name="connsiteY4" fmla="*/ 1078592 h 1078592"/>
                <a:gd name="connsiteX5" fmla="*/ 0 w 142715"/>
                <a:gd name="connsiteY5" fmla="*/ 0 h 107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715" h="1078592">
                  <a:moveTo>
                    <a:pt x="0" y="0"/>
                  </a:moveTo>
                  <a:lnTo>
                    <a:pt x="10562" y="17386"/>
                  </a:lnTo>
                  <a:cubicBezTo>
                    <a:pt x="94842" y="172530"/>
                    <a:pt x="142715" y="350323"/>
                    <a:pt x="142715" y="539296"/>
                  </a:cubicBezTo>
                  <a:cubicBezTo>
                    <a:pt x="142715" y="728270"/>
                    <a:pt x="94842" y="906062"/>
                    <a:pt x="10562" y="1061206"/>
                  </a:cubicBezTo>
                  <a:lnTo>
                    <a:pt x="0" y="10785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="" xmlns:a16="http://schemas.microsoft.com/office/drawing/2014/main" id="{5900A7D4-151F-41DE-957D-202581FB5A0D}"/>
              </a:ext>
            </a:extLst>
          </p:cNvPr>
          <p:cNvGrpSpPr/>
          <p:nvPr/>
        </p:nvGrpSpPr>
        <p:grpSpPr>
          <a:xfrm rot="2173210">
            <a:off x="7574656" y="1156189"/>
            <a:ext cx="2189868" cy="2189868"/>
            <a:chOff x="870857" y="754743"/>
            <a:chExt cx="2189868" cy="2189868"/>
          </a:xfrm>
          <a:solidFill>
            <a:srgbClr val="980098">
              <a:alpha val="32000"/>
            </a:srgbClr>
          </a:solidFill>
        </p:grpSpPr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8660C9D6-1143-4721-B3FE-9AEDED2839E5}"/>
                </a:ext>
              </a:extLst>
            </p:cNvPr>
            <p:cNvSpPr/>
            <p:nvPr/>
          </p:nvSpPr>
          <p:spPr>
            <a:xfrm>
              <a:off x="1897498" y="754743"/>
              <a:ext cx="139014" cy="2189868"/>
            </a:xfrm>
            <a:custGeom>
              <a:avLst/>
              <a:gdLst>
                <a:gd name="connsiteX0" fmla="*/ 68293 w 139014"/>
                <a:gd name="connsiteY0" fmla="*/ 0 h 2189868"/>
                <a:gd name="connsiteX1" fmla="*/ 139014 w 139014"/>
                <a:gd name="connsiteY1" fmla="*/ 3571 h 2189868"/>
                <a:gd name="connsiteX2" fmla="*/ 139014 w 139014"/>
                <a:gd name="connsiteY2" fmla="*/ 2186297 h 2189868"/>
                <a:gd name="connsiteX3" fmla="*/ 68293 w 139014"/>
                <a:gd name="connsiteY3" fmla="*/ 2189868 h 2189868"/>
                <a:gd name="connsiteX4" fmla="*/ 0 w 139014"/>
                <a:gd name="connsiteY4" fmla="*/ 2186420 h 2189868"/>
                <a:gd name="connsiteX5" fmla="*/ 0 w 139014"/>
                <a:gd name="connsiteY5" fmla="*/ 3449 h 2189868"/>
                <a:gd name="connsiteX6" fmla="*/ 68293 w 139014"/>
                <a:gd name="connsiteY6" fmla="*/ 0 h 218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189868">
                  <a:moveTo>
                    <a:pt x="68293" y="0"/>
                  </a:moveTo>
                  <a:lnTo>
                    <a:pt x="139014" y="3571"/>
                  </a:lnTo>
                  <a:lnTo>
                    <a:pt x="139014" y="2186297"/>
                  </a:lnTo>
                  <a:lnTo>
                    <a:pt x="68293" y="2189868"/>
                  </a:lnTo>
                  <a:lnTo>
                    <a:pt x="0" y="2186420"/>
                  </a:lnTo>
                  <a:lnTo>
                    <a:pt x="0" y="3449"/>
                  </a:lnTo>
                  <a:lnTo>
                    <a:pt x="6829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453E222E-27D5-4811-8BCD-F844B0B019DE}"/>
                </a:ext>
              </a:extLst>
            </p:cNvPr>
            <p:cNvSpPr/>
            <p:nvPr/>
          </p:nvSpPr>
          <p:spPr>
            <a:xfrm>
              <a:off x="1642370" y="771454"/>
              <a:ext cx="139014" cy="2156446"/>
            </a:xfrm>
            <a:custGeom>
              <a:avLst/>
              <a:gdLst>
                <a:gd name="connsiteX0" fmla="*/ 139014 w 139014"/>
                <a:gd name="connsiteY0" fmla="*/ 0 h 2156446"/>
                <a:gd name="connsiteX1" fmla="*/ 139014 w 139014"/>
                <a:gd name="connsiteY1" fmla="*/ 2156446 h 2156446"/>
                <a:gd name="connsiteX2" fmla="*/ 102754 w 139014"/>
                <a:gd name="connsiteY2" fmla="*/ 2150912 h 2156446"/>
                <a:gd name="connsiteX3" fmla="*/ 0 w 139014"/>
                <a:gd name="connsiteY3" fmla="*/ 2124491 h 2156446"/>
                <a:gd name="connsiteX4" fmla="*/ 0 w 139014"/>
                <a:gd name="connsiteY4" fmla="*/ 31955 h 2156446"/>
                <a:gd name="connsiteX5" fmla="*/ 102754 w 139014"/>
                <a:gd name="connsiteY5" fmla="*/ 5534 h 2156446"/>
                <a:gd name="connsiteX6" fmla="*/ 139014 w 139014"/>
                <a:gd name="connsiteY6" fmla="*/ 0 h 215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156446">
                  <a:moveTo>
                    <a:pt x="139014" y="0"/>
                  </a:moveTo>
                  <a:lnTo>
                    <a:pt x="139014" y="2156446"/>
                  </a:lnTo>
                  <a:lnTo>
                    <a:pt x="102754" y="2150912"/>
                  </a:lnTo>
                  <a:lnTo>
                    <a:pt x="0" y="2124491"/>
                  </a:lnTo>
                  <a:lnTo>
                    <a:pt x="0" y="31955"/>
                  </a:lnTo>
                  <a:lnTo>
                    <a:pt x="102754" y="5534"/>
                  </a:ln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E7E502A0-EAFA-4AC4-9860-10CC6FACC951}"/>
                </a:ext>
              </a:extLst>
            </p:cNvPr>
            <p:cNvSpPr/>
            <p:nvPr/>
          </p:nvSpPr>
          <p:spPr>
            <a:xfrm>
              <a:off x="2152626" y="771825"/>
              <a:ext cx="139014" cy="2155704"/>
            </a:xfrm>
            <a:custGeom>
              <a:avLst/>
              <a:gdLst>
                <a:gd name="connsiteX0" fmla="*/ 0 w 139014"/>
                <a:gd name="connsiteY0" fmla="*/ 0 h 2155704"/>
                <a:gd name="connsiteX1" fmla="*/ 33832 w 139014"/>
                <a:gd name="connsiteY1" fmla="*/ 5163 h 2155704"/>
                <a:gd name="connsiteX2" fmla="*/ 138765 w 139014"/>
                <a:gd name="connsiteY2" fmla="*/ 32144 h 2155704"/>
                <a:gd name="connsiteX3" fmla="*/ 139014 w 139014"/>
                <a:gd name="connsiteY3" fmla="*/ 32235 h 2155704"/>
                <a:gd name="connsiteX4" fmla="*/ 139014 w 139014"/>
                <a:gd name="connsiteY4" fmla="*/ 2123469 h 2155704"/>
                <a:gd name="connsiteX5" fmla="*/ 138765 w 139014"/>
                <a:gd name="connsiteY5" fmla="*/ 2123560 h 2155704"/>
                <a:gd name="connsiteX6" fmla="*/ 33832 w 139014"/>
                <a:gd name="connsiteY6" fmla="*/ 2150541 h 2155704"/>
                <a:gd name="connsiteX7" fmla="*/ 0 w 139014"/>
                <a:gd name="connsiteY7" fmla="*/ 2155704 h 2155704"/>
                <a:gd name="connsiteX8" fmla="*/ 0 w 139014"/>
                <a:gd name="connsiteY8" fmla="*/ 0 h 2155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14" h="2155704">
                  <a:moveTo>
                    <a:pt x="0" y="0"/>
                  </a:moveTo>
                  <a:lnTo>
                    <a:pt x="33832" y="5163"/>
                  </a:lnTo>
                  <a:cubicBezTo>
                    <a:pt x="69471" y="12456"/>
                    <a:pt x="104479" y="21480"/>
                    <a:pt x="138765" y="32144"/>
                  </a:cubicBezTo>
                  <a:lnTo>
                    <a:pt x="139014" y="32235"/>
                  </a:lnTo>
                  <a:lnTo>
                    <a:pt x="139014" y="2123469"/>
                  </a:lnTo>
                  <a:lnTo>
                    <a:pt x="138765" y="2123560"/>
                  </a:lnTo>
                  <a:cubicBezTo>
                    <a:pt x="104479" y="2134224"/>
                    <a:pt x="69471" y="2143248"/>
                    <a:pt x="33832" y="2150541"/>
                  </a:cubicBezTo>
                  <a:lnTo>
                    <a:pt x="0" y="215570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F6B987-13A4-426C-8BD0-C9C28509BDCB}"/>
                </a:ext>
              </a:extLst>
            </p:cNvPr>
            <p:cNvSpPr/>
            <p:nvPr/>
          </p:nvSpPr>
          <p:spPr>
            <a:xfrm>
              <a:off x="1387242" y="847213"/>
              <a:ext cx="139014" cy="2004928"/>
            </a:xfrm>
            <a:custGeom>
              <a:avLst/>
              <a:gdLst>
                <a:gd name="connsiteX0" fmla="*/ 139014 w 139014"/>
                <a:gd name="connsiteY0" fmla="*/ 0 h 2004928"/>
                <a:gd name="connsiteX1" fmla="*/ 139014 w 139014"/>
                <a:gd name="connsiteY1" fmla="*/ 2004928 h 2004928"/>
                <a:gd name="connsiteX2" fmla="*/ 56639 w 139014"/>
                <a:gd name="connsiteY2" fmla="*/ 1965245 h 2004928"/>
                <a:gd name="connsiteX3" fmla="*/ 0 w 139014"/>
                <a:gd name="connsiteY3" fmla="*/ 1930836 h 2004928"/>
                <a:gd name="connsiteX4" fmla="*/ 0 w 139014"/>
                <a:gd name="connsiteY4" fmla="*/ 74092 h 2004928"/>
                <a:gd name="connsiteX5" fmla="*/ 56639 w 139014"/>
                <a:gd name="connsiteY5" fmla="*/ 39683 h 2004928"/>
                <a:gd name="connsiteX6" fmla="*/ 139014 w 139014"/>
                <a:gd name="connsiteY6" fmla="*/ 0 h 200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004928">
                  <a:moveTo>
                    <a:pt x="139014" y="0"/>
                  </a:moveTo>
                  <a:lnTo>
                    <a:pt x="139014" y="2004928"/>
                  </a:lnTo>
                  <a:lnTo>
                    <a:pt x="56639" y="1965245"/>
                  </a:lnTo>
                  <a:lnTo>
                    <a:pt x="0" y="1930836"/>
                  </a:lnTo>
                  <a:lnTo>
                    <a:pt x="0" y="74092"/>
                  </a:lnTo>
                  <a:lnTo>
                    <a:pt x="56639" y="39683"/>
                  </a:ln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0AFF12C7-E2D8-462C-9F2C-2AFB37D49C89}"/>
                </a:ext>
              </a:extLst>
            </p:cNvPr>
            <p:cNvSpPr/>
            <p:nvPr/>
          </p:nvSpPr>
          <p:spPr>
            <a:xfrm>
              <a:off x="2407754" y="848384"/>
              <a:ext cx="139014" cy="2002589"/>
            </a:xfrm>
            <a:custGeom>
              <a:avLst/>
              <a:gdLst>
                <a:gd name="connsiteX0" fmla="*/ 0 w 139014"/>
                <a:gd name="connsiteY0" fmla="*/ 0 h 2002589"/>
                <a:gd name="connsiteX1" fmla="*/ 79947 w 139014"/>
                <a:gd name="connsiteY1" fmla="*/ 38513 h 2002589"/>
                <a:gd name="connsiteX2" fmla="*/ 139014 w 139014"/>
                <a:gd name="connsiteY2" fmla="*/ 74397 h 2002589"/>
                <a:gd name="connsiteX3" fmla="*/ 139014 w 139014"/>
                <a:gd name="connsiteY3" fmla="*/ 1928191 h 2002589"/>
                <a:gd name="connsiteX4" fmla="*/ 79947 w 139014"/>
                <a:gd name="connsiteY4" fmla="*/ 1964075 h 2002589"/>
                <a:gd name="connsiteX5" fmla="*/ 0 w 139014"/>
                <a:gd name="connsiteY5" fmla="*/ 2002589 h 2002589"/>
                <a:gd name="connsiteX6" fmla="*/ 0 w 139014"/>
                <a:gd name="connsiteY6" fmla="*/ 0 h 2002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002589">
                  <a:moveTo>
                    <a:pt x="0" y="0"/>
                  </a:moveTo>
                  <a:lnTo>
                    <a:pt x="79947" y="38513"/>
                  </a:lnTo>
                  <a:lnTo>
                    <a:pt x="139014" y="74397"/>
                  </a:lnTo>
                  <a:lnTo>
                    <a:pt x="139014" y="1928191"/>
                  </a:lnTo>
                  <a:lnTo>
                    <a:pt x="79947" y="1964075"/>
                  </a:lnTo>
                  <a:lnTo>
                    <a:pt x="0" y="20025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D1FA99A7-D57A-4588-94CF-8C50ED000ACB}"/>
                </a:ext>
              </a:extLst>
            </p:cNvPr>
            <p:cNvSpPr/>
            <p:nvPr/>
          </p:nvSpPr>
          <p:spPr>
            <a:xfrm>
              <a:off x="1132114" y="1003414"/>
              <a:ext cx="139014" cy="1692526"/>
            </a:xfrm>
            <a:custGeom>
              <a:avLst/>
              <a:gdLst>
                <a:gd name="connsiteX0" fmla="*/ 139014 w 139014"/>
                <a:gd name="connsiteY0" fmla="*/ 0 h 1692526"/>
                <a:gd name="connsiteX1" fmla="*/ 139014 w 139014"/>
                <a:gd name="connsiteY1" fmla="*/ 1692526 h 1692526"/>
                <a:gd name="connsiteX2" fmla="*/ 137197 w 139014"/>
                <a:gd name="connsiteY2" fmla="*/ 1691167 h 1692526"/>
                <a:gd name="connsiteX3" fmla="*/ 59442 w 139014"/>
                <a:gd name="connsiteY3" fmla="*/ 1620498 h 1692526"/>
                <a:gd name="connsiteX4" fmla="*/ 0 w 139014"/>
                <a:gd name="connsiteY4" fmla="*/ 1555096 h 1692526"/>
                <a:gd name="connsiteX5" fmla="*/ 0 w 139014"/>
                <a:gd name="connsiteY5" fmla="*/ 137430 h 1692526"/>
                <a:gd name="connsiteX6" fmla="*/ 59442 w 139014"/>
                <a:gd name="connsiteY6" fmla="*/ 72028 h 1692526"/>
                <a:gd name="connsiteX7" fmla="*/ 137197 w 139014"/>
                <a:gd name="connsiteY7" fmla="*/ 1359 h 1692526"/>
                <a:gd name="connsiteX8" fmla="*/ 139014 w 139014"/>
                <a:gd name="connsiteY8" fmla="*/ 0 h 1692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14" h="1692526">
                  <a:moveTo>
                    <a:pt x="139014" y="0"/>
                  </a:moveTo>
                  <a:lnTo>
                    <a:pt x="139014" y="1692526"/>
                  </a:lnTo>
                  <a:lnTo>
                    <a:pt x="137197" y="1691167"/>
                  </a:lnTo>
                  <a:cubicBezTo>
                    <a:pt x="110159" y="1668853"/>
                    <a:pt x="84210" y="1645266"/>
                    <a:pt x="59442" y="1620498"/>
                  </a:cubicBezTo>
                  <a:lnTo>
                    <a:pt x="0" y="1555096"/>
                  </a:lnTo>
                  <a:lnTo>
                    <a:pt x="0" y="137430"/>
                  </a:lnTo>
                  <a:lnTo>
                    <a:pt x="59442" y="72028"/>
                  </a:lnTo>
                  <a:cubicBezTo>
                    <a:pt x="84210" y="47260"/>
                    <a:pt x="110159" y="23673"/>
                    <a:pt x="137197" y="1359"/>
                  </a:cubicBez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519922F1-F369-4D1E-ADA6-A476BCDCDD85}"/>
                </a:ext>
              </a:extLst>
            </p:cNvPr>
            <p:cNvSpPr/>
            <p:nvPr/>
          </p:nvSpPr>
          <p:spPr>
            <a:xfrm>
              <a:off x="2662882" y="1005328"/>
              <a:ext cx="139014" cy="1688698"/>
            </a:xfrm>
            <a:custGeom>
              <a:avLst/>
              <a:gdLst>
                <a:gd name="connsiteX0" fmla="*/ 0 w 139014"/>
                <a:gd name="connsiteY0" fmla="*/ 0 h 1688698"/>
                <a:gd name="connsiteX1" fmla="*/ 77144 w 139014"/>
                <a:gd name="connsiteY1" fmla="*/ 70114 h 1688698"/>
                <a:gd name="connsiteX2" fmla="*/ 139014 w 139014"/>
                <a:gd name="connsiteY2" fmla="*/ 138188 h 1688698"/>
                <a:gd name="connsiteX3" fmla="*/ 139014 w 139014"/>
                <a:gd name="connsiteY3" fmla="*/ 1550510 h 1688698"/>
                <a:gd name="connsiteX4" fmla="*/ 77144 w 139014"/>
                <a:gd name="connsiteY4" fmla="*/ 1618584 h 1688698"/>
                <a:gd name="connsiteX5" fmla="*/ 0 w 139014"/>
                <a:gd name="connsiteY5" fmla="*/ 1688698 h 1688698"/>
                <a:gd name="connsiteX6" fmla="*/ 0 w 139014"/>
                <a:gd name="connsiteY6" fmla="*/ 0 h 168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1688698">
                  <a:moveTo>
                    <a:pt x="0" y="0"/>
                  </a:moveTo>
                  <a:lnTo>
                    <a:pt x="77144" y="70114"/>
                  </a:lnTo>
                  <a:lnTo>
                    <a:pt x="139014" y="138188"/>
                  </a:lnTo>
                  <a:lnTo>
                    <a:pt x="139014" y="1550510"/>
                  </a:lnTo>
                  <a:lnTo>
                    <a:pt x="77144" y="1618584"/>
                  </a:lnTo>
                  <a:lnTo>
                    <a:pt x="0" y="168869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FB37F1A9-19DF-48BF-B768-5E055E32262F}"/>
                </a:ext>
              </a:extLst>
            </p:cNvPr>
            <p:cNvSpPr/>
            <p:nvPr/>
          </p:nvSpPr>
          <p:spPr>
            <a:xfrm>
              <a:off x="870857" y="1306385"/>
              <a:ext cx="145143" cy="1086584"/>
            </a:xfrm>
            <a:custGeom>
              <a:avLst/>
              <a:gdLst>
                <a:gd name="connsiteX0" fmla="*/ 145143 w 145143"/>
                <a:gd name="connsiteY0" fmla="*/ 0 h 1086584"/>
                <a:gd name="connsiteX1" fmla="*/ 145143 w 145143"/>
                <a:gd name="connsiteY1" fmla="*/ 1086584 h 1086584"/>
                <a:gd name="connsiteX2" fmla="*/ 132153 w 145143"/>
                <a:gd name="connsiteY2" fmla="*/ 1065202 h 1086584"/>
                <a:gd name="connsiteX3" fmla="*/ 0 w 145143"/>
                <a:gd name="connsiteY3" fmla="*/ 543292 h 1086584"/>
                <a:gd name="connsiteX4" fmla="*/ 132153 w 145143"/>
                <a:gd name="connsiteY4" fmla="*/ 21382 h 1086584"/>
                <a:gd name="connsiteX5" fmla="*/ 145143 w 145143"/>
                <a:gd name="connsiteY5" fmla="*/ 0 h 108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143" h="1086584">
                  <a:moveTo>
                    <a:pt x="145143" y="0"/>
                  </a:moveTo>
                  <a:lnTo>
                    <a:pt x="145143" y="1086584"/>
                  </a:lnTo>
                  <a:lnTo>
                    <a:pt x="132153" y="1065202"/>
                  </a:lnTo>
                  <a:cubicBezTo>
                    <a:pt x="47873" y="910058"/>
                    <a:pt x="0" y="732266"/>
                    <a:pt x="0" y="543292"/>
                  </a:cubicBezTo>
                  <a:cubicBezTo>
                    <a:pt x="0" y="354319"/>
                    <a:pt x="47873" y="176526"/>
                    <a:pt x="132153" y="21382"/>
                  </a:cubicBezTo>
                  <a:lnTo>
                    <a:pt x="14514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056789B6-89EC-479C-8EA3-B8E4113441E2}"/>
                </a:ext>
              </a:extLst>
            </p:cNvPr>
            <p:cNvSpPr/>
            <p:nvPr/>
          </p:nvSpPr>
          <p:spPr>
            <a:xfrm>
              <a:off x="2918010" y="1310381"/>
              <a:ext cx="142715" cy="1078592"/>
            </a:xfrm>
            <a:custGeom>
              <a:avLst/>
              <a:gdLst>
                <a:gd name="connsiteX0" fmla="*/ 0 w 142715"/>
                <a:gd name="connsiteY0" fmla="*/ 0 h 1078592"/>
                <a:gd name="connsiteX1" fmla="*/ 10562 w 142715"/>
                <a:gd name="connsiteY1" fmla="*/ 17386 h 1078592"/>
                <a:gd name="connsiteX2" fmla="*/ 142715 w 142715"/>
                <a:gd name="connsiteY2" fmla="*/ 539296 h 1078592"/>
                <a:gd name="connsiteX3" fmla="*/ 10562 w 142715"/>
                <a:gd name="connsiteY3" fmla="*/ 1061206 h 1078592"/>
                <a:gd name="connsiteX4" fmla="*/ 0 w 142715"/>
                <a:gd name="connsiteY4" fmla="*/ 1078592 h 1078592"/>
                <a:gd name="connsiteX5" fmla="*/ 0 w 142715"/>
                <a:gd name="connsiteY5" fmla="*/ 0 h 107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715" h="1078592">
                  <a:moveTo>
                    <a:pt x="0" y="0"/>
                  </a:moveTo>
                  <a:lnTo>
                    <a:pt x="10562" y="17386"/>
                  </a:lnTo>
                  <a:cubicBezTo>
                    <a:pt x="94842" y="172530"/>
                    <a:pt x="142715" y="350323"/>
                    <a:pt x="142715" y="539296"/>
                  </a:cubicBezTo>
                  <a:cubicBezTo>
                    <a:pt x="142715" y="728270"/>
                    <a:pt x="94842" y="906062"/>
                    <a:pt x="10562" y="1061206"/>
                  </a:cubicBezTo>
                  <a:lnTo>
                    <a:pt x="0" y="10785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F17F7744-7F18-4A51-BD5A-2AB2B8BF9EFD}"/>
              </a:ext>
            </a:extLst>
          </p:cNvPr>
          <p:cNvSpPr/>
          <p:nvPr/>
        </p:nvSpPr>
        <p:spPr>
          <a:xfrm>
            <a:off x="2317654" y="1683110"/>
            <a:ext cx="6501902" cy="2646151"/>
          </a:xfrm>
          <a:prstGeom prst="rect">
            <a:avLst/>
          </a:prstGeom>
          <a:solidFill>
            <a:srgbClr val="FFE4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3099" y="1850627"/>
            <a:ext cx="5916433" cy="2295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1" name="Group 70">
            <a:extLst>
              <a:ext uri="{FF2B5EF4-FFF2-40B4-BE49-F238E27FC236}">
                <a16:creationId xmlns="" xmlns:a16="http://schemas.microsoft.com/office/drawing/2014/main" id="{068A9D4E-FD1B-4A73-AAE1-3F99628DD782}"/>
              </a:ext>
            </a:extLst>
          </p:cNvPr>
          <p:cNvGrpSpPr/>
          <p:nvPr/>
        </p:nvGrpSpPr>
        <p:grpSpPr>
          <a:xfrm rot="2173210">
            <a:off x="755265" y="2911027"/>
            <a:ext cx="1747793" cy="1747793"/>
            <a:chOff x="870857" y="754743"/>
            <a:chExt cx="2189868" cy="2189868"/>
          </a:xfrm>
          <a:solidFill>
            <a:srgbClr val="6138B2">
              <a:alpha val="10000"/>
            </a:srgbClr>
          </a:solidFill>
        </p:grpSpPr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578DF5A6-4817-4232-ABC2-0D6F09C37A96}"/>
                </a:ext>
              </a:extLst>
            </p:cNvPr>
            <p:cNvSpPr/>
            <p:nvPr/>
          </p:nvSpPr>
          <p:spPr>
            <a:xfrm>
              <a:off x="1897498" y="754743"/>
              <a:ext cx="139014" cy="2189868"/>
            </a:xfrm>
            <a:custGeom>
              <a:avLst/>
              <a:gdLst>
                <a:gd name="connsiteX0" fmla="*/ 68293 w 139014"/>
                <a:gd name="connsiteY0" fmla="*/ 0 h 2189868"/>
                <a:gd name="connsiteX1" fmla="*/ 139014 w 139014"/>
                <a:gd name="connsiteY1" fmla="*/ 3571 h 2189868"/>
                <a:gd name="connsiteX2" fmla="*/ 139014 w 139014"/>
                <a:gd name="connsiteY2" fmla="*/ 2186297 h 2189868"/>
                <a:gd name="connsiteX3" fmla="*/ 68293 w 139014"/>
                <a:gd name="connsiteY3" fmla="*/ 2189868 h 2189868"/>
                <a:gd name="connsiteX4" fmla="*/ 0 w 139014"/>
                <a:gd name="connsiteY4" fmla="*/ 2186420 h 2189868"/>
                <a:gd name="connsiteX5" fmla="*/ 0 w 139014"/>
                <a:gd name="connsiteY5" fmla="*/ 3449 h 2189868"/>
                <a:gd name="connsiteX6" fmla="*/ 68293 w 139014"/>
                <a:gd name="connsiteY6" fmla="*/ 0 h 2189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189868">
                  <a:moveTo>
                    <a:pt x="68293" y="0"/>
                  </a:moveTo>
                  <a:lnTo>
                    <a:pt x="139014" y="3571"/>
                  </a:lnTo>
                  <a:lnTo>
                    <a:pt x="139014" y="2186297"/>
                  </a:lnTo>
                  <a:lnTo>
                    <a:pt x="68293" y="2189868"/>
                  </a:lnTo>
                  <a:lnTo>
                    <a:pt x="0" y="2186420"/>
                  </a:lnTo>
                  <a:lnTo>
                    <a:pt x="0" y="3449"/>
                  </a:lnTo>
                  <a:lnTo>
                    <a:pt x="6829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A94EA883-A80F-467A-B1A0-A94C966463BE}"/>
                </a:ext>
              </a:extLst>
            </p:cNvPr>
            <p:cNvSpPr/>
            <p:nvPr/>
          </p:nvSpPr>
          <p:spPr>
            <a:xfrm>
              <a:off x="1642370" y="771454"/>
              <a:ext cx="139014" cy="2156446"/>
            </a:xfrm>
            <a:custGeom>
              <a:avLst/>
              <a:gdLst>
                <a:gd name="connsiteX0" fmla="*/ 139014 w 139014"/>
                <a:gd name="connsiteY0" fmla="*/ 0 h 2156446"/>
                <a:gd name="connsiteX1" fmla="*/ 139014 w 139014"/>
                <a:gd name="connsiteY1" fmla="*/ 2156446 h 2156446"/>
                <a:gd name="connsiteX2" fmla="*/ 102754 w 139014"/>
                <a:gd name="connsiteY2" fmla="*/ 2150912 h 2156446"/>
                <a:gd name="connsiteX3" fmla="*/ 0 w 139014"/>
                <a:gd name="connsiteY3" fmla="*/ 2124491 h 2156446"/>
                <a:gd name="connsiteX4" fmla="*/ 0 w 139014"/>
                <a:gd name="connsiteY4" fmla="*/ 31955 h 2156446"/>
                <a:gd name="connsiteX5" fmla="*/ 102754 w 139014"/>
                <a:gd name="connsiteY5" fmla="*/ 5534 h 2156446"/>
                <a:gd name="connsiteX6" fmla="*/ 139014 w 139014"/>
                <a:gd name="connsiteY6" fmla="*/ 0 h 21564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156446">
                  <a:moveTo>
                    <a:pt x="139014" y="0"/>
                  </a:moveTo>
                  <a:lnTo>
                    <a:pt x="139014" y="2156446"/>
                  </a:lnTo>
                  <a:lnTo>
                    <a:pt x="102754" y="2150912"/>
                  </a:lnTo>
                  <a:lnTo>
                    <a:pt x="0" y="2124491"/>
                  </a:lnTo>
                  <a:lnTo>
                    <a:pt x="0" y="31955"/>
                  </a:lnTo>
                  <a:lnTo>
                    <a:pt x="102754" y="5534"/>
                  </a:ln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56124B4A-9919-43C9-9573-1560D2C0AC6A}"/>
                </a:ext>
              </a:extLst>
            </p:cNvPr>
            <p:cNvSpPr/>
            <p:nvPr/>
          </p:nvSpPr>
          <p:spPr>
            <a:xfrm>
              <a:off x="2152626" y="771825"/>
              <a:ext cx="139014" cy="2155704"/>
            </a:xfrm>
            <a:custGeom>
              <a:avLst/>
              <a:gdLst>
                <a:gd name="connsiteX0" fmla="*/ 0 w 139014"/>
                <a:gd name="connsiteY0" fmla="*/ 0 h 2155704"/>
                <a:gd name="connsiteX1" fmla="*/ 33832 w 139014"/>
                <a:gd name="connsiteY1" fmla="*/ 5163 h 2155704"/>
                <a:gd name="connsiteX2" fmla="*/ 138765 w 139014"/>
                <a:gd name="connsiteY2" fmla="*/ 32144 h 2155704"/>
                <a:gd name="connsiteX3" fmla="*/ 139014 w 139014"/>
                <a:gd name="connsiteY3" fmla="*/ 32235 h 2155704"/>
                <a:gd name="connsiteX4" fmla="*/ 139014 w 139014"/>
                <a:gd name="connsiteY4" fmla="*/ 2123469 h 2155704"/>
                <a:gd name="connsiteX5" fmla="*/ 138765 w 139014"/>
                <a:gd name="connsiteY5" fmla="*/ 2123560 h 2155704"/>
                <a:gd name="connsiteX6" fmla="*/ 33832 w 139014"/>
                <a:gd name="connsiteY6" fmla="*/ 2150541 h 2155704"/>
                <a:gd name="connsiteX7" fmla="*/ 0 w 139014"/>
                <a:gd name="connsiteY7" fmla="*/ 2155704 h 2155704"/>
                <a:gd name="connsiteX8" fmla="*/ 0 w 139014"/>
                <a:gd name="connsiteY8" fmla="*/ 0 h 2155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14" h="2155704">
                  <a:moveTo>
                    <a:pt x="0" y="0"/>
                  </a:moveTo>
                  <a:lnTo>
                    <a:pt x="33832" y="5163"/>
                  </a:lnTo>
                  <a:cubicBezTo>
                    <a:pt x="69471" y="12456"/>
                    <a:pt x="104479" y="21480"/>
                    <a:pt x="138765" y="32144"/>
                  </a:cubicBezTo>
                  <a:lnTo>
                    <a:pt x="139014" y="32235"/>
                  </a:lnTo>
                  <a:lnTo>
                    <a:pt x="139014" y="2123469"/>
                  </a:lnTo>
                  <a:lnTo>
                    <a:pt x="138765" y="2123560"/>
                  </a:lnTo>
                  <a:cubicBezTo>
                    <a:pt x="104479" y="2134224"/>
                    <a:pt x="69471" y="2143248"/>
                    <a:pt x="33832" y="2150541"/>
                  </a:cubicBezTo>
                  <a:lnTo>
                    <a:pt x="0" y="215570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472DF83-5C4C-43D2-89EA-690F4438C46C}"/>
                </a:ext>
              </a:extLst>
            </p:cNvPr>
            <p:cNvSpPr/>
            <p:nvPr/>
          </p:nvSpPr>
          <p:spPr>
            <a:xfrm>
              <a:off x="1387242" y="847213"/>
              <a:ext cx="139014" cy="2004928"/>
            </a:xfrm>
            <a:custGeom>
              <a:avLst/>
              <a:gdLst>
                <a:gd name="connsiteX0" fmla="*/ 139014 w 139014"/>
                <a:gd name="connsiteY0" fmla="*/ 0 h 2004928"/>
                <a:gd name="connsiteX1" fmla="*/ 139014 w 139014"/>
                <a:gd name="connsiteY1" fmla="*/ 2004928 h 2004928"/>
                <a:gd name="connsiteX2" fmla="*/ 56639 w 139014"/>
                <a:gd name="connsiteY2" fmla="*/ 1965245 h 2004928"/>
                <a:gd name="connsiteX3" fmla="*/ 0 w 139014"/>
                <a:gd name="connsiteY3" fmla="*/ 1930836 h 2004928"/>
                <a:gd name="connsiteX4" fmla="*/ 0 w 139014"/>
                <a:gd name="connsiteY4" fmla="*/ 74092 h 2004928"/>
                <a:gd name="connsiteX5" fmla="*/ 56639 w 139014"/>
                <a:gd name="connsiteY5" fmla="*/ 39683 h 2004928"/>
                <a:gd name="connsiteX6" fmla="*/ 139014 w 139014"/>
                <a:gd name="connsiteY6" fmla="*/ 0 h 20049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004928">
                  <a:moveTo>
                    <a:pt x="139014" y="0"/>
                  </a:moveTo>
                  <a:lnTo>
                    <a:pt x="139014" y="2004928"/>
                  </a:lnTo>
                  <a:lnTo>
                    <a:pt x="56639" y="1965245"/>
                  </a:lnTo>
                  <a:lnTo>
                    <a:pt x="0" y="1930836"/>
                  </a:lnTo>
                  <a:lnTo>
                    <a:pt x="0" y="74092"/>
                  </a:lnTo>
                  <a:lnTo>
                    <a:pt x="56639" y="39683"/>
                  </a:ln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9AEF71F2-ACD8-4E32-BF04-032EC2ED1B28}"/>
                </a:ext>
              </a:extLst>
            </p:cNvPr>
            <p:cNvSpPr/>
            <p:nvPr/>
          </p:nvSpPr>
          <p:spPr>
            <a:xfrm>
              <a:off x="2407754" y="848384"/>
              <a:ext cx="139014" cy="2002589"/>
            </a:xfrm>
            <a:custGeom>
              <a:avLst/>
              <a:gdLst>
                <a:gd name="connsiteX0" fmla="*/ 0 w 139014"/>
                <a:gd name="connsiteY0" fmla="*/ 0 h 2002589"/>
                <a:gd name="connsiteX1" fmla="*/ 79947 w 139014"/>
                <a:gd name="connsiteY1" fmla="*/ 38513 h 2002589"/>
                <a:gd name="connsiteX2" fmla="*/ 139014 w 139014"/>
                <a:gd name="connsiteY2" fmla="*/ 74397 h 2002589"/>
                <a:gd name="connsiteX3" fmla="*/ 139014 w 139014"/>
                <a:gd name="connsiteY3" fmla="*/ 1928191 h 2002589"/>
                <a:gd name="connsiteX4" fmla="*/ 79947 w 139014"/>
                <a:gd name="connsiteY4" fmla="*/ 1964075 h 2002589"/>
                <a:gd name="connsiteX5" fmla="*/ 0 w 139014"/>
                <a:gd name="connsiteY5" fmla="*/ 2002589 h 2002589"/>
                <a:gd name="connsiteX6" fmla="*/ 0 w 139014"/>
                <a:gd name="connsiteY6" fmla="*/ 0 h 2002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2002589">
                  <a:moveTo>
                    <a:pt x="0" y="0"/>
                  </a:moveTo>
                  <a:lnTo>
                    <a:pt x="79947" y="38513"/>
                  </a:lnTo>
                  <a:lnTo>
                    <a:pt x="139014" y="74397"/>
                  </a:lnTo>
                  <a:lnTo>
                    <a:pt x="139014" y="1928191"/>
                  </a:lnTo>
                  <a:lnTo>
                    <a:pt x="79947" y="1964075"/>
                  </a:lnTo>
                  <a:lnTo>
                    <a:pt x="0" y="200258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7A99804A-998D-4D91-861E-DAD29F379ADD}"/>
                </a:ext>
              </a:extLst>
            </p:cNvPr>
            <p:cNvSpPr/>
            <p:nvPr/>
          </p:nvSpPr>
          <p:spPr>
            <a:xfrm>
              <a:off x="1132114" y="1003414"/>
              <a:ext cx="139014" cy="1692526"/>
            </a:xfrm>
            <a:custGeom>
              <a:avLst/>
              <a:gdLst>
                <a:gd name="connsiteX0" fmla="*/ 139014 w 139014"/>
                <a:gd name="connsiteY0" fmla="*/ 0 h 1692526"/>
                <a:gd name="connsiteX1" fmla="*/ 139014 w 139014"/>
                <a:gd name="connsiteY1" fmla="*/ 1692526 h 1692526"/>
                <a:gd name="connsiteX2" fmla="*/ 137197 w 139014"/>
                <a:gd name="connsiteY2" fmla="*/ 1691167 h 1692526"/>
                <a:gd name="connsiteX3" fmla="*/ 59442 w 139014"/>
                <a:gd name="connsiteY3" fmla="*/ 1620498 h 1692526"/>
                <a:gd name="connsiteX4" fmla="*/ 0 w 139014"/>
                <a:gd name="connsiteY4" fmla="*/ 1555096 h 1692526"/>
                <a:gd name="connsiteX5" fmla="*/ 0 w 139014"/>
                <a:gd name="connsiteY5" fmla="*/ 137430 h 1692526"/>
                <a:gd name="connsiteX6" fmla="*/ 59442 w 139014"/>
                <a:gd name="connsiteY6" fmla="*/ 72028 h 1692526"/>
                <a:gd name="connsiteX7" fmla="*/ 137197 w 139014"/>
                <a:gd name="connsiteY7" fmla="*/ 1359 h 1692526"/>
                <a:gd name="connsiteX8" fmla="*/ 139014 w 139014"/>
                <a:gd name="connsiteY8" fmla="*/ 0 h 1692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9014" h="1692526">
                  <a:moveTo>
                    <a:pt x="139014" y="0"/>
                  </a:moveTo>
                  <a:lnTo>
                    <a:pt x="139014" y="1692526"/>
                  </a:lnTo>
                  <a:lnTo>
                    <a:pt x="137197" y="1691167"/>
                  </a:lnTo>
                  <a:cubicBezTo>
                    <a:pt x="110159" y="1668853"/>
                    <a:pt x="84210" y="1645266"/>
                    <a:pt x="59442" y="1620498"/>
                  </a:cubicBezTo>
                  <a:lnTo>
                    <a:pt x="0" y="1555096"/>
                  </a:lnTo>
                  <a:lnTo>
                    <a:pt x="0" y="137430"/>
                  </a:lnTo>
                  <a:lnTo>
                    <a:pt x="59442" y="72028"/>
                  </a:lnTo>
                  <a:cubicBezTo>
                    <a:pt x="84210" y="47260"/>
                    <a:pt x="110159" y="23673"/>
                    <a:pt x="137197" y="1359"/>
                  </a:cubicBezTo>
                  <a:lnTo>
                    <a:pt x="139014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85086D21-EEDA-40A6-8155-0ECD665D0B27}"/>
                </a:ext>
              </a:extLst>
            </p:cNvPr>
            <p:cNvSpPr/>
            <p:nvPr/>
          </p:nvSpPr>
          <p:spPr>
            <a:xfrm>
              <a:off x="2662882" y="1005328"/>
              <a:ext cx="139014" cy="1688698"/>
            </a:xfrm>
            <a:custGeom>
              <a:avLst/>
              <a:gdLst>
                <a:gd name="connsiteX0" fmla="*/ 0 w 139014"/>
                <a:gd name="connsiteY0" fmla="*/ 0 h 1688698"/>
                <a:gd name="connsiteX1" fmla="*/ 77144 w 139014"/>
                <a:gd name="connsiteY1" fmla="*/ 70114 h 1688698"/>
                <a:gd name="connsiteX2" fmla="*/ 139014 w 139014"/>
                <a:gd name="connsiteY2" fmla="*/ 138188 h 1688698"/>
                <a:gd name="connsiteX3" fmla="*/ 139014 w 139014"/>
                <a:gd name="connsiteY3" fmla="*/ 1550510 h 1688698"/>
                <a:gd name="connsiteX4" fmla="*/ 77144 w 139014"/>
                <a:gd name="connsiteY4" fmla="*/ 1618584 h 1688698"/>
                <a:gd name="connsiteX5" fmla="*/ 0 w 139014"/>
                <a:gd name="connsiteY5" fmla="*/ 1688698 h 1688698"/>
                <a:gd name="connsiteX6" fmla="*/ 0 w 139014"/>
                <a:gd name="connsiteY6" fmla="*/ 0 h 1688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9014" h="1688698">
                  <a:moveTo>
                    <a:pt x="0" y="0"/>
                  </a:moveTo>
                  <a:lnTo>
                    <a:pt x="77144" y="70114"/>
                  </a:lnTo>
                  <a:lnTo>
                    <a:pt x="139014" y="138188"/>
                  </a:lnTo>
                  <a:lnTo>
                    <a:pt x="139014" y="1550510"/>
                  </a:lnTo>
                  <a:lnTo>
                    <a:pt x="77144" y="1618584"/>
                  </a:lnTo>
                  <a:lnTo>
                    <a:pt x="0" y="1688698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252231AB-4BB8-405E-9928-EBDE5E54135F}"/>
                </a:ext>
              </a:extLst>
            </p:cNvPr>
            <p:cNvSpPr/>
            <p:nvPr/>
          </p:nvSpPr>
          <p:spPr>
            <a:xfrm>
              <a:off x="870857" y="1306385"/>
              <a:ext cx="145143" cy="1086584"/>
            </a:xfrm>
            <a:custGeom>
              <a:avLst/>
              <a:gdLst>
                <a:gd name="connsiteX0" fmla="*/ 145143 w 145143"/>
                <a:gd name="connsiteY0" fmla="*/ 0 h 1086584"/>
                <a:gd name="connsiteX1" fmla="*/ 145143 w 145143"/>
                <a:gd name="connsiteY1" fmla="*/ 1086584 h 1086584"/>
                <a:gd name="connsiteX2" fmla="*/ 132153 w 145143"/>
                <a:gd name="connsiteY2" fmla="*/ 1065202 h 1086584"/>
                <a:gd name="connsiteX3" fmla="*/ 0 w 145143"/>
                <a:gd name="connsiteY3" fmla="*/ 543292 h 1086584"/>
                <a:gd name="connsiteX4" fmla="*/ 132153 w 145143"/>
                <a:gd name="connsiteY4" fmla="*/ 21382 h 1086584"/>
                <a:gd name="connsiteX5" fmla="*/ 145143 w 145143"/>
                <a:gd name="connsiteY5" fmla="*/ 0 h 1086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143" h="1086584">
                  <a:moveTo>
                    <a:pt x="145143" y="0"/>
                  </a:moveTo>
                  <a:lnTo>
                    <a:pt x="145143" y="1086584"/>
                  </a:lnTo>
                  <a:lnTo>
                    <a:pt x="132153" y="1065202"/>
                  </a:lnTo>
                  <a:cubicBezTo>
                    <a:pt x="47873" y="910058"/>
                    <a:pt x="0" y="732266"/>
                    <a:pt x="0" y="543292"/>
                  </a:cubicBezTo>
                  <a:cubicBezTo>
                    <a:pt x="0" y="354319"/>
                    <a:pt x="47873" y="176526"/>
                    <a:pt x="132153" y="21382"/>
                  </a:cubicBezTo>
                  <a:lnTo>
                    <a:pt x="145143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0D3D0D06-BB51-46DB-8AF9-57B92EE7EDE5}"/>
                </a:ext>
              </a:extLst>
            </p:cNvPr>
            <p:cNvSpPr/>
            <p:nvPr/>
          </p:nvSpPr>
          <p:spPr>
            <a:xfrm>
              <a:off x="2918010" y="1310381"/>
              <a:ext cx="142715" cy="1078592"/>
            </a:xfrm>
            <a:custGeom>
              <a:avLst/>
              <a:gdLst>
                <a:gd name="connsiteX0" fmla="*/ 0 w 142715"/>
                <a:gd name="connsiteY0" fmla="*/ 0 h 1078592"/>
                <a:gd name="connsiteX1" fmla="*/ 10562 w 142715"/>
                <a:gd name="connsiteY1" fmla="*/ 17386 h 1078592"/>
                <a:gd name="connsiteX2" fmla="*/ 142715 w 142715"/>
                <a:gd name="connsiteY2" fmla="*/ 539296 h 1078592"/>
                <a:gd name="connsiteX3" fmla="*/ 10562 w 142715"/>
                <a:gd name="connsiteY3" fmla="*/ 1061206 h 1078592"/>
                <a:gd name="connsiteX4" fmla="*/ 0 w 142715"/>
                <a:gd name="connsiteY4" fmla="*/ 1078592 h 1078592"/>
                <a:gd name="connsiteX5" fmla="*/ 0 w 142715"/>
                <a:gd name="connsiteY5" fmla="*/ 0 h 10785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715" h="1078592">
                  <a:moveTo>
                    <a:pt x="0" y="0"/>
                  </a:moveTo>
                  <a:lnTo>
                    <a:pt x="10562" y="17386"/>
                  </a:lnTo>
                  <a:cubicBezTo>
                    <a:pt x="94842" y="172530"/>
                    <a:pt x="142715" y="350323"/>
                    <a:pt x="142715" y="539296"/>
                  </a:cubicBezTo>
                  <a:cubicBezTo>
                    <a:pt x="142715" y="728270"/>
                    <a:pt x="94842" y="906062"/>
                    <a:pt x="10562" y="1061206"/>
                  </a:cubicBezTo>
                  <a:lnTo>
                    <a:pt x="0" y="107859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" name="Speech Bubble: Oval 5">
            <a:extLst>
              <a:ext uri="{FF2B5EF4-FFF2-40B4-BE49-F238E27FC236}">
                <a16:creationId xmlns="" xmlns:a16="http://schemas.microsoft.com/office/drawing/2014/main" id="{DB535AC1-9FCD-41F8-BEB5-1E1D334A2DE5}"/>
              </a:ext>
            </a:extLst>
          </p:cNvPr>
          <p:cNvSpPr/>
          <p:nvPr/>
        </p:nvSpPr>
        <p:spPr>
          <a:xfrm rot="837819">
            <a:off x="7849852" y="-195608"/>
            <a:ext cx="2746093" cy="2669707"/>
          </a:xfrm>
          <a:prstGeom prst="wedgeEllipseCallout">
            <a:avLst>
              <a:gd name="adj1" fmla="val -41418"/>
              <a:gd name="adj2" fmla="val 61320"/>
            </a:avLst>
          </a:prstGeom>
          <a:solidFill>
            <a:srgbClr val="613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0F8A17E4-032F-4223-B176-539D241DED27}"/>
              </a:ext>
            </a:extLst>
          </p:cNvPr>
          <p:cNvSpPr txBox="1"/>
          <p:nvPr/>
        </p:nvSpPr>
        <p:spPr>
          <a:xfrm>
            <a:off x="8119812" y="608247"/>
            <a:ext cx="2206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algn="ctr"/>
            <a:r>
              <a:rPr lang="ar-SY" sz="3600" b="1" dirty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إِثْرَائِيْ</a:t>
            </a:r>
          </a:p>
        </p:txBody>
      </p:sp>
      <p:pic>
        <p:nvPicPr>
          <p:cNvPr id="12" name="Graphic 11" descr="Lightbulb and gear">
            <a:extLst>
              <a:ext uri="{FF2B5EF4-FFF2-40B4-BE49-F238E27FC236}">
                <a16:creationId xmlns="" xmlns:a16="http://schemas.microsoft.com/office/drawing/2014/main" id="{D6B26C33-7667-4A2C-B6D1-81211185DB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893688">
            <a:off x="8186106" y="-350651"/>
            <a:ext cx="1248173" cy="1248173"/>
          </a:xfrm>
          <a:prstGeom prst="rect">
            <a:avLst/>
          </a:prstGeom>
        </p:spPr>
      </p:pic>
      <p:sp>
        <p:nvSpPr>
          <p:cNvPr id="82" name="Freeform: Shape 81">
            <a:extLst>
              <a:ext uri="{FF2B5EF4-FFF2-40B4-BE49-F238E27FC236}">
                <a16:creationId xmlns="" xmlns:a16="http://schemas.microsoft.com/office/drawing/2014/main" id="{DE541F17-C8C4-428C-BBA4-F0819BFD0FFA}"/>
              </a:ext>
            </a:extLst>
          </p:cNvPr>
          <p:cNvSpPr/>
          <p:nvPr/>
        </p:nvSpPr>
        <p:spPr>
          <a:xfrm>
            <a:off x="943202" y="3706023"/>
            <a:ext cx="1160495" cy="217735"/>
          </a:xfrm>
          <a:custGeom>
            <a:avLst/>
            <a:gdLst>
              <a:gd name="connsiteX0" fmla="*/ 0 w 1756228"/>
              <a:gd name="connsiteY0" fmla="*/ 348540 h 406803"/>
              <a:gd name="connsiteX1" fmla="*/ 304800 w 1756228"/>
              <a:gd name="connsiteY1" fmla="*/ 72769 h 406803"/>
              <a:gd name="connsiteX2" fmla="*/ 551543 w 1756228"/>
              <a:gd name="connsiteY2" fmla="*/ 334026 h 406803"/>
              <a:gd name="connsiteX3" fmla="*/ 740228 w 1756228"/>
              <a:gd name="connsiteY3" fmla="*/ 58255 h 406803"/>
              <a:gd name="connsiteX4" fmla="*/ 1045028 w 1756228"/>
              <a:gd name="connsiteY4" fmla="*/ 348540 h 406803"/>
              <a:gd name="connsiteX5" fmla="*/ 1248228 w 1756228"/>
              <a:gd name="connsiteY5" fmla="*/ 197 h 406803"/>
              <a:gd name="connsiteX6" fmla="*/ 1465943 w 1756228"/>
              <a:gd name="connsiteY6" fmla="*/ 406597 h 406803"/>
              <a:gd name="connsiteX7" fmla="*/ 1756228 w 1756228"/>
              <a:gd name="connsiteY7" fmla="*/ 43740 h 406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56228" h="406803">
                <a:moveTo>
                  <a:pt x="0" y="348540"/>
                </a:moveTo>
                <a:cubicBezTo>
                  <a:pt x="106438" y="211864"/>
                  <a:pt x="212876" y="75188"/>
                  <a:pt x="304800" y="72769"/>
                </a:cubicBezTo>
                <a:cubicBezTo>
                  <a:pt x="396724" y="70350"/>
                  <a:pt x="478972" y="336445"/>
                  <a:pt x="551543" y="334026"/>
                </a:cubicBezTo>
                <a:cubicBezTo>
                  <a:pt x="624114" y="331607"/>
                  <a:pt x="657981" y="55836"/>
                  <a:pt x="740228" y="58255"/>
                </a:cubicBezTo>
                <a:cubicBezTo>
                  <a:pt x="822475" y="60674"/>
                  <a:pt x="960361" y="358216"/>
                  <a:pt x="1045028" y="348540"/>
                </a:cubicBezTo>
                <a:cubicBezTo>
                  <a:pt x="1129695" y="338864"/>
                  <a:pt x="1178075" y="-9479"/>
                  <a:pt x="1248228" y="197"/>
                </a:cubicBezTo>
                <a:cubicBezTo>
                  <a:pt x="1318381" y="9873"/>
                  <a:pt x="1381276" y="399340"/>
                  <a:pt x="1465943" y="406597"/>
                </a:cubicBezTo>
                <a:cubicBezTo>
                  <a:pt x="1550610" y="413854"/>
                  <a:pt x="1653419" y="228797"/>
                  <a:pt x="1756228" y="43740"/>
                </a:cubicBezTo>
              </a:path>
            </a:pathLst>
          </a:custGeom>
          <a:noFill/>
          <a:ln w="38100">
            <a:solidFill>
              <a:srgbClr val="6138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3" name="Freeform: Shape 82">
            <a:extLst>
              <a:ext uri="{FF2B5EF4-FFF2-40B4-BE49-F238E27FC236}">
                <a16:creationId xmlns="" xmlns:a16="http://schemas.microsoft.com/office/drawing/2014/main" id="{FD7F1526-D1B1-4629-8291-708FDCB59795}"/>
              </a:ext>
            </a:extLst>
          </p:cNvPr>
          <p:cNvSpPr/>
          <p:nvPr/>
        </p:nvSpPr>
        <p:spPr>
          <a:xfrm>
            <a:off x="11064857" y="3379804"/>
            <a:ext cx="947997" cy="217735"/>
          </a:xfrm>
          <a:custGeom>
            <a:avLst/>
            <a:gdLst>
              <a:gd name="connsiteX0" fmla="*/ 0 w 1756228"/>
              <a:gd name="connsiteY0" fmla="*/ 348540 h 406803"/>
              <a:gd name="connsiteX1" fmla="*/ 304800 w 1756228"/>
              <a:gd name="connsiteY1" fmla="*/ 72769 h 406803"/>
              <a:gd name="connsiteX2" fmla="*/ 551543 w 1756228"/>
              <a:gd name="connsiteY2" fmla="*/ 334026 h 406803"/>
              <a:gd name="connsiteX3" fmla="*/ 740228 w 1756228"/>
              <a:gd name="connsiteY3" fmla="*/ 58255 h 406803"/>
              <a:gd name="connsiteX4" fmla="*/ 1045028 w 1756228"/>
              <a:gd name="connsiteY4" fmla="*/ 348540 h 406803"/>
              <a:gd name="connsiteX5" fmla="*/ 1248228 w 1756228"/>
              <a:gd name="connsiteY5" fmla="*/ 197 h 406803"/>
              <a:gd name="connsiteX6" fmla="*/ 1465943 w 1756228"/>
              <a:gd name="connsiteY6" fmla="*/ 406597 h 406803"/>
              <a:gd name="connsiteX7" fmla="*/ 1756228 w 1756228"/>
              <a:gd name="connsiteY7" fmla="*/ 43740 h 406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56228" h="406803">
                <a:moveTo>
                  <a:pt x="0" y="348540"/>
                </a:moveTo>
                <a:cubicBezTo>
                  <a:pt x="106438" y="211864"/>
                  <a:pt x="212876" y="75188"/>
                  <a:pt x="304800" y="72769"/>
                </a:cubicBezTo>
                <a:cubicBezTo>
                  <a:pt x="396724" y="70350"/>
                  <a:pt x="478972" y="336445"/>
                  <a:pt x="551543" y="334026"/>
                </a:cubicBezTo>
                <a:cubicBezTo>
                  <a:pt x="624114" y="331607"/>
                  <a:pt x="657981" y="55836"/>
                  <a:pt x="740228" y="58255"/>
                </a:cubicBezTo>
                <a:cubicBezTo>
                  <a:pt x="822475" y="60674"/>
                  <a:pt x="960361" y="358216"/>
                  <a:pt x="1045028" y="348540"/>
                </a:cubicBezTo>
                <a:cubicBezTo>
                  <a:pt x="1129695" y="338864"/>
                  <a:pt x="1178075" y="-9479"/>
                  <a:pt x="1248228" y="197"/>
                </a:cubicBezTo>
                <a:cubicBezTo>
                  <a:pt x="1318381" y="9873"/>
                  <a:pt x="1381276" y="399340"/>
                  <a:pt x="1465943" y="406597"/>
                </a:cubicBezTo>
                <a:cubicBezTo>
                  <a:pt x="1550610" y="413854"/>
                  <a:pt x="1653419" y="228797"/>
                  <a:pt x="1756228" y="43740"/>
                </a:cubicBezTo>
              </a:path>
            </a:pathLst>
          </a:custGeom>
          <a:noFill/>
          <a:ln w="38100">
            <a:solidFill>
              <a:srgbClr val="6138B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Freeform: Shape 83">
            <a:extLst>
              <a:ext uri="{FF2B5EF4-FFF2-40B4-BE49-F238E27FC236}">
                <a16:creationId xmlns="" xmlns:a16="http://schemas.microsoft.com/office/drawing/2014/main" id="{539ADE42-2BBE-43C7-B405-B6EB85C59A14}"/>
              </a:ext>
            </a:extLst>
          </p:cNvPr>
          <p:cNvSpPr/>
          <p:nvPr/>
        </p:nvSpPr>
        <p:spPr>
          <a:xfrm>
            <a:off x="10910649" y="4400998"/>
            <a:ext cx="947997" cy="217735"/>
          </a:xfrm>
          <a:custGeom>
            <a:avLst/>
            <a:gdLst>
              <a:gd name="connsiteX0" fmla="*/ 0 w 1756228"/>
              <a:gd name="connsiteY0" fmla="*/ 348540 h 406803"/>
              <a:gd name="connsiteX1" fmla="*/ 304800 w 1756228"/>
              <a:gd name="connsiteY1" fmla="*/ 72769 h 406803"/>
              <a:gd name="connsiteX2" fmla="*/ 551543 w 1756228"/>
              <a:gd name="connsiteY2" fmla="*/ 334026 h 406803"/>
              <a:gd name="connsiteX3" fmla="*/ 740228 w 1756228"/>
              <a:gd name="connsiteY3" fmla="*/ 58255 h 406803"/>
              <a:gd name="connsiteX4" fmla="*/ 1045028 w 1756228"/>
              <a:gd name="connsiteY4" fmla="*/ 348540 h 406803"/>
              <a:gd name="connsiteX5" fmla="*/ 1248228 w 1756228"/>
              <a:gd name="connsiteY5" fmla="*/ 197 h 406803"/>
              <a:gd name="connsiteX6" fmla="*/ 1465943 w 1756228"/>
              <a:gd name="connsiteY6" fmla="*/ 406597 h 406803"/>
              <a:gd name="connsiteX7" fmla="*/ 1756228 w 1756228"/>
              <a:gd name="connsiteY7" fmla="*/ 43740 h 406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56228" h="406803">
                <a:moveTo>
                  <a:pt x="0" y="348540"/>
                </a:moveTo>
                <a:cubicBezTo>
                  <a:pt x="106438" y="211864"/>
                  <a:pt x="212876" y="75188"/>
                  <a:pt x="304800" y="72769"/>
                </a:cubicBezTo>
                <a:cubicBezTo>
                  <a:pt x="396724" y="70350"/>
                  <a:pt x="478972" y="336445"/>
                  <a:pt x="551543" y="334026"/>
                </a:cubicBezTo>
                <a:cubicBezTo>
                  <a:pt x="624114" y="331607"/>
                  <a:pt x="657981" y="55836"/>
                  <a:pt x="740228" y="58255"/>
                </a:cubicBezTo>
                <a:cubicBezTo>
                  <a:pt x="822475" y="60674"/>
                  <a:pt x="960361" y="358216"/>
                  <a:pt x="1045028" y="348540"/>
                </a:cubicBezTo>
                <a:cubicBezTo>
                  <a:pt x="1129695" y="338864"/>
                  <a:pt x="1178075" y="-9479"/>
                  <a:pt x="1248228" y="197"/>
                </a:cubicBezTo>
                <a:cubicBezTo>
                  <a:pt x="1318381" y="9873"/>
                  <a:pt x="1381276" y="399340"/>
                  <a:pt x="1465943" y="406597"/>
                </a:cubicBezTo>
                <a:cubicBezTo>
                  <a:pt x="1550610" y="413854"/>
                  <a:pt x="1653419" y="228797"/>
                  <a:pt x="1756228" y="43740"/>
                </a:cubicBezTo>
              </a:path>
            </a:pathLst>
          </a:custGeom>
          <a:noFill/>
          <a:ln w="38100">
            <a:solidFill>
              <a:srgbClr val="FFCB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5" name="Freeform: Shape 84">
            <a:extLst>
              <a:ext uri="{FF2B5EF4-FFF2-40B4-BE49-F238E27FC236}">
                <a16:creationId xmlns="" xmlns:a16="http://schemas.microsoft.com/office/drawing/2014/main" id="{D993F8B7-0F91-40BB-87DF-5CD09F85823E}"/>
              </a:ext>
            </a:extLst>
          </p:cNvPr>
          <p:cNvSpPr/>
          <p:nvPr/>
        </p:nvSpPr>
        <p:spPr>
          <a:xfrm>
            <a:off x="594813" y="5953042"/>
            <a:ext cx="947997" cy="217735"/>
          </a:xfrm>
          <a:custGeom>
            <a:avLst/>
            <a:gdLst>
              <a:gd name="connsiteX0" fmla="*/ 0 w 1756228"/>
              <a:gd name="connsiteY0" fmla="*/ 348540 h 406803"/>
              <a:gd name="connsiteX1" fmla="*/ 304800 w 1756228"/>
              <a:gd name="connsiteY1" fmla="*/ 72769 h 406803"/>
              <a:gd name="connsiteX2" fmla="*/ 551543 w 1756228"/>
              <a:gd name="connsiteY2" fmla="*/ 334026 h 406803"/>
              <a:gd name="connsiteX3" fmla="*/ 740228 w 1756228"/>
              <a:gd name="connsiteY3" fmla="*/ 58255 h 406803"/>
              <a:gd name="connsiteX4" fmla="*/ 1045028 w 1756228"/>
              <a:gd name="connsiteY4" fmla="*/ 348540 h 406803"/>
              <a:gd name="connsiteX5" fmla="*/ 1248228 w 1756228"/>
              <a:gd name="connsiteY5" fmla="*/ 197 h 406803"/>
              <a:gd name="connsiteX6" fmla="*/ 1465943 w 1756228"/>
              <a:gd name="connsiteY6" fmla="*/ 406597 h 406803"/>
              <a:gd name="connsiteX7" fmla="*/ 1756228 w 1756228"/>
              <a:gd name="connsiteY7" fmla="*/ 43740 h 406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56228" h="406803">
                <a:moveTo>
                  <a:pt x="0" y="348540"/>
                </a:moveTo>
                <a:cubicBezTo>
                  <a:pt x="106438" y="211864"/>
                  <a:pt x="212876" y="75188"/>
                  <a:pt x="304800" y="72769"/>
                </a:cubicBezTo>
                <a:cubicBezTo>
                  <a:pt x="396724" y="70350"/>
                  <a:pt x="478972" y="336445"/>
                  <a:pt x="551543" y="334026"/>
                </a:cubicBezTo>
                <a:cubicBezTo>
                  <a:pt x="624114" y="331607"/>
                  <a:pt x="657981" y="55836"/>
                  <a:pt x="740228" y="58255"/>
                </a:cubicBezTo>
                <a:cubicBezTo>
                  <a:pt x="822475" y="60674"/>
                  <a:pt x="960361" y="358216"/>
                  <a:pt x="1045028" y="348540"/>
                </a:cubicBezTo>
                <a:cubicBezTo>
                  <a:pt x="1129695" y="338864"/>
                  <a:pt x="1178075" y="-9479"/>
                  <a:pt x="1248228" y="197"/>
                </a:cubicBezTo>
                <a:cubicBezTo>
                  <a:pt x="1318381" y="9873"/>
                  <a:pt x="1381276" y="399340"/>
                  <a:pt x="1465943" y="406597"/>
                </a:cubicBezTo>
                <a:cubicBezTo>
                  <a:pt x="1550610" y="413854"/>
                  <a:pt x="1653419" y="228797"/>
                  <a:pt x="1756228" y="43740"/>
                </a:cubicBezTo>
              </a:path>
            </a:pathLst>
          </a:custGeom>
          <a:noFill/>
          <a:ln w="38100">
            <a:solidFill>
              <a:srgbClr val="FFCB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Hexagon 4">
            <a:extLst>
              <a:ext uri="{FF2B5EF4-FFF2-40B4-BE49-F238E27FC236}">
                <a16:creationId xmlns="" xmlns:a16="http://schemas.microsoft.com/office/drawing/2014/main" id="{55D327E8-F95B-44E9-9DD1-A9F3458F586B}"/>
              </a:ext>
            </a:extLst>
          </p:cNvPr>
          <p:cNvSpPr/>
          <p:nvPr/>
        </p:nvSpPr>
        <p:spPr>
          <a:xfrm>
            <a:off x="9082219" y="2056728"/>
            <a:ext cx="3015563" cy="2646151"/>
          </a:xfrm>
          <a:custGeom>
            <a:avLst/>
            <a:gdLst>
              <a:gd name="connsiteX0" fmla="*/ 0 w 2110154"/>
              <a:gd name="connsiteY0" fmla="*/ 909549 h 1819098"/>
              <a:gd name="connsiteX1" fmla="*/ 454775 w 2110154"/>
              <a:gd name="connsiteY1" fmla="*/ 0 h 1819098"/>
              <a:gd name="connsiteX2" fmla="*/ 1655380 w 2110154"/>
              <a:gd name="connsiteY2" fmla="*/ 0 h 1819098"/>
              <a:gd name="connsiteX3" fmla="*/ 2110154 w 2110154"/>
              <a:gd name="connsiteY3" fmla="*/ 909549 h 1819098"/>
              <a:gd name="connsiteX4" fmla="*/ 1655380 w 2110154"/>
              <a:gd name="connsiteY4" fmla="*/ 1819098 h 1819098"/>
              <a:gd name="connsiteX5" fmla="*/ 454775 w 2110154"/>
              <a:gd name="connsiteY5" fmla="*/ 1819098 h 1819098"/>
              <a:gd name="connsiteX6" fmla="*/ 0 w 2110154"/>
              <a:gd name="connsiteY6" fmla="*/ 909549 h 1819098"/>
              <a:gd name="connsiteX0" fmla="*/ 0 w 2110154"/>
              <a:gd name="connsiteY0" fmla="*/ 1023242 h 1932791"/>
              <a:gd name="connsiteX1" fmla="*/ 454775 w 2110154"/>
              <a:gd name="connsiteY1" fmla="*/ 113693 h 1932791"/>
              <a:gd name="connsiteX2" fmla="*/ 1655380 w 2110154"/>
              <a:gd name="connsiteY2" fmla="*/ 113693 h 1932791"/>
              <a:gd name="connsiteX3" fmla="*/ 2110154 w 2110154"/>
              <a:gd name="connsiteY3" fmla="*/ 1023242 h 1932791"/>
              <a:gd name="connsiteX4" fmla="*/ 1655380 w 2110154"/>
              <a:gd name="connsiteY4" fmla="*/ 1932791 h 1932791"/>
              <a:gd name="connsiteX5" fmla="*/ 454775 w 2110154"/>
              <a:gd name="connsiteY5" fmla="*/ 1932791 h 1932791"/>
              <a:gd name="connsiteX6" fmla="*/ 0 w 2110154"/>
              <a:gd name="connsiteY6" fmla="*/ 1023242 h 1932791"/>
              <a:gd name="connsiteX0" fmla="*/ 0 w 2148326"/>
              <a:gd name="connsiteY0" fmla="*/ 1023242 h 1932791"/>
              <a:gd name="connsiteX1" fmla="*/ 454775 w 2148326"/>
              <a:gd name="connsiteY1" fmla="*/ 113693 h 1932791"/>
              <a:gd name="connsiteX2" fmla="*/ 1655380 w 2148326"/>
              <a:gd name="connsiteY2" fmla="*/ 113693 h 1932791"/>
              <a:gd name="connsiteX3" fmla="*/ 2110154 w 2148326"/>
              <a:gd name="connsiteY3" fmla="*/ 1023242 h 1932791"/>
              <a:gd name="connsiteX4" fmla="*/ 1655380 w 2148326"/>
              <a:gd name="connsiteY4" fmla="*/ 1932791 h 1932791"/>
              <a:gd name="connsiteX5" fmla="*/ 454775 w 2148326"/>
              <a:gd name="connsiteY5" fmla="*/ 1932791 h 1932791"/>
              <a:gd name="connsiteX6" fmla="*/ 0 w 2148326"/>
              <a:gd name="connsiteY6" fmla="*/ 1023242 h 1932791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15563 w 2166697"/>
              <a:gd name="connsiteY0" fmla="*/ 1142721 h 2227312"/>
              <a:gd name="connsiteX1" fmla="*/ 259322 w 2166697"/>
              <a:gd name="connsiteY1" fmla="*/ 64359 h 2227312"/>
              <a:gd name="connsiteX2" fmla="*/ 1670943 w 2166697"/>
              <a:gd name="connsiteY2" fmla="*/ 233172 h 2227312"/>
              <a:gd name="connsiteX3" fmla="*/ 2125717 w 2166697"/>
              <a:gd name="connsiteY3" fmla="*/ 1142721 h 2227312"/>
              <a:gd name="connsiteX4" fmla="*/ 1670943 w 2166697"/>
              <a:gd name="connsiteY4" fmla="*/ 2052270 h 2227312"/>
              <a:gd name="connsiteX5" fmla="*/ 470338 w 2166697"/>
              <a:gd name="connsiteY5" fmla="*/ 2052270 h 2227312"/>
              <a:gd name="connsiteX6" fmla="*/ 15563 w 2166697"/>
              <a:gd name="connsiteY6" fmla="*/ 1142721 h 2227312"/>
              <a:gd name="connsiteX0" fmla="*/ 21701 w 2153556"/>
              <a:gd name="connsiteY0" fmla="*/ 1286620 h 2371211"/>
              <a:gd name="connsiteX1" fmla="*/ 265460 w 2153556"/>
              <a:gd name="connsiteY1" fmla="*/ 208258 h 2371211"/>
              <a:gd name="connsiteX2" fmla="*/ 1888097 w 2153556"/>
              <a:gd name="connsiteY2" fmla="*/ 95717 h 2371211"/>
              <a:gd name="connsiteX3" fmla="*/ 2131855 w 2153556"/>
              <a:gd name="connsiteY3" fmla="*/ 1286620 h 2371211"/>
              <a:gd name="connsiteX4" fmla="*/ 1677081 w 2153556"/>
              <a:gd name="connsiteY4" fmla="*/ 2196169 h 2371211"/>
              <a:gd name="connsiteX5" fmla="*/ 476476 w 2153556"/>
              <a:gd name="connsiteY5" fmla="*/ 2196169 h 2371211"/>
              <a:gd name="connsiteX6" fmla="*/ 21701 w 2153556"/>
              <a:gd name="connsiteY6" fmla="*/ 1286620 h 2371211"/>
              <a:gd name="connsiteX0" fmla="*/ 21701 w 2334301"/>
              <a:gd name="connsiteY0" fmla="*/ 1288685 h 2371831"/>
              <a:gd name="connsiteX1" fmla="*/ 265460 w 2334301"/>
              <a:gd name="connsiteY1" fmla="*/ 210323 h 2371831"/>
              <a:gd name="connsiteX2" fmla="*/ 1888097 w 2334301"/>
              <a:gd name="connsiteY2" fmla="*/ 97782 h 2371831"/>
              <a:gd name="connsiteX3" fmla="*/ 2328803 w 2334301"/>
              <a:gd name="connsiteY3" fmla="*/ 1316821 h 2371831"/>
              <a:gd name="connsiteX4" fmla="*/ 1677081 w 2334301"/>
              <a:gd name="connsiteY4" fmla="*/ 2198234 h 2371831"/>
              <a:gd name="connsiteX5" fmla="*/ 476476 w 2334301"/>
              <a:gd name="connsiteY5" fmla="*/ 2198234 h 2371831"/>
              <a:gd name="connsiteX6" fmla="*/ 21701 w 2334301"/>
              <a:gd name="connsiteY6" fmla="*/ 1288685 h 2371831"/>
              <a:gd name="connsiteX0" fmla="*/ 36258 w 2348858"/>
              <a:gd name="connsiteY0" fmla="*/ 1288685 h 2290212"/>
              <a:gd name="connsiteX1" fmla="*/ 280017 w 2348858"/>
              <a:gd name="connsiteY1" fmla="*/ 210323 h 2290212"/>
              <a:gd name="connsiteX2" fmla="*/ 1902654 w 2348858"/>
              <a:gd name="connsiteY2" fmla="*/ 97782 h 2290212"/>
              <a:gd name="connsiteX3" fmla="*/ 2343360 w 2348858"/>
              <a:gd name="connsiteY3" fmla="*/ 1316821 h 2290212"/>
              <a:gd name="connsiteX4" fmla="*/ 1691638 w 2348858"/>
              <a:gd name="connsiteY4" fmla="*/ 2198234 h 2290212"/>
              <a:gd name="connsiteX5" fmla="*/ 687980 w 2348858"/>
              <a:gd name="connsiteY5" fmla="*/ 2057557 h 2290212"/>
              <a:gd name="connsiteX6" fmla="*/ 36258 w 2348858"/>
              <a:gd name="connsiteY6" fmla="*/ 1288685 h 2290212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6707 w 2521574"/>
              <a:gd name="connsiteY0" fmla="*/ 1354269 h 2316527"/>
              <a:gd name="connsiteX1" fmla="*/ 443346 w 2521574"/>
              <a:gd name="connsiteY1" fmla="*/ 275907 h 2316527"/>
              <a:gd name="connsiteX2" fmla="*/ 2150389 w 2521574"/>
              <a:gd name="connsiteY2" fmla="*/ 78959 h 2316527"/>
              <a:gd name="connsiteX3" fmla="*/ 2506689 w 2521574"/>
              <a:gd name="connsiteY3" fmla="*/ 1382405 h 2316527"/>
              <a:gd name="connsiteX4" fmla="*/ 1854967 w 2521574"/>
              <a:gd name="connsiteY4" fmla="*/ 2263818 h 2316527"/>
              <a:gd name="connsiteX5" fmla="*/ 851309 w 2521574"/>
              <a:gd name="connsiteY5" fmla="*/ 2123141 h 2316527"/>
              <a:gd name="connsiteX6" fmla="*/ 16707 w 2521574"/>
              <a:gd name="connsiteY6" fmla="*/ 1354269 h 2316527"/>
              <a:gd name="connsiteX0" fmla="*/ 22969 w 2528491"/>
              <a:gd name="connsiteY0" fmla="*/ 1382976 h 2345234"/>
              <a:gd name="connsiteX1" fmla="*/ 407405 w 2528491"/>
              <a:gd name="connsiteY1" fmla="*/ 220208 h 2345234"/>
              <a:gd name="connsiteX2" fmla="*/ 2156651 w 2528491"/>
              <a:gd name="connsiteY2" fmla="*/ 107666 h 2345234"/>
              <a:gd name="connsiteX3" fmla="*/ 2512951 w 2528491"/>
              <a:gd name="connsiteY3" fmla="*/ 1411112 h 2345234"/>
              <a:gd name="connsiteX4" fmla="*/ 1861229 w 2528491"/>
              <a:gd name="connsiteY4" fmla="*/ 2292525 h 2345234"/>
              <a:gd name="connsiteX5" fmla="*/ 857571 w 2528491"/>
              <a:gd name="connsiteY5" fmla="*/ 2151848 h 2345234"/>
              <a:gd name="connsiteX6" fmla="*/ 22969 w 2528491"/>
              <a:gd name="connsiteY6" fmla="*/ 1382976 h 2345234"/>
              <a:gd name="connsiteX0" fmla="*/ 22969 w 2528491"/>
              <a:gd name="connsiteY0" fmla="*/ 1382976 h 2394942"/>
              <a:gd name="connsiteX1" fmla="*/ 407405 w 2528491"/>
              <a:gd name="connsiteY1" fmla="*/ 220208 h 2394942"/>
              <a:gd name="connsiteX2" fmla="*/ 2156651 w 2528491"/>
              <a:gd name="connsiteY2" fmla="*/ 107666 h 2394942"/>
              <a:gd name="connsiteX3" fmla="*/ 2512951 w 2528491"/>
              <a:gd name="connsiteY3" fmla="*/ 1411112 h 2394942"/>
              <a:gd name="connsiteX4" fmla="*/ 1861229 w 2528491"/>
              <a:gd name="connsiteY4" fmla="*/ 2292525 h 2394942"/>
              <a:gd name="connsiteX5" fmla="*/ 857571 w 2528491"/>
              <a:gd name="connsiteY5" fmla="*/ 2151848 h 2394942"/>
              <a:gd name="connsiteX6" fmla="*/ 22969 w 2528491"/>
              <a:gd name="connsiteY6" fmla="*/ 1382976 h 2394942"/>
              <a:gd name="connsiteX0" fmla="*/ 22969 w 2528491"/>
              <a:gd name="connsiteY0" fmla="*/ 1382976 h 2409885"/>
              <a:gd name="connsiteX1" fmla="*/ 407405 w 2528491"/>
              <a:gd name="connsiteY1" fmla="*/ 220208 h 2409885"/>
              <a:gd name="connsiteX2" fmla="*/ 2156651 w 2528491"/>
              <a:gd name="connsiteY2" fmla="*/ 107666 h 2409885"/>
              <a:gd name="connsiteX3" fmla="*/ 2512951 w 2528491"/>
              <a:gd name="connsiteY3" fmla="*/ 1411112 h 2409885"/>
              <a:gd name="connsiteX4" fmla="*/ 1861229 w 2528491"/>
              <a:gd name="connsiteY4" fmla="*/ 2292525 h 2409885"/>
              <a:gd name="connsiteX5" fmla="*/ 857571 w 2528491"/>
              <a:gd name="connsiteY5" fmla="*/ 2151848 h 2409885"/>
              <a:gd name="connsiteX6" fmla="*/ 22969 w 2528491"/>
              <a:gd name="connsiteY6" fmla="*/ 1382976 h 2409885"/>
              <a:gd name="connsiteX0" fmla="*/ 22969 w 2643137"/>
              <a:gd name="connsiteY0" fmla="*/ 1457425 h 2484334"/>
              <a:gd name="connsiteX1" fmla="*/ 407405 w 2643137"/>
              <a:gd name="connsiteY1" fmla="*/ 294657 h 2484334"/>
              <a:gd name="connsiteX2" fmla="*/ 2156651 w 2643137"/>
              <a:gd name="connsiteY2" fmla="*/ 182115 h 2484334"/>
              <a:gd name="connsiteX3" fmla="*/ 2512951 w 2643137"/>
              <a:gd name="connsiteY3" fmla="*/ 1485561 h 2484334"/>
              <a:gd name="connsiteX4" fmla="*/ 1861229 w 2643137"/>
              <a:gd name="connsiteY4" fmla="*/ 2366974 h 2484334"/>
              <a:gd name="connsiteX5" fmla="*/ 857571 w 2643137"/>
              <a:gd name="connsiteY5" fmla="*/ 2226297 h 2484334"/>
              <a:gd name="connsiteX6" fmla="*/ 22969 w 2643137"/>
              <a:gd name="connsiteY6" fmla="*/ 1457425 h 2484334"/>
              <a:gd name="connsiteX0" fmla="*/ 22969 w 2524221"/>
              <a:gd name="connsiteY0" fmla="*/ 1469876 h 2496785"/>
              <a:gd name="connsiteX1" fmla="*/ 407405 w 2524221"/>
              <a:gd name="connsiteY1" fmla="*/ 307108 h 2496785"/>
              <a:gd name="connsiteX2" fmla="*/ 2156651 w 2524221"/>
              <a:gd name="connsiteY2" fmla="*/ 194566 h 2496785"/>
              <a:gd name="connsiteX3" fmla="*/ 2512951 w 2524221"/>
              <a:gd name="connsiteY3" fmla="*/ 1498012 h 2496785"/>
              <a:gd name="connsiteX4" fmla="*/ 1861229 w 2524221"/>
              <a:gd name="connsiteY4" fmla="*/ 2379425 h 2496785"/>
              <a:gd name="connsiteX5" fmla="*/ 857571 w 2524221"/>
              <a:gd name="connsiteY5" fmla="*/ 2238748 h 2496785"/>
              <a:gd name="connsiteX6" fmla="*/ 22969 w 2524221"/>
              <a:gd name="connsiteY6" fmla="*/ 1469876 h 2496785"/>
              <a:gd name="connsiteX0" fmla="*/ 22969 w 2545519"/>
              <a:gd name="connsiteY0" fmla="*/ 1494797 h 2521706"/>
              <a:gd name="connsiteX1" fmla="*/ 407405 w 2545519"/>
              <a:gd name="connsiteY1" fmla="*/ 332029 h 2521706"/>
              <a:gd name="connsiteX2" fmla="*/ 2156651 w 2545519"/>
              <a:gd name="connsiteY2" fmla="*/ 219487 h 2521706"/>
              <a:gd name="connsiteX3" fmla="*/ 2512951 w 2545519"/>
              <a:gd name="connsiteY3" fmla="*/ 1522933 h 2521706"/>
              <a:gd name="connsiteX4" fmla="*/ 1861229 w 2545519"/>
              <a:gd name="connsiteY4" fmla="*/ 2404346 h 2521706"/>
              <a:gd name="connsiteX5" fmla="*/ 857571 w 2545519"/>
              <a:gd name="connsiteY5" fmla="*/ 2263669 h 2521706"/>
              <a:gd name="connsiteX6" fmla="*/ 22969 w 2545519"/>
              <a:gd name="connsiteY6" fmla="*/ 1494797 h 2521706"/>
              <a:gd name="connsiteX0" fmla="*/ 1978 w 2503956"/>
              <a:gd name="connsiteY0" fmla="*/ 1327556 h 2354465"/>
              <a:gd name="connsiteX1" fmla="*/ 653700 w 2503956"/>
              <a:gd name="connsiteY1" fmla="*/ 361736 h 2354465"/>
              <a:gd name="connsiteX2" fmla="*/ 2135660 w 2503956"/>
              <a:gd name="connsiteY2" fmla="*/ 52246 h 2354465"/>
              <a:gd name="connsiteX3" fmla="*/ 2491960 w 2503956"/>
              <a:gd name="connsiteY3" fmla="*/ 1355692 h 2354465"/>
              <a:gd name="connsiteX4" fmla="*/ 1840238 w 2503956"/>
              <a:gd name="connsiteY4" fmla="*/ 2237105 h 2354465"/>
              <a:gd name="connsiteX5" fmla="*/ 836580 w 2503956"/>
              <a:gd name="connsiteY5" fmla="*/ 2096428 h 2354465"/>
              <a:gd name="connsiteX6" fmla="*/ 1978 w 2503956"/>
              <a:gd name="connsiteY6" fmla="*/ 1327556 h 2354465"/>
              <a:gd name="connsiteX0" fmla="*/ 0 w 2501978"/>
              <a:gd name="connsiteY0" fmla="*/ 1327556 h 2461946"/>
              <a:gd name="connsiteX1" fmla="*/ 651722 w 2501978"/>
              <a:gd name="connsiteY1" fmla="*/ 361736 h 2461946"/>
              <a:gd name="connsiteX2" fmla="*/ 2133682 w 2501978"/>
              <a:gd name="connsiteY2" fmla="*/ 52246 h 2461946"/>
              <a:gd name="connsiteX3" fmla="*/ 2489982 w 2501978"/>
              <a:gd name="connsiteY3" fmla="*/ 1355692 h 2461946"/>
              <a:gd name="connsiteX4" fmla="*/ 1838260 w 2501978"/>
              <a:gd name="connsiteY4" fmla="*/ 2237105 h 2461946"/>
              <a:gd name="connsiteX5" fmla="*/ 651722 w 2501978"/>
              <a:gd name="connsiteY5" fmla="*/ 2265240 h 2461946"/>
              <a:gd name="connsiteX6" fmla="*/ 0 w 2501978"/>
              <a:gd name="connsiteY6" fmla="*/ 1327556 h 2461946"/>
              <a:gd name="connsiteX0" fmla="*/ 0 w 2859836"/>
              <a:gd name="connsiteY0" fmla="*/ 1345736 h 2468392"/>
              <a:gd name="connsiteX1" fmla="*/ 651722 w 2859836"/>
              <a:gd name="connsiteY1" fmla="*/ 379916 h 2468392"/>
              <a:gd name="connsiteX2" fmla="*/ 2133682 w 2859836"/>
              <a:gd name="connsiteY2" fmla="*/ 70426 h 2468392"/>
              <a:gd name="connsiteX3" fmla="*/ 2855742 w 2859836"/>
              <a:gd name="connsiteY3" fmla="*/ 1641158 h 2468392"/>
              <a:gd name="connsiteX4" fmla="*/ 1838260 w 2859836"/>
              <a:gd name="connsiteY4" fmla="*/ 2255285 h 2468392"/>
              <a:gd name="connsiteX5" fmla="*/ 651722 w 2859836"/>
              <a:gd name="connsiteY5" fmla="*/ 2283420 h 2468392"/>
              <a:gd name="connsiteX6" fmla="*/ 0 w 2859836"/>
              <a:gd name="connsiteY6" fmla="*/ 1345736 h 2468392"/>
              <a:gd name="connsiteX0" fmla="*/ 59 w 2859937"/>
              <a:gd name="connsiteY0" fmla="*/ 1453664 h 2576320"/>
              <a:gd name="connsiteX1" fmla="*/ 623646 w 2859937"/>
              <a:gd name="connsiteY1" fmla="*/ 178355 h 2576320"/>
              <a:gd name="connsiteX2" fmla="*/ 2133741 w 2859937"/>
              <a:gd name="connsiteY2" fmla="*/ 178354 h 2576320"/>
              <a:gd name="connsiteX3" fmla="*/ 2855801 w 2859937"/>
              <a:gd name="connsiteY3" fmla="*/ 1749086 h 2576320"/>
              <a:gd name="connsiteX4" fmla="*/ 1838319 w 2859937"/>
              <a:gd name="connsiteY4" fmla="*/ 2363213 h 2576320"/>
              <a:gd name="connsiteX5" fmla="*/ 651781 w 2859937"/>
              <a:gd name="connsiteY5" fmla="*/ 2391348 h 2576320"/>
              <a:gd name="connsiteX6" fmla="*/ 59 w 2859937"/>
              <a:gd name="connsiteY6" fmla="*/ 1453664 h 2576320"/>
              <a:gd name="connsiteX0" fmla="*/ 59 w 2679182"/>
              <a:gd name="connsiteY0" fmla="*/ 1447253 h 2574126"/>
              <a:gd name="connsiteX1" fmla="*/ 623646 w 2679182"/>
              <a:gd name="connsiteY1" fmla="*/ 171944 h 2574126"/>
              <a:gd name="connsiteX2" fmla="*/ 2133741 w 2679182"/>
              <a:gd name="connsiteY2" fmla="*/ 171943 h 2574126"/>
              <a:gd name="connsiteX3" fmla="*/ 2672921 w 2679182"/>
              <a:gd name="connsiteY3" fmla="*/ 1644202 h 2574126"/>
              <a:gd name="connsiteX4" fmla="*/ 1838319 w 2679182"/>
              <a:gd name="connsiteY4" fmla="*/ 2356802 h 2574126"/>
              <a:gd name="connsiteX5" fmla="*/ 651781 w 2679182"/>
              <a:gd name="connsiteY5" fmla="*/ 2384937 h 2574126"/>
              <a:gd name="connsiteX6" fmla="*/ 59 w 2679182"/>
              <a:gd name="connsiteY6" fmla="*/ 1447253 h 2574126"/>
              <a:gd name="connsiteX0" fmla="*/ 59 w 2859270"/>
              <a:gd name="connsiteY0" fmla="*/ 1447253 h 2574126"/>
              <a:gd name="connsiteX1" fmla="*/ 623646 w 2859270"/>
              <a:gd name="connsiteY1" fmla="*/ 171944 h 2574126"/>
              <a:gd name="connsiteX2" fmla="*/ 2133741 w 2859270"/>
              <a:gd name="connsiteY2" fmla="*/ 171943 h 2574126"/>
              <a:gd name="connsiteX3" fmla="*/ 2672921 w 2859270"/>
              <a:gd name="connsiteY3" fmla="*/ 1644202 h 2574126"/>
              <a:gd name="connsiteX4" fmla="*/ 1838319 w 2859270"/>
              <a:gd name="connsiteY4" fmla="*/ 2356802 h 2574126"/>
              <a:gd name="connsiteX5" fmla="*/ 651781 w 2859270"/>
              <a:gd name="connsiteY5" fmla="*/ 2384937 h 2574126"/>
              <a:gd name="connsiteX6" fmla="*/ 59 w 2859270"/>
              <a:gd name="connsiteY6" fmla="*/ 1447253 h 2574126"/>
              <a:gd name="connsiteX0" fmla="*/ 621 w 2861176"/>
              <a:gd name="connsiteY0" fmla="*/ 1471172 h 2598045"/>
              <a:gd name="connsiteX1" fmla="*/ 567938 w 2861176"/>
              <a:gd name="connsiteY1" fmla="*/ 153660 h 2598045"/>
              <a:gd name="connsiteX2" fmla="*/ 2134303 w 2861176"/>
              <a:gd name="connsiteY2" fmla="*/ 195862 h 2598045"/>
              <a:gd name="connsiteX3" fmla="*/ 2673483 w 2861176"/>
              <a:gd name="connsiteY3" fmla="*/ 1668121 h 2598045"/>
              <a:gd name="connsiteX4" fmla="*/ 1838881 w 2861176"/>
              <a:gd name="connsiteY4" fmla="*/ 2380721 h 2598045"/>
              <a:gd name="connsiteX5" fmla="*/ 652343 w 2861176"/>
              <a:gd name="connsiteY5" fmla="*/ 2408856 h 2598045"/>
              <a:gd name="connsiteX6" fmla="*/ 621 w 2861176"/>
              <a:gd name="connsiteY6" fmla="*/ 1471172 h 2598045"/>
              <a:gd name="connsiteX0" fmla="*/ 750 w 2861305"/>
              <a:gd name="connsiteY0" fmla="*/ 1444552 h 2571425"/>
              <a:gd name="connsiteX1" fmla="*/ 568067 w 2861305"/>
              <a:gd name="connsiteY1" fmla="*/ 127040 h 2571425"/>
              <a:gd name="connsiteX2" fmla="*/ 2134432 w 2861305"/>
              <a:gd name="connsiteY2" fmla="*/ 169242 h 2571425"/>
              <a:gd name="connsiteX3" fmla="*/ 2673612 w 2861305"/>
              <a:gd name="connsiteY3" fmla="*/ 1641501 h 2571425"/>
              <a:gd name="connsiteX4" fmla="*/ 1839010 w 2861305"/>
              <a:gd name="connsiteY4" fmla="*/ 2354101 h 2571425"/>
              <a:gd name="connsiteX5" fmla="*/ 652472 w 2861305"/>
              <a:gd name="connsiteY5" fmla="*/ 2382236 h 2571425"/>
              <a:gd name="connsiteX6" fmla="*/ 750 w 2861305"/>
              <a:gd name="connsiteY6" fmla="*/ 1444552 h 2571425"/>
              <a:gd name="connsiteX0" fmla="*/ 4340 w 2864895"/>
              <a:gd name="connsiteY0" fmla="*/ 1444552 h 2485632"/>
              <a:gd name="connsiteX1" fmla="*/ 571657 w 2864895"/>
              <a:gd name="connsiteY1" fmla="*/ 127040 h 2485632"/>
              <a:gd name="connsiteX2" fmla="*/ 2138022 w 2864895"/>
              <a:gd name="connsiteY2" fmla="*/ 169242 h 2485632"/>
              <a:gd name="connsiteX3" fmla="*/ 2677202 w 2864895"/>
              <a:gd name="connsiteY3" fmla="*/ 1641501 h 2485632"/>
              <a:gd name="connsiteX4" fmla="*/ 1842600 w 2864895"/>
              <a:gd name="connsiteY4" fmla="*/ 2354101 h 2485632"/>
              <a:gd name="connsiteX5" fmla="*/ 796739 w 2864895"/>
              <a:gd name="connsiteY5" fmla="*/ 2255626 h 2485632"/>
              <a:gd name="connsiteX6" fmla="*/ 4340 w 2864895"/>
              <a:gd name="connsiteY6" fmla="*/ 1444552 h 2485632"/>
              <a:gd name="connsiteX0" fmla="*/ 202 w 2860757"/>
              <a:gd name="connsiteY0" fmla="*/ 1444552 h 2503373"/>
              <a:gd name="connsiteX1" fmla="*/ 567519 w 2860757"/>
              <a:gd name="connsiteY1" fmla="*/ 127040 h 2503373"/>
              <a:gd name="connsiteX2" fmla="*/ 2133884 w 2860757"/>
              <a:gd name="connsiteY2" fmla="*/ 169242 h 2503373"/>
              <a:gd name="connsiteX3" fmla="*/ 2673064 w 2860757"/>
              <a:gd name="connsiteY3" fmla="*/ 1641501 h 2503373"/>
              <a:gd name="connsiteX4" fmla="*/ 1838462 w 2860757"/>
              <a:gd name="connsiteY4" fmla="*/ 2354101 h 2503373"/>
              <a:gd name="connsiteX5" fmla="*/ 609721 w 2860757"/>
              <a:gd name="connsiteY5" fmla="*/ 2283761 h 2503373"/>
              <a:gd name="connsiteX6" fmla="*/ 202 w 2860757"/>
              <a:gd name="connsiteY6" fmla="*/ 1444552 h 2503373"/>
              <a:gd name="connsiteX0" fmla="*/ 202 w 2860757"/>
              <a:gd name="connsiteY0" fmla="*/ 1444552 h 2407904"/>
              <a:gd name="connsiteX1" fmla="*/ 567519 w 2860757"/>
              <a:gd name="connsiteY1" fmla="*/ 127040 h 2407904"/>
              <a:gd name="connsiteX2" fmla="*/ 2133884 w 2860757"/>
              <a:gd name="connsiteY2" fmla="*/ 169242 h 2407904"/>
              <a:gd name="connsiteX3" fmla="*/ 2673064 w 2860757"/>
              <a:gd name="connsiteY3" fmla="*/ 1641501 h 2407904"/>
              <a:gd name="connsiteX4" fmla="*/ 1838462 w 2860757"/>
              <a:gd name="connsiteY4" fmla="*/ 2354101 h 2407904"/>
              <a:gd name="connsiteX5" fmla="*/ 609721 w 2860757"/>
              <a:gd name="connsiteY5" fmla="*/ 2283761 h 2407904"/>
              <a:gd name="connsiteX6" fmla="*/ 202 w 2860757"/>
              <a:gd name="connsiteY6" fmla="*/ 1444552 h 2407904"/>
              <a:gd name="connsiteX0" fmla="*/ 0 w 2875014"/>
              <a:gd name="connsiteY0" fmla="*/ 1276135 h 2239487"/>
              <a:gd name="connsiteX1" fmla="*/ 2133682 w 2875014"/>
              <a:gd name="connsiteY1" fmla="*/ 825 h 2239487"/>
              <a:gd name="connsiteX2" fmla="*/ 2672862 w 2875014"/>
              <a:gd name="connsiteY2" fmla="*/ 1473084 h 2239487"/>
              <a:gd name="connsiteX3" fmla="*/ 1838260 w 2875014"/>
              <a:gd name="connsiteY3" fmla="*/ 2185684 h 2239487"/>
              <a:gd name="connsiteX4" fmla="*/ 609519 w 2875014"/>
              <a:gd name="connsiteY4" fmla="*/ 2115344 h 2239487"/>
              <a:gd name="connsiteX5" fmla="*/ 0 w 2875014"/>
              <a:gd name="connsiteY5" fmla="*/ 1276135 h 2239487"/>
              <a:gd name="connsiteX0" fmla="*/ 0 w 3325806"/>
              <a:gd name="connsiteY0" fmla="*/ 1384244 h 2347596"/>
              <a:gd name="connsiteX1" fmla="*/ 2133682 w 3325806"/>
              <a:gd name="connsiteY1" fmla="*/ 108934 h 2347596"/>
              <a:gd name="connsiteX2" fmla="*/ 2672862 w 3325806"/>
              <a:gd name="connsiteY2" fmla="*/ 1581193 h 2347596"/>
              <a:gd name="connsiteX3" fmla="*/ 1838260 w 3325806"/>
              <a:gd name="connsiteY3" fmla="*/ 2293793 h 2347596"/>
              <a:gd name="connsiteX4" fmla="*/ 609519 w 3325806"/>
              <a:gd name="connsiteY4" fmla="*/ 2223453 h 2347596"/>
              <a:gd name="connsiteX5" fmla="*/ 0 w 3325806"/>
              <a:gd name="connsiteY5" fmla="*/ 1384244 h 2347596"/>
              <a:gd name="connsiteX0" fmla="*/ 0 w 3167100"/>
              <a:gd name="connsiteY0" fmla="*/ 1384244 h 2471344"/>
              <a:gd name="connsiteX1" fmla="*/ 2133682 w 3167100"/>
              <a:gd name="connsiteY1" fmla="*/ 108934 h 2471344"/>
              <a:gd name="connsiteX2" fmla="*/ 2672862 w 3167100"/>
              <a:gd name="connsiteY2" fmla="*/ 1581193 h 2471344"/>
              <a:gd name="connsiteX3" fmla="*/ 1880463 w 3167100"/>
              <a:gd name="connsiteY3" fmla="*/ 2434470 h 2471344"/>
              <a:gd name="connsiteX4" fmla="*/ 609519 w 3167100"/>
              <a:gd name="connsiteY4" fmla="*/ 2223453 h 2471344"/>
              <a:gd name="connsiteX5" fmla="*/ 0 w 3167100"/>
              <a:gd name="connsiteY5" fmla="*/ 1384244 h 2471344"/>
              <a:gd name="connsiteX0" fmla="*/ 27377 w 3194477"/>
              <a:gd name="connsiteY0" fmla="*/ 1387503 h 2474603"/>
              <a:gd name="connsiteX1" fmla="*/ 2161059 w 3194477"/>
              <a:gd name="connsiteY1" fmla="*/ 112193 h 2474603"/>
              <a:gd name="connsiteX2" fmla="*/ 2700239 w 3194477"/>
              <a:gd name="connsiteY2" fmla="*/ 1584452 h 2474603"/>
              <a:gd name="connsiteX3" fmla="*/ 1907840 w 3194477"/>
              <a:gd name="connsiteY3" fmla="*/ 2437729 h 2474603"/>
              <a:gd name="connsiteX4" fmla="*/ 636896 w 3194477"/>
              <a:gd name="connsiteY4" fmla="*/ 2226712 h 2474603"/>
              <a:gd name="connsiteX5" fmla="*/ 27377 w 3194477"/>
              <a:gd name="connsiteY5" fmla="*/ 1387503 h 2474603"/>
              <a:gd name="connsiteX0" fmla="*/ 27377 w 2915341"/>
              <a:gd name="connsiteY0" fmla="*/ 1283969 h 2371069"/>
              <a:gd name="connsiteX1" fmla="*/ 2161059 w 2915341"/>
              <a:gd name="connsiteY1" fmla="*/ 8659 h 2371069"/>
              <a:gd name="connsiteX2" fmla="*/ 2883147 w 2915341"/>
              <a:gd name="connsiteY2" fmla="*/ 760906 h 2371069"/>
              <a:gd name="connsiteX3" fmla="*/ 2700239 w 2915341"/>
              <a:gd name="connsiteY3" fmla="*/ 1480918 h 2371069"/>
              <a:gd name="connsiteX4" fmla="*/ 1907840 w 2915341"/>
              <a:gd name="connsiteY4" fmla="*/ 2334195 h 2371069"/>
              <a:gd name="connsiteX5" fmla="*/ 636896 w 2915341"/>
              <a:gd name="connsiteY5" fmla="*/ 2123178 h 2371069"/>
              <a:gd name="connsiteX6" fmla="*/ 27377 w 2915341"/>
              <a:gd name="connsiteY6" fmla="*/ 1283969 h 2371069"/>
              <a:gd name="connsiteX0" fmla="*/ 27377 w 2915341"/>
              <a:gd name="connsiteY0" fmla="*/ 1281412 h 2368512"/>
              <a:gd name="connsiteX1" fmla="*/ 2161059 w 2915341"/>
              <a:gd name="connsiteY1" fmla="*/ 6102 h 2368512"/>
              <a:gd name="connsiteX2" fmla="*/ 2883147 w 2915341"/>
              <a:gd name="connsiteY2" fmla="*/ 758349 h 2368512"/>
              <a:gd name="connsiteX3" fmla="*/ 2700239 w 2915341"/>
              <a:gd name="connsiteY3" fmla="*/ 1478361 h 2368512"/>
              <a:gd name="connsiteX4" fmla="*/ 1907840 w 2915341"/>
              <a:gd name="connsiteY4" fmla="*/ 2331638 h 2368512"/>
              <a:gd name="connsiteX5" fmla="*/ 636896 w 2915341"/>
              <a:gd name="connsiteY5" fmla="*/ 2120621 h 2368512"/>
              <a:gd name="connsiteX6" fmla="*/ 27377 w 2915341"/>
              <a:gd name="connsiteY6" fmla="*/ 1281412 h 2368512"/>
              <a:gd name="connsiteX0" fmla="*/ 27377 w 2915341"/>
              <a:gd name="connsiteY0" fmla="*/ 1471106 h 2558206"/>
              <a:gd name="connsiteX1" fmla="*/ 2161059 w 2915341"/>
              <a:gd name="connsiteY1" fmla="*/ 195796 h 2558206"/>
              <a:gd name="connsiteX2" fmla="*/ 2883147 w 2915341"/>
              <a:gd name="connsiteY2" fmla="*/ 948043 h 2558206"/>
              <a:gd name="connsiteX3" fmla="*/ 2700239 w 2915341"/>
              <a:gd name="connsiteY3" fmla="*/ 1668055 h 2558206"/>
              <a:gd name="connsiteX4" fmla="*/ 1907840 w 2915341"/>
              <a:gd name="connsiteY4" fmla="*/ 2521332 h 2558206"/>
              <a:gd name="connsiteX5" fmla="*/ 636896 w 2915341"/>
              <a:gd name="connsiteY5" fmla="*/ 2310315 h 2558206"/>
              <a:gd name="connsiteX6" fmla="*/ 27377 w 2915341"/>
              <a:gd name="connsiteY6" fmla="*/ 1471106 h 255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15341" h="2558206">
                <a:moveTo>
                  <a:pt x="27377" y="1471106"/>
                </a:moveTo>
                <a:cubicBezTo>
                  <a:pt x="168862" y="1062416"/>
                  <a:pt x="1282141" y="-553936"/>
                  <a:pt x="2161059" y="195796"/>
                </a:cubicBezTo>
                <a:cubicBezTo>
                  <a:pt x="3039977" y="945528"/>
                  <a:pt x="2793284" y="702667"/>
                  <a:pt x="2883147" y="948043"/>
                </a:cubicBezTo>
                <a:cubicBezTo>
                  <a:pt x="2973010" y="1193419"/>
                  <a:pt x="2862790" y="1405840"/>
                  <a:pt x="2700239" y="1668055"/>
                </a:cubicBezTo>
                <a:cubicBezTo>
                  <a:pt x="2537688" y="1930270"/>
                  <a:pt x="2251731" y="2414289"/>
                  <a:pt x="1907840" y="2521332"/>
                </a:cubicBezTo>
                <a:cubicBezTo>
                  <a:pt x="1563950" y="2628375"/>
                  <a:pt x="950306" y="2485353"/>
                  <a:pt x="636896" y="2310315"/>
                </a:cubicBezTo>
                <a:cubicBezTo>
                  <a:pt x="323486" y="2135277"/>
                  <a:pt x="-114108" y="1879796"/>
                  <a:pt x="27377" y="1471106"/>
                </a:cubicBez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Hexagon 4">
            <a:extLst>
              <a:ext uri="{FF2B5EF4-FFF2-40B4-BE49-F238E27FC236}">
                <a16:creationId xmlns="" xmlns:a16="http://schemas.microsoft.com/office/drawing/2014/main" id="{299DAB41-79C8-44AD-9CAD-F3B4A1EFA98C}"/>
              </a:ext>
            </a:extLst>
          </p:cNvPr>
          <p:cNvSpPr/>
          <p:nvPr/>
        </p:nvSpPr>
        <p:spPr>
          <a:xfrm>
            <a:off x="7771558" y="4432242"/>
            <a:ext cx="2696969" cy="2372574"/>
          </a:xfrm>
          <a:custGeom>
            <a:avLst/>
            <a:gdLst>
              <a:gd name="connsiteX0" fmla="*/ 0 w 2110154"/>
              <a:gd name="connsiteY0" fmla="*/ 909549 h 1819098"/>
              <a:gd name="connsiteX1" fmla="*/ 454775 w 2110154"/>
              <a:gd name="connsiteY1" fmla="*/ 0 h 1819098"/>
              <a:gd name="connsiteX2" fmla="*/ 1655380 w 2110154"/>
              <a:gd name="connsiteY2" fmla="*/ 0 h 1819098"/>
              <a:gd name="connsiteX3" fmla="*/ 2110154 w 2110154"/>
              <a:gd name="connsiteY3" fmla="*/ 909549 h 1819098"/>
              <a:gd name="connsiteX4" fmla="*/ 1655380 w 2110154"/>
              <a:gd name="connsiteY4" fmla="*/ 1819098 h 1819098"/>
              <a:gd name="connsiteX5" fmla="*/ 454775 w 2110154"/>
              <a:gd name="connsiteY5" fmla="*/ 1819098 h 1819098"/>
              <a:gd name="connsiteX6" fmla="*/ 0 w 2110154"/>
              <a:gd name="connsiteY6" fmla="*/ 909549 h 1819098"/>
              <a:gd name="connsiteX0" fmla="*/ 0 w 2110154"/>
              <a:gd name="connsiteY0" fmla="*/ 1023242 h 1932791"/>
              <a:gd name="connsiteX1" fmla="*/ 454775 w 2110154"/>
              <a:gd name="connsiteY1" fmla="*/ 113693 h 1932791"/>
              <a:gd name="connsiteX2" fmla="*/ 1655380 w 2110154"/>
              <a:gd name="connsiteY2" fmla="*/ 113693 h 1932791"/>
              <a:gd name="connsiteX3" fmla="*/ 2110154 w 2110154"/>
              <a:gd name="connsiteY3" fmla="*/ 1023242 h 1932791"/>
              <a:gd name="connsiteX4" fmla="*/ 1655380 w 2110154"/>
              <a:gd name="connsiteY4" fmla="*/ 1932791 h 1932791"/>
              <a:gd name="connsiteX5" fmla="*/ 454775 w 2110154"/>
              <a:gd name="connsiteY5" fmla="*/ 1932791 h 1932791"/>
              <a:gd name="connsiteX6" fmla="*/ 0 w 2110154"/>
              <a:gd name="connsiteY6" fmla="*/ 1023242 h 1932791"/>
              <a:gd name="connsiteX0" fmla="*/ 0 w 2148326"/>
              <a:gd name="connsiteY0" fmla="*/ 1023242 h 1932791"/>
              <a:gd name="connsiteX1" fmla="*/ 454775 w 2148326"/>
              <a:gd name="connsiteY1" fmla="*/ 113693 h 1932791"/>
              <a:gd name="connsiteX2" fmla="*/ 1655380 w 2148326"/>
              <a:gd name="connsiteY2" fmla="*/ 113693 h 1932791"/>
              <a:gd name="connsiteX3" fmla="*/ 2110154 w 2148326"/>
              <a:gd name="connsiteY3" fmla="*/ 1023242 h 1932791"/>
              <a:gd name="connsiteX4" fmla="*/ 1655380 w 2148326"/>
              <a:gd name="connsiteY4" fmla="*/ 1932791 h 1932791"/>
              <a:gd name="connsiteX5" fmla="*/ 454775 w 2148326"/>
              <a:gd name="connsiteY5" fmla="*/ 1932791 h 1932791"/>
              <a:gd name="connsiteX6" fmla="*/ 0 w 2148326"/>
              <a:gd name="connsiteY6" fmla="*/ 1023242 h 1932791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15563 w 2166697"/>
              <a:gd name="connsiteY0" fmla="*/ 1142721 h 2227312"/>
              <a:gd name="connsiteX1" fmla="*/ 259322 w 2166697"/>
              <a:gd name="connsiteY1" fmla="*/ 64359 h 2227312"/>
              <a:gd name="connsiteX2" fmla="*/ 1670943 w 2166697"/>
              <a:gd name="connsiteY2" fmla="*/ 233172 h 2227312"/>
              <a:gd name="connsiteX3" fmla="*/ 2125717 w 2166697"/>
              <a:gd name="connsiteY3" fmla="*/ 1142721 h 2227312"/>
              <a:gd name="connsiteX4" fmla="*/ 1670943 w 2166697"/>
              <a:gd name="connsiteY4" fmla="*/ 2052270 h 2227312"/>
              <a:gd name="connsiteX5" fmla="*/ 470338 w 2166697"/>
              <a:gd name="connsiteY5" fmla="*/ 2052270 h 2227312"/>
              <a:gd name="connsiteX6" fmla="*/ 15563 w 2166697"/>
              <a:gd name="connsiteY6" fmla="*/ 1142721 h 2227312"/>
              <a:gd name="connsiteX0" fmla="*/ 21701 w 2153556"/>
              <a:gd name="connsiteY0" fmla="*/ 1286620 h 2371211"/>
              <a:gd name="connsiteX1" fmla="*/ 265460 w 2153556"/>
              <a:gd name="connsiteY1" fmla="*/ 208258 h 2371211"/>
              <a:gd name="connsiteX2" fmla="*/ 1888097 w 2153556"/>
              <a:gd name="connsiteY2" fmla="*/ 95717 h 2371211"/>
              <a:gd name="connsiteX3" fmla="*/ 2131855 w 2153556"/>
              <a:gd name="connsiteY3" fmla="*/ 1286620 h 2371211"/>
              <a:gd name="connsiteX4" fmla="*/ 1677081 w 2153556"/>
              <a:gd name="connsiteY4" fmla="*/ 2196169 h 2371211"/>
              <a:gd name="connsiteX5" fmla="*/ 476476 w 2153556"/>
              <a:gd name="connsiteY5" fmla="*/ 2196169 h 2371211"/>
              <a:gd name="connsiteX6" fmla="*/ 21701 w 2153556"/>
              <a:gd name="connsiteY6" fmla="*/ 1286620 h 2371211"/>
              <a:gd name="connsiteX0" fmla="*/ 21701 w 2334301"/>
              <a:gd name="connsiteY0" fmla="*/ 1288685 h 2371831"/>
              <a:gd name="connsiteX1" fmla="*/ 265460 w 2334301"/>
              <a:gd name="connsiteY1" fmla="*/ 210323 h 2371831"/>
              <a:gd name="connsiteX2" fmla="*/ 1888097 w 2334301"/>
              <a:gd name="connsiteY2" fmla="*/ 97782 h 2371831"/>
              <a:gd name="connsiteX3" fmla="*/ 2328803 w 2334301"/>
              <a:gd name="connsiteY3" fmla="*/ 1316821 h 2371831"/>
              <a:gd name="connsiteX4" fmla="*/ 1677081 w 2334301"/>
              <a:gd name="connsiteY4" fmla="*/ 2198234 h 2371831"/>
              <a:gd name="connsiteX5" fmla="*/ 476476 w 2334301"/>
              <a:gd name="connsiteY5" fmla="*/ 2198234 h 2371831"/>
              <a:gd name="connsiteX6" fmla="*/ 21701 w 2334301"/>
              <a:gd name="connsiteY6" fmla="*/ 1288685 h 2371831"/>
              <a:gd name="connsiteX0" fmla="*/ 36258 w 2348858"/>
              <a:gd name="connsiteY0" fmla="*/ 1288685 h 2290212"/>
              <a:gd name="connsiteX1" fmla="*/ 280017 w 2348858"/>
              <a:gd name="connsiteY1" fmla="*/ 210323 h 2290212"/>
              <a:gd name="connsiteX2" fmla="*/ 1902654 w 2348858"/>
              <a:gd name="connsiteY2" fmla="*/ 97782 h 2290212"/>
              <a:gd name="connsiteX3" fmla="*/ 2343360 w 2348858"/>
              <a:gd name="connsiteY3" fmla="*/ 1316821 h 2290212"/>
              <a:gd name="connsiteX4" fmla="*/ 1691638 w 2348858"/>
              <a:gd name="connsiteY4" fmla="*/ 2198234 h 2290212"/>
              <a:gd name="connsiteX5" fmla="*/ 687980 w 2348858"/>
              <a:gd name="connsiteY5" fmla="*/ 2057557 h 2290212"/>
              <a:gd name="connsiteX6" fmla="*/ 36258 w 2348858"/>
              <a:gd name="connsiteY6" fmla="*/ 1288685 h 2290212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6707 w 2521574"/>
              <a:gd name="connsiteY0" fmla="*/ 1354269 h 2316527"/>
              <a:gd name="connsiteX1" fmla="*/ 443346 w 2521574"/>
              <a:gd name="connsiteY1" fmla="*/ 275907 h 2316527"/>
              <a:gd name="connsiteX2" fmla="*/ 2150389 w 2521574"/>
              <a:gd name="connsiteY2" fmla="*/ 78959 h 2316527"/>
              <a:gd name="connsiteX3" fmla="*/ 2506689 w 2521574"/>
              <a:gd name="connsiteY3" fmla="*/ 1382405 h 2316527"/>
              <a:gd name="connsiteX4" fmla="*/ 1854967 w 2521574"/>
              <a:gd name="connsiteY4" fmla="*/ 2263818 h 2316527"/>
              <a:gd name="connsiteX5" fmla="*/ 851309 w 2521574"/>
              <a:gd name="connsiteY5" fmla="*/ 2123141 h 2316527"/>
              <a:gd name="connsiteX6" fmla="*/ 16707 w 2521574"/>
              <a:gd name="connsiteY6" fmla="*/ 1354269 h 2316527"/>
              <a:gd name="connsiteX0" fmla="*/ 22969 w 2528491"/>
              <a:gd name="connsiteY0" fmla="*/ 1382976 h 2345234"/>
              <a:gd name="connsiteX1" fmla="*/ 407405 w 2528491"/>
              <a:gd name="connsiteY1" fmla="*/ 220208 h 2345234"/>
              <a:gd name="connsiteX2" fmla="*/ 2156651 w 2528491"/>
              <a:gd name="connsiteY2" fmla="*/ 107666 h 2345234"/>
              <a:gd name="connsiteX3" fmla="*/ 2512951 w 2528491"/>
              <a:gd name="connsiteY3" fmla="*/ 1411112 h 2345234"/>
              <a:gd name="connsiteX4" fmla="*/ 1861229 w 2528491"/>
              <a:gd name="connsiteY4" fmla="*/ 2292525 h 2345234"/>
              <a:gd name="connsiteX5" fmla="*/ 857571 w 2528491"/>
              <a:gd name="connsiteY5" fmla="*/ 2151848 h 2345234"/>
              <a:gd name="connsiteX6" fmla="*/ 22969 w 2528491"/>
              <a:gd name="connsiteY6" fmla="*/ 1382976 h 2345234"/>
              <a:gd name="connsiteX0" fmla="*/ 22969 w 2528491"/>
              <a:gd name="connsiteY0" fmla="*/ 1382976 h 2394942"/>
              <a:gd name="connsiteX1" fmla="*/ 407405 w 2528491"/>
              <a:gd name="connsiteY1" fmla="*/ 220208 h 2394942"/>
              <a:gd name="connsiteX2" fmla="*/ 2156651 w 2528491"/>
              <a:gd name="connsiteY2" fmla="*/ 107666 h 2394942"/>
              <a:gd name="connsiteX3" fmla="*/ 2512951 w 2528491"/>
              <a:gd name="connsiteY3" fmla="*/ 1411112 h 2394942"/>
              <a:gd name="connsiteX4" fmla="*/ 1861229 w 2528491"/>
              <a:gd name="connsiteY4" fmla="*/ 2292525 h 2394942"/>
              <a:gd name="connsiteX5" fmla="*/ 857571 w 2528491"/>
              <a:gd name="connsiteY5" fmla="*/ 2151848 h 2394942"/>
              <a:gd name="connsiteX6" fmla="*/ 22969 w 2528491"/>
              <a:gd name="connsiteY6" fmla="*/ 1382976 h 2394942"/>
              <a:gd name="connsiteX0" fmla="*/ 22969 w 2528491"/>
              <a:gd name="connsiteY0" fmla="*/ 1382976 h 2409885"/>
              <a:gd name="connsiteX1" fmla="*/ 407405 w 2528491"/>
              <a:gd name="connsiteY1" fmla="*/ 220208 h 2409885"/>
              <a:gd name="connsiteX2" fmla="*/ 2156651 w 2528491"/>
              <a:gd name="connsiteY2" fmla="*/ 107666 h 2409885"/>
              <a:gd name="connsiteX3" fmla="*/ 2512951 w 2528491"/>
              <a:gd name="connsiteY3" fmla="*/ 1411112 h 2409885"/>
              <a:gd name="connsiteX4" fmla="*/ 1861229 w 2528491"/>
              <a:gd name="connsiteY4" fmla="*/ 2292525 h 2409885"/>
              <a:gd name="connsiteX5" fmla="*/ 857571 w 2528491"/>
              <a:gd name="connsiteY5" fmla="*/ 2151848 h 2409885"/>
              <a:gd name="connsiteX6" fmla="*/ 22969 w 2528491"/>
              <a:gd name="connsiteY6" fmla="*/ 1382976 h 2409885"/>
              <a:gd name="connsiteX0" fmla="*/ 22969 w 2643137"/>
              <a:gd name="connsiteY0" fmla="*/ 1457425 h 2484334"/>
              <a:gd name="connsiteX1" fmla="*/ 407405 w 2643137"/>
              <a:gd name="connsiteY1" fmla="*/ 294657 h 2484334"/>
              <a:gd name="connsiteX2" fmla="*/ 2156651 w 2643137"/>
              <a:gd name="connsiteY2" fmla="*/ 182115 h 2484334"/>
              <a:gd name="connsiteX3" fmla="*/ 2512951 w 2643137"/>
              <a:gd name="connsiteY3" fmla="*/ 1485561 h 2484334"/>
              <a:gd name="connsiteX4" fmla="*/ 1861229 w 2643137"/>
              <a:gd name="connsiteY4" fmla="*/ 2366974 h 2484334"/>
              <a:gd name="connsiteX5" fmla="*/ 857571 w 2643137"/>
              <a:gd name="connsiteY5" fmla="*/ 2226297 h 2484334"/>
              <a:gd name="connsiteX6" fmla="*/ 22969 w 2643137"/>
              <a:gd name="connsiteY6" fmla="*/ 1457425 h 2484334"/>
              <a:gd name="connsiteX0" fmla="*/ 22969 w 2524221"/>
              <a:gd name="connsiteY0" fmla="*/ 1469876 h 2496785"/>
              <a:gd name="connsiteX1" fmla="*/ 407405 w 2524221"/>
              <a:gd name="connsiteY1" fmla="*/ 307108 h 2496785"/>
              <a:gd name="connsiteX2" fmla="*/ 2156651 w 2524221"/>
              <a:gd name="connsiteY2" fmla="*/ 194566 h 2496785"/>
              <a:gd name="connsiteX3" fmla="*/ 2512951 w 2524221"/>
              <a:gd name="connsiteY3" fmla="*/ 1498012 h 2496785"/>
              <a:gd name="connsiteX4" fmla="*/ 1861229 w 2524221"/>
              <a:gd name="connsiteY4" fmla="*/ 2379425 h 2496785"/>
              <a:gd name="connsiteX5" fmla="*/ 857571 w 2524221"/>
              <a:gd name="connsiteY5" fmla="*/ 2238748 h 2496785"/>
              <a:gd name="connsiteX6" fmla="*/ 22969 w 2524221"/>
              <a:gd name="connsiteY6" fmla="*/ 1469876 h 2496785"/>
              <a:gd name="connsiteX0" fmla="*/ 22969 w 2545519"/>
              <a:gd name="connsiteY0" fmla="*/ 1494797 h 2521706"/>
              <a:gd name="connsiteX1" fmla="*/ 407405 w 2545519"/>
              <a:gd name="connsiteY1" fmla="*/ 332029 h 2521706"/>
              <a:gd name="connsiteX2" fmla="*/ 2156651 w 2545519"/>
              <a:gd name="connsiteY2" fmla="*/ 219487 h 2521706"/>
              <a:gd name="connsiteX3" fmla="*/ 2512951 w 2545519"/>
              <a:gd name="connsiteY3" fmla="*/ 1522933 h 2521706"/>
              <a:gd name="connsiteX4" fmla="*/ 1861229 w 2545519"/>
              <a:gd name="connsiteY4" fmla="*/ 2404346 h 2521706"/>
              <a:gd name="connsiteX5" fmla="*/ 857571 w 2545519"/>
              <a:gd name="connsiteY5" fmla="*/ 2263669 h 2521706"/>
              <a:gd name="connsiteX6" fmla="*/ 22969 w 2545519"/>
              <a:gd name="connsiteY6" fmla="*/ 1494797 h 252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5519" h="2521706">
                <a:moveTo>
                  <a:pt x="22969" y="1494797"/>
                </a:moveTo>
                <a:cubicBezTo>
                  <a:pt x="-52059" y="1172857"/>
                  <a:pt x="51791" y="544581"/>
                  <a:pt x="407405" y="332029"/>
                </a:cubicBezTo>
                <a:cubicBezTo>
                  <a:pt x="763019" y="119477"/>
                  <a:pt x="1693186" y="-232216"/>
                  <a:pt x="2156651" y="219487"/>
                </a:cubicBezTo>
                <a:cubicBezTo>
                  <a:pt x="2620116" y="671190"/>
                  <a:pt x="2562188" y="1158790"/>
                  <a:pt x="2512951" y="1522933"/>
                </a:cubicBezTo>
                <a:cubicBezTo>
                  <a:pt x="2463714" y="1887076"/>
                  <a:pt x="2137126" y="2280890"/>
                  <a:pt x="1861229" y="2404346"/>
                </a:cubicBezTo>
                <a:cubicBezTo>
                  <a:pt x="1585332" y="2527802"/>
                  <a:pt x="1121745" y="2640343"/>
                  <a:pt x="857571" y="2263669"/>
                </a:cubicBezTo>
                <a:cubicBezTo>
                  <a:pt x="593397" y="1886995"/>
                  <a:pt x="97997" y="1816737"/>
                  <a:pt x="22969" y="1494797"/>
                </a:cubicBezTo>
                <a:close/>
              </a:path>
            </a:pathLst>
          </a:cu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3" name="مجموعة 92"/>
          <p:cNvGrpSpPr/>
          <p:nvPr/>
        </p:nvGrpSpPr>
        <p:grpSpPr>
          <a:xfrm rot="5400000">
            <a:off x="-226239" y="4478955"/>
            <a:ext cx="1808554" cy="2806979"/>
            <a:chOff x="2518021" y="4459777"/>
            <a:chExt cx="1808554" cy="2806979"/>
          </a:xfrm>
        </p:grpSpPr>
        <p:sp>
          <p:nvSpPr>
            <p:cNvPr id="94" name="Oval 119">
              <a:extLst>
                <a:ext uri="{FF2B5EF4-FFF2-40B4-BE49-F238E27FC236}">
                  <a16:creationId xmlns="" xmlns:a16="http://schemas.microsoft.com/office/drawing/2014/main" id="{A440BD40-F67C-474D-82F0-D5821BA1D78A}"/>
                </a:ext>
              </a:extLst>
            </p:cNvPr>
            <p:cNvSpPr/>
            <p:nvPr/>
          </p:nvSpPr>
          <p:spPr>
            <a:xfrm>
              <a:off x="2518021" y="4459777"/>
              <a:ext cx="1808554" cy="2806979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Freeform: Shape 79">
              <a:extLst>
                <a:ext uri="{FF2B5EF4-FFF2-40B4-BE49-F238E27FC236}">
                  <a16:creationId xmlns="" xmlns:a16="http://schemas.microsoft.com/office/drawing/2014/main" id="{CCC03901-051F-4048-B304-80D058C3C0A3}"/>
                </a:ext>
              </a:extLst>
            </p:cNvPr>
            <p:cNvSpPr/>
            <p:nvPr/>
          </p:nvSpPr>
          <p:spPr>
            <a:xfrm>
              <a:off x="2934910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6" name="Rectangle 80">
              <a:extLst>
                <a:ext uri="{FF2B5EF4-FFF2-40B4-BE49-F238E27FC236}">
                  <a16:creationId xmlns="" xmlns:a16="http://schemas.microsoft.com/office/drawing/2014/main" id="{C7BB64F1-ECEF-4406-90F5-8B7A05F735A1}"/>
                </a:ext>
              </a:extLst>
            </p:cNvPr>
            <p:cNvSpPr/>
            <p:nvPr/>
          </p:nvSpPr>
          <p:spPr>
            <a:xfrm>
              <a:off x="2934910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Rectangle 81">
              <a:extLst>
                <a:ext uri="{FF2B5EF4-FFF2-40B4-BE49-F238E27FC236}">
                  <a16:creationId xmlns="" xmlns:a16="http://schemas.microsoft.com/office/drawing/2014/main" id="{4AC1EE01-9137-4C61-B222-49B53D894426}"/>
                </a:ext>
              </a:extLst>
            </p:cNvPr>
            <p:cNvSpPr/>
            <p:nvPr/>
          </p:nvSpPr>
          <p:spPr>
            <a:xfrm>
              <a:off x="3287359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Freeform: Shape 84">
              <a:extLst>
                <a:ext uri="{FF2B5EF4-FFF2-40B4-BE49-F238E27FC236}">
                  <a16:creationId xmlns="" xmlns:a16="http://schemas.microsoft.com/office/drawing/2014/main" id="{CB59E35D-DC0E-4B0F-A5D1-7DBA2F957651}"/>
                </a:ext>
              </a:extLst>
            </p:cNvPr>
            <p:cNvSpPr/>
            <p:nvPr/>
          </p:nvSpPr>
          <p:spPr>
            <a:xfrm>
              <a:off x="3311945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E101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9" name="Rectangle 85">
              <a:extLst>
                <a:ext uri="{FF2B5EF4-FFF2-40B4-BE49-F238E27FC236}">
                  <a16:creationId xmlns="" xmlns:a16="http://schemas.microsoft.com/office/drawing/2014/main" id="{09E4C3F9-5C36-41DE-A21E-8F1FD36CF854}"/>
                </a:ext>
              </a:extLst>
            </p:cNvPr>
            <p:cNvSpPr/>
            <p:nvPr/>
          </p:nvSpPr>
          <p:spPr>
            <a:xfrm>
              <a:off x="2934836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E1014C"/>
                </a:gs>
                <a:gs pos="19000">
                  <a:srgbClr val="FE4080"/>
                </a:gs>
                <a:gs pos="83000">
                  <a:srgbClr val="FE4080"/>
                </a:gs>
                <a:gs pos="100000">
                  <a:srgbClr val="E1014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0" name="مجموعة 99"/>
          <p:cNvGrpSpPr/>
          <p:nvPr/>
        </p:nvGrpSpPr>
        <p:grpSpPr>
          <a:xfrm rot="5400000">
            <a:off x="-124085" y="1019452"/>
            <a:ext cx="1810848" cy="2810538"/>
            <a:chOff x="4265623" y="4354696"/>
            <a:chExt cx="1810848" cy="2810538"/>
          </a:xfrm>
        </p:grpSpPr>
        <p:sp>
          <p:nvSpPr>
            <p:cNvPr id="101" name="Oval 120">
              <a:extLst>
                <a:ext uri="{FF2B5EF4-FFF2-40B4-BE49-F238E27FC236}">
                  <a16:creationId xmlns="" xmlns:a16="http://schemas.microsoft.com/office/drawing/2014/main" id="{9789FF8E-1A5B-45D0-9D4F-9E913C70AAE0}"/>
                </a:ext>
              </a:extLst>
            </p:cNvPr>
            <p:cNvSpPr/>
            <p:nvPr/>
          </p:nvSpPr>
          <p:spPr>
            <a:xfrm>
              <a:off x="4265623" y="4354696"/>
              <a:ext cx="1810848" cy="2810538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Freeform: Shape 98">
              <a:extLst>
                <a:ext uri="{FF2B5EF4-FFF2-40B4-BE49-F238E27FC236}">
                  <a16:creationId xmlns="" xmlns:a16="http://schemas.microsoft.com/office/drawing/2014/main" id="{2F0868A5-EF39-4182-917F-91DA5F11C2E9}"/>
                </a:ext>
              </a:extLst>
            </p:cNvPr>
            <p:cNvSpPr/>
            <p:nvPr/>
          </p:nvSpPr>
          <p:spPr>
            <a:xfrm>
              <a:off x="4745399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3" name="Rectangle 99">
              <a:extLst>
                <a:ext uri="{FF2B5EF4-FFF2-40B4-BE49-F238E27FC236}">
                  <a16:creationId xmlns="" xmlns:a16="http://schemas.microsoft.com/office/drawing/2014/main" id="{882F8A25-C8DC-422D-8FE5-2394C73AF96E}"/>
                </a:ext>
              </a:extLst>
            </p:cNvPr>
            <p:cNvSpPr/>
            <p:nvPr/>
          </p:nvSpPr>
          <p:spPr>
            <a:xfrm>
              <a:off x="4745399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Rectangle 100">
              <a:extLst>
                <a:ext uri="{FF2B5EF4-FFF2-40B4-BE49-F238E27FC236}">
                  <a16:creationId xmlns="" xmlns:a16="http://schemas.microsoft.com/office/drawing/2014/main" id="{2505EF82-E3D4-4049-9AF3-27731A9389C6}"/>
                </a:ext>
              </a:extLst>
            </p:cNvPr>
            <p:cNvSpPr/>
            <p:nvPr/>
          </p:nvSpPr>
          <p:spPr>
            <a:xfrm>
              <a:off x="5097847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Freeform: Shape 101">
              <a:extLst>
                <a:ext uri="{FF2B5EF4-FFF2-40B4-BE49-F238E27FC236}">
                  <a16:creationId xmlns="" xmlns:a16="http://schemas.microsoft.com/office/drawing/2014/main" id="{8F8D5815-A0E4-4B92-B02B-D356A239A3AA}"/>
                </a:ext>
              </a:extLst>
            </p:cNvPr>
            <p:cNvSpPr/>
            <p:nvPr/>
          </p:nvSpPr>
          <p:spPr>
            <a:xfrm>
              <a:off x="5122434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D9A6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6" name="Rectangle 102">
              <a:extLst>
                <a:ext uri="{FF2B5EF4-FFF2-40B4-BE49-F238E27FC236}">
                  <a16:creationId xmlns="" xmlns:a16="http://schemas.microsoft.com/office/drawing/2014/main" id="{A372C533-7BE2-47B2-A514-B883A81EF0B0}"/>
                </a:ext>
              </a:extLst>
            </p:cNvPr>
            <p:cNvSpPr/>
            <p:nvPr/>
          </p:nvSpPr>
          <p:spPr>
            <a:xfrm>
              <a:off x="4745325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D9A601"/>
                </a:gs>
                <a:gs pos="19000">
                  <a:srgbClr val="FEC107"/>
                </a:gs>
                <a:gs pos="83000">
                  <a:srgbClr val="FEC107"/>
                </a:gs>
                <a:gs pos="100000">
                  <a:srgbClr val="D9A60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7" name="مجموعة 106"/>
          <p:cNvGrpSpPr/>
          <p:nvPr/>
        </p:nvGrpSpPr>
        <p:grpSpPr>
          <a:xfrm rot="5400000">
            <a:off x="-1150" y="2857875"/>
            <a:ext cx="1810848" cy="2810538"/>
            <a:chOff x="6088775" y="4231761"/>
            <a:chExt cx="1810848" cy="2810538"/>
          </a:xfrm>
        </p:grpSpPr>
        <p:sp>
          <p:nvSpPr>
            <p:cNvPr id="108" name="Oval 121">
              <a:extLst>
                <a:ext uri="{FF2B5EF4-FFF2-40B4-BE49-F238E27FC236}">
                  <a16:creationId xmlns="" xmlns:a16="http://schemas.microsoft.com/office/drawing/2014/main" id="{D97E04F9-E955-451C-930A-641F33C6C21E}"/>
                </a:ext>
              </a:extLst>
            </p:cNvPr>
            <p:cNvSpPr/>
            <p:nvPr/>
          </p:nvSpPr>
          <p:spPr>
            <a:xfrm>
              <a:off x="6088775" y="4231761"/>
              <a:ext cx="1810848" cy="2810538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Freeform: Shape 104">
              <a:extLst>
                <a:ext uri="{FF2B5EF4-FFF2-40B4-BE49-F238E27FC236}">
                  <a16:creationId xmlns="" xmlns:a16="http://schemas.microsoft.com/office/drawing/2014/main" id="{B0483ECD-CEDE-4F47-AB98-EAF01720BA9B}"/>
                </a:ext>
              </a:extLst>
            </p:cNvPr>
            <p:cNvSpPr/>
            <p:nvPr/>
          </p:nvSpPr>
          <p:spPr>
            <a:xfrm>
              <a:off x="6555886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0" name="Rectangle 105">
              <a:extLst>
                <a:ext uri="{FF2B5EF4-FFF2-40B4-BE49-F238E27FC236}">
                  <a16:creationId xmlns="" xmlns:a16="http://schemas.microsoft.com/office/drawing/2014/main" id="{312B3983-3BE8-4029-8BDB-163802090DEA}"/>
                </a:ext>
              </a:extLst>
            </p:cNvPr>
            <p:cNvSpPr/>
            <p:nvPr/>
          </p:nvSpPr>
          <p:spPr>
            <a:xfrm>
              <a:off x="6555886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Rectangle 106">
              <a:extLst>
                <a:ext uri="{FF2B5EF4-FFF2-40B4-BE49-F238E27FC236}">
                  <a16:creationId xmlns="" xmlns:a16="http://schemas.microsoft.com/office/drawing/2014/main" id="{DD54657F-C562-4394-87D9-1930F6594241}"/>
                </a:ext>
              </a:extLst>
            </p:cNvPr>
            <p:cNvSpPr/>
            <p:nvPr/>
          </p:nvSpPr>
          <p:spPr>
            <a:xfrm>
              <a:off x="6908336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2" name="Freeform: Shape 107">
              <a:extLst>
                <a:ext uri="{FF2B5EF4-FFF2-40B4-BE49-F238E27FC236}">
                  <a16:creationId xmlns="" xmlns:a16="http://schemas.microsoft.com/office/drawing/2014/main" id="{4BED3F98-8E78-487A-BFE8-644502062528}"/>
                </a:ext>
              </a:extLst>
            </p:cNvPr>
            <p:cNvSpPr/>
            <p:nvPr/>
          </p:nvSpPr>
          <p:spPr>
            <a:xfrm>
              <a:off x="6932922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76A9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3" name="Rectangle 108">
              <a:extLst>
                <a:ext uri="{FF2B5EF4-FFF2-40B4-BE49-F238E27FC236}">
                  <a16:creationId xmlns="" xmlns:a16="http://schemas.microsoft.com/office/drawing/2014/main" id="{2CC77DBC-9132-4E1D-92FE-C360AA61D88E}"/>
                </a:ext>
              </a:extLst>
            </p:cNvPr>
            <p:cNvSpPr/>
            <p:nvPr/>
          </p:nvSpPr>
          <p:spPr>
            <a:xfrm>
              <a:off x="6555813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76A939"/>
                </a:gs>
                <a:gs pos="19000">
                  <a:srgbClr val="8BC24B"/>
                </a:gs>
                <a:gs pos="83000">
                  <a:srgbClr val="8BC24B"/>
                </a:gs>
                <a:gs pos="100000">
                  <a:srgbClr val="76A93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4" name="مجموعة 113"/>
          <p:cNvGrpSpPr/>
          <p:nvPr/>
        </p:nvGrpSpPr>
        <p:grpSpPr>
          <a:xfrm rot="5400000">
            <a:off x="141053" y="-553675"/>
            <a:ext cx="1810848" cy="2810538"/>
            <a:chOff x="7911928" y="4108828"/>
            <a:chExt cx="1810848" cy="2810538"/>
          </a:xfrm>
        </p:grpSpPr>
        <p:sp>
          <p:nvSpPr>
            <p:cNvPr id="115" name="Oval 122">
              <a:extLst>
                <a:ext uri="{FF2B5EF4-FFF2-40B4-BE49-F238E27FC236}">
                  <a16:creationId xmlns="" xmlns:a16="http://schemas.microsoft.com/office/drawing/2014/main" id="{8C8F9E2C-CEDB-4E13-8883-B6D5A986CF28}"/>
                </a:ext>
              </a:extLst>
            </p:cNvPr>
            <p:cNvSpPr/>
            <p:nvPr/>
          </p:nvSpPr>
          <p:spPr>
            <a:xfrm>
              <a:off x="7911928" y="4108828"/>
              <a:ext cx="1810848" cy="2810538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6" name="Freeform: Shape 110">
              <a:extLst>
                <a:ext uri="{FF2B5EF4-FFF2-40B4-BE49-F238E27FC236}">
                  <a16:creationId xmlns="" xmlns:a16="http://schemas.microsoft.com/office/drawing/2014/main" id="{3579DB3D-8265-4806-8B0F-6D64218EBCEC}"/>
                </a:ext>
              </a:extLst>
            </p:cNvPr>
            <p:cNvSpPr/>
            <p:nvPr/>
          </p:nvSpPr>
          <p:spPr>
            <a:xfrm>
              <a:off x="8366374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7" name="Rectangle 111">
              <a:extLst>
                <a:ext uri="{FF2B5EF4-FFF2-40B4-BE49-F238E27FC236}">
                  <a16:creationId xmlns="" xmlns:a16="http://schemas.microsoft.com/office/drawing/2014/main" id="{143465A6-1ACB-4CC6-9595-C36CA657744A}"/>
                </a:ext>
              </a:extLst>
            </p:cNvPr>
            <p:cNvSpPr/>
            <p:nvPr/>
          </p:nvSpPr>
          <p:spPr>
            <a:xfrm>
              <a:off x="8366374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Rectangle 112">
              <a:extLst>
                <a:ext uri="{FF2B5EF4-FFF2-40B4-BE49-F238E27FC236}">
                  <a16:creationId xmlns="" xmlns:a16="http://schemas.microsoft.com/office/drawing/2014/main" id="{CF40DF49-1F58-4541-9FF6-91BCDBF54570}"/>
                </a:ext>
              </a:extLst>
            </p:cNvPr>
            <p:cNvSpPr/>
            <p:nvPr/>
          </p:nvSpPr>
          <p:spPr>
            <a:xfrm>
              <a:off x="8718823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9" name="Freeform: Shape 113">
              <a:extLst>
                <a:ext uri="{FF2B5EF4-FFF2-40B4-BE49-F238E27FC236}">
                  <a16:creationId xmlns="" xmlns:a16="http://schemas.microsoft.com/office/drawing/2014/main" id="{90BF7ED5-5379-4AE2-ACF1-84A557328275}"/>
                </a:ext>
              </a:extLst>
            </p:cNvPr>
            <p:cNvSpPr/>
            <p:nvPr/>
          </p:nvSpPr>
          <p:spPr>
            <a:xfrm>
              <a:off x="8743409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35A2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0" name="Rectangle 114">
              <a:extLst>
                <a:ext uri="{FF2B5EF4-FFF2-40B4-BE49-F238E27FC236}">
                  <a16:creationId xmlns="" xmlns:a16="http://schemas.microsoft.com/office/drawing/2014/main" id="{D5EED04B-B57A-4A2D-990F-82C7DDEF76B2}"/>
                </a:ext>
              </a:extLst>
            </p:cNvPr>
            <p:cNvSpPr/>
            <p:nvPr/>
          </p:nvSpPr>
          <p:spPr>
            <a:xfrm>
              <a:off x="8366300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35A2AD"/>
                </a:gs>
                <a:gs pos="19000">
                  <a:srgbClr val="65C7D0"/>
                </a:gs>
                <a:gs pos="83000">
                  <a:srgbClr val="65C7D0"/>
                </a:gs>
                <a:gs pos="100000">
                  <a:srgbClr val="35A2AD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1" name="مجموعة 120"/>
          <p:cNvGrpSpPr/>
          <p:nvPr/>
        </p:nvGrpSpPr>
        <p:grpSpPr>
          <a:xfrm>
            <a:off x="2181123" y="4733271"/>
            <a:ext cx="2779296" cy="2376810"/>
            <a:chOff x="2362987" y="3154407"/>
            <a:chExt cx="2779296" cy="2376810"/>
          </a:xfrm>
        </p:grpSpPr>
        <p:sp>
          <p:nvSpPr>
            <p:cNvPr id="122" name="Freeform: Shape 103">
              <a:extLst>
                <a:ext uri="{FF2B5EF4-FFF2-40B4-BE49-F238E27FC236}">
                  <a16:creationId xmlns:a16="http://schemas.microsoft.com/office/drawing/2014/main" xmlns="" id="{C0AEAE91-822D-4847-A337-08393FBFFFCF}"/>
                </a:ext>
              </a:extLst>
            </p:cNvPr>
            <p:cNvSpPr/>
            <p:nvPr/>
          </p:nvSpPr>
          <p:spPr>
            <a:xfrm rot="13679194">
              <a:off x="2455638" y="3061756"/>
              <a:ext cx="2376810" cy="2562111"/>
            </a:xfrm>
            <a:custGeom>
              <a:avLst/>
              <a:gdLst>
                <a:gd name="connsiteX0" fmla="*/ 479118 w 3007111"/>
                <a:gd name="connsiteY0" fmla="*/ 3100942 h 3210454"/>
                <a:gd name="connsiteX1" fmla="*/ 529597 w 3007111"/>
                <a:gd name="connsiteY1" fmla="*/ 2842397 h 3210454"/>
                <a:gd name="connsiteX2" fmla="*/ 192497 w 3007111"/>
                <a:gd name="connsiteY2" fmla="*/ 2776582 h 3210454"/>
                <a:gd name="connsiteX3" fmla="*/ 246712 w 3007111"/>
                <a:gd name="connsiteY3" fmla="*/ 2498901 h 3210454"/>
                <a:gd name="connsiteX4" fmla="*/ 0 w 3007111"/>
                <a:gd name="connsiteY4" fmla="*/ 2450733 h 3210454"/>
                <a:gd name="connsiteX5" fmla="*/ 69834 w 3007111"/>
                <a:gd name="connsiteY5" fmla="*/ 2093048 h 3210454"/>
                <a:gd name="connsiteX6" fmla="*/ 304470 w 3007111"/>
                <a:gd name="connsiteY6" fmla="*/ 2138859 h 3210454"/>
                <a:gd name="connsiteX7" fmla="*/ 380179 w 3007111"/>
                <a:gd name="connsiteY7" fmla="*/ 1751081 h 3210454"/>
                <a:gd name="connsiteX8" fmla="*/ 645309 w 3007111"/>
                <a:gd name="connsiteY8" fmla="*/ 1802845 h 3210454"/>
                <a:gd name="connsiteX9" fmla="*/ 721793 w 3007111"/>
                <a:gd name="connsiteY9" fmla="*/ 1411097 h 3210454"/>
                <a:gd name="connsiteX10" fmla="*/ 986923 w 3007111"/>
                <a:gd name="connsiteY10" fmla="*/ 1462861 h 3210454"/>
                <a:gd name="connsiteX11" fmla="*/ 1063407 w 3007111"/>
                <a:gd name="connsiteY11" fmla="*/ 1071114 h 3210454"/>
                <a:gd name="connsiteX12" fmla="*/ 1328537 w 3007111"/>
                <a:gd name="connsiteY12" fmla="*/ 1122878 h 3210454"/>
                <a:gd name="connsiteX13" fmla="*/ 1397147 w 3007111"/>
                <a:gd name="connsiteY13" fmla="*/ 771464 h 3210454"/>
                <a:gd name="connsiteX14" fmla="*/ 1463202 w 3007111"/>
                <a:gd name="connsiteY14" fmla="*/ 784360 h 3210454"/>
                <a:gd name="connsiteX15" fmla="*/ 1467543 w 3007111"/>
                <a:gd name="connsiteY15" fmla="*/ 626746 h 3210454"/>
                <a:gd name="connsiteX16" fmla="*/ 2336791 w 3007111"/>
                <a:gd name="connsiteY16" fmla="*/ 650689 h 3210454"/>
                <a:gd name="connsiteX17" fmla="*/ 1963146 w 3007111"/>
                <a:gd name="connsiteY17" fmla="*/ 199263 h 3210454"/>
                <a:gd name="connsiteX18" fmla="*/ 2197281 w 3007111"/>
                <a:gd name="connsiteY18" fmla="*/ 5469 h 3210454"/>
                <a:gd name="connsiteX19" fmla="*/ 2197281 w 3007111"/>
                <a:gd name="connsiteY19" fmla="*/ 1439 h 3210454"/>
                <a:gd name="connsiteX20" fmla="*/ 2202151 w 3007111"/>
                <a:gd name="connsiteY20" fmla="*/ 1439 h 3210454"/>
                <a:gd name="connsiteX21" fmla="*/ 2203889 w 3007111"/>
                <a:gd name="connsiteY21" fmla="*/ 0 h 3210454"/>
                <a:gd name="connsiteX22" fmla="*/ 2205079 w 3007111"/>
                <a:gd name="connsiteY22" fmla="*/ 1439 h 3210454"/>
                <a:gd name="connsiteX23" fmla="*/ 3007111 w 3007111"/>
                <a:gd name="connsiteY23" fmla="*/ 1439 h 3210454"/>
                <a:gd name="connsiteX24" fmla="*/ 3007111 w 3007111"/>
                <a:gd name="connsiteY24" fmla="*/ 266529 h 3210454"/>
                <a:gd name="connsiteX25" fmla="*/ 2424494 w 3007111"/>
                <a:gd name="connsiteY25" fmla="*/ 266529 h 3210454"/>
                <a:gd name="connsiteX26" fmla="*/ 2751927 w 3007111"/>
                <a:gd name="connsiteY26" fmla="*/ 662123 h 3210454"/>
                <a:gd name="connsiteX27" fmla="*/ 2754699 w 3007111"/>
                <a:gd name="connsiteY27" fmla="*/ 662199 h 3210454"/>
                <a:gd name="connsiteX28" fmla="*/ 2754611 w 3007111"/>
                <a:gd name="connsiteY28" fmla="*/ 665367 h 3210454"/>
                <a:gd name="connsiteX29" fmla="*/ 2755763 w 3007111"/>
                <a:gd name="connsiteY29" fmla="*/ 666757 h 3210454"/>
                <a:gd name="connsiteX30" fmla="*/ 2754545 w 3007111"/>
                <a:gd name="connsiteY30" fmla="*/ 667765 h 3210454"/>
                <a:gd name="connsiteX31" fmla="*/ 2746824 w 3007111"/>
                <a:gd name="connsiteY31" fmla="*/ 948072 h 3210454"/>
                <a:gd name="connsiteX32" fmla="*/ 2228607 w 3007111"/>
                <a:gd name="connsiteY32" fmla="*/ 933798 h 3210454"/>
                <a:gd name="connsiteX33" fmla="*/ 2871273 w 3007111"/>
                <a:gd name="connsiteY33" fmla="*/ 1059272 h 3210454"/>
                <a:gd name="connsiteX34" fmla="*/ 2799028 w 3007111"/>
                <a:gd name="connsiteY34" fmla="*/ 1429303 h 3210454"/>
                <a:gd name="connsiteX35" fmla="*/ 2533898 w 3007111"/>
                <a:gd name="connsiteY35" fmla="*/ 1377539 h 3210454"/>
                <a:gd name="connsiteX36" fmla="*/ 2457414 w 3007111"/>
                <a:gd name="connsiteY36" fmla="*/ 1769287 h 3210454"/>
                <a:gd name="connsiteX37" fmla="*/ 2192284 w 3007111"/>
                <a:gd name="connsiteY37" fmla="*/ 1717523 h 3210454"/>
                <a:gd name="connsiteX38" fmla="*/ 2115800 w 3007111"/>
                <a:gd name="connsiteY38" fmla="*/ 2109271 h 3210454"/>
                <a:gd name="connsiteX39" fmla="*/ 1850670 w 3007111"/>
                <a:gd name="connsiteY39" fmla="*/ 2057507 h 3210454"/>
                <a:gd name="connsiteX40" fmla="*/ 1774186 w 3007111"/>
                <a:gd name="connsiteY40" fmla="*/ 2449255 h 3210454"/>
                <a:gd name="connsiteX41" fmla="*/ 1539551 w 3007111"/>
                <a:gd name="connsiteY41" fmla="*/ 2403444 h 3210454"/>
                <a:gd name="connsiteX42" fmla="*/ 1474126 w 3007111"/>
                <a:gd name="connsiteY42" fmla="*/ 2738541 h 3210454"/>
                <a:gd name="connsiteX43" fmla="*/ 1325757 w 3007111"/>
                <a:gd name="connsiteY43" fmla="*/ 2709573 h 3210454"/>
                <a:gd name="connsiteX44" fmla="*/ 1271542 w 3007111"/>
                <a:gd name="connsiteY44" fmla="*/ 2987254 h 3210454"/>
                <a:gd name="connsiteX45" fmla="*/ 1090506 w 3007111"/>
                <a:gd name="connsiteY45" fmla="*/ 2951909 h 3210454"/>
                <a:gd name="connsiteX46" fmla="*/ 1040028 w 3007111"/>
                <a:gd name="connsiteY46" fmla="*/ 3210454 h 321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3007111" h="3210454">
                  <a:moveTo>
                    <a:pt x="479118" y="3100942"/>
                  </a:moveTo>
                  <a:lnTo>
                    <a:pt x="529597" y="2842397"/>
                  </a:lnTo>
                  <a:lnTo>
                    <a:pt x="192497" y="2776582"/>
                  </a:lnTo>
                  <a:lnTo>
                    <a:pt x="246712" y="2498901"/>
                  </a:lnTo>
                  <a:lnTo>
                    <a:pt x="0" y="2450733"/>
                  </a:lnTo>
                  <a:lnTo>
                    <a:pt x="69834" y="2093048"/>
                  </a:lnTo>
                  <a:lnTo>
                    <a:pt x="304470" y="2138859"/>
                  </a:lnTo>
                  <a:lnTo>
                    <a:pt x="380179" y="1751081"/>
                  </a:lnTo>
                  <a:lnTo>
                    <a:pt x="645309" y="1802845"/>
                  </a:lnTo>
                  <a:lnTo>
                    <a:pt x="721793" y="1411097"/>
                  </a:lnTo>
                  <a:lnTo>
                    <a:pt x="986923" y="1462861"/>
                  </a:lnTo>
                  <a:lnTo>
                    <a:pt x="1063407" y="1071114"/>
                  </a:lnTo>
                  <a:lnTo>
                    <a:pt x="1328537" y="1122878"/>
                  </a:lnTo>
                  <a:lnTo>
                    <a:pt x="1397147" y="771464"/>
                  </a:lnTo>
                  <a:lnTo>
                    <a:pt x="1463202" y="784360"/>
                  </a:lnTo>
                  <a:lnTo>
                    <a:pt x="1467543" y="626746"/>
                  </a:lnTo>
                  <a:lnTo>
                    <a:pt x="2336791" y="650689"/>
                  </a:lnTo>
                  <a:lnTo>
                    <a:pt x="1963146" y="199263"/>
                  </a:lnTo>
                  <a:lnTo>
                    <a:pt x="2197281" y="5469"/>
                  </a:lnTo>
                  <a:lnTo>
                    <a:pt x="2197281" y="1439"/>
                  </a:lnTo>
                  <a:lnTo>
                    <a:pt x="2202151" y="1439"/>
                  </a:lnTo>
                  <a:lnTo>
                    <a:pt x="2203889" y="0"/>
                  </a:lnTo>
                  <a:lnTo>
                    <a:pt x="2205079" y="1439"/>
                  </a:lnTo>
                  <a:lnTo>
                    <a:pt x="3007111" y="1439"/>
                  </a:lnTo>
                  <a:lnTo>
                    <a:pt x="3007111" y="266529"/>
                  </a:lnTo>
                  <a:lnTo>
                    <a:pt x="2424494" y="266529"/>
                  </a:lnTo>
                  <a:lnTo>
                    <a:pt x="2751927" y="662123"/>
                  </a:lnTo>
                  <a:lnTo>
                    <a:pt x="2754699" y="662199"/>
                  </a:lnTo>
                  <a:lnTo>
                    <a:pt x="2754611" y="665367"/>
                  </a:lnTo>
                  <a:lnTo>
                    <a:pt x="2755763" y="666757"/>
                  </a:lnTo>
                  <a:lnTo>
                    <a:pt x="2754545" y="667765"/>
                  </a:lnTo>
                  <a:lnTo>
                    <a:pt x="2746824" y="948072"/>
                  </a:lnTo>
                  <a:lnTo>
                    <a:pt x="2228607" y="933798"/>
                  </a:lnTo>
                  <a:lnTo>
                    <a:pt x="2871273" y="1059272"/>
                  </a:lnTo>
                  <a:lnTo>
                    <a:pt x="2799028" y="1429303"/>
                  </a:lnTo>
                  <a:lnTo>
                    <a:pt x="2533898" y="1377539"/>
                  </a:lnTo>
                  <a:lnTo>
                    <a:pt x="2457414" y="1769287"/>
                  </a:lnTo>
                  <a:lnTo>
                    <a:pt x="2192284" y="1717523"/>
                  </a:lnTo>
                  <a:lnTo>
                    <a:pt x="2115800" y="2109271"/>
                  </a:lnTo>
                  <a:lnTo>
                    <a:pt x="1850670" y="2057507"/>
                  </a:lnTo>
                  <a:lnTo>
                    <a:pt x="1774186" y="2449255"/>
                  </a:lnTo>
                  <a:lnTo>
                    <a:pt x="1539551" y="2403444"/>
                  </a:lnTo>
                  <a:lnTo>
                    <a:pt x="1474126" y="2738541"/>
                  </a:lnTo>
                  <a:lnTo>
                    <a:pt x="1325757" y="2709573"/>
                  </a:lnTo>
                  <a:lnTo>
                    <a:pt x="1271542" y="2987254"/>
                  </a:lnTo>
                  <a:lnTo>
                    <a:pt x="1090506" y="2951909"/>
                  </a:lnTo>
                  <a:lnTo>
                    <a:pt x="1040028" y="3210454"/>
                  </a:lnTo>
                  <a:close/>
                </a:path>
              </a:pathLst>
            </a:custGeom>
            <a:solidFill>
              <a:srgbClr val="FF007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3" name="TextBox 151">
              <a:extLst>
                <a:ext uri="{FF2B5EF4-FFF2-40B4-BE49-F238E27FC236}">
                  <a16:creationId xmlns:a16="http://schemas.microsoft.com/office/drawing/2014/main" xmlns="" id="{0E5FF94F-158C-4092-8610-C6C88E1B21AE}"/>
                </a:ext>
              </a:extLst>
            </p:cNvPr>
            <p:cNvSpPr txBox="1"/>
            <p:nvPr/>
          </p:nvSpPr>
          <p:spPr>
            <a:xfrm>
              <a:off x="2427789" y="3942756"/>
              <a:ext cx="271449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b="1" dirty="0" smtClean="0">
                  <a:solidFill>
                    <a:schemeClr val="tx2">
                      <a:lumMod val="50000"/>
                    </a:schemeClr>
                  </a:solidFill>
                  <a:latin typeface="AXtManalBold"/>
                </a:rPr>
                <a:t>لأنَّ النُّفَايات تُلَوثُ ماءَ البَحْرِ و تتسَمَّمُ الأسْمَاكُ</a:t>
              </a:r>
              <a:endParaRPr lang="ar-SY" sz="2000" b="1" dirty="0">
                <a:solidFill>
                  <a:schemeClr val="tx2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47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6" grpId="0" animBg="1"/>
      <p:bldP spid="7" grpId="0"/>
      <p:bldP spid="82" grpId="0" animBg="1"/>
      <p:bldP spid="83" grpId="0" animBg="1"/>
      <p:bldP spid="84" grpId="0" animBg="1"/>
      <p:bldP spid="85" grpId="0" animBg="1"/>
      <p:bldP spid="46" grpId="0" animBg="1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=""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=""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0" name="Group 89">
            <a:extLst>
              <a:ext uri="{FF2B5EF4-FFF2-40B4-BE49-F238E27FC236}">
                <a16:creationId xmlns=""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=""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=""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=""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=""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=""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=""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=""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=""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=""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=""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=""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=""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=""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=""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=""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=""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=""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=""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=""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=""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=""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=""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=""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=""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=""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=""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=""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=""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=""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=""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=""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=""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=""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=""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=""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=""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=""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=""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=""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=""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=""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=""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=""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=""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=""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=""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=""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=""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=""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=""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=""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=""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=""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=""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=""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=""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=""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=""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=""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=""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=""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=""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=""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=""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=""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=""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=""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=""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44" name="Group 343">
            <a:extLst>
              <a:ext uri="{FF2B5EF4-FFF2-40B4-BE49-F238E27FC236}">
                <a16:creationId xmlns=""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=""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=""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=""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=""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=""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=""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=""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=""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=""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=""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=""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=""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=""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=""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=""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=""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=""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=""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=""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=""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=""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=""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=""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=""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=""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=""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=""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=""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=""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=""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=""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=""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=""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=""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=""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=""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=""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=""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=""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=""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=""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=""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=""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=""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=""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=""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=""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=""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=""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=""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=""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=""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=""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=""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=""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=""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=""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=""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=""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=""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=""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=""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=""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=""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=""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=""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=""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=""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=""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=""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=""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=""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=""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=""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=""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=""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=""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=""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=""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=""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=""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=""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=""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=""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=""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=""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=""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=""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=""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=""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=""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=""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=""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=""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=""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=""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=""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=""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=""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=""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=""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=""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=""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=""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=""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=""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=""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=""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=""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=""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=""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=""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=""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=""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=""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=""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=""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=""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=""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=""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=""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=""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=""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=""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=""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=""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=""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=""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=""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=""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=""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=""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=""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=""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=""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=""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=""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=""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=""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=""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=""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=""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=""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=""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=""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=""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=""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=""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=""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=""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=""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=""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=""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=""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=""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=""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=""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=""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=""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=""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=""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=""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=""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=""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=""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=""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=""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=""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=""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=""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=""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=""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=""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=""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=""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=""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=""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=""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=""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=""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=""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=""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=""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=""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=""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=""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=""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=""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=""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=""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=""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=""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=""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=""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=""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=""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=""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=""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=""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=""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=""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=""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=""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=""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=""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=""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=""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=""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=""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=""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=""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=""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=""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=""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=""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=""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=""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=""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=""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=""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=""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=""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=""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=""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=""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=""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=""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=""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=""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=""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=""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=""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=""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=""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=""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=""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=""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=""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=""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=""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=""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=""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=""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=""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=""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=""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=""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=""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=""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29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="" xmlns:a16="http://schemas.microsoft.com/office/drawing/2014/main" id="{D635B0E6-0AF9-4A2C-80B4-7B41A548BB8E}"/>
              </a:ext>
            </a:extLst>
          </p:cNvPr>
          <p:cNvSpPr/>
          <p:nvPr/>
        </p:nvSpPr>
        <p:spPr>
          <a:xfrm>
            <a:off x="3398724" y="812489"/>
            <a:ext cx="1840823" cy="1840823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6B64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2A2E216F-58BF-4979-B777-447399320361}"/>
              </a:ext>
            </a:extLst>
          </p:cNvPr>
          <p:cNvSpPr/>
          <p:nvPr/>
        </p:nvSpPr>
        <p:spPr>
          <a:xfrm>
            <a:off x="5401246" y="3040962"/>
            <a:ext cx="483623" cy="483623"/>
          </a:xfrm>
          <a:prstGeom prst="ellipse">
            <a:avLst/>
          </a:prstGeom>
          <a:solidFill>
            <a:srgbClr val="6B64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="" xmlns:a16="http://schemas.microsoft.com/office/drawing/2014/main" id="{AF736DBC-5D32-42C0-A996-7011698A01FA}"/>
              </a:ext>
            </a:extLst>
          </p:cNvPr>
          <p:cNvSpPr/>
          <p:nvPr/>
        </p:nvSpPr>
        <p:spPr>
          <a:xfrm>
            <a:off x="5766535" y="3340228"/>
            <a:ext cx="1613172" cy="1613172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8D48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65F19726-51C1-4218-85F5-3753287E0021}"/>
              </a:ext>
            </a:extLst>
          </p:cNvPr>
          <p:cNvSpPr/>
          <p:nvPr/>
        </p:nvSpPr>
        <p:spPr>
          <a:xfrm>
            <a:off x="2549539" y="3571691"/>
            <a:ext cx="2219875" cy="2219876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1DCCC4F3-045E-4D91-8609-EC9922FF4D91}"/>
              </a:ext>
            </a:extLst>
          </p:cNvPr>
          <p:cNvSpPr/>
          <p:nvPr/>
        </p:nvSpPr>
        <p:spPr>
          <a:xfrm>
            <a:off x="3214152" y="3000503"/>
            <a:ext cx="227654" cy="227654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FCD271DF-082B-4F8A-AD37-0DFBC7697867}"/>
              </a:ext>
            </a:extLst>
          </p:cNvPr>
          <p:cNvSpPr/>
          <p:nvPr/>
        </p:nvSpPr>
        <p:spPr>
          <a:xfrm>
            <a:off x="3256303" y="734064"/>
            <a:ext cx="284840" cy="284840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="" xmlns:a16="http://schemas.microsoft.com/office/drawing/2014/main" id="{10613CF5-9B51-418E-AC77-72FE30C82508}"/>
              </a:ext>
            </a:extLst>
          </p:cNvPr>
          <p:cNvSpPr/>
          <p:nvPr/>
        </p:nvSpPr>
        <p:spPr>
          <a:xfrm>
            <a:off x="5335666" y="1492170"/>
            <a:ext cx="368714" cy="368714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31">
            <a:extLst>
              <a:ext uri="{FF2B5EF4-FFF2-40B4-BE49-F238E27FC236}">
                <a16:creationId xmlns="" xmlns:a16="http://schemas.microsoft.com/office/drawing/2014/main" id="{53F17AFA-75A0-4008-A35B-219D32CAF4CD}"/>
              </a:ext>
            </a:extLst>
          </p:cNvPr>
          <p:cNvGrpSpPr/>
          <p:nvPr/>
        </p:nvGrpSpPr>
        <p:grpSpPr>
          <a:xfrm flipH="1">
            <a:off x="5457666" y="36707"/>
            <a:ext cx="6305974" cy="1036307"/>
            <a:chOff x="320494" y="795384"/>
            <a:chExt cx="6305974" cy="1036307"/>
          </a:xfrm>
        </p:grpSpPr>
        <p:sp>
          <p:nvSpPr>
            <p:cNvPr id="29" name="Rectangle 32">
              <a:extLst>
                <a:ext uri="{FF2B5EF4-FFF2-40B4-BE49-F238E27FC236}">
                  <a16:creationId xmlns="" xmlns:a16="http://schemas.microsoft.com/office/drawing/2014/main" id="{64B6F9C5-992B-4867-8BD1-C501B88A9F22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33">
              <a:extLst>
                <a:ext uri="{FF2B5EF4-FFF2-40B4-BE49-F238E27FC236}">
                  <a16:creationId xmlns="" xmlns:a16="http://schemas.microsoft.com/office/drawing/2014/main" id="{447E3EEA-DA68-4C67-90F7-522D4B852230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4">
              <a:extLst>
                <a:ext uri="{FF2B5EF4-FFF2-40B4-BE49-F238E27FC236}">
                  <a16:creationId xmlns="" xmlns:a16="http://schemas.microsoft.com/office/drawing/2014/main" id="{0ECCA49F-8E4C-4564-8181-C0118FC650C4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أُسَمِّيْ الحَرفَ و أُلَوِّنُهُ : </a:t>
              </a:r>
              <a:endParaRPr lang="en-US" sz="2400" dirty="0"/>
            </a:p>
          </p:txBody>
        </p:sp>
        <p:grpSp>
          <p:nvGrpSpPr>
            <p:cNvPr id="32" name="Group 35">
              <a:extLst>
                <a:ext uri="{FF2B5EF4-FFF2-40B4-BE49-F238E27FC236}">
                  <a16:creationId xmlns="" xmlns:a16="http://schemas.microsoft.com/office/drawing/2014/main" id="{84B1B63B-FE2E-40AD-922C-A7036B2D8A5C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35" name="Oval 38">
                <a:extLst>
                  <a:ext uri="{FF2B5EF4-FFF2-40B4-BE49-F238E27FC236}">
                    <a16:creationId xmlns="" xmlns:a16="http://schemas.microsoft.com/office/drawing/2014/main" id="{09BB2432-0F43-4B2B-8725-4F9FF0EFE673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Freeform: Shape 39">
                <a:extLst>
                  <a:ext uri="{FF2B5EF4-FFF2-40B4-BE49-F238E27FC236}">
                    <a16:creationId xmlns="" xmlns:a16="http://schemas.microsoft.com/office/drawing/2014/main" id="{09B6F84E-89EA-46C0-B2EE-B88DD55C9762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3" name="Freeform: Shape 36">
              <a:extLst>
                <a:ext uri="{FF2B5EF4-FFF2-40B4-BE49-F238E27FC236}">
                  <a16:creationId xmlns="" xmlns:a16="http://schemas.microsoft.com/office/drawing/2014/main" id="{B58C47BB-99D8-4DB8-8477-176FF39F30FE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7">
              <a:extLst>
                <a:ext uri="{FF2B5EF4-FFF2-40B4-BE49-F238E27FC236}">
                  <a16:creationId xmlns="" xmlns:a16="http://schemas.microsoft.com/office/drawing/2014/main" id="{3668E4EF-DCC3-4D4B-862A-408B29B7BF43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Rectangle 3">
            <a:extLst>
              <a:ext uri="{FF2B5EF4-FFF2-40B4-BE49-F238E27FC236}">
                <a16:creationId xmlns="" xmlns:a16="http://schemas.microsoft.com/office/drawing/2014/main" id="{A650EE87-109A-4FFC-B85B-9C8EF6F3F81E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798F09D0-AFF8-4AD8-A29D-344971D221C8}"/>
              </a:ext>
            </a:extLst>
          </p:cNvPr>
          <p:cNvSpPr/>
          <p:nvPr/>
        </p:nvSpPr>
        <p:spPr>
          <a:xfrm>
            <a:off x="7995313" y="3227970"/>
            <a:ext cx="483623" cy="483623"/>
          </a:xfrm>
          <a:prstGeom prst="ellipse">
            <a:avLst/>
          </a:prstGeom>
          <a:solidFill>
            <a:srgbClr val="6B64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CFD984F2-4C96-4EFE-AC95-BE7953244301}"/>
              </a:ext>
            </a:extLst>
          </p:cNvPr>
          <p:cNvSpPr/>
          <p:nvPr/>
        </p:nvSpPr>
        <p:spPr>
          <a:xfrm>
            <a:off x="1767976" y="3000315"/>
            <a:ext cx="227654" cy="227654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11F8E2C1-2B91-4295-B8D9-0A0B5BCDC088}"/>
              </a:ext>
            </a:extLst>
          </p:cNvPr>
          <p:cNvSpPr/>
          <p:nvPr/>
        </p:nvSpPr>
        <p:spPr>
          <a:xfrm>
            <a:off x="4962063" y="2674982"/>
            <a:ext cx="277484" cy="277484"/>
          </a:xfrm>
          <a:prstGeom prst="ellipse">
            <a:avLst/>
          </a:prstGeom>
          <a:solidFill>
            <a:srgbClr val="7DC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61F5654E-DD53-4EA1-8492-29657A71FB57}"/>
              </a:ext>
            </a:extLst>
          </p:cNvPr>
          <p:cNvSpPr/>
          <p:nvPr/>
        </p:nvSpPr>
        <p:spPr>
          <a:xfrm>
            <a:off x="1840108" y="3527236"/>
            <a:ext cx="368714" cy="368714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82901DBA-6276-491D-86F0-AD96D1EB285E}"/>
              </a:ext>
            </a:extLst>
          </p:cNvPr>
          <p:cNvSpPr/>
          <p:nvPr/>
        </p:nvSpPr>
        <p:spPr>
          <a:xfrm>
            <a:off x="1782653" y="1964770"/>
            <a:ext cx="483623" cy="483623"/>
          </a:xfrm>
          <a:prstGeom prst="ellipse">
            <a:avLst/>
          </a:prstGeom>
          <a:solidFill>
            <a:srgbClr val="6B64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ABBD9FEE-CB75-4531-8F23-67920B7BD8BE}"/>
              </a:ext>
            </a:extLst>
          </p:cNvPr>
          <p:cNvSpPr/>
          <p:nvPr/>
        </p:nvSpPr>
        <p:spPr>
          <a:xfrm>
            <a:off x="5744723" y="6166522"/>
            <a:ext cx="526250" cy="526250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Oval 47">
            <a:extLst>
              <a:ext uri="{FF2B5EF4-FFF2-40B4-BE49-F238E27FC236}">
                <a16:creationId xmlns="" xmlns:a16="http://schemas.microsoft.com/office/drawing/2014/main" id="{D6A27358-FCA9-4842-A958-A98DB8618FE6}"/>
              </a:ext>
            </a:extLst>
          </p:cNvPr>
          <p:cNvSpPr/>
          <p:nvPr/>
        </p:nvSpPr>
        <p:spPr>
          <a:xfrm>
            <a:off x="5692496" y="4937879"/>
            <a:ext cx="264149" cy="264149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49742B2-22E2-40E4-B4AD-D4CAEB552868}"/>
              </a:ext>
            </a:extLst>
          </p:cNvPr>
          <p:cNvSpPr/>
          <p:nvPr/>
        </p:nvSpPr>
        <p:spPr>
          <a:xfrm>
            <a:off x="6847422" y="2962941"/>
            <a:ext cx="227654" cy="227654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5451D611-6F79-42DD-AB09-65E991053E57}"/>
              </a:ext>
            </a:extLst>
          </p:cNvPr>
          <p:cNvSpPr/>
          <p:nvPr/>
        </p:nvSpPr>
        <p:spPr>
          <a:xfrm>
            <a:off x="4821813" y="5160747"/>
            <a:ext cx="417734" cy="417734"/>
          </a:xfrm>
          <a:prstGeom prst="ellipse">
            <a:avLst/>
          </a:prstGeom>
          <a:solidFill>
            <a:srgbClr val="7DC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Left Brace 51">
            <a:extLst>
              <a:ext uri="{FF2B5EF4-FFF2-40B4-BE49-F238E27FC236}">
                <a16:creationId xmlns="" xmlns:a16="http://schemas.microsoft.com/office/drawing/2014/main" id="{46CAF2D4-3E80-48B7-B735-B6FBA00248FB}"/>
              </a:ext>
            </a:extLst>
          </p:cNvPr>
          <p:cNvSpPr/>
          <p:nvPr/>
        </p:nvSpPr>
        <p:spPr>
          <a:xfrm>
            <a:off x="5335666" y="1603055"/>
            <a:ext cx="65580" cy="73472"/>
          </a:xfrm>
          <a:prstGeom prst="lef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2168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"/>
                            </p:stCondLst>
                            <p:childTnLst>
                              <p:par>
                                <p:cTn id="8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9" grpId="0" animBg="1"/>
      <p:bldP spid="13" grpId="0" animBg="1"/>
      <p:bldP spid="16" grpId="0" animBg="1"/>
      <p:bldP spid="16" grpId="1" animBg="1"/>
      <p:bldP spid="21" grpId="0" animBg="1"/>
      <p:bldP spid="22" grpId="0" animBg="1"/>
      <p:bldP spid="27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="" xmlns:a16="http://schemas.microsoft.com/office/drawing/2014/main" id="{C2B2BCC7-23C8-424C-93E3-62C5972C62FA}"/>
              </a:ext>
            </a:extLst>
          </p:cNvPr>
          <p:cNvGrpSpPr/>
          <p:nvPr/>
        </p:nvGrpSpPr>
        <p:grpSpPr>
          <a:xfrm>
            <a:off x="4775320" y="971763"/>
            <a:ext cx="3050557" cy="2629432"/>
            <a:chOff x="4619767" y="1076435"/>
            <a:chExt cx="3050557" cy="2629432"/>
          </a:xfrm>
        </p:grpSpPr>
        <p:sp>
          <p:nvSpPr>
            <p:cNvPr id="5" name="Oval 4">
              <a:extLst>
                <a:ext uri="{FF2B5EF4-FFF2-40B4-BE49-F238E27FC236}">
                  <a16:creationId xmlns="" xmlns:a16="http://schemas.microsoft.com/office/drawing/2014/main" id="{454D9C68-B736-4210-92F8-2DB2CCE96B2C}"/>
                </a:ext>
              </a:extLst>
            </p:cNvPr>
            <p:cNvSpPr/>
            <p:nvPr/>
          </p:nvSpPr>
          <p:spPr>
            <a:xfrm>
              <a:off x="5040892" y="1076435"/>
              <a:ext cx="2629432" cy="26294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TextBox 23">
              <a:extLst>
                <a:ext uri="{FF2B5EF4-FFF2-40B4-BE49-F238E27FC236}">
                  <a16:creationId xmlns="" xmlns:a16="http://schemas.microsoft.com/office/drawing/2014/main" id="{AE235A11-DE85-44A6-9DD1-F385BEBB09F5}"/>
                </a:ext>
              </a:extLst>
            </p:cNvPr>
            <p:cNvSpPr txBox="1"/>
            <p:nvPr/>
          </p:nvSpPr>
          <p:spPr>
            <a:xfrm>
              <a:off x="5031746" y="2133934"/>
              <a:ext cx="19640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="" xmlns:a16="http://schemas.microsoft.com/office/drawing/2014/main" id="{8115A0AC-CE8F-4C50-A70B-19575B0781C2}"/>
                </a:ext>
              </a:extLst>
            </p:cNvPr>
            <p:cNvSpPr txBox="1"/>
            <p:nvPr/>
          </p:nvSpPr>
          <p:spPr>
            <a:xfrm>
              <a:off x="4619767" y="1318326"/>
              <a:ext cx="2378968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000" dirty="0">
                  <a:latin typeface="Century Gothic" panose="020B0502020202020204" pitchFamily="34" charset="0"/>
                </a:rPr>
                <a:t>قَالَ فَوَّازٌ : </a:t>
              </a:r>
            </a:p>
            <a:p>
              <a:pPr algn="ctr"/>
              <a:r>
                <a:rPr lang="ar-SY" sz="2000" dirty="0" smtClean="0">
                  <a:latin typeface="Century Gothic" panose="020B0502020202020204" pitchFamily="34" charset="0"/>
                </a:rPr>
                <a:t>فيْ 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</a:t>
              </a:r>
              <a:r>
                <a:rPr lang="ar-SY" sz="2000" dirty="0" smtClean="0">
                  <a:latin typeface="Century Gothic" panose="020B0502020202020204" pitchFamily="34" charset="0"/>
                </a:rPr>
                <a:t>َيْتِنَا مَكْتَ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بَ</a:t>
              </a:r>
              <a:r>
                <a:rPr lang="ar-SY" sz="2000" dirty="0" smtClean="0">
                  <a:latin typeface="Century Gothic" panose="020B0502020202020204" pitchFamily="34" charset="0"/>
                </a:rPr>
                <a:t>ةٌ فِيْهَا كُتُ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بٌ </a:t>
              </a:r>
              <a:r>
                <a:rPr lang="ar-SY" sz="2000" dirty="0" smtClean="0">
                  <a:latin typeface="Century Gothic" panose="020B0502020202020204" pitchFamily="34" charset="0"/>
                </a:rPr>
                <a:t>و حَاسُو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</a:t>
              </a:r>
              <a:r>
                <a:rPr lang="ar-SY" sz="2000" dirty="0" smtClean="0">
                  <a:latin typeface="Century Gothic" panose="020B0502020202020204" pitchFamily="34" charset="0"/>
                </a:rPr>
                <a:t>ٌ . أُخْتِيْ نُوْرَةُ تَرَتِّ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</a:t>
              </a:r>
              <a:r>
                <a:rPr lang="ar-SY" sz="2000" dirty="0" smtClean="0">
                  <a:latin typeface="Century Gothic" panose="020B0502020202020204" pitchFamily="34" charset="0"/>
                </a:rPr>
                <a:t>ُ الْكُتُ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</a:t>
              </a:r>
              <a:r>
                <a:rPr lang="ar-SY" sz="2000" dirty="0" smtClean="0">
                  <a:latin typeface="Century Gothic" panose="020B0502020202020204" pitchFamily="34" charset="0"/>
                </a:rPr>
                <a:t> , و أنِا أُلَوِّنُ عَلَمَ </a:t>
              </a:r>
              <a:r>
                <a:rPr lang="ar-SY" sz="2000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بِ</a:t>
              </a:r>
              <a:r>
                <a:rPr lang="ar-SY" sz="2000" dirty="0" smtClean="0">
                  <a:latin typeface="Century Gothic" panose="020B0502020202020204" pitchFamily="34" charset="0"/>
                </a:rPr>
                <a:t>لَادِيْ  </a:t>
              </a:r>
              <a:r>
                <a:rPr lang="ar-SY" sz="2000" dirty="0">
                  <a:latin typeface="Century Gothic" panose="020B0502020202020204" pitchFamily="34" charset="0"/>
                </a:rPr>
                <a:t>.</a:t>
              </a:r>
              <a:endParaRPr lang="en-US" sz="54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6" name="Oval 5">
            <a:extLst>
              <a:ext uri="{FF2B5EF4-FFF2-40B4-BE49-F238E27FC236}">
                <a16:creationId xmlns="" xmlns:a16="http://schemas.microsoft.com/office/drawing/2014/main" id="{D635B0E6-0AF9-4A2C-80B4-7B41A548BB8E}"/>
              </a:ext>
            </a:extLst>
          </p:cNvPr>
          <p:cNvSpPr/>
          <p:nvPr/>
        </p:nvSpPr>
        <p:spPr>
          <a:xfrm>
            <a:off x="8320618" y="2387617"/>
            <a:ext cx="1840823" cy="1840823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6B64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="" xmlns:a16="http://schemas.microsoft.com/office/drawing/2014/main" id="{804D0399-604F-4D4D-9394-E0195A631913}"/>
              </a:ext>
            </a:extLst>
          </p:cNvPr>
          <p:cNvSpPr/>
          <p:nvPr/>
        </p:nvSpPr>
        <p:spPr>
          <a:xfrm>
            <a:off x="2177235" y="1725397"/>
            <a:ext cx="2215522" cy="2215522"/>
          </a:xfrm>
          <a:prstGeom prst="ellipse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="" xmlns:a16="http://schemas.microsoft.com/office/drawing/2014/main" id="{767DDA8D-52D4-4DE5-90AF-8D4F55FDC41A}"/>
              </a:ext>
            </a:extLst>
          </p:cNvPr>
          <p:cNvSpPr/>
          <p:nvPr/>
        </p:nvSpPr>
        <p:spPr>
          <a:xfrm>
            <a:off x="3738122" y="2945073"/>
            <a:ext cx="1840823" cy="1840823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38100">
            <a:solidFill>
              <a:srgbClr val="7DC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>
            <a:extLst>
              <a:ext uri="{FF2B5EF4-FFF2-40B4-BE49-F238E27FC236}">
                <a16:creationId xmlns="" xmlns:a16="http://schemas.microsoft.com/office/drawing/2014/main" id="{2A2E216F-58BF-4979-B777-447399320361}"/>
              </a:ext>
            </a:extLst>
          </p:cNvPr>
          <p:cNvSpPr/>
          <p:nvPr/>
        </p:nvSpPr>
        <p:spPr>
          <a:xfrm>
            <a:off x="7753501" y="3236754"/>
            <a:ext cx="483623" cy="483623"/>
          </a:xfrm>
          <a:prstGeom prst="ellipse">
            <a:avLst/>
          </a:prstGeom>
          <a:solidFill>
            <a:srgbClr val="6B64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="" xmlns:a16="http://schemas.microsoft.com/office/drawing/2014/main" id="{E1F936BE-AF73-4D4B-B08B-8E3C739A99FD}"/>
              </a:ext>
            </a:extLst>
          </p:cNvPr>
          <p:cNvSpPr/>
          <p:nvPr/>
        </p:nvSpPr>
        <p:spPr>
          <a:xfrm>
            <a:off x="1767976" y="3000315"/>
            <a:ext cx="227654" cy="227654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="" xmlns:a16="http://schemas.microsoft.com/office/drawing/2014/main" id="{AE741645-961F-45B2-BC3D-AF447D42CDD6}"/>
              </a:ext>
            </a:extLst>
          </p:cNvPr>
          <p:cNvSpPr/>
          <p:nvPr/>
        </p:nvSpPr>
        <p:spPr>
          <a:xfrm>
            <a:off x="4505904" y="1865646"/>
            <a:ext cx="277484" cy="277484"/>
          </a:xfrm>
          <a:prstGeom prst="ellipse">
            <a:avLst/>
          </a:prstGeom>
          <a:solidFill>
            <a:srgbClr val="7DC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="" xmlns:a16="http://schemas.microsoft.com/office/drawing/2014/main" id="{E00BF5AB-70A0-4AF2-957C-E9C12BD3FBC1}"/>
              </a:ext>
            </a:extLst>
          </p:cNvPr>
          <p:cNvSpPr/>
          <p:nvPr/>
        </p:nvSpPr>
        <p:spPr>
          <a:xfrm>
            <a:off x="1840108" y="3527236"/>
            <a:ext cx="368714" cy="368714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="" xmlns:a16="http://schemas.microsoft.com/office/drawing/2014/main" id="{5BA7F28A-1D75-4A29-AB70-E259A2A02842}"/>
              </a:ext>
            </a:extLst>
          </p:cNvPr>
          <p:cNvSpPr/>
          <p:nvPr/>
        </p:nvSpPr>
        <p:spPr>
          <a:xfrm>
            <a:off x="1782653" y="1964770"/>
            <a:ext cx="483623" cy="483623"/>
          </a:xfrm>
          <a:prstGeom prst="ellipse">
            <a:avLst/>
          </a:prstGeom>
          <a:solidFill>
            <a:srgbClr val="6B64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="" xmlns:a16="http://schemas.microsoft.com/office/drawing/2014/main" id="{109A6E69-6C10-45FE-B508-0F36311F8EC7}"/>
              </a:ext>
            </a:extLst>
          </p:cNvPr>
          <p:cNvSpPr/>
          <p:nvPr/>
        </p:nvSpPr>
        <p:spPr>
          <a:xfrm>
            <a:off x="5578945" y="4198197"/>
            <a:ext cx="227654" cy="227654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="" xmlns:a16="http://schemas.microsoft.com/office/drawing/2014/main" id="{9C1C7005-A9DA-488F-A96D-5D580E0E5CCE}"/>
              </a:ext>
            </a:extLst>
          </p:cNvPr>
          <p:cNvSpPr/>
          <p:nvPr/>
        </p:nvSpPr>
        <p:spPr>
          <a:xfrm>
            <a:off x="5744723" y="6166522"/>
            <a:ext cx="526250" cy="526250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="" xmlns:a16="http://schemas.microsoft.com/office/drawing/2014/main" id="{1D6BCC83-68C1-44EA-A060-E5397DF84931}"/>
              </a:ext>
            </a:extLst>
          </p:cNvPr>
          <p:cNvSpPr/>
          <p:nvPr/>
        </p:nvSpPr>
        <p:spPr>
          <a:xfrm>
            <a:off x="5749231" y="4390733"/>
            <a:ext cx="264149" cy="264149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="" xmlns:a16="http://schemas.microsoft.com/office/drawing/2014/main" id="{1DCCC4F3-045E-4D91-8609-EC9922FF4D91}"/>
              </a:ext>
            </a:extLst>
          </p:cNvPr>
          <p:cNvSpPr/>
          <p:nvPr/>
        </p:nvSpPr>
        <p:spPr>
          <a:xfrm>
            <a:off x="6053186" y="3000315"/>
            <a:ext cx="227654" cy="227654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="" xmlns:a16="http://schemas.microsoft.com/office/drawing/2014/main" id="{FCD271DF-082B-4F8A-AD37-0DFBC7697867}"/>
              </a:ext>
            </a:extLst>
          </p:cNvPr>
          <p:cNvSpPr/>
          <p:nvPr/>
        </p:nvSpPr>
        <p:spPr>
          <a:xfrm>
            <a:off x="6965825" y="1260797"/>
            <a:ext cx="284840" cy="284840"/>
          </a:xfrm>
          <a:prstGeom prst="ellipse">
            <a:avLst/>
          </a:prstGeom>
          <a:solidFill>
            <a:srgbClr val="8D4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="" xmlns:a16="http://schemas.microsoft.com/office/drawing/2014/main" id="{8146C76D-7722-4414-A7BA-6AA9281E0A42}"/>
              </a:ext>
            </a:extLst>
          </p:cNvPr>
          <p:cNvSpPr/>
          <p:nvPr/>
        </p:nvSpPr>
        <p:spPr>
          <a:xfrm>
            <a:off x="3047810" y="4012218"/>
            <a:ext cx="264149" cy="264149"/>
          </a:xfrm>
          <a:prstGeom prst="ellipse">
            <a:avLst/>
          </a:prstGeom>
          <a:solidFill>
            <a:srgbClr val="6B64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="" xmlns:a16="http://schemas.microsoft.com/office/drawing/2014/main" id="{D9692B9D-8A30-4113-BCF5-FBED55D4F074}"/>
              </a:ext>
            </a:extLst>
          </p:cNvPr>
          <p:cNvSpPr/>
          <p:nvPr/>
        </p:nvSpPr>
        <p:spPr>
          <a:xfrm>
            <a:off x="3738122" y="4822618"/>
            <a:ext cx="417734" cy="417734"/>
          </a:xfrm>
          <a:prstGeom prst="ellipse">
            <a:avLst/>
          </a:prstGeom>
          <a:solidFill>
            <a:srgbClr val="7DC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="" xmlns:a16="http://schemas.microsoft.com/office/drawing/2014/main" id="{10613CF5-9B51-418E-AC77-72FE30C82508}"/>
              </a:ext>
            </a:extLst>
          </p:cNvPr>
          <p:cNvSpPr/>
          <p:nvPr/>
        </p:nvSpPr>
        <p:spPr>
          <a:xfrm>
            <a:off x="8613190" y="1681289"/>
            <a:ext cx="368714" cy="368714"/>
          </a:xfrm>
          <a:prstGeom prst="ellipse">
            <a:avLst/>
          </a:prstGeom>
          <a:solidFill>
            <a:srgbClr val="FEC5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8" name="Group 31">
            <a:extLst>
              <a:ext uri="{FF2B5EF4-FFF2-40B4-BE49-F238E27FC236}">
                <a16:creationId xmlns="" xmlns:a16="http://schemas.microsoft.com/office/drawing/2014/main" id="{53F17AFA-75A0-4008-A35B-219D32CAF4CD}"/>
              </a:ext>
            </a:extLst>
          </p:cNvPr>
          <p:cNvGrpSpPr/>
          <p:nvPr/>
        </p:nvGrpSpPr>
        <p:grpSpPr>
          <a:xfrm flipH="1">
            <a:off x="5457666" y="36707"/>
            <a:ext cx="6305974" cy="1036307"/>
            <a:chOff x="320494" y="795384"/>
            <a:chExt cx="6305974" cy="1036307"/>
          </a:xfrm>
        </p:grpSpPr>
        <p:sp>
          <p:nvSpPr>
            <p:cNvPr id="29" name="Rectangle 32">
              <a:extLst>
                <a:ext uri="{FF2B5EF4-FFF2-40B4-BE49-F238E27FC236}">
                  <a16:creationId xmlns="" xmlns:a16="http://schemas.microsoft.com/office/drawing/2014/main" id="{64B6F9C5-992B-4867-8BD1-C501B88A9F22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33">
              <a:extLst>
                <a:ext uri="{FF2B5EF4-FFF2-40B4-BE49-F238E27FC236}">
                  <a16:creationId xmlns="" xmlns:a16="http://schemas.microsoft.com/office/drawing/2014/main" id="{447E3EEA-DA68-4C67-90F7-522D4B852230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4">
              <a:extLst>
                <a:ext uri="{FF2B5EF4-FFF2-40B4-BE49-F238E27FC236}">
                  <a16:creationId xmlns="" xmlns:a16="http://schemas.microsoft.com/office/drawing/2014/main" id="{0ECCA49F-8E4C-4564-8181-C0118FC650C4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ألاحِظ الصُّوَر و أقْرَأ : </a:t>
              </a:r>
              <a:endParaRPr lang="en-US" sz="2400" dirty="0"/>
            </a:p>
          </p:txBody>
        </p:sp>
        <p:grpSp>
          <p:nvGrpSpPr>
            <p:cNvPr id="32" name="Group 35">
              <a:extLst>
                <a:ext uri="{FF2B5EF4-FFF2-40B4-BE49-F238E27FC236}">
                  <a16:creationId xmlns="" xmlns:a16="http://schemas.microsoft.com/office/drawing/2014/main" id="{84B1B63B-FE2E-40AD-922C-A7036B2D8A5C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35" name="Oval 38">
                <a:extLst>
                  <a:ext uri="{FF2B5EF4-FFF2-40B4-BE49-F238E27FC236}">
                    <a16:creationId xmlns="" xmlns:a16="http://schemas.microsoft.com/office/drawing/2014/main" id="{09BB2432-0F43-4B2B-8725-4F9FF0EFE673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Freeform: Shape 39">
                <a:extLst>
                  <a:ext uri="{FF2B5EF4-FFF2-40B4-BE49-F238E27FC236}">
                    <a16:creationId xmlns="" xmlns:a16="http://schemas.microsoft.com/office/drawing/2014/main" id="{09B6F84E-89EA-46C0-B2EE-B88DD55C9762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3" name="Freeform: Shape 36">
              <a:extLst>
                <a:ext uri="{FF2B5EF4-FFF2-40B4-BE49-F238E27FC236}">
                  <a16:creationId xmlns="" xmlns:a16="http://schemas.microsoft.com/office/drawing/2014/main" id="{B58C47BB-99D8-4DB8-8477-176FF39F30FE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Freeform: Shape 37">
              <a:extLst>
                <a:ext uri="{FF2B5EF4-FFF2-40B4-BE49-F238E27FC236}">
                  <a16:creationId xmlns="" xmlns:a16="http://schemas.microsoft.com/office/drawing/2014/main" id="{3668E4EF-DCC3-4D4B-862A-408B29B7BF43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Rectangle 3">
            <a:extLst>
              <a:ext uri="{FF2B5EF4-FFF2-40B4-BE49-F238E27FC236}">
                <a16:creationId xmlns="" xmlns:a16="http://schemas.microsoft.com/office/drawing/2014/main" id="{A650EE87-109A-4FFC-B85B-9C8EF6F3F81E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61630" y="4918052"/>
            <a:ext cx="1487601" cy="1511595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8" name="صورة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6701" y="491710"/>
            <a:ext cx="1541767" cy="151267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9" name="صورة 3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056694" y="4396830"/>
            <a:ext cx="1475327" cy="139405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0" name="صورة 3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801" y="2905589"/>
            <a:ext cx="1494305" cy="1512678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1" name="TextBox 40">
            <a:extLst>
              <a:ext uri="{FF2B5EF4-FFF2-40B4-BE49-F238E27FC236}">
                <a16:creationId xmlns="" xmlns:a16="http://schemas.microsoft.com/office/drawing/2014/main" id="{3135651A-5259-4015-A1A9-545D89CD724F}"/>
              </a:ext>
            </a:extLst>
          </p:cNvPr>
          <p:cNvSpPr txBox="1"/>
          <p:nvPr/>
        </p:nvSpPr>
        <p:spPr>
          <a:xfrm>
            <a:off x="3362537" y="-716711"/>
            <a:ext cx="182476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16600" dirty="0">
                <a:solidFill>
                  <a:srgbClr val="FF0000"/>
                </a:solidFill>
                <a:latin typeface="Century Gothic" panose="020B0502020202020204" pitchFamily="34" charset="0"/>
              </a:rPr>
              <a:t>ب</a:t>
            </a:r>
            <a:endParaRPr lang="en-US" sz="166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830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1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3" presetClass="entr" presetSubtype="16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3" presetClass="entr" presetSubtype="16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3" presetClass="entr" presetSubtype="16" repeatCount="indefinite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1" presetClass="entr" presetSubtype="0" fill="hold" nodeType="with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23" presetClass="entr" presetSubtype="16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3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10" grpId="0" animBg="1"/>
      <p:bldP spid="11" grpId="0" animBg="1"/>
      <p:bldP spid="12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12B13266-87F9-44E8-A924-6DBAF3D41136}"/>
              </a:ext>
            </a:extLst>
          </p:cNvPr>
          <p:cNvGrpSpPr/>
          <p:nvPr/>
        </p:nvGrpSpPr>
        <p:grpSpPr>
          <a:xfrm>
            <a:off x="1385362" y="1890486"/>
            <a:ext cx="2123166" cy="1709056"/>
            <a:chOff x="5055054" y="2587172"/>
            <a:chExt cx="2123166" cy="1709056"/>
          </a:xfrm>
        </p:grpSpPr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A4D5B030-BAB8-4F2F-8E8B-60DDAD8873C5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9D97A9C6-6005-4D71-9E43-35F01DD922C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="" xmlns:a16="http://schemas.microsoft.com/office/drawing/2014/main" id="{1AAEA31C-96E6-4EB4-870D-B84DB79BEB4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C0E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C461F27D-BB10-4D29-80CC-F7EB79E85A9B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83C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AEBF7048-1FE3-4191-8403-86A33243554C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="" xmlns:a16="http://schemas.microsoft.com/office/drawing/2014/main" id="{BA298E67-5658-4F0E-9B43-3E85C0235248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="" xmlns:a16="http://schemas.microsoft.com/office/drawing/2014/main" id="{CE8BCDB4-FF74-420A-AA04-91C7F31E547B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chemeClr val="tx1"/>
                    </a:solidFill>
                  </a:rPr>
                  <a:t>تُرَتِّ</a:t>
                </a:r>
                <a:r>
                  <a:rPr lang="ar-SY" sz="3200" dirty="0" smtClean="0">
                    <a:solidFill>
                      <a:srgbClr val="FF0000"/>
                    </a:solidFill>
                  </a:rPr>
                  <a:t>بُ</a:t>
                </a:r>
                <a:endParaRPr lang="en-US" sz="3200" dirty="0">
                  <a:solidFill>
                    <a:srgbClr val="FF0000"/>
                  </a:solidFill>
                </a:endParaRP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C03DE20E-8A4C-4914-97AA-FA3CBBB2328B}"/>
              </a:ext>
            </a:extLst>
          </p:cNvPr>
          <p:cNvGrpSpPr/>
          <p:nvPr/>
        </p:nvGrpSpPr>
        <p:grpSpPr>
          <a:xfrm>
            <a:off x="5096932" y="1839687"/>
            <a:ext cx="2123166" cy="1709056"/>
            <a:chOff x="5055054" y="2587172"/>
            <a:chExt cx="2123166" cy="1709056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8BF4D5A5-DDFA-40CE-85EF-BA143097C441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87EE888F-B615-46BE-915F-886FAD52235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="" xmlns:a16="http://schemas.microsoft.com/office/drawing/2014/main" id="{B15FE617-3E71-4BB0-92F6-DD114E9B4CD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DDC3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98C84889-6EC7-4228-B31F-7EDB15393478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9B86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6EB062D3-9F38-48CA-891A-2427FECA3125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22" name="Rectangle: Rounded Corners 21">
                <a:extLst>
                  <a:ext uri="{FF2B5EF4-FFF2-40B4-BE49-F238E27FC236}">
                    <a16:creationId xmlns="" xmlns:a16="http://schemas.microsoft.com/office/drawing/2014/main" id="{72E77C18-C677-4AA1-89B5-B5AE5DDC5C15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126D8FE7-C44A-458C-ACC7-28ABB7F387F1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chemeClr val="tx1"/>
                    </a:solidFill>
                  </a:rPr>
                  <a:t>مَكْتَ</a:t>
                </a:r>
                <a:r>
                  <a:rPr lang="ar-SY" sz="3200" dirty="0" smtClean="0">
                    <a:solidFill>
                      <a:srgbClr val="FF0000"/>
                    </a:solidFill>
                  </a:rPr>
                  <a:t>ب</a:t>
                </a:r>
                <a:r>
                  <a:rPr lang="ar-SY" sz="3200" dirty="0" smtClean="0">
                    <a:solidFill>
                      <a:schemeClr val="tx1"/>
                    </a:solidFill>
                  </a:rPr>
                  <a:t>َة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CC1DD101-6512-49C3-9B5E-49AF235BE6BC}"/>
              </a:ext>
            </a:extLst>
          </p:cNvPr>
          <p:cNvGrpSpPr/>
          <p:nvPr/>
        </p:nvGrpSpPr>
        <p:grpSpPr>
          <a:xfrm>
            <a:off x="8701767" y="1831220"/>
            <a:ext cx="2123166" cy="1709056"/>
            <a:chOff x="5055054" y="2587172"/>
            <a:chExt cx="2123166" cy="1709056"/>
          </a:xfrm>
        </p:grpSpPr>
        <p:sp>
          <p:nvSpPr>
            <p:cNvPr id="27" name="Oval 26">
              <a:extLst>
                <a:ext uri="{FF2B5EF4-FFF2-40B4-BE49-F238E27FC236}">
                  <a16:creationId xmlns="" xmlns:a16="http://schemas.microsoft.com/office/drawing/2014/main" id="{634451D7-0746-4045-B68F-C0DA8BC754BD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B70671BC-019D-4A8D-8E53-EAEBEB937E35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F980F246-04D8-410A-843A-39E24A1285CE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84F4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D78A0C7D-FB8C-4050-A733-5E69677C348F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34AB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="" xmlns:a16="http://schemas.microsoft.com/office/drawing/2014/main" id="{28C57CD4-74C4-445D-B633-755CDE8B2997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5"/>
              <a:chOff x="8091714" y="3008086"/>
              <a:chExt cx="1683658" cy="1683658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="" xmlns:a16="http://schemas.microsoft.com/office/drawing/2014/main" id="{A05A76C4-36D9-474F-BF26-F7DEC136E022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="" xmlns:a16="http://schemas.microsoft.com/office/drawing/2014/main" id="{1B777DD9-4D68-467F-AF68-2A25C5E950A9}"/>
                  </a:ext>
                </a:extLst>
              </p:cNvPr>
              <p:cNvSpPr/>
              <p:nvPr/>
            </p:nvSpPr>
            <p:spPr>
              <a:xfrm>
                <a:off x="8091714" y="3849915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rgbClr val="FF0000"/>
                    </a:solidFill>
                  </a:rPr>
                  <a:t>بِ</a:t>
                </a:r>
                <a:r>
                  <a:rPr lang="ar-SY" sz="3200" dirty="0" smtClean="0">
                    <a:solidFill>
                      <a:schemeClr val="tx1"/>
                    </a:solidFill>
                  </a:rPr>
                  <a:t>لُادِي 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9" name="Oval 17">
            <a:extLst>
              <a:ext uri="{FF2B5EF4-FFF2-40B4-BE49-F238E27FC236}">
                <a16:creationId xmlns="" xmlns:a16="http://schemas.microsoft.com/office/drawing/2014/main" id="{FF59A816-8B43-4319-9B6C-22C182568806}"/>
              </a:ext>
            </a:extLst>
          </p:cNvPr>
          <p:cNvSpPr/>
          <p:nvPr/>
        </p:nvSpPr>
        <p:spPr>
          <a:xfrm>
            <a:off x="9372598" y="4539936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بِـ</a:t>
            </a:r>
            <a:endParaRPr lang="en-US" dirty="0"/>
          </a:p>
        </p:txBody>
      </p:sp>
      <p:sp>
        <p:nvSpPr>
          <p:cNvPr id="60" name="Arrow: Chevron 59">
            <a:extLst>
              <a:ext uri="{FF2B5EF4-FFF2-40B4-BE49-F238E27FC236}">
                <a16:creationId xmlns="" xmlns:a16="http://schemas.microsoft.com/office/drawing/2014/main" id="{D7ACD0F1-CB7C-48D4-AEB5-1D3CD4ABC075}"/>
              </a:ext>
            </a:extLst>
          </p:cNvPr>
          <p:cNvSpPr/>
          <p:nvPr/>
        </p:nvSpPr>
        <p:spPr>
          <a:xfrm rot="16200000" flipH="1">
            <a:off x="9703808" y="3909782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Oval 17">
            <a:extLst>
              <a:ext uri="{FF2B5EF4-FFF2-40B4-BE49-F238E27FC236}">
                <a16:creationId xmlns="" xmlns:a16="http://schemas.microsoft.com/office/drawing/2014/main" id="{B36B77C4-7D48-41B7-BFA6-3DC2190B46DA}"/>
              </a:ext>
            </a:extLst>
          </p:cNvPr>
          <p:cNvSpPr/>
          <p:nvPr/>
        </p:nvSpPr>
        <p:spPr>
          <a:xfrm>
            <a:off x="5677503" y="4539935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ـبَـ</a:t>
            </a:r>
            <a:endParaRPr lang="en-US" dirty="0"/>
          </a:p>
        </p:txBody>
      </p:sp>
      <p:sp>
        <p:nvSpPr>
          <p:cNvPr id="62" name="Arrow: Chevron 61">
            <a:extLst>
              <a:ext uri="{FF2B5EF4-FFF2-40B4-BE49-F238E27FC236}">
                <a16:creationId xmlns="" xmlns:a16="http://schemas.microsoft.com/office/drawing/2014/main" id="{0DA5B799-91AD-4923-A107-6364B7F84EF5}"/>
              </a:ext>
            </a:extLst>
          </p:cNvPr>
          <p:cNvSpPr/>
          <p:nvPr/>
        </p:nvSpPr>
        <p:spPr>
          <a:xfrm rot="16200000" flipH="1">
            <a:off x="6008713" y="3909781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17">
            <a:extLst>
              <a:ext uri="{FF2B5EF4-FFF2-40B4-BE49-F238E27FC236}">
                <a16:creationId xmlns="" xmlns:a16="http://schemas.microsoft.com/office/drawing/2014/main" id="{FC0DAC1B-96E9-48E3-8214-D51E5A5C6855}"/>
              </a:ext>
            </a:extLst>
          </p:cNvPr>
          <p:cNvSpPr/>
          <p:nvPr/>
        </p:nvSpPr>
        <p:spPr>
          <a:xfrm>
            <a:off x="1982408" y="4539934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ـبُ</a:t>
            </a:r>
            <a:endParaRPr lang="en-US" dirty="0"/>
          </a:p>
        </p:txBody>
      </p:sp>
      <p:sp>
        <p:nvSpPr>
          <p:cNvPr id="64" name="Arrow: Chevron 63">
            <a:extLst>
              <a:ext uri="{FF2B5EF4-FFF2-40B4-BE49-F238E27FC236}">
                <a16:creationId xmlns="" xmlns:a16="http://schemas.microsoft.com/office/drawing/2014/main" id="{C62DC86B-2140-4239-B839-BAA647741F5E}"/>
              </a:ext>
            </a:extLst>
          </p:cNvPr>
          <p:cNvSpPr/>
          <p:nvPr/>
        </p:nvSpPr>
        <p:spPr>
          <a:xfrm rot="16200000" flipH="1">
            <a:off x="2313618" y="3909780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31">
            <a:extLst>
              <a:ext uri="{FF2B5EF4-FFF2-40B4-BE49-F238E27FC236}">
                <a16:creationId xmlns="" xmlns:a16="http://schemas.microsoft.com/office/drawing/2014/main" id="{45914EAD-6EAC-4F53-A853-AA3EEF3D6076}"/>
              </a:ext>
            </a:extLst>
          </p:cNvPr>
          <p:cNvGrpSpPr/>
          <p:nvPr/>
        </p:nvGrpSpPr>
        <p:grpSpPr>
          <a:xfrm flipH="1">
            <a:off x="5457666" y="36707"/>
            <a:ext cx="6305974" cy="1036307"/>
            <a:chOff x="320494" y="795384"/>
            <a:chExt cx="6305974" cy="1036307"/>
          </a:xfrm>
        </p:grpSpPr>
        <p:sp>
          <p:nvSpPr>
            <p:cNvPr id="66" name="Rectangle 32">
              <a:extLst>
                <a:ext uri="{FF2B5EF4-FFF2-40B4-BE49-F238E27FC236}">
                  <a16:creationId xmlns="" xmlns:a16="http://schemas.microsoft.com/office/drawing/2014/main" id="{6A081A37-5285-44D0-96F8-68FB61539A23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33">
              <a:extLst>
                <a:ext uri="{FF2B5EF4-FFF2-40B4-BE49-F238E27FC236}">
                  <a16:creationId xmlns="" xmlns:a16="http://schemas.microsoft.com/office/drawing/2014/main" id="{65B84834-3434-4D44-BE61-CDC62AF851DF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="" xmlns:a16="http://schemas.microsoft.com/office/drawing/2014/main" id="{72E8ED73-C9C4-40EC-8918-DC2ABB0A53CA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أقْرَأ الكَلِمَات ثمَّ أجرِّد الحَرِف: </a:t>
              </a:r>
              <a:endParaRPr lang="en-US" sz="2400" dirty="0"/>
            </a:p>
          </p:txBody>
        </p:sp>
        <p:grpSp>
          <p:nvGrpSpPr>
            <p:cNvPr id="69" name="Group 35">
              <a:extLst>
                <a:ext uri="{FF2B5EF4-FFF2-40B4-BE49-F238E27FC236}">
                  <a16:creationId xmlns="" xmlns:a16="http://schemas.microsoft.com/office/drawing/2014/main" id="{156CB2B5-F319-466A-B9FF-5234D3E91F89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72" name="Oval 38">
                <a:extLst>
                  <a:ext uri="{FF2B5EF4-FFF2-40B4-BE49-F238E27FC236}">
                    <a16:creationId xmlns="" xmlns:a16="http://schemas.microsoft.com/office/drawing/2014/main" id="{32CCEE8C-74DA-4680-AE50-73B85F5626C7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Freeform: Shape 39">
                <a:extLst>
                  <a:ext uri="{FF2B5EF4-FFF2-40B4-BE49-F238E27FC236}">
                    <a16:creationId xmlns="" xmlns:a16="http://schemas.microsoft.com/office/drawing/2014/main" id="{DB19B30A-2223-4381-A3B0-4A0F5857704B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0" name="Freeform: Shape 36">
              <a:extLst>
                <a:ext uri="{FF2B5EF4-FFF2-40B4-BE49-F238E27FC236}">
                  <a16:creationId xmlns="" xmlns:a16="http://schemas.microsoft.com/office/drawing/2014/main" id="{A5E34DDC-FE97-47E2-A577-FED29DF14CC5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37">
              <a:extLst>
                <a:ext uri="{FF2B5EF4-FFF2-40B4-BE49-F238E27FC236}">
                  <a16:creationId xmlns="" xmlns:a16="http://schemas.microsoft.com/office/drawing/2014/main" id="{D50AD891-D6B0-4E95-BB12-2366DBD604A1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4" name="Rectangle 3">
            <a:extLst>
              <a:ext uri="{FF2B5EF4-FFF2-40B4-BE49-F238E27FC236}">
                <a16:creationId xmlns="" xmlns:a16="http://schemas.microsoft.com/office/drawing/2014/main" id="{6537511E-F2AE-4EE5-9425-535212129428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13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12B13266-87F9-44E8-A924-6DBAF3D41136}"/>
              </a:ext>
            </a:extLst>
          </p:cNvPr>
          <p:cNvGrpSpPr/>
          <p:nvPr/>
        </p:nvGrpSpPr>
        <p:grpSpPr>
          <a:xfrm>
            <a:off x="1960672" y="1190403"/>
            <a:ext cx="1592542" cy="1281927"/>
            <a:chOff x="5055054" y="2587172"/>
            <a:chExt cx="2123166" cy="1709056"/>
          </a:xfrm>
        </p:grpSpPr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A4D5B030-BAB8-4F2F-8E8B-60DDAD8873C5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9D97A9C6-6005-4D71-9E43-35F01DD922C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="" xmlns:a16="http://schemas.microsoft.com/office/drawing/2014/main" id="{1AAEA31C-96E6-4EB4-870D-B84DB79BEB4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C0E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C461F27D-BB10-4D29-80CC-F7EB79E85A9B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83C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AEBF7048-1FE3-4191-8403-86A33243554C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="" xmlns:a16="http://schemas.microsoft.com/office/drawing/2014/main" id="{BA298E67-5658-4F0E-9B43-3E85C0235248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="" xmlns:a16="http://schemas.microsoft.com/office/drawing/2014/main" id="{CE8BCDB4-FF74-420A-AA04-91C7F31E547B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5400" dirty="0" smtClean="0">
                    <a:solidFill>
                      <a:schemeClr val="tx1"/>
                    </a:solidFill>
                  </a:rPr>
                  <a:t>بِـ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C03DE20E-8A4C-4914-97AA-FA3CBBB2328B}"/>
              </a:ext>
            </a:extLst>
          </p:cNvPr>
          <p:cNvGrpSpPr/>
          <p:nvPr/>
        </p:nvGrpSpPr>
        <p:grpSpPr>
          <a:xfrm>
            <a:off x="5533201" y="1139604"/>
            <a:ext cx="1592542" cy="1281927"/>
            <a:chOff x="5055054" y="2587172"/>
            <a:chExt cx="2123166" cy="1709056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8BF4D5A5-DDFA-40CE-85EF-BA143097C441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87EE888F-B615-46BE-915F-886FAD52235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="" xmlns:a16="http://schemas.microsoft.com/office/drawing/2014/main" id="{B15FE617-3E71-4BB0-92F6-DD114E9B4CD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DDC3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98C84889-6EC7-4228-B31F-7EDB15393478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9B86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6EB062D3-9F38-48CA-891A-2427FECA3125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22" name="Rectangle: Rounded Corners 21">
                <a:extLst>
                  <a:ext uri="{FF2B5EF4-FFF2-40B4-BE49-F238E27FC236}">
                    <a16:creationId xmlns="" xmlns:a16="http://schemas.microsoft.com/office/drawing/2014/main" id="{72E77C18-C677-4AA1-89B5-B5AE5DDC5C15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126D8FE7-C44A-458C-ACC7-28ABB7F387F1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5400" dirty="0" smtClean="0">
                    <a:solidFill>
                      <a:schemeClr val="tx1"/>
                    </a:solidFill>
                  </a:rPr>
                  <a:t>بُـ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CC1DD101-6512-49C3-9B5E-49AF235BE6BC}"/>
              </a:ext>
            </a:extLst>
          </p:cNvPr>
          <p:cNvGrpSpPr/>
          <p:nvPr/>
        </p:nvGrpSpPr>
        <p:grpSpPr>
          <a:xfrm>
            <a:off x="9113769" y="1131137"/>
            <a:ext cx="1592542" cy="1281927"/>
            <a:chOff x="5055054" y="2587172"/>
            <a:chExt cx="2123166" cy="1709056"/>
          </a:xfrm>
        </p:grpSpPr>
        <p:sp>
          <p:nvSpPr>
            <p:cNvPr id="27" name="Oval 26">
              <a:extLst>
                <a:ext uri="{FF2B5EF4-FFF2-40B4-BE49-F238E27FC236}">
                  <a16:creationId xmlns="" xmlns:a16="http://schemas.microsoft.com/office/drawing/2014/main" id="{634451D7-0746-4045-B68F-C0DA8BC754BD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B70671BC-019D-4A8D-8E53-EAEBEB937E35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F980F246-04D8-410A-843A-39E24A1285CE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84F4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D78A0C7D-FB8C-4050-A733-5E69677C348F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34AB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="" xmlns:a16="http://schemas.microsoft.com/office/drawing/2014/main" id="{28C57CD4-74C4-445D-B633-755CDE8B2997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5"/>
              <a:chOff x="8091714" y="3008086"/>
              <a:chExt cx="1683658" cy="1683658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="" xmlns:a16="http://schemas.microsoft.com/office/drawing/2014/main" id="{A05A76C4-36D9-474F-BF26-F7DEC136E022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="" xmlns:a16="http://schemas.microsoft.com/office/drawing/2014/main" id="{1B777DD9-4D68-467F-AF68-2A25C5E950A9}"/>
                  </a:ext>
                </a:extLst>
              </p:cNvPr>
              <p:cNvSpPr/>
              <p:nvPr/>
            </p:nvSpPr>
            <p:spPr>
              <a:xfrm>
                <a:off x="8091714" y="3849915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5400" dirty="0" smtClean="0">
                    <a:solidFill>
                      <a:schemeClr val="tx1"/>
                    </a:solidFill>
                  </a:rPr>
                  <a:t>بَـ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2" name="Arrow: Chevron 61">
            <a:extLst>
              <a:ext uri="{FF2B5EF4-FFF2-40B4-BE49-F238E27FC236}">
                <a16:creationId xmlns="" xmlns:a16="http://schemas.microsoft.com/office/drawing/2014/main" id="{0DA5B799-91AD-4923-A107-6364B7F84EF5}"/>
              </a:ext>
            </a:extLst>
          </p:cNvPr>
          <p:cNvSpPr/>
          <p:nvPr/>
        </p:nvSpPr>
        <p:spPr>
          <a:xfrm rot="16200000" flipH="1">
            <a:off x="6172021" y="2551789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31">
            <a:extLst>
              <a:ext uri="{FF2B5EF4-FFF2-40B4-BE49-F238E27FC236}">
                <a16:creationId xmlns="" xmlns:a16="http://schemas.microsoft.com/office/drawing/2014/main" id="{45914EAD-6EAC-4F53-A853-AA3EEF3D6076}"/>
              </a:ext>
            </a:extLst>
          </p:cNvPr>
          <p:cNvGrpSpPr/>
          <p:nvPr/>
        </p:nvGrpSpPr>
        <p:grpSpPr>
          <a:xfrm flipH="1">
            <a:off x="5171916" y="36707"/>
            <a:ext cx="6305974" cy="1036307"/>
            <a:chOff x="320494" y="795384"/>
            <a:chExt cx="6305974" cy="1036307"/>
          </a:xfrm>
        </p:grpSpPr>
        <p:sp>
          <p:nvSpPr>
            <p:cNvPr id="66" name="Rectangle 32">
              <a:extLst>
                <a:ext uri="{FF2B5EF4-FFF2-40B4-BE49-F238E27FC236}">
                  <a16:creationId xmlns="" xmlns:a16="http://schemas.microsoft.com/office/drawing/2014/main" id="{6A081A37-5285-44D0-96F8-68FB61539A23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33">
              <a:extLst>
                <a:ext uri="{FF2B5EF4-FFF2-40B4-BE49-F238E27FC236}">
                  <a16:creationId xmlns="" xmlns:a16="http://schemas.microsoft.com/office/drawing/2014/main" id="{65B84834-3434-4D44-BE61-CDC62AF851DF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="" xmlns:a16="http://schemas.microsoft.com/office/drawing/2014/main" id="{72E8ED73-C9C4-40EC-8918-DC2ABB0A53CA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أُميِّز بَيِن الصَّوت القَصِيْر و الصَّوت الطَّويْل (المَدْ) :</a:t>
              </a:r>
              <a:endParaRPr lang="en-US" sz="2400" dirty="0"/>
            </a:p>
          </p:txBody>
        </p:sp>
        <p:grpSp>
          <p:nvGrpSpPr>
            <p:cNvPr id="69" name="Group 35">
              <a:extLst>
                <a:ext uri="{FF2B5EF4-FFF2-40B4-BE49-F238E27FC236}">
                  <a16:creationId xmlns="" xmlns:a16="http://schemas.microsoft.com/office/drawing/2014/main" id="{156CB2B5-F319-466A-B9FF-5234D3E91F89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72" name="Oval 38">
                <a:extLst>
                  <a:ext uri="{FF2B5EF4-FFF2-40B4-BE49-F238E27FC236}">
                    <a16:creationId xmlns="" xmlns:a16="http://schemas.microsoft.com/office/drawing/2014/main" id="{32CCEE8C-74DA-4680-AE50-73B85F5626C7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73" name="Freeform: Shape 39">
                <a:extLst>
                  <a:ext uri="{FF2B5EF4-FFF2-40B4-BE49-F238E27FC236}">
                    <a16:creationId xmlns="" xmlns:a16="http://schemas.microsoft.com/office/drawing/2014/main" id="{DB19B30A-2223-4381-A3B0-4A0F5857704B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0" name="Freeform: Shape 36">
              <a:extLst>
                <a:ext uri="{FF2B5EF4-FFF2-40B4-BE49-F238E27FC236}">
                  <a16:creationId xmlns="" xmlns:a16="http://schemas.microsoft.com/office/drawing/2014/main" id="{A5E34DDC-FE97-47E2-A577-FED29DF14CC5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37">
              <a:extLst>
                <a:ext uri="{FF2B5EF4-FFF2-40B4-BE49-F238E27FC236}">
                  <a16:creationId xmlns="" xmlns:a16="http://schemas.microsoft.com/office/drawing/2014/main" id="{D50AD891-D6B0-4E95-BB12-2366DBD604A1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4" name="Rectangle 3">
            <a:extLst>
              <a:ext uri="{FF2B5EF4-FFF2-40B4-BE49-F238E27FC236}">
                <a16:creationId xmlns="" xmlns:a16="http://schemas.microsoft.com/office/drawing/2014/main" id="{6537511E-F2AE-4EE5-9425-535212129428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مستطيل 1"/>
          <p:cNvSpPr/>
          <p:nvPr/>
        </p:nvSpPr>
        <p:spPr>
          <a:xfrm>
            <a:off x="3594752" y="3010349"/>
            <a:ext cx="5469441" cy="895350"/>
          </a:xfrm>
          <a:prstGeom prst="rect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صَوْت قَصِير لِعَدَم وُجُود مَد</a:t>
            </a:r>
            <a:endParaRPr lang="ar-SY" sz="3200" dirty="0"/>
          </a:p>
        </p:txBody>
      </p:sp>
      <p:grpSp>
        <p:nvGrpSpPr>
          <p:cNvPr id="43" name="Group 4">
            <a:extLst>
              <a:ext uri="{FF2B5EF4-FFF2-40B4-BE49-F238E27FC236}">
                <a16:creationId xmlns="" xmlns:a16="http://schemas.microsoft.com/office/drawing/2014/main" id="{12B13266-87F9-44E8-A924-6DBAF3D41136}"/>
              </a:ext>
            </a:extLst>
          </p:cNvPr>
          <p:cNvGrpSpPr/>
          <p:nvPr/>
        </p:nvGrpSpPr>
        <p:grpSpPr>
          <a:xfrm>
            <a:off x="1910725" y="4238403"/>
            <a:ext cx="1592542" cy="1281927"/>
            <a:chOff x="5055054" y="2587172"/>
            <a:chExt cx="2123166" cy="1709056"/>
          </a:xfrm>
        </p:grpSpPr>
        <p:sp>
          <p:nvSpPr>
            <p:cNvPr id="44" name="Oval 6">
              <a:extLst>
                <a:ext uri="{FF2B5EF4-FFF2-40B4-BE49-F238E27FC236}">
                  <a16:creationId xmlns="" xmlns:a16="http://schemas.microsoft.com/office/drawing/2014/main" id="{A4D5B030-BAB8-4F2F-8E8B-60DDAD8873C5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Oval 7">
              <a:extLst>
                <a:ext uri="{FF2B5EF4-FFF2-40B4-BE49-F238E27FC236}">
                  <a16:creationId xmlns="" xmlns:a16="http://schemas.microsoft.com/office/drawing/2014/main" id="{9D97A9C6-6005-4D71-9E43-35F01DD922C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ectangle: Rounded Corners 8">
              <a:extLst>
                <a:ext uri="{FF2B5EF4-FFF2-40B4-BE49-F238E27FC236}">
                  <a16:creationId xmlns="" xmlns:a16="http://schemas.microsoft.com/office/drawing/2014/main" id="{1AAEA31C-96E6-4EB4-870D-B84DB79BEB4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C0E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9">
              <a:extLst>
                <a:ext uri="{FF2B5EF4-FFF2-40B4-BE49-F238E27FC236}">
                  <a16:creationId xmlns="" xmlns:a16="http://schemas.microsoft.com/office/drawing/2014/main" id="{C461F27D-BB10-4D29-80CC-F7EB79E85A9B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83C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8" name="Group 10">
              <a:extLst>
                <a:ext uri="{FF2B5EF4-FFF2-40B4-BE49-F238E27FC236}">
                  <a16:creationId xmlns="" xmlns:a16="http://schemas.microsoft.com/office/drawing/2014/main" id="{AEBF7048-1FE3-4191-8403-86A33243554C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50" name="Rectangle: Rounded Corners 11">
                <a:extLst>
                  <a:ext uri="{FF2B5EF4-FFF2-40B4-BE49-F238E27FC236}">
                    <a16:creationId xmlns="" xmlns:a16="http://schemas.microsoft.com/office/drawing/2014/main" id="{BA298E67-5658-4F0E-9B43-3E85C0235248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Freeform: Shape 12">
                <a:extLst>
                  <a:ext uri="{FF2B5EF4-FFF2-40B4-BE49-F238E27FC236}">
                    <a16:creationId xmlns="" xmlns:a16="http://schemas.microsoft.com/office/drawing/2014/main" id="{CE8BCDB4-FF74-420A-AA04-91C7F31E547B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5400" dirty="0" smtClean="0">
                    <a:solidFill>
                      <a:schemeClr val="tx1"/>
                    </a:solidFill>
                  </a:rPr>
                  <a:t>بِيـ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52" name="Group 14">
            <a:extLst>
              <a:ext uri="{FF2B5EF4-FFF2-40B4-BE49-F238E27FC236}">
                <a16:creationId xmlns="" xmlns:a16="http://schemas.microsoft.com/office/drawing/2014/main" id="{C03DE20E-8A4C-4914-97AA-FA3CBBB2328B}"/>
              </a:ext>
            </a:extLst>
          </p:cNvPr>
          <p:cNvGrpSpPr/>
          <p:nvPr/>
        </p:nvGrpSpPr>
        <p:grpSpPr>
          <a:xfrm>
            <a:off x="5483254" y="4206654"/>
            <a:ext cx="1592542" cy="1281927"/>
            <a:chOff x="5055054" y="2587172"/>
            <a:chExt cx="2123166" cy="1709056"/>
          </a:xfrm>
        </p:grpSpPr>
        <p:sp>
          <p:nvSpPr>
            <p:cNvPr id="53" name="Oval 16">
              <a:extLst>
                <a:ext uri="{FF2B5EF4-FFF2-40B4-BE49-F238E27FC236}">
                  <a16:creationId xmlns="" xmlns:a16="http://schemas.microsoft.com/office/drawing/2014/main" id="{8BF4D5A5-DDFA-40CE-85EF-BA143097C441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Oval 17">
              <a:extLst>
                <a:ext uri="{FF2B5EF4-FFF2-40B4-BE49-F238E27FC236}">
                  <a16:creationId xmlns="" xmlns:a16="http://schemas.microsoft.com/office/drawing/2014/main" id="{87EE888F-B615-46BE-915F-886FAD52235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Rectangle: Rounded Corners 18">
              <a:extLst>
                <a:ext uri="{FF2B5EF4-FFF2-40B4-BE49-F238E27FC236}">
                  <a16:creationId xmlns="" xmlns:a16="http://schemas.microsoft.com/office/drawing/2014/main" id="{B15FE617-3E71-4BB0-92F6-DD114E9B4CD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DDC3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Freeform: Shape 19">
              <a:extLst>
                <a:ext uri="{FF2B5EF4-FFF2-40B4-BE49-F238E27FC236}">
                  <a16:creationId xmlns="" xmlns:a16="http://schemas.microsoft.com/office/drawing/2014/main" id="{98C84889-6EC7-4228-B31F-7EDB15393478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9B86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7" name="Group 20">
              <a:extLst>
                <a:ext uri="{FF2B5EF4-FFF2-40B4-BE49-F238E27FC236}">
                  <a16:creationId xmlns="" xmlns:a16="http://schemas.microsoft.com/office/drawing/2014/main" id="{6EB062D3-9F38-48CA-891A-2427FECA3125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58" name="Rectangle: Rounded Corners 21">
                <a:extLst>
                  <a:ext uri="{FF2B5EF4-FFF2-40B4-BE49-F238E27FC236}">
                    <a16:creationId xmlns="" xmlns:a16="http://schemas.microsoft.com/office/drawing/2014/main" id="{72E77C18-C677-4AA1-89B5-B5AE5DDC5C15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Freeform: Shape 22">
                <a:extLst>
                  <a:ext uri="{FF2B5EF4-FFF2-40B4-BE49-F238E27FC236}">
                    <a16:creationId xmlns="" xmlns:a16="http://schemas.microsoft.com/office/drawing/2014/main" id="{126D8FE7-C44A-458C-ACC7-28ABB7F387F1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5400" dirty="0" smtClean="0">
                    <a:solidFill>
                      <a:schemeClr val="tx1"/>
                    </a:solidFill>
                  </a:rPr>
                  <a:t>بُو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75" name="Group 24">
            <a:extLst>
              <a:ext uri="{FF2B5EF4-FFF2-40B4-BE49-F238E27FC236}">
                <a16:creationId xmlns="" xmlns:a16="http://schemas.microsoft.com/office/drawing/2014/main" id="{CC1DD101-6512-49C3-9B5E-49AF235BE6BC}"/>
              </a:ext>
            </a:extLst>
          </p:cNvPr>
          <p:cNvGrpSpPr/>
          <p:nvPr/>
        </p:nvGrpSpPr>
        <p:grpSpPr>
          <a:xfrm>
            <a:off x="9063822" y="4274387"/>
            <a:ext cx="1592542" cy="1281927"/>
            <a:chOff x="5055054" y="2587172"/>
            <a:chExt cx="2123166" cy="1709056"/>
          </a:xfrm>
        </p:grpSpPr>
        <p:sp>
          <p:nvSpPr>
            <p:cNvPr id="76" name="Oval 26">
              <a:extLst>
                <a:ext uri="{FF2B5EF4-FFF2-40B4-BE49-F238E27FC236}">
                  <a16:creationId xmlns="" xmlns:a16="http://schemas.microsoft.com/office/drawing/2014/main" id="{634451D7-0746-4045-B68F-C0DA8BC754BD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Oval 27">
              <a:extLst>
                <a:ext uri="{FF2B5EF4-FFF2-40B4-BE49-F238E27FC236}">
                  <a16:creationId xmlns="" xmlns:a16="http://schemas.microsoft.com/office/drawing/2014/main" id="{B70671BC-019D-4A8D-8E53-EAEBEB937E35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Rectangle: Rounded Corners 28">
              <a:extLst>
                <a:ext uri="{FF2B5EF4-FFF2-40B4-BE49-F238E27FC236}">
                  <a16:creationId xmlns="" xmlns:a16="http://schemas.microsoft.com/office/drawing/2014/main" id="{F980F246-04D8-410A-843A-39E24A1285CE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84F4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Freeform: Shape 29">
              <a:extLst>
                <a:ext uri="{FF2B5EF4-FFF2-40B4-BE49-F238E27FC236}">
                  <a16:creationId xmlns="" xmlns:a16="http://schemas.microsoft.com/office/drawing/2014/main" id="{D78A0C7D-FB8C-4050-A733-5E69677C348F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34AB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80" name="Group 30">
              <a:extLst>
                <a:ext uri="{FF2B5EF4-FFF2-40B4-BE49-F238E27FC236}">
                  <a16:creationId xmlns="" xmlns:a16="http://schemas.microsoft.com/office/drawing/2014/main" id="{28C57CD4-74C4-445D-B633-755CDE8B2997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5"/>
              <a:chOff x="8091714" y="3008086"/>
              <a:chExt cx="1683658" cy="1683658"/>
            </a:xfrm>
          </p:grpSpPr>
          <p:sp>
            <p:nvSpPr>
              <p:cNvPr id="81" name="Rectangle: Rounded Corners 31">
                <a:extLst>
                  <a:ext uri="{FF2B5EF4-FFF2-40B4-BE49-F238E27FC236}">
                    <a16:creationId xmlns="" xmlns:a16="http://schemas.microsoft.com/office/drawing/2014/main" id="{A05A76C4-36D9-474F-BF26-F7DEC136E022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: Shape 32">
                <a:extLst>
                  <a:ext uri="{FF2B5EF4-FFF2-40B4-BE49-F238E27FC236}">
                    <a16:creationId xmlns="" xmlns:a16="http://schemas.microsoft.com/office/drawing/2014/main" id="{1B777DD9-4D68-467F-AF68-2A25C5E950A9}"/>
                  </a:ext>
                </a:extLst>
              </p:cNvPr>
              <p:cNvSpPr/>
              <p:nvPr/>
            </p:nvSpPr>
            <p:spPr>
              <a:xfrm>
                <a:off x="8091714" y="3849915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5400" dirty="0" err="1" smtClean="0">
                    <a:solidFill>
                      <a:schemeClr val="tx1"/>
                    </a:solidFill>
                  </a:rPr>
                  <a:t>بَا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83" name="Arrow: Chevron 61">
            <a:extLst>
              <a:ext uri="{FF2B5EF4-FFF2-40B4-BE49-F238E27FC236}">
                <a16:creationId xmlns="" xmlns:a16="http://schemas.microsoft.com/office/drawing/2014/main" id="{0DA5B799-91AD-4923-A107-6364B7F84EF5}"/>
              </a:ext>
            </a:extLst>
          </p:cNvPr>
          <p:cNvSpPr/>
          <p:nvPr/>
        </p:nvSpPr>
        <p:spPr>
          <a:xfrm rot="16200000" flipH="1">
            <a:off x="6122074" y="5618839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مستطيل 83"/>
          <p:cNvSpPr/>
          <p:nvPr/>
        </p:nvSpPr>
        <p:spPr>
          <a:xfrm>
            <a:off x="3544805" y="6020249"/>
            <a:ext cx="5469441" cy="895350"/>
          </a:xfrm>
          <a:prstGeom prst="rect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صَوْتْ طَوِيْل لِوُجُود مَد</a:t>
            </a:r>
            <a:endParaRPr lang="ar-SY" sz="3200" dirty="0"/>
          </a:p>
        </p:txBody>
      </p:sp>
    </p:spTree>
    <p:extLst>
      <p:ext uri="{BB962C8B-B14F-4D97-AF65-F5344CB8AC3E}">
        <p14:creationId xmlns:p14="http://schemas.microsoft.com/office/powerpoint/2010/main" val="92715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2" grpId="0" animBg="1"/>
      <p:bldP spid="83" grpId="0" animBg="1"/>
      <p:bldP spid="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31">
            <a:extLst>
              <a:ext uri="{FF2B5EF4-FFF2-40B4-BE49-F238E27FC236}">
                <a16:creationId xmlns="" xmlns:a16="http://schemas.microsoft.com/office/drawing/2014/main" id="{45914EAD-6EAC-4F53-A853-AA3EEF3D6076}"/>
              </a:ext>
            </a:extLst>
          </p:cNvPr>
          <p:cNvGrpSpPr/>
          <p:nvPr/>
        </p:nvGrpSpPr>
        <p:grpSpPr>
          <a:xfrm flipH="1">
            <a:off x="5457666" y="36707"/>
            <a:ext cx="6305974" cy="1036307"/>
            <a:chOff x="320494" y="795384"/>
            <a:chExt cx="6305974" cy="1036307"/>
          </a:xfrm>
        </p:grpSpPr>
        <p:sp>
          <p:nvSpPr>
            <p:cNvPr id="66" name="Rectangle 32">
              <a:extLst>
                <a:ext uri="{FF2B5EF4-FFF2-40B4-BE49-F238E27FC236}">
                  <a16:creationId xmlns="" xmlns:a16="http://schemas.microsoft.com/office/drawing/2014/main" id="{6A081A37-5285-44D0-96F8-68FB61539A23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33">
              <a:extLst>
                <a:ext uri="{FF2B5EF4-FFF2-40B4-BE49-F238E27FC236}">
                  <a16:creationId xmlns="" xmlns:a16="http://schemas.microsoft.com/office/drawing/2014/main" id="{65B84834-3434-4D44-BE61-CDC62AF851DF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="" xmlns:a16="http://schemas.microsoft.com/office/drawing/2014/main" id="{72E8ED73-C9C4-40EC-8918-DC2ABB0A53CA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أُلاحِظ كِتَابِة الْحَرْف :</a:t>
              </a:r>
              <a:endParaRPr lang="en-US" sz="2400" dirty="0"/>
            </a:p>
          </p:txBody>
        </p:sp>
        <p:grpSp>
          <p:nvGrpSpPr>
            <p:cNvPr id="69" name="Group 35">
              <a:extLst>
                <a:ext uri="{FF2B5EF4-FFF2-40B4-BE49-F238E27FC236}">
                  <a16:creationId xmlns="" xmlns:a16="http://schemas.microsoft.com/office/drawing/2014/main" id="{156CB2B5-F319-466A-B9FF-5234D3E91F89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72" name="Oval 38">
                <a:extLst>
                  <a:ext uri="{FF2B5EF4-FFF2-40B4-BE49-F238E27FC236}">
                    <a16:creationId xmlns="" xmlns:a16="http://schemas.microsoft.com/office/drawing/2014/main" id="{32CCEE8C-74DA-4680-AE50-73B85F5626C7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73" name="Freeform: Shape 39">
                <a:extLst>
                  <a:ext uri="{FF2B5EF4-FFF2-40B4-BE49-F238E27FC236}">
                    <a16:creationId xmlns="" xmlns:a16="http://schemas.microsoft.com/office/drawing/2014/main" id="{DB19B30A-2223-4381-A3B0-4A0F5857704B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Freeform: Shape 36">
              <a:extLst>
                <a:ext uri="{FF2B5EF4-FFF2-40B4-BE49-F238E27FC236}">
                  <a16:creationId xmlns="" xmlns:a16="http://schemas.microsoft.com/office/drawing/2014/main" id="{A5E34DDC-FE97-47E2-A577-FED29DF14CC5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37">
              <a:extLst>
                <a:ext uri="{FF2B5EF4-FFF2-40B4-BE49-F238E27FC236}">
                  <a16:creationId xmlns="" xmlns:a16="http://schemas.microsoft.com/office/drawing/2014/main" id="{D50AD891-D6B0-4E95-BB12-2366DBD604A1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4" name="Rectangle 3">
            <a:extLst>
              <a:ext uri="{FF2B5EF4-FFF2-40B4-BE49-F238E27FC236}">
                <a16:creationId xmlns="" xmlns:a16="http://schemas.microsoft.com/office/drawing/2014/main" id="{6537511E-F2AE-4EE5-9425-535212129428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Star: 4 Points 43">
            <a:extLst>
              <a:ext uri="{FF2B5EF4-FFF2-40B4-BE49-F238E27FC236}">
                <a16:creationId xmlns="" xmlns:a16="http://schemas.microsoft.com/office/drawing/2014/main" id="{AC3D6A31-D6E2-4069-A34E-78AD9A87C561}"/>
              </a:ext>
            </a:extLst>
          </p:cNvPr>
          <p:cNvSpPr/>
          <p:nvPr/>
        </p:nvSpPr>
        <p:spPr>
          <a:xfrm>
            <a:off x="1153376" y="3951967"/>
            <a:ext cx="2700421" cy="2700421"/>
          </a:xfrm>
          <a:prstGeom prst="star4">
            <a:avLst>
              <a:gd name="adj" fmla="val 5213"/>
            </a:avLst>
          </a:prstGeom>
          <a:solidFill>
            <a:schemeClr val="bg1"/>
          </a:solidFill>
          <a:ln>
            <a:noFill/>
          </a:ln>
          <a:effectLst>
            <a:glow>
              <a:schemeClr val="bg1">
                <a:alpha val="40000"/>
              </a:schemeClr>
            </a:glow>
            <a:softEdge rad="1016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Hexagon 4">
            <a:extLst>
              <a:ext uri="{FF2B5EF4-FFF2-40B4-BE49-F238E27FC236}">
                <a16:creationId xmlns="" xmlns:a16="http://schemas.microsoft.com/office/drawing/2014/main" id="{8DD7020E-6E39-4C91-929D-58BDA6EDD6C5}"/>
              </a:ext>
            </a:extLst>
          </p:cNvPr>
          <p:cNvSpPr/>
          <p:nvPr/>
        </p:nvSpPr>
        <p:spPr>
          <a:xfrm>
            <a:off x="5171352" y="1673904"/>
            <a:ext cx="3015563" cy="2646151"/>
          </a:xfrm>
          <a:custGeom>
            <a:avLst/>
            <a:gdLst>
              <a:gd name="connsiteX0" fmla="*/ 0 w 2110154"/>
              <a:gd name="connsiteY0" fmla="*/ 909549 h 1819098"/>
              <a:gd name="connsiteX1" fmla="*/ 454775 w 2110154"/>
              <a:gd name="connsiteY1" fmla="*/ 0 h 1819098"/>
              <a:gd name="connsiteX2" fmla="*/ 1655380 w 2110154"/>
              <a:gd name="connsiteY2" fmla="*/ 0 h 1819098"/>
              <a:gd name="connsiteX3" fmla="*/ 2110154 w 2110154"/>
              <a:gd name="connsiteY3" fmla="*/ 909549 h 1819098"/>
              <a:gd name="connsiteX4" fmla="*/ 1655380 w 2110154"/>
              <a:gd name="connsiteY4" fmla="*/ 1819098 h 1819098"/>
              <a:gd name="connsiteX5" fmla="*/ 454775 w 2110154"/>
              <a:gd name="connsiteY5" fmla="*/ 1819098 h 1819098"/>
              <a:gd name="connsiteX6" fmla="*/ 0 w 2110154"/>
              <a:gd name="connsiteY6" fmla="*/ 909549 h 1819098"/>
              <a:gd name="connsiteX0" fmla="*/ 0 w 2110154"/>
              <a:gd name="connsiteY0" fmla="*/ 1023242 h 1932791"/>
              <a:gd name="connsiteX1" fmla="*/ 454775 w 2110154"/>
              <a:gd name="connsiteY1" fmla="*/ 113693 h 1932791"/>
              <a:gd name="connsiteX2" fmla="*/ 1655380 w 2110154"/>
              <a:gd name="connsiteY2" fmla="*/ 113693 h 1932791"/>
              <a:gd name="connsiteX3" fmla="*/ 2110154 w 2110154"/>
              <a:gd name="connsiteY3" fmla="*/ 1023242 h 1932791"/>
              <a:gd name="connsiteX4" fmla="*/ 1655380 w 2110154"/>
              <a:gd name="connsiteY4" fmla="*/ 1932791 h 1932791"/>
              <a:gd name="connsiteX5" fmla="*/ 454775 w 2110154"/>
              <a:gd name="connsiteY5" fmla="*/ 1932791 h 1932791"/>
              <a:gd name="connsiteX6" fmla="*/ 0 w 2110154"/>
              <a:gd name="connsiteY6" fmla="*/ 1023242 h 1932791"/>
              <a:gd name="connsiteX0" fmla="*/ 0 w 2148326"/>
              <a:gd name="connsiteY0" fmla="*/ 1023242 h 1932791"/>
              <a:gd name="connsiteX1" fmla="*/ 454775 w 2148326"/>
              <a:gd name="connsiteY1" fmla="*/ 113693 h 1932791"/>
              <a:gd name="connsiteX2" fmla="*/ 1655380 w 2148326"/>
              <a:gd name="connsiteY2" fmla="*/ 113693 h 1932791"/>
              <a:gd name="connsiteX3" fmla="*/ 2110154 w 2148326"/>
              <a:gd name="connsiteY3" fmla="*/ 1023242 h 1932791"/>
              <a:gd name="connsiteX4" fmla="*/ 1655380 w 2148326"/>
              <a:gd name="connsiteY4" fmla="*/ 1932791 h 1932791"/>
              <a:gd name="connsiteX5" fmla="*/ 454775 w 2148326"/>
              <a:gd name="connsiteY5" fmla="*/ 1932791 h 1932791"/>
              <a:gd name="connsiteX6" fmla="*/ 0 w 2148326"/>
              <a:gd name="connsiteY6" fmla="*/ 1023242 h 1932791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15563 w 2166697"/>
              <a:gd name="connsiteY0" fmla="*/ 1142721 h 2227312"/>
              <a:gd name="connsiteX1" fmla="*/ 259322 w 2166697"/>
              <a:gd name="connsiteY1" fmla="*/ 64359 h 2227312"/>
              <a:gd name="connsiteX2" fmla="*/ 1670943 w 2166697"/>
              <a:gd name="connsiteY2" fmla="*/ 233172 h 2227312"/>
              <a:gd name="connsiteX3" fmla="*/ 2125717 w 2166697"/>
              <a:gd name="connsiteY3" fmla="*/ 1142721 h 2227312"/>
              <a:gd name="connsiteX4" fmla="*/ 1670943 w 2166697"/>
              <a:gd name="connsiteY4" fmla="*/ 2052270 h 2227312"/>
              <a:gd name="connsiteX5" fmla="*/ 470338 w 2166697"/>
              <a:gd name="connsiteY5" fmla="*/ 2052270 h 2227312"/>
              <a:gd name="connsiteX6" fmla="*/ 15563 w 2166697"/>
              <a:gd name="connsiteY6" fmla="*/ 1142721 h 2227312"/>
              <a:gd name="connsiteX0" fmla="*/ 21701 w 2153556"/>
              <a:gd name="connsiteY0" fmla="*/ 1286620 h 2371211"/>
              <a:gd name="connsiteX1" fmla="*/ 265460 w 2153556"/>
              <a:gd name="connsiteY1" fmla="*/ 208258 h 2371211"/>
              <a:gd name="connsiteX2" fmla="*/ 1888097 w 2153556"/>
              <a:gd name="connsiteY2" fmla="*/ 95717 h 2371211"/>
              <a:gd name="connsiteX3" fmla="*/ 2131855 w 2153556"/>
              <a:gd name="connsiteY3" fmla="*/ 1286620 h 2371211"/>
              <a:gd name="connsiteX4" fmla="*/ 1677081 w 2153556"/>
              <a:gd name="connsiteY4" fmla="*/ 2196169 h 2371211"/>
              <a:gd name="connsiteX5" fmla="*/ 476476 w 2153556"/>
              <a:gd name="connsiteY5" fmla="*/ 2196169 h 2371211"/>
              <a:gd name="connsiteX6" fmla="*/ 21701 w 2153556"/>
              <a:gd name="connsiteY6" fmla="*/ 1286620 h 2371211"/>
              <a:gd name="connsiteX0" fmla="*/ 21701 w 2334301"/>
              <a:gd name="connsiteY0" fmla="*/ 1288685 h 2371831"/>
              <a:gd name="connsiteX1" fmla="*/ 265460 w 2334301"/>
              <a:gd name="connsiteY1" fmla="*/ 210323 h 2371831"/>
              <a:gd name="connsiteX2" fmla="*/ 1888097 w 2334301"/>
              <a:gd name="connsiteY2" fmla="*/ 97782 h 2371831"/>
              <a:gd name="connsiteX3" fmla="*/ 2328803 w 2334301"/>
              <a:gd name="connsiteY3" fmla="*/ 1316821 h 2371831"/>
              <a:gd name="connsiteX4" fmla="*/ 1677081 w 2334301"/>
              <a:gd name="connsiteY4" fmla="*/ 2198234 h 2371831"/>
              <a:gd name="connsiteX5" fmla="*/ 476476 w 2334301"/>
              <a:gd name="connsiteY5" fmla="*/ 2198234 h 2371831"/>
              <a:gd name="connsiteX6" fmla="*/ 21701 w 2334301"/>
              <a:gd name="connsiteY6" fmla="*/ 1288685 h 2371831"/>
              <a:gd name="connsiteX0" fmla="*/ 36258 w 2348858"/>
              <a:gd name="connsiteY0" fmla="*/ 1288685 h 2290212"/>
              <a:gd name="connsiteX1" fmla="*/ 280017 w 2348858"/>
              <a:gd name="connsiteY1" fmla="*/ 210323 h 2290212"/>
              <a:gd name="connsiteX2" fmla="*/ 1902654 w 2348858"/>
              <a:gd name="connsiteY2" fmla="*/ 97782 h 2290212"/>
              <a:gd name="connsiteX3" fmla="*/ 2343360 w 2348858"/>
              <a:gd name="connsiteY3" fmla="*/ 1316821 h 2290212"/>
              <a:gd name="connsiteX4" fmla="*/ 1691638 w 2348858"/>
              <a:gd name="connsiteY4" fmla="*/ 2198234 h 2290212"/>
              <a:gd name="connsiteX5" fmla="*/ 687980 w 2348858"/>
              <a:gd name="connsiteY5" fmla="*/ 2057557 h 2290212"/>
              <a:gd name="connsiteX6" fmla="*/ 36258 w 2348858"/>
              <a:gd name="connsiteY6" fmla="*/ 1288685 h 2290212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6707 w 2521574"/>
              <a:gd name="connsiteY0" fmla="*/ 1354269 h 2316527"/>
              <a:gd name="connsiteX1" fmla="*/ 443346 w 2521574"/>
              <a:gd name="connsiteY1" fmla="*/ 275907 h 2316527"/>
              <a:gd name="connsiteX2" fmla="*/ 2150389 w 2521574"/>
              <a:gd name="connsiteY2" fmla="*/ 78959 h 2316527"/>
              <a:gd name="connsiteX3" fmla="*/ 2506689 w 2521574"/>
              <a:gd name="connsiteY3" fmla="*/ 1382405 h 2316527"/>
              <a:gd name="connsiteX4" fmla="*/ 1854967 w 2521574"/>
              <a:gd name="connsiteY4" fmla="*/ 2263818 h 2316527"/>
              <a:gd name="connsiteX5" fmla="*/ 851309 w 2521574"/>
              <a:gd name="connsiteY5" fmla="*/ 2123141 h 2316527"/>
              <a:gd name="connsiteX6" fmla="*/ 16707 w 2521574"/>
              <a:gd name="connsiteY6" fmla="*/ 1354269 h 2316527"/>
              <a:gd name="connsiteX0" fmla="*/ 22969 w 2528491"/>
              <a:gd name="connsiteY0" fmla="*/ 1382976 h 2345234"/>
              <a:gd name="connsiteX1" fmla="*/ 407405 w 2528491"/>
              <a:gd name="connsiteY1" fmla="*/ 220208 h 2345234"/>
              <a:gd name="connsiteX2" fmla="*/ 2156651 w 2528491"/>
              <a:gd name="connsiteY2" fmla="*/ 107666 h 2345234"/>
              <a:gd name="connsiteX3" fmla="*/ 2512951 w 2528491"/>
              <a:gd name="connsiteY3" fmla="*/ 1411112 h 2345234"/>
              <a:gd name="connsiteX4" fmla="*/ 1861229 w 2528491"/>
              <a:gd name="connsiteY4" fmla="*/ 2292525 h 2345234"/>
              <a:gd name="connsiteX5" fmla="*/ 857571 w 2528491"/>
              <a:gd name="connsiteY5" fmla="*/ 2151848 h 2345234"/>
              <a:gd name="connsiteX6" fmla="*/ 22969 w 2528491"/>
              <a:gd name="connsiteY6" fmla="*/ 1382976 h 2345234"/>
              <a:gd name="connsiteX0" fmla="*/ 22969 w 2528491"/>
              <a:gd name="connsiteY0" fmla="*/ 1382976 h 2394942"/>
              <a:gd name="connsiteX1" fmla="*/ 407405 w 2528491"/>
              <a:gd name="connsiteY1" fmla="*/ 220208 h 2394942"/>
              <a:gd name="connsiteX2" fmla="*/ 2156651 w 2528491"/>
              <a:gd name="connsiteY2" fmla="*/ 107666 h 2394942"/>
              <a:gd name="connsiteX3" fmla="*/ 2512951 w 2528491"/>
              <a:gd name="connsiteY3" fmla="*/ 1411112 h 2394942"/>
              <a:gd name="connsiteX4" fmla="*/ 1861229 w 2528491"/>
              <a:gd name="connsiteY4" fmla="*/ 2292525 h 2394942"/>
              <a:gd name="connsiteX5" fmla="*/ 857571 w 2528491"/>
              <a:gd name="connsiteY5" fmla="*/ 2151848 h 2394942"/>
              <a:gd name="connsiteX6" fmla="*/ 22969 w 2528491"/>
              <a:gd name="connsiteY6" fmla="*/ 1382976 h 2394942"/>
              <a:gd name="connsiteX0" fmla="*/ 22969 w 2528491"/>
              <a:gd name="connsiteY0" fmla="*/ 1382976 h 2409885"/>
              <a:gd name="connsiteX1" fmla="*/ 407405 w 2528491"/>
              <a:gd name="connsiteY1" fmla="*/ 220208 h 2409885"/>
              <a:gd name="connsiteX2" fmla="*/ 2156651 w 2528491"/>
              <a:gd name="connsiteY2" fmla="*/ 107666 h 2409885"/>
              <a:gd name="connsiteX3" fmla="*/ 2512951 w 2528491"/>
              <a:gd name="connsiteY3" fmla="*/ 1411112 h 2409885"/>
              <a:gd name="connsiteX4" fmla="*/ 1861229 w 2528491"/>
              <a:gd name="connsiteY4" fmla="*/ 2292525 h 2409885"/>
              <a:gd name="connsiteX5" fmla="*/ 857571 w 2528491"/>
              <a:gd name="connsiteY5" fmla="*/ 2151848 h 2409885"/>
              <a:gd name="connsiteX6" fmla="*/ 22969 w 2528491"/>
              <a:gd name="connsiteY6" fmla="*/ 1382976 h 2409885"/>
              <a:gd name="connsiteX0" fmla="*/ 22969 w 2643137"/>
              <a:gd name="connsiteY0" fmla="*/ 1457425 h 2484334"/>
              <a:gd name="connsiteX1" fmla="*/ 407405 w 2643137"/>
              <a:gd name="connsiteY1" fmla="*/ 294657 h 2484334"/>
              <a:gd name="connsiteX2" fmla="*/ 2156651 w 2643137"/>
              <a:gd name="connsiteY2" fmla="*/ 182115 h 2484334"/>
              <a:gd name="connsiteX3" fmla="*/ 2512951 w 2643137"/>
              <a:gd name="connsiteY3" fmla="*/ 1485561 h 2484334"/>
              <a:gd name="connsiteX4" fmla="*/ 1861229 w 2643137"/>
              <a:gd name="connsiteY4" fmla="*/ 2366974 h 2484334"/>
              <a:gd name="connsiteX5" fmla="*/ 857571 w 2643137"/>
              <a:gd name="connsiteY5" fmla="*/ 2226297 h 2484334"/>
              <a:gd name="connsiteX6" fmla="*/ 22969 w 2643137"/>
              <a:gd name="connsiteY6" fmla="*/ 1457425 h 2484334"/>
              <a:gd name="connsiteX0" fmla="*/ 22969 w 2524221"/>
              <a:gd name="connsiteY0" fmla="*/ 1469876 h 2496785"/>
              <a:gd name="connsiteX1" fmla="*/ 407405 w 2524221"/>
              <a:gd name="connsiteY1" fmla="*/ 307108 h 2496785"/>
              <a:gd name="connsiteX2" fmla="*/ 2156651 w 2524221"/>
              <a:gd name="connsiteY2" fmla="*/ 194566 h 2496785"/>
              <a:gd name="connsiteX3" fmla="*/ 2512951 w 2524221"/>
              <a:gd name="connsiteY3" fmla="*/ 1498012 h 2496785"/>
              <a:gd name="connsiteX4" fmla="*/ 1861229 w 2524221"/>
              <a:gd name="connsiteY4" fmla="*/ 2379425 h 2496785"/>
              <a:gd name="connsiteX5" fmla="*/ 857571 w 2524221"/>
              <a:gd name="connsiteY5" fmla="*/ 2238748 h 2496785"/>
              <a:gd name="connsiteX6" fmla="*/ 22969 w 2524221"/>
              <a:gd name="connsiteY6" fmla="*/ 1469876 h 2496785"/>
              <a:gd name="connsiteX0" fmla="*/ 22969 w 2545519"/>
              <a:gd name="connsiteY0" fmla="*/ 1494797 h 2521706"/>
              <a:gd name="connsiteX1" fmla="*/ 407405 w 2545519"/>
              <a:gd name="connsiteY1" fmla="*/ 332029 h 2521706"/>
              <a:gd name="connsiteX2" fmla="*/ 2156651 w 2545519"/>
              <a:gd name="connsiteY2" fmla="*/ 219487 h 2521706"/>
              <a:gd name="connsiteX3" fmla="*/ 2512951 w 2545519"/>
              <a:gd name="connsiteY3" fmla="*/ 1522933 h 2521706"/>
              <a:gd name="connsiteX4" fmla="*/ 1861229 w 2545519"/>
              <a:gd name="connsiteY4" fmla="*/ 2404346 h 2521706"/>
              <a:gd name="connsiteX5" fmla="*/ 857571 w 2545519"/>
              <a:gd name="connsiteY5" fmla="*/ 2263669 h 2521706"/>
              <a:gd name="connsiteX6" fmla="*/ 22969 w 2545519"/>
              <a:gd name="connsiteY6" fmla="*/ 1494797 h 2521706"/>
              <a:gd name="connsiteX0" fmla="*/ 1978 w 2503956"/>
              <a:gd name="connsiteY0" fmla="*/ 1327556 h 2354465"/>
              <a:gd name="connsiteX1" fmla="*/ 653700 w 2503956"/>
              <a:gd name="connsiteY1" fmla="*/ 361736 h 2354465"/>
              <a:gd name="connsiteX2" fmla="*/ 2135660 w 2503956"/>
              <a:gd name="connsiteY2" fmla="*/ 52246 h 2354465"/>
              <a:gd name="connsiteX3" fmla="*/ 2491960 w 2503956"/>
              <a:gd name="connsiteY3" fmla="*/ 1355692 h 2354465"/>
              <a:gd name="connsiteX4" fmla="*/ 1840238 w 2503956"/>
              <a:gd name="connsiteY4" fmla="*/ 2237105 h 2354465"/>
              <a:gd name="connsiteX5" fmla="*/ 836580 w 2503956"/>
              <a:gd name="connsiteY5" fmla="*/ 2096428 h 2354465"/>
              <a:gd name="connsiteX6" fmla="*/ 1978 w 2503956"/>
              <a:gd name="connsiteY6" fmla="*/ 1327556 h 2354465"/>
              <a:gd name="connsiteX0" fmla="*/ 0 w 2501978"/>
              <a:gd name="connsiteY0" fmla="*/ 1327556 h 2461946"/>
              <a:gd name="connsiteX1" fmla="*/ 651722 w 2501978"/>
              <a:gd name="connsiteY1" fmla="*/ 361736 h 2461946"/>
              <a:gd name="connsiteX2" fmla="*/ 2133682 w 2501978"/>
              <a:gd name="connsiteY2" fmla="*/ 52246 h 2461946"/>
              <a:gd name="connsiteX3" fmla="*/ 2489982 w 2501978"/>
              <a:gd name="connsiteY3" fmla="*/ 1355692 h 2461946"/>
              <a:gd name="connsiteX4" fmla="*/ 1838260 w 2501978"/>
              <a:gd name="connsiteY4" fmla="*/ 2237105 h 2461946"/>
              <a:gd name="connsiteX5" fmla="*/ 651722 w 2501978"/>
              <a:gd name="connsiteY5" fmla="*/ 2265240 h 2461946"/>
              <a:gd name="connsiteX6" fmla="*/ 0 w 2501978"/>
              <a:gd name="connsiteY6" fmla="*/ 1327556 h 2461946"/>
              <a:gd name="connsiteX0" fmla="*/ 0 w 2859836"/>
              <a:gd name="connsiteY0" fmla="*/ 1345736 h 2468392"/>
              <a:gd name="connsiteX1" fmla="*/ 651722 w 2859836"/>
              <a:gd name="connsiteY1" fmla="*/ 379916 h 2468392"/>
              <a:gd name="connsiteX2" fmla="*/ 2133682 w 2859836"/>
              <a:gd name="connsiteY2" fmla="*/ 70426 h 2468392"/>
              <a:gd name="connsiteX3" fmla="*/ 2855742 w 2859836"/>
              <a:gd name="connsiteY3" fmla="*/ 1641158 h 2468392"/>
              <a:gd name="connsiteX4" fmla="*/ 1838260 w 2859836"/>
              <a:gd name="connsiteY4" fmla="*/ 2255285 h 2468392"/>
              <a:gd name="connsiteX5" fmla="*/ 651722 w 2859836"/>
              <a:gd name="connsiteY5" fmla="*/ 2283420 h 2468392"/>
              <a:gd name="connsiteX6" fmla="*/ 0 w 2859836"/>
              <a:gd name="connsiteY6" fmla="*/ 1345736 h 2468392"/>
              <a:gd name="connsiteX0" fmla="*/ 59 w 2859937"/>
              <a:gd name="connsiteY0" fmla="*/ 1453664 h 2576320"/>
              <a:gd name="connsiteX1" fmla="*/ 623646 w 2859937"/>
              <a:gd name="connsiteY1" fmla="*/ 178355 h 2576320"/>
              <a:gd name="connsiteX2" fmla="*/ 2133741 w 2859937"/>
              <a:gd name="connsiteY2" fmla="*/ 178354 h 2576320"/>
              <a:gd name="connsiteX3" fmla="*/ 2855801 w 2859937"/>
              <a:gd name="connsiteY3" fmla="*/ 1749086 h 2576320"/>
              <a:gd name="connsiteX4" fmla="*/ 1838319 w 2859937"/>
              <a:gd name="connsiteY4" fmla="*/ 2363213 h 2576320"/>
              <a:gd name="connsiteX5" fmla="*/ 651781 w 2859937"/>
              <a:gd name="connsiteY5" fmla="*/ 2391348 h 2576320"/>
              <a:gd name="connsiteX6" fmla="*/ 59 w 2859937"/>
              <a:gd name="connsiteY6" fmla="*/ 1453664 h 2576320"/>
              <a:gd name="connsiteX0" fmla="*/ 59 w 2679182"/>
              <a:gd name="connsiteY0" fmla="*/ 1447253 h 2574126"/>
              <a:gd name="connsiteX1" fmla="*/ 623646 w 2679182"/>
              <a:gd name="connsiteY1" fmla="*/ 171944 h 2574126"/>
              <a:gd name="connsiteX2" fmla="*/ 2133741 w 2679182"/>
              <a:gd name="connsiteY2" fmla="*/ 171943 h 2574126"/>
              <a:gd name="connsiteX3" fmla="*/ 2672921 w 2679182"/>
              <a:gd name="connsiteY3" fmla="*/ 1644202 h 2574126"/>
              <a:gd name="connsiteX4" fmla="*/ 1838319 w 2679182"/>
              <a:gd name="connsiteY4" fmla="*/ 2356802 h 2574126"/>
              <a:gd name="connsiteX5" fmla="*/ 651781 w 2679182"/>
              <a:gd name="connsiteY5" fmla="*/ 2384937 h 2574126"/>
              <a:gd name="connsiteX6" fmla="*/ 59 w 2679182"/>
              <a:gd name="connsiteY6" fmla="*/ 1447253 h 2574126"/>
              <a:gd name="connsiteX0" fmla="*/ 59 w 2859270"/>
              <a:gd name="connsiteY0" fmla="*/ 1447253 h 2574126"/>
              <a:gd name="connsiteX1" fmla="*/ 623646 w 2859270"/>
              <a:gd name="connsiteY1" fmla="*/ 171944 h 2574126"/>
              <a:gd name="connsiteX2" fmla="*/ 2133741 w 2859270"/>
              <a:gd name="connsiteY2" fmla="*/ 171943 h 2574126"/>
              <a:gd name="connsiteX3" fmla="*/ 2672921 w 2859270"/>
              <a:gd name="connsiteY3" fmla="*/ 1644202 h 2574126"/>
              <a:gd name="connsiteX4" fmla="*/ 1838319 w 2859270"/>
              <a:gd name="connsiteY4" fmla="*/ 2356802 h 2574126"/>
              <a:gd name="connsiteX5" fmla="*/ 651781 w 2859270"/>
              <a:gd name="connsiteY5" fmla="*/ 2384937 h 2574126"/>
              <a:gd name="connsiteX6" fmla="*/ 59 w 2859270"/>
              <a:gd name="connsiteY6" fmla="*/ 1447253 h 2574126"/>
              <a:gd name="connsiteX0" fmla="*/ 621 w 2861176"/>
              <a:gd name="connsiteY0" fmla="*/ 1471172 h 2598045"/>
              <a:gd name="connsiteX1" fmla="*/ 567938 w 2861176"/>
              <a:gd name="connsiteY1" fmla="*/ 153660 h 2598045"/>
              <a:gd name="connsiteX2" fmla="*/ 2134303 w 2861176"/>
              <a:gd name="connsiteY2" fmla="*/ 195862 h 2598045"/>
              <a:gd name="connsiteX3" fmla="*/ 2673483 w 2861176"/>
              <a:gd name="connsiteY3" fmla="*/ 1668121 h 2598045"/>
              <a:gd name="connsiteX4" fmla="*/ 1838881 w 2861176"/>
              <a:gd name="connsiteY4" fmla="*/ 2380721 h 2598045"/>
              <a:gd name="connsiteX5" fmla="*/ 652343 w 2861176"/>
              <a:gd name="connsiteY5" fmla="*/ 2408856 h 2598045"/>
              <a:gd name="connsiteX6" fmla="*/ 621 w 2861176"/>
              <a:gd name="connsiteY6" fmla="*/ 1471172 h 2598045"/>
              <a:gd name="connsiteX0" fmla="*/ 750 w 2861305"/>
              <a:gd name="connsiteY0" fmla="*/ 1444552 h 2571425"/>
              <a:gd name="connsiteX1" fmla="*/ 568067 w 2861305"/>
              <a:gd name="connsiteY1" fmla="*/ 127040 h 2571425"/>
              <a:gd name="connsiteX2" fmla="*/ 2134432 w 2861305"/>
              <a:gd name="connsiteY2" fmla="*/ 169242 h 2571425"/>
              <a:gd name="connsiteX3" fmla="*/ 2673612 w 2861305"/>
              <a:gd name="connsiteY3" fmla="*/ 1641501 h 2571425"/>
              <a:gd name="connsiteX4" fmla="*/ 1839010 w 2861305"/>
              <a:gd name="connsiteY4" fmla="*/ 2354101 h 2571425"/>
              <a:gd name="connsiteX5" fmla="*/ 652472 w 2861305"/>
              <a:gd name="connsiteY5" fmla="*/ 2382236 h 2571425"/>
              <a:gd name="connsiteX6" fmla="*/ 750 w 2861305"/>
              <a:gd name="connsiteY6" fmla="*/ 1444552 h 2571425"/>
              <a:gd name="connsiteX0" fmla="*/ 4340 w 2864895"/>
              <a:gd name="connsiteY0" fmla="*/ 1444552 h 2485632"/>
              <a:gd name="connsiteX1" fmla="*/ 571657 w 2864895"/>
              <a:gd name="connsiteY1" fmla="*/ 127040 h 2485632"/>
              <a:gd name="connsiteX2" fmla="*/ 2138022 w 2864895"/>
              <a:gd name="connsiteY2" fmla="*/ 169242 h 2485632"/>
              <a:gd name="connsiteX3" fmla="*/ 2677202 w 2864895"/>
              <a:gd name="connsiteY3" fmla="*/ 1641501 h 2485632"/>
              <a:gd name="connsiteX4" fmla="*/ 1842600 w 2864895"/>
              <a:gd name="connsiteY4" fmla="*/ 2354101 h 2485632"/>
              <a:gd name="connsiteX5" fmla="*/ 796739 w 2864895"/>
              <a:gd name="connsiteY5" fmla="*/ 2255626 h 2485632"/>
              <a:gd name="connsiteX6" fmla="*/ 4340 w 2864895"/>
              <a:gd name="connsiteY6" fmla="*/ 1444552 h 2485632"/>
              <a:gd name="connsiteX0" fmla="*/ 202 w 2860757"/>
              <a:gd name="connsiteY0" fmla="*/ 1444552 h 2503373"/>
              <a:gd name="connsiteX1" fmla="*/ 567519 w 2860757"/>
              <a:gd name="connsiteY1" fmla="*/ 127040 h 2503373"/>
              <a:gd name="connsiteX2" fmla="*/ 2133884 w 2860757"/>
              <a:gd name="connsiteY2" fmla="*/ 169242 h 2503373"/>
              <a:gd name="connsiteX3" fmla="*/ 2673064 w 2860757"/>
              <a:gd name="connsiteY3" fmla="*/ 1641501 h 2503373"/>
              <a:gd name="connsiteX4" fmla="*/ 1838462 w 2860757"/>
              <a:gd name="connsiteY4" fmla="*/ 2354101 h 2503373"/>
              <a:gd name="connsiteX5" fmla="*/ 609721 w 2860757"/>
              <a:gd name="connsiteY5" fmla="*/ 2283761 h 2503373"/>
              <a:gd name="connsiteX6" fmla="*/ 202 w 2860757"/>
              <a:gd name="connsiteY6" fmla="*/ 1444552 h 2503373"/>
              <a:gd name="connsiteX0" fmla="*/ 202 w 2860757"/>
              <a:gd name="connsiteY0" fmla="*/ 1444552 h 2407904"/>
              <a:gd name="connsiteX1" fmla="*/ 567519 w 2860757"/>
              <a:gd name="connsiteY1" fmla="*/ 127040 h 2407904"/>
              <a:gd name="connsiteX2" fmla="*/ 2133884 w 2860757"/>
              <a:gd name="connsiteY2" fmla="*/ 169242 h 2407904"/>
              <a:gd name="connsiteX3" fmla="*/ 2673064 w 2860757"/>
              <a:gd name="connsiteY3" fmla="*/ 1641501 h 2407904"/>
              <a:gd name="connsiteX4" fmla="*/ 1838462 w 2860757"/>
              <a:gd name="connsiteY4" fmla="*/ 2354101 h 2407904"/>
              <a:gd name="connsiteX5" fmla="*/ 609721 w 2860757"/>
              <a:gd name="connsiteY5" fmla="*/ 2283761 h 2407904"/>
              <a:gd name="connsiteX6" fmla="*/ 202 w 2860757"/>
              <a:gd name="connsiteY6" fmla="*/ 1444552 h 2407904"/>
              <a:gd name="connsiteX0" fmla="*/ 0 w 2875014"/>
              <a:gd name="connsiteY0" fmla="*/ 1276135 h 2239487"/>
              <a:gd name="connsiteX1" fmla="*/ 2133682 w 2875014"/>
              <a:gd name="connsiteY1" fmla="*/ 825 h 2239487"/>
              <a:gd name="connsiteX2" fmla="*/ 2672862 w 2875014"/>
              <a:gd name="connsiteY2" fmla="*/ 1473084 h 2239487"/>
              <a:gd name="connsiteX3" fmla="*/ 1838260 w 2875014"/>
              <a:gd name="connsiteY3" fmla="*/ 2185684 h 2239487"/>
              <a:gd name="connsiteX4" fmla="*/ 609519 w 2875014"/>
              <a:gd name="connsiteY4" fmla="*/ 2115344 h 2239487"/>
              <a:gd name="connsiteX5" fmla="*/ 0 w 2875014"/>
              <a:gd name="connsiteY5" fmla="*/ 1276135 h 2239487"/>
              <a:gd name="connsiteX0" fmla="*/ 0 w 3325806"/>
              <a:gd name="connsiteY0" fmla="*/ 1384244 h 2347596"/>
              <a:gd name="connsiteX1" fmla="*/ 2133682 w 3325806"/>
              <a:gd name="connsiteY1" fmla="*/ 108934 h 2347596"/>
              <a:gd name="connsiteX2" fmla="*/ 2672862 w 3325806"/>
              <a:gd name="connsiteY2" fmla="*/ 1581193 h 2347596"/>
              <a:gd name="connsiteX3" fmla="*/ 1838260 w 3325806"/>
              <a:gd name="connsiteY3" fmla="*/ 2293793 h 2347596"/>
              <a:gd name="connsiteX4" fmla="*/ 609519 w 3325806"/>
              <a:gd name="connsiteY4" fmla="*/ 2223453 h 2347596"/>
              <a:gd name="connsiteX5" fmla="*/ 0 w 3325806"/>
              <a:gd name="connsiteY5" fmla="*/ 1384244 h 2347596"/>
              <a:gd name="connsiteX0" fmla="*/ 0 w 3167100"/>
              <a:gd name="connsiteY0" fmla="*/ 1384244 h 2471344"/>
              <a:gd name="connsiteX1" fmla="*/ 2133682 w 3167100"/>
              <a:gd name="connsiteY1" fmla="*/ 108934 h 2471344"/>
              <a:gd name="connsiteX2" fmla="*/ 2672862 w 3167100"/>
              <a:gd name="connsiteY2" fmla="*/ 1581193 h 2471344"/>
              <a:gd name="connsiteX3" fmla="*/ 1880463 w 3167100"/>
              <a:gd name="connsiteY3" fmla="*/ 2434470 h 2471344"/>
              <a:gd name="connsiteX4" fmla="*/ 609519 w 3167100"/>
              <a:gd name="connsiteY4" fmla="*/ 2223453 h 2471344"/>
              <a:gd name="connsiteX5" fmla="*/ 0 w 3167100"/>
              <a:gd name="connsiteY5" fmla="*/ 1384244 h 2471344"/>
              <a:gd name="connsiteX0" fmla="*/ 27377 w 3194477"/>
              <a:gd name="connsiteY0" fmla="*/ 1387503 h 2474603"/>
              <a:gd name="connsiteX1" fmla="*/ 2161059 w 3194477"/>
              <a:gd name="connsiteY1" fmla="*/ 112193 h 2474603"/>
              <a:gd name="connsiteX2" fmla="*/ 2700239 w 3194477"/>
              <a:gd name="connsiteY2" fmla="*/ 1584452 h 2474603"/>
              <a:gd name="connsiteX3" fmla="*/ 1907840 w 3194477"/>
              <a:gd name="connsiteY3" fmla="*/ 2437729 h 2474603"/>
              <a:gd name="connsiteX4" fmla="*/ 636896 w 3194477"/>
              <a:gd name="connsiteY4" fmla="*/ 2226712 h 2474603"/>
              <a:gd name="connsiteX5" fmla="*/ 27377 w 3194477"/>
              <a:gd name="connsiteY5" fmla="*/ 1387503 h 2474603"/>
              <a:gd name="connsiteX0" fmla="*/ 27377 w 2915341"/>
              <a:gd name="connsiteY0" fmla="*/ 1283969 h 2371069"/>
              <a:gd name="connsiteX1" fmla="*/ 2161059 w 2915341"/>
              <a:gd name="connsiteY1" fmla="*/ 8659 h 2371069"/>
              <a:gd name="connsiteX2" fmla="*/ 2883147 w 2915341"/>
              <a:gd name="connsiteY2" fmla="*/ 760906 h 2371069"/>
              <a:gd name="connsiteX3" fmla="*/ 2700239 w 2915341"/>
              <a:gd name="connsiteY3" fmla="*/ 1480918 h 2371069"/>
              <a:gd name="connsiteX4" fmla="*/ 1907840 w 2915341"/>
              <a:gd name="connsiteY4" fmla="*/ 2334195 h 2371069"/>
              <a:gd name="connsiteX5" fmla="*/ 636896 w 2915341"/>
              <a:gd name="connsiteY5" fmla="*/ 2123178 h 2371069"/>
              <a:gd name="connsiteX6" fmla="*/ 27377 w 2915341"/>
              <a:gd name="connsiteY6" fmla="*/ 1283969 h 2371069"/>
              <a:gd name="connsiteX0" fmla="*/ 27377 w 2915341"/>
              <a:gd name="connsiteY0" fmla="*/ 1281412 h 2368512"/>
              <a:gd name="connsiteX1" fmla="*/ 2161059 w 2915341"/>
              <a:gd name="connsiteY1" fmla="*/ 6102 h 2368512"/>
              <a:gd name="connsiteX2" fmla="*/ 2883147 w 2915341"/>
              <a:gd name="connsiteY2" fmla="*/ 758349 h 2368512"/>
              <a:gd name="connsiteX3" fmla="*/ 2700239 w 2915341"/>
              <a:gd name="connsiteY3" fmla="*/ 1478361 h 2368512"/>
              <a:gd name="connsiteX4" fmla="*/ 1907840 w 2915341"/>
              <a:gd name="connsiteY4" fmla="*/ 2331638 h 2368512"/>
              <a:gd name="connsiteX5" fmla="*/ 636896 w 2915341"/>
              <a:gd name="connsiteY5" fmla="*/ 2120621 h 2368512"/>
              <a:gd name="connsiteX6" fmla="*/ 27377 w 2915341"/>
              <a:gd name="connsiteY6" fmla="*/ 1281412 h 2368512"/>
              <a:gd name="connsiteX0" fmla="*/ 27377 w 2915341"/>
              <a:gd name="connsiteY0" fmla="*/ 1471106 h 2558206"/>
              <a:gd name="connsiteX1" fmla="*/ 2161059 w 2915341"/>
              <a:gd name="connsiteY1" fmla="*/ 195796 h 2558206"/>
              <a:gd name="connsiteX2" fmla="*/ 2883147 w 2915341"/>
              <a:gd name="connsiteY2" fmla="*/ 948043 h 2558206"/>
              <a:gd name="connsiteX3" fmla="*/ 2700239 w 2915341"/>
              <a:gd name="connsiteY3" fmla="*/ 1668055 h 2558206"/>
              <a:gd name="connsiteX4" fmla="*/ 1907840 w 2915341"/>
              <a:gd name="connsiteY4" fmla="*/ 2521332 h 2558206"/>
              <a:gd name="connsiteX5" fmla="*/ 636896 w 2915341"/>
              <a:gd name="connsiteY5" fmla="*/ 2310315 h 2558206"/>
              <a:gd name="connsiteX6" fmla="*/ 27377 w 2915341"/>
              <a:gd name="connsiteY6" fmla="*/ 1471106 h 2558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15341" h="2558206">
                <a:moveTo>
                  <a:pt x="27377" y="1471106"/>
                </a:moveTo>
                <a:cubicBezTo>
                  <a:pt x="168862" y="1062416"/>
                  <a:pt x="1282141" y="-553936"/>
                  <a:pt x="2161059" y="195796"/>
                </a:cubicBezTo>
                <a:cubicBezTo>
                  <a:pt x="3039977" y="945528"/>
                  <a:pt x="2793284" y="702667"/>
                  <a:pt x="2883147" y="948043"/>
                </a:cubicBezTo>
                <a:cubicBezTo>
                  <a:pt x="2973010" y="1193419"/>
                  <a:pt x="2862790" y="1405840"/>
                  <a:pt x="2700239" y="1668055"/>
                </a:cubicBezTo>
                <a:cubicBezTo>
                  <a:pt x="2537688" y="1930270"/>
                  <a:pt x="2251731" y="2414289"/>
                  <a:pt x="1907840" y="2521332"/>
                </a:cubicBezTo>
                <a:cubicBezTo>
                  <a:pt x="1563950" y="2628375"/>
                  <a:pt x="950306" y="2485353"/>
                  <a:pt x="636896" y="2310315"/>
                </a:cubicBezTo>
                <a:cubicBezTo>
                  <a:pt x="323486" y="2135277"/>
                  <a:pt x="-114108" y="1879796"/>
                  <a:pt x="27377" y="1471106"/>
                </a:cubicBez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Hexagon 4">
            <a:extLst>
              <a:ext uri="{FF2B5EF4-FFF2-40B4-BE49-F238E27FC236}">
                <a16:creationId xmlns="" xmlns:a16="http://schemas.microsoft.com/office/drawing/2014/main" id="{523190A1-1B96-4079-A185-CC3185FFAB12}"/>
              </a:ext>
            </a:extLst>
          </p:cNvPr>
          <p:cNvSpPr/>
          <p:nvPr/>
        </p:nvSpPr>
        <p:spPr>
          <a:xfrm>
            <a:off x="2656874" y="1673904"/>
            <a:ext cx="2077925" cy="2646151"/>
          </a:xfrm>
          <a:custGeom>
            <a:avLst/>
            <a:gdLst>
              <a:gd name="connsiteX0" fmla="*/ 0 w 2110154"/>
              <a:gd name="connsiteY0" fmla="*/ 909549 h 1819098"/>
              <a:gd name="connsiteX1" fmla="*/ 454775 w 2110154"/>
              <a:gd name="connsiteY1" fmla="*/ 0 h 1819098"/>
              <a:gd name="connsiteX2" fmla="*/ 1655380 w 2110154"/>
              <a:gd name="connsiteY2" fmla="*/ 0 h 1819098"/>
              <a:gd name="connsiteX3" fmla="*/ 2110154 w 2110154"/>
              <a:gd name="connsiteY3" fmla="*/ 909549 h 1819098"/>
              <a:gd name="connsiteX4" fmla="*/ 1655380 w 2110154"/>
              <a:gd name="connsiteY4" fmla="*/ 1819098 h 1819098"/>
              <a:gd name="connsiteX5" fmla="*/ 454775 w 2110154"/>
              <a:gd name="connsiteY5" fmla="*/ 1819098 h 1819098"/>
              <a:gd name="connsiteX6" fmla="*/ 0 w 2110154"/>
              <a:gd name="connsiteY6" fmla="*/ 909549 h 1819098"/>
              <a:gd name="connsiteX0" fmla="*/ 0 w 2110154"/>
              <a:gd name="connsiteY0" fmla="*/ 1023242 h 1932791"/>
              <a:gd name="connsiteX1" fmla="*/ 454775 w 2110154"/>
              <a:gd name="connsiteY1" fmla="*/ 113693 h 1932791"/>
              <a:gd name="connsiteX2" fmla="*/ 1655380 w 2110154"/>
              <a:gd name="connsiteY2" fmla="*/ 113693 h 1932791"/>
              <a:gd name="connsiteX3" fmla="*/ 2110154 w 2110154"/>
              <a:gd name="connsiteY3" fmla="*/ 1023242 h 1932791"/>
              <a:gd name="connsiteX4" fmla="*/ 1655380 w 2110154"/>
              <a:gd name="connsiteY4" fmla="*/ 1932791 h 1932791"/>
              <a:gd name="connsiteX5" fmla="*/ 454775 w 2110154"/>
              <a:gd name="connsiteY5" fmla="*/ 1932791 h 1932791"/>
              <a:gd name="connsiteX6" fmla="*/ 0 w 2110154"/>
              <a:gd name="connsiteY6" fmla="*/ 1023242 h 1932791"/>
              <a:gd name="connsiteX0" fmla="*/ 0 w 2148326"/>
              <a:gd name="connsiteY0" fmla="*/ 1023242 h 1932791"/>
              <a:gd name="connsiteX1" fmla="*/ 454775 w 2148326"/>
              <a:gd name="connsiteY1" fmla="*/ 113693 h 1932791"/>
              <a:gd name="connsiteX2" fmla="*/ 1655380 w 2148326"/>
              <a:gd name="connsiteY2" fmla="*/ 113693 h 1932791"/>
              <a:gd name="connsiteX3" fmla="*/ 2110154 w 2148326"/>
              <a:gd name="connsiteY3" fmla="*/ 1023242 h 1932791"/>
              <a:gd name="connsiteX4" fmla="*/ 1655380 w 2148326"/>
              <a:gd name="connsiteY4" fmla="*/ 1932791 h 1932791"/>
              <a:gd name="connsiteX5" fmla="*/ 454775 w 2148326"/>
              <a:gd name="connsiteY5" fmla="*/ 1932791 h 1932791"/>
              <a:gd name="connsiteX6" fmla="*/ 0 w 2148326"/>
              <a:gd name="connsiteY6" fmla="*/ 1023242 h 1932791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15563 w 2166697"/>
              <a:gd name="connsiteY0" fmla="*/ 1142721 h 2227312"/>
              <a:gd name="connsiteX1" fmla="*/ 259322 w 2166697"/>
              <a:gd name="connsiteY1" fmla="*/ 64359 h 2227312"/>
              <a:gd name="connsiteX2" fmla="*/ 1670943 w 2166697"/>
              <a:gd name="connsiteY2" fmla="*/ 233172 h 2227312"/>
              <a:gd name="connsiteX3" fmla="*/ 2125717 w 2166697"/>
              <a:gd name="connsiteY3" fmla="*/ 1142721 h 2227312"/>
              <a:gd name="connsiteX4" fmla="*/ 1670943 w 2166697"/>
              <a:gd name="connsiteY4" fmla="*/ 2052270 h 2227312"/>
              <a:gd name="connsiteX5" fmla="*/ 470338 w 2166697"/>
              <a:gd name="connsiteY5" fmla="*/ 2052270 h 2227312"/>
              <a:gd name="connsiteX6" fmla="*/ 15563 w 2166697"/>
              <a:gd name="connsiteY6" fmla="*/ 1142721 h 2227312"/>
              <a:gd name="connsiteX0" fmla="*/ 21701 w 2153556"/>
              <a:gd name="connsiteY0" fmla="*/ 1286620 h 2371211"/>
              <a:gd name="connsiteX1" fmla="*/ 265460 w 2153556"/>
              <a:gd name="connsiteY1" fmla="*/ 208258 h 2371211"/>
              <a:gd name="connsiteX2" fmla="*/ 1888097 w 2153556"/>
              <a:gd name="connsiteY2" fmla="*/ 95717 h 2371211"/>
              <a:gd name="connsiteX3" fmla="*/ 2131855 w 2153556"/>
              <a:gd name="connsiteY3" fmla="*/ 1286620 h 2371211"/>
              <a:gd name="connsiteX4" fmla="*/ 1677081 w 2153556"/>
              <a:gd name="connsiteY4" fmla="*/ 2196169 h 2371211"/>
              <a:gd name="connsiteX5" fmla="*/ 476476 w 2153556"/>
              <a:gd name="connsiteY5" fmla="*/ 2196169 h 2371211"/>
              <a:gd name="connsiteX6" fmla="*/ 21701 w 2153556"/>
              <a:gd name="connsiteY6" fmla="*/ 1286620 h 2371211"/>
              <a:gd name="connsiteX0" fmla="*/ 21701 w 2334301"/>
              <a:gd name="connsiteY0" fmla="*/ 1288685 h 2371831"/>
              <a:gd name="connsiteX1" fmla="*/ 265460 w 2334301"/>
              <a:gd name="connsiteY1" fmla="*/ 210323 h 2371831"/>
              <a:gd name="connsiteX2" fmla="*/ 1888097 w 2334301"/>
              <a:gd name="connsiteY2" fmla="*/ 97782 h 2371831"/>
              <a:gd name="connsiteX3" fmla="*/ 2328803 w 2334301"/>
              <a:gd name="connsiteY3" fmla="*/ 1316821 h 2371831"/>
              <a:gd name="connsiteX4" fmla="*/ 1677081 w 2334301"/>
              <a:gd name="connsiteY4" fmla="*/ 2198234 h 2371831"/>
              <a:gd name="connsiteX5" fmla="*/ 476476 w 2334301"/>
              <a:gd name="connsiteY5" fmla="*/ 2198234 h 2371831"/>
              <a:gd name="connsiteX6" fmla="*/ 21701 w 2334301"/>
              <a:gd name="connsiteY6" fmla="*/ 1288685 h 2371831"/>
              <a:gd name="connsiteX0" fmla="*/ 36258 w 2348858"/>
              <a:gd name="connsiteY0" fmla="*/ 1288685 h 2290212"/>
              <a:gd name="connsiteX1" fmla="*/ 280017 w 2348858"/>
              <a:gd name="connsiteY1" fmla="*/ 210323 h 2290212"/>
              <a:gd name="connsiteX2" fmla="*/ 1902654 w 2348858"/>
              <a:gd name="connsiteY2" fmla="*/ 97782 h 2290212"/>
              <a:gd name="connsiteX3" fmla="*/ 2343360 w 2348858"/>
              <a:gd name="connsiteY3" fmla="*/ 1316821 h 2290212"/>
              <a:gd name="connsiteX4" fmla="*/ 1691638 w 2348858"/>
              <a:gd name="connsiteY4" fmla="*/ 2198234 h 2290212"/>
              <a:gd name="connsiteX5" fmla="*/ 687980 w 2348858"/>
              <a:gd name="connsiteY5" fmla="*/ 2057557 h 2290212"/>
              <a:gd name="connsiteX6" fmla="*/ 36258 w 2348858"/>
              <a:gd name="connsiteY6" fmla="*/ 1288685 h 2290212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6707 w 2521574"/>
              <a:gd name="connsiteY0" fmla="*/ 1354269 h 2316527"/>
              <a:gd name="connsiteX1" fmla="*/ 443346 w 2521574"/>
              <a:gd name="connsiteY1" fmla="*/ 275907 h 2316527"/>
              <a:gd name="connsiteX2" fmla="*/ 2150389 w 2521574"/>
              <a:gd name="connsiteY2" fmla="*/ 78959 h 2316527"/>
              <a:gd name="connsiteX3" fmla="*/ 2506689 w 2521574"/>
              <a:gd name="connsiteY3" fmla="*/ 1382405 h 2316527"/>
              <a:gd name="connsiteX4" fmla="*/ 1854967 w 2521574"/>
              <a:gd name="connsiteY4" fmla="*/ 2263818 h 2316527"/>
              <a:gd name="connsiteX5" fmla="*/ 851309 w 2521574"/>
              <a:gd name="connsiteY5" fmla="*/ 2123141 h 2316527"/>
              <a:gd name="connsiteX6" fmla="*/ 16707 w 2521574"/>
              <a:gd name="connsiteY6" fmla="*/ 1354269 h 2316527"/>
              <a:gd name="connsiteX0" fmla="*/ 22969 w 2528491"/>
              <a:gd name="connsiteY0" fmla="*/ 1382976 h 2345234"/>
              <a:gd name="connsiteX1" fmla="*/ 407405 w 2528491"/>
              <a:gd name="connsiteY1" fmla="*/ 220208 h 2345234"/>
              <a:gd name="connsiteX2" fmla="*/ 2156651 w 2528491"/>
              <a:gd name="connsiteY2" fmla="*/ 107666 h 2345234"/>
              <a:gd name="connsiteX3" fmla="*/ 2512951 w 2528491"/>
              <a:gd name="connsiteY3" fmla="*/ 1411112 h 2345234"/>
              <a:gd name="connsiteX4" fmla="*/ 1861229 w 2528491"/>
              <a:gd name="connsiteY4" fmla="*/ 2292525 h 2345234"/>
              <a:gd name="connsiteX5" fmla="*/ 857571 w 2528491"/>
              <a:gd name="connsiteY5" fmla="*/ 2151848 h 2345234"/>
              <a:gd name="connsiteX6" fmla="*/ 22969 w 2528491"/>
              <a:gd name="connsiteY6" fmla="*/ 1382976 h 2345234"/>
              <a:gd name="connsiteX0" fmla="*/ 22969 w 2528491"/>
              <a:gd name="connsiteY0" fmla="*/ 1382976 h 2394942"/>
              <a:gd name="connsiteX1" fmla="*/ 407405 w 2528491"/>
              <a:gd name="connsiteY1" fmla="*/ 220208 h 2394942"/>
              <a:gd name="connsiteX2" fmla="*/ 2156651 w 2528491"/>
              <a:gd name="connsiteY2" fmla="*/ 107666 h 2394942"/>
              <a:gd name="connsiteX3" fmla="*/ 2512951 w 2528491"/>
              <a:gd name="connsiteY3" fmla="*/ 1411112 h 2394942"/>
              <a:gd name="connsiteX4" fmla="*/ 1861229 w 2528491"/>
              <a:gd name="connsiteY4" fmla="*/ 2292525 h 2394942"/>
              <a:gd name="connsiteX5" fmla="*/ 857571 w 2528491"/>
              <a:gd name="connsiteY5" fmla="*/ 2151848 h 2394942"/>
              <a:gd name="connsiteX6" fmla="*/ 22969 w 2528491"/>
              <a:gd name="connsiteY6" fmla="*/ 1382976 h 2394942"/>
              <a:gd name="connsiteX0" fmla="*/ 22969 w 2528491"/>
              <a:gd name="connsiteY0" fmla="*/ 1382976 h 2409885"/>
              <a:gd name="connsiteX1" fmla="*/ 407405 w 2528491"/>
              <a:gd name="connsiteY1" fmla="*/ 220208 h 2409885"/>
              <a:gd name="connsiteX2" fmla="*/ 2156651 w 2528491"/>
              <a:gd name="connsiteY2" fmla="*/ 107666 h 2409885"/>
              <a:gd name="connsiteX3" fmla="*/ 2512951 w 2528491"/>
              <a:gd name="connsiteY3" fmla="*/ 1411112 h 2409885"/>
              <a:gd name="connsiteX4" fmla="*/ 1861229 w 2528491"/>
              <a:gd name="connsiteY4" fmla="*/ 2292525 h 2409885"/>
              <a:gd name="connsiteX5" fmla="*/ 857571 w 2528491"/>
              <a:gd name="connsiteY5" fmla="*/ 2151848 h 2409885"/>
              <a:gd name="connsiteX6" fmla="*/ 22969 w 2528491"/>
              <a:gd name="connsiteY6" fmla="*/ 1382976 h 2409885"/>
              <a:gd name="connsiteX0" fmla="*/ 22969 w 2643137"/>
              <a:gd name="connsiteY0" fmla="*/ 1457425 h 2484334"/>
              <a:gd name="connsiteX1" fmla="*/ 407405 w 2643137"/>
              <a:gd name="connsiteY1" fmla="*/ 294657 h 2484334"/>
              <a:gd name="connsiteX2" fmla="*/ 2156651 w 2643137"/>
              <a:gd name="connsiteY2" fmla="*/ 182115 h 2484334"/>
              <a:gd name="connsiteX3" fmla="*/ 2512951 w 2643137"/>
              <a:gd name="connsiteY3" fmla="*/ 1485561 h 2484334"/>
              <a:gd name="connsiteX4" fmla="*/ 1861229 w 2643137"/>
              <a:gd name="connsiteY4" fmla="*/ 2366974 h 2484334"/>
              <a:gd name="connsiteX5" fmla="*/ 857571 w 2643137"/>
              <a:gd name="connsiteY5" fmla="*/ 2226297 h 2484334"/>
              <a:gd name="connsiteX6" fmla="*/ 22969 w 2643137"/>
              <a:gd name="connsiteY6" fmla="*/ 1457425 h 2484334"/>
              <a:gd name="connsiteX0" fmla="*/ 22969 w 2524221"/>
              <a:gd name="connsiteY0" fmla="*/ 1469876 h 2496785"/>
              <a:gd name="connsiteX1" fmla="*/ 407405 w 2524221"/>
              <a:gd name="connsiteY1" fmla="*/ 307108 h 2496785"/>
              <a:gd name="connsiteX2" fmla="*/ 2156651 w 2524221"/>
              <a:gd name="connsiteY2" fmla="*/ 194566 h 2496785"/>
              <a:gd name="connsiteX3" fmla="*/ 2512951 w 2524221"/>
              <a:gd name="connsiteY3" fmla="*/ 1498012 h 2496785"/>
              <a:gd name="connsiteX4" fmla="*/ 1861229 w 2524221"/>
              <a:gd name="connsiteY4" fmla="*/ 2379425 h 2496785"/>
              <a:gd name="connsiteX5" fmla="*/ 857571 w 2524221"/>
              <a:gd name="connsiteY5" fmla="*/ 2238748 h 2496785"/>
              <a:gd name="connsiteX6" fmla="*/ 22969 w 2524221"/>
              <a:gd name="connsiteY6" fmla="*/ 1469876 h 2496785"/>
              <a:gd name="connsiteX0" fmla="*/ 22969 w 2545519"/>
              <a:gd name="connsiteY0" fmla="*/ 1494797 h 2521706"/>
              <a:gd name="connsiteX1" fmla="*/ 407405 w 2545519"/>
              <a:gd name="connsiteY1" fmla="*/ 332029 h 2521706"/>
              <a:gd name="connsiteX2" fmla="*/ 2156651 w 2545519"/>
              <a:gd name="connsiteY2" fmla="*/ 219487 h 2521706"/>
              <a:gd name="connsiteX3" fmla="*/ 2512951 w 2545519"/>
              <a:gd name="connsiteY3" fmla="*/ 1522933 h 2521706"/>
              <a:gd name="connsiteX4" fmla="*/ 1861229 w 2545519"/>
              <a:gd name="connsiteY4" fmla="*/ 2404346 h 2521706"/>
              <a:gd name="connsiteX5" fmla="*/ 857571 w 2545519"/>
              <a:gd name="connsiteY5" fmla="*/ 2263669 h 2521706"/>
              <a:gd name="connsiteX6" fmla="*/ 22969 w 2545519"/>
              <a:gd name="connsiteY6" fmla="*/ 1494797 h 252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5519" h="2521706">
                <a:moveTo>
                  <a:pt x="22969" y="1494797"/>
                </a:moveTo>
                <a:cubicBezTo>
                  <a:pt x="-52059" y="1172857"/>
                  <a:pt x="51791" y="544581"/>
                  <a:pt x="407405" y="332029"/>
                </a:cubicBezTo>
                <a:cubicBezTo>
                  <a:pt x="763019" y="119477"/>
                  <a:pt x="1693186" y="-232216"/>
                  <a:pt x="2156651" y="219487"/>
                </a:cubicBezTo>
                <a:cubicBezTo>
                  <a:pt x="2620116" y="671190"/>
                  <a:pt x="2562188" y="1158790"/>
                  <a:pt x="2512951" y="1522933"/>
                </a:cubicBezTo>
                <a:cubicBezTo>
                  <a:pt x="2463714" y="1887076"/>
                  <a:pt x="2137126" y="2280890"/>
                  <a:pt x="1861229" y="2404346"/>
                </a:cubicBezTo>
                <a:cubicBezTo>
                  <a:pt x="1585332" y="2527802"/>
                  <a:pt x="1121745" y="2640343"/>
                  <a:pt x="857571" y="2263669"/>
                </a:cubicBezTo>
                <a:cubicBezTo>
                  <a:pt x="593397" y="1886995"/>
                  <a:pt x="97997" y="1816737"/>
                  <a:pt x="22969" y="1494797"/>
                </a:cubicBez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6" name="Hexagon 4">
            <a:extLst>
              <a:ext uri="{FF2B5EF4-FFF2-40B4-BE49-F238E27FC236}">
                <a16:creationId xmlns="" xmlns:a16="http://schemas.microsoft.com/office/drawing/2014/main" id="{186A2343-93AA-4B25-BAA9-88EF14232175}"/>
              </a:ext>
            </a:extLst>
          </p:cNvPr>
          <p:cNvSpPr/>
          <p:nvPr/>
        </p:nvSpPr>
        <p:spPr>
          <a:xfrm>
            <a:off x="247650" y="1521020"/>
            <a:ext cx="2255936" cy="3049907"/>
          </a:xfrm>
          <a:custGeom>
            <a:avLst/>
            <a:gdLst>
              <a:gd name="connsiteX0" fmla="*/ 0 w 2110154"/>
              <a:gd name="connsiteY0" fmla="*/ 909549 h 1819098"/>
              <a:gd name="connsiteX1" fmla="*/ 454775 w 2110154"/>
              <a:gd name="connsiteY1" fmla="*/ 0 h 1819098"/>
              <a:gd name="connsiteX2" fmla="*/ 1655380 w 2110154"/>
              <a:gd name="connsiteY2" fmla="*/ 0 h 1819098"/>
              <a:gd name="connsiteX3" fmla="*/ 2110154 w 2110154"/>
              <a:gd name="connsiteY3" fmla="*/ 909549 h 1819098"/>
              <a:gd name="connsiteX4" fmla="*/ 1655380 w 2110154"/>
              <a:gd name="connsiteY4" fmla="*/ 1819098 h 1819098"/>
              <a:gd name="connsiteX5" fmla="*/ 454775 w 2110154"/>
              <a:gd name="connsiteY5" fmla="*/ 1819098 h 1819098"/>
              <a:gd name="connsiteX6" fmla="*/ 0 w 2110154"/>
              <a:gd name="connsiteY6" fmla="*/ 909549 h 1819098"/>
              <a:gd name="connsiteX0" fmla="*/ 0 w 2110154"/>
              <a:gd name="connsiteY0" fmla="*/ 1023242 h 1932791"/>
              <a:gd name="connsiteX1" fmla="*/ 454775 w 2110154"/>
              <a:gd name="connsiteY1" fmla="*/ 113693 h 1932791"/>
              <a:gd name="connsiteX2" fmla="*/ 1655380 w 2110154"/>
              <a:gd name="connsiteY2" fmla="*/ 113693 h 1932791"/>
              <a:gd name="connsiteX3" fmla="*/ 2110154 w 2110154"/>
              <a:gd name="connsiteY3" fmla="*/ 1023242 h 1932791"/>
              <a:gd name="connsiteX4" fmla="*/ 1655380 w 2110154"/>
              <a:gd name="connsiteY4" fmla="*/ 1932791 h 1932791"/>
              <a:gd name="connsiteX5" fmla="*/ 454775 w 2110154"/>
              <a:gd name="connsiteY5" fmla="*/ 1932791 h 1932791"/>
              <a:gd name="connsiteX6" fmla="*/ 0 w 2110154"/>
              <a:gd name="connsiteY6" fmla="*/ 1023242 h 1932791"/>
              <a:gd name="connsiteX0" fmla="*/ 0 w 2148326"/>
              <a:gd name="connsiteY0" fmla="*/ 1023242 h 1932791"/>
              <a:gd name="connsiteX1" fmla="*/ 454775 w 2148326"/>
              <a:gd name="connsiteY1" fmla="*/ 113693 h 1932791"/>
              <a:gd name="connsiteX2" fmla="*/ 1655380 w 2148326"/>
              <a:gd name="connsiteY2" fmla="*/ 113693 h 1932791"/>
              <a:gd name="connsiteX3" fmla="*/ 2110154 w 2148326"/>
              <a:gd name="connsiteY3" fmla="*/ 1023242 h 1932791"/>
              <a:gd name="connsiteX4" fmla="*/ 1655380 w 2148326"/>
              <a:gd name="connsiteY4" fmla="*/ 1932791 h 1932791"/>
              <a:gd name="connsiteX5" fmla="*/ 454775 w 2148326"/>
              <a:gd name="connsiteY5" fmla="*/ 1932791 h 1932791"/>
              <a:gd name="connsiteX6" fmla="*/ 0 w 2148326"/>
              <a:gd name="connsiteY6" fmla="*/ 1023242 h 1932791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15563 w 2166697"/>
              <a:gd name="connsiteY0" fmla="*/ 1142721 h 2227312"/>
              <a:gd name="connsiteX1" fmla="*/ 259322 w 2166697"/>
              <a:gd name="connsiteY1" fmla="*/ 64359 h 2227312"/>
              <a:gd name="connsiteX2" fmla="*/ 1670943 w 2166697"/>
              <a:gd name="connsiteY2" fmla="*/ 233172 h 2227312"/>
              <a:gd name="connsiteX3" fmla="*/ 2125717 w 2166697"/>
              <a:gd name="connsiteY3" fmla="*/ 1142721 h 2227312"/>
              <a:gd name="connsiteX4" fmla="*/ 1670943 w 2166697"/>
              <a:gd name="connsiteY4" fmla="*/ 2052270 h 2227312"/>
              <a:gd name="connsiteX5" fmla="*/ 470338 w 2166697"/>
              <a:gd name="connsiteY5" fmla="*/ 2052270 h 2227312"/>
              <a:gd name="connsiteX6" fmla="*/ 15563 w 2166697"/>
              <a:gd name="connsiteY6" fmla="*/ 1142721 h 2227312"/>
              <a:gd name="connsiteX0" fmla="*/ 21701 w 2153556"/>
              <a:gd name="connsiteY0" fmla="*/ 1286620 h 2371211"/>
              <a:gd name="connsiteX1" fmla="*/ 265460 w 2153556"/>
              <a:gd name="connsiteY1" fmla="*/ 208258 h 2371211"/>
              <a:gd name="connsiteX2" fmla="*/ 1888097 w 2153556"/>
              <a:gd name="connsiteY2" fmla="*/ 95717 h 2371211"/>
              <a:gd name="connsiteX3" fmla="*/ 2131855 w 2153556"/>
              <a:gd name="connsiteY3" fmla="*/ 1286620 h 2371211"/>
              <a:gd name="connsiteX4" fmla="*/ 1677081 w 2153556"/>
              <a:gd name="connsiteY4" fmla="*/ 2196169 h 2371211"/>
              <a:gd name="connsiteX5" fmla="*/ 476476 w 2153556"/>
              <a:gd name="connsiteY5" fmla="*/ 2196169 h 2371211"/>
              <a:gd name="connsiteX6" fmla="*/ 21701 w 2153556"/>
              <a:gd name="connsiteY6" fmla="*/ 1286620 h 2371211"/>
              <a:gd name="connsiteX0" fmla="*/ 21701 w 2334301"/>
              <a:gd name="connsiteY0" fmla="*/ 1288685 h 2371831"/>
              <a:gd name="connsiteX1" fmla="*/ 265460 w 2334301"/>
              <a:gd name="connsiteY1" fmla="*/ 210323 h 2371831"/>
              <a:gd name="connsiteX2" fmla="*/ 1888097 w 2334301"/>
              <a:gd name="connsiteY2" fmla="*/ 97782 h 2371831"/>
              <a:gd name="connsiteX3" fmla="*/ 2328803 w 2334301"/>
              <a:gd name="connsiteY3" fmla="*/ 1316821 h 2371831"/>
              <a:gd name="connsiteX4" fmla="*/ 1677081 w 2334301"/>
              <a:gd name="connsiteY4" fmla="*/ 2198234 h 2371831"/>
              <a:gd name="connsiteX5" fmla="*/ 476476 w 2334301"/>
              <a:gd name="connsiteY5" fmla="*/ 2198234 h 2371831"/>
              <a:gd name="connsiteX6" fmla="*/ 21701 w 2334301"/>
              <a:gd name="connsiteY6" fmla="*/ 1288685 h 2371831"/>
              <a:gd name="connsiteX0" fmla="*/ 36258 w 2348858"/>
              <a:gd name="connsiteY0" fmla="*/ 1288685 h 2290212"/>
              <a:gd name="connsiteX1" fmla="*/ 280017 w 2348858"/>
              <a:gd name="connsiteY1" fmla="*/ 210323 h 2290212"/>
              <a:gd name="connsiteX2" fmla="*/ 1902654 w 2348858"/>
              <a:gd name="connsiteY2" fmla="*/ 97782 h 2290212"/>
              <a:gd name="connsiteX3" fmla="*/ 2343360 w 2348858"/>
              <a:gd name="connsiteY3" fmla="*/ 1316821 h 2290212"/>
              <a:gd name="connsiteX4" fmla="*/ 1691638 w 2348858"/>
              <a:gd name="connsiteY4" fmla="*/ 2198234 h 2290212"/>
              <a:gd name="connsiteX5" fmla="*/ 687980 w 2348858"/>
              <a:gd name="connsiteY5" fmla="*/ 2057557 h 2290212"/>
              <a:gd name="connsiteX6" fmla="*/ 36258 w 2348858"/>
              <a:gd name="connsiteY6" fmla="*/ 1288685 h 2290212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6707 w 2521574"/>
              <a:gd name="connsiteY0" fmla="*/ 1354269 h 2316527"/>
              <a:gd name="connsiteX1" fmla="*/ 443346 w 2521574"/>
              <a:gd name="connsiteY1" fmla="*/ 275907 h 2316527"/>
              <a:gd name="connsiteX2" fmla="*/ 2150389 w 2521574"/>
              <a:gd name="connsiteY2" fmla="*/ 78959 h 2316527"/>
              <a:gd name="connsiteX3" fmla="*/ 2506689 w 2521574"/>
              <a:gd name="connsiteY3" fmla="*/ 1382405 h 2316527"/>
              <a:gd name="connsiteX4" fmla="*/ 1854967 w 2521574"/>
              <a:gd name="connsiteY4" fmla="*/ 2263818 h 2316527"/>
              <a:gd name="connsiteX5" fmla="*/ 851309 w 2521574"/>
              <a:gd name="connsiteY5" fmla="*/ 2123141 h 2316527"/>
              <a:gd name="connsiteX6" fmla="*/ 16707 w 2521574"/>
              <a:gd name="connsiteY6" fmla="*/ 1354269 h 2316527"/>
              <a:gd name="connsiteX0" fmla="*/ 22969 w 2528491"/>
              <a:gd name="connsiteY0" fmla="*/ 1382976 h 2345234"/>
              <a:gd name="connsiteX1" fmla="*/ 407405 w 2528491"/>
              <a:gd name="connsiteY1" fmla="*/ 220208 h 2345234"/>
              <a:gd name="connsiteX2" fmla="*/ 2156651 w 2528491"/>
              <a:gd name="connsiteY2" fmla="*/ 107666 h 2345234"/>
              <a:gd name="connsiteX3" fmla="*/ 2512951 w 2528491"/>
              <a:gd name="connsiteY3" fmla="*/ 1411112 h 2345234"/>
              <a:gd name="connsiteX4" fmla="*/ 1861229 w 2528491"/>
              <a:gd name="connsiteY4" fmla="*/ 2292525 h 2345234"/>
              <a:gd name="connsiteX5" fmla="*/ 857571 w 2528491"/>
              <a:gd name="connsiteY5" fmla="*/ 2151848 h 2345234"/>
              <a:gd name="connsiteX6" fmla="*/ 22969 w 2528491"/>
              <a:gd name="connsiteY6" fmla="*/ 1382976 h 2345234"/>
              <a:gd name="connsiteX0" fmla="*/ 22969 w 2528491"/>
              <a:gd name="connsiteY0" fmla="*/ 1382976 h 2394942"/>
              <a:gd name="connsiteX1" fmla="*/ 407405 w 2528491"/>
              <a:gd name="connsiteY1" fmla="*/ 220208 h 2394942"/>
              <a:gd name="connsiteX2" fmla="*/ 2156651 w 2528491"/>
              <a:gd name="connsiteY2" fmla="*/ 107666 h 2394942"/>
              <a:gd name="connsiteX3" fmla="*/ 2512951 w 2528491"/>
              <a:gd name="connsiteY3" fmla="*/ 1411112 h 2394942"/>
              <a:gd name="connsiteX4" fmla="*/ 1861229 w 2528491"/>
              <a:gd name="connsiteY4" fmla="*/ 2292525 h 2394942"/>
              <a:gd name="connsiteX5" fmla="*/ 857571 w 2528491"/>
              <a:gd name="connsiteY5" fmla="*/ 2151848 h 2394942"/>
              <a:gd name="connsiteX6" fmla="*/ 22969 w 2528491"/>
              <a:gd name="connsiteY6" fmla="*/ 1382976 h 2394942"/>
              <a:gd name="connsiteX0" fmla="*/ 22969 w 2528491"/>
              <a:gd name="connsiteY0" fmla="*/ 1382976 h 2409885"/>
              <a:gd name="connsiteX1" fmla="*/ 407405 w 2528491"/>
              <a:gd name="connsiteY1" fmla="*/ 220208 h 2409885"/>
              <a:gd name="connsiteX2" fmla="*/ 2156651 w 2528491"/>
              <a:gd name="connsiteY2" fmla="*/ 107666 h 2409885"/>
              <a:gd name="connsiteX3" fmla="*/ 2512951 w 2528491"/>
              <a:gd name="connsiteY3" fmla="*/ 1411112 h 2409885"/>
              <a:gd name="connsiteX4" fmla="*/ 1861229 w 2528491"/>
              <a:gd name="connsiteY4" fmla="*/ 2292525 h 2409885"/>
              <a:gd name="connsiteX5" fmla="*/ 857571 w 2528491"/>
              <a:gd name="connsiteY5" fmla="*/ 2151848 h 2409885"/>
              <a:gd name="connsiteX6" fmla="*/ 22969 w 2528491"/>
              <a:gd name="connsiteY6" fmla="*/ 1382976 h 2409885"/>
              <a:gd name="connsiteX0" fmla="*/ 22969 w 2643137"/>
              <a:gd name="connsiteY0" fmla="*/ 1457425 h 2484334"/>
              <a:gd name="connsiteX1" fmla="*/ 407405 w 2643137"/>
              <a:gd name="connsiteY1" fmla="*/ 294657 h 2484334"/>
              <a:gd name="connsiteX2" fmla="*/ 2156651 w 2643137"/>
              <a:gd name="connsiteY2" fmla="*/ 182115 h 2484334"/>
              <a:gd name="connsiteX3" fmla="*/ 2512951 w 2643137"/>
              <a:gd name="connsiteY3" fmla="*/ 1485561 h 2484334"/>
              <a:gd name="connsiteX4" fmla="*/ 1861229 w 2643137"/>
              <a:gd name="connsiteY4" fmla="*/ 2366974 h 2484334"/>
              <a:gd name="connsiteX5" fmla="*/ 857571 w 2643137"/>
              <a:gd name="connsiteY5" fmla="*/ 2226297 h 2484334"/>
              <a:gd name="connsiteX6" fmla="*/ 22969 w 2643137"/>
              <a:gd name="connsiteY6" fmla="*/ 1457425 h 2484334"/>
              <a:gd name="connsiteX0" fmla="*/ 22969 w 2524221"/>
              <a:gd name="connsiteY0" fmla="*/ 1469876 h 2496785"/>
              <a:gd name="connsiteX1" fmla="*/ 407405 w 2524221"/>
              <a:gd name="connsiteY1" fmla="*/ 307108 h 2496785"/>
              <a:gd name="connsiteX2" fmla="*/ 2156651 w 2524221"/>
              <a:gd name="connsiteY2" fmla="*/ 194566 h 2496785"/>
              <a:gd name="connsiteX3" fmla="*/ 2512951 w 2524221"/>
              <a:gd name="connsiteY3" fmla="*/ 1498012 h 2496785"/>
              <a:gd name="connsiteX4" fmla="*/ 1861229 w 2524221"/>
              <a:gd name="connsiteY4" fmla="*/ 2379425 h 2496785"/>
              <a:gd name="connsiteX5" fmla="*/ 857571 w 2524221"/>
              <a:gd name="connsiteY5" fmla="*/ 2238748 h 2496785"/>
              <a:gd name="connsiteX6" fmla="*/ 22969 w 2524221"/>
              <a:gd name="connsiteY6" fmla="*/ 1469876 h 2496785"/>
              <a:gd name="connsiteX0" fmla="*/ 22969 w 2545519"/>
              <a:gd name="connsiteY0" fmla="*/ 1494797 h 2521706"/>
              <a:gd name="connsiteX1" fmla="*/ 407405 w 2545519"/>
              <a:gd name="connsiteY1" fmla="*/ 332029 h 2521706"/>
              <a:gd name="connsiteX2" fmla="*/ 2156651 w 2545519"/>
              <a:gd name="connsiteY2" fmla="*/ 219487 h 2521706"/>
              <a:gd name="connsiteX3" fmla="*/ 2512951 w 2545519"/>
              <a:gd name="connsiteY3" fmla="*/ 1522933 h 2521706"/>
              <a:gd name="connsiteX4" fmla="*/ 1861229 w 2545519"/>
              <a:gd name="connsiteY4" fmla="*/ 2404346 h 2521706"/>
              <a:gd name="connsiteX5" fmla="*/ 857571 w 2545519"/>
              <a:gd name="connsiteY5" fmla="*/ 2263669 h 2521706"/>
              <a:gd name="connsiteX6" fmla="*/ 22969 w 2545519"/>
              <a:gd name="connsiteY6" fmla="*/ 1494797 h 252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5519" h="2521706">
                <a:moveTo>
                  <a:pt x="22969" y="1494797"/>
                </a:moveTo>
                <a:cubicBezTo>
                  <a:pt x="-52059" y="1172857"/>
                  <a:pt x="51791" y="544581"/>
                  <a:pt x="407405" y="332029"/>
                </a:cubicBezTo>
                <a:cubicBezTo>
                  <a:pt x="763019" y="119477"/>
                  <a:pt x="1693186" y="-232216"/>
                  <a:pt x="2156651" y="219487"/>
                </a:cubicBezTo>
                <a:cubicBezTo>
                  <a:pt x="2620116" y="671190"/>
                  <a:pt x="2562188" y="1158790"/>
                  <a:pt x="2512951" y="1522933"/>
                </a:cubicBezTo>
                <a:cubicBezTo>
                  <a:pt x="2463714" y="1887076"/>
                  <a:pt x="2137126" y="2280890"/>
                  <a:pt x="1861229" y="2404346"/>
                </a:cubicBezTo>
                <a:cubicBezTo>
                  <a:pt x="1585332" y="2527802"/>
                  <a:pt x="1121745" y="2640343"/>
                  <a:pt x="857571" y="2263669"/>
                </a:cubicBezTo>
                <a:cubicBezTo>
                  <a:pt x="593397" y="1886995"/>
                  <a:pt x="97997" y="1816737"/>
                  <a:pt x="22969" y="1494797"/>
                </a:cubicBezTo>
                <a:close/>
              </a:path>
            </a:pathLst>
          </a:cu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8" name="Hexagon 4">
            <a:extLst>
              <a:ext uri="{FF2B5EF4-FFF2-40B4-BE49-F238E27FC236}">
                <a16:creationId xmlns="" xmlns:a16="http://schemas.microsoft.com/office/drawing/2014/main" id="{BF0FDC21-631C-4805-8891-38CA99FB9CDF}"/>
              </a:ext>
            </a:extLst>
          </p:cNvPr>
          <p:cNvSpPr/>
          <p:nvPr/>
        </p:nvSpPr>
        <p:spPr>
          <a:xfrm>
            <a:off x="8469612" y="1629806"/>
            <a:ext cx="2369838" cy="2646151"/>
          </a:xfrm>
          <a:custGeom>
            <a:avLst/>
            <a:gdLst>
              <a:gd name="connsiteX0" fmla="*/ 0 w 2110154"/>
              <a:gd name="connsiteY0" fmla="*/ 909549 h 1819098"/>
              <a:gd name="connsiteX1" fmla="*/ 454775 w 2110154"/>
              <a:gd name="connsiteY1" fmla="*/ 0 h 1819098"/>
              <a:gd name="connsiteX2" fmla="*/ 1655380 w 2110154"/>
              <a:gd name="connsiteY2" fmla="*/ 0 h 1819098"/>
              <a:gd name="connsiteX3" fmla="*/ 2110154 w 2110154"/>
              <a:gd name="connsiteY3" fmla="*/ 909549 h 1819098"/>
              <a:gd name="connsiteX4" fmla="*/ 1655380 w 2110154"/>
              <a:gd name="connsiteY4" fmla="*/ 1819098 h 1819098"/>
              <a:gd name="connsiteX5" fmla="*/ 454775 w 2110154"/>
              <a:gd name="connsiteY5" fmla="*/ 1819098 h 1819098"/>
              <a:gd name="connsiteX6" fmla="*/ 0 w 2110154"/>
              <a:gd name="connsiteY6" fmla="*/ 909549 h 1819098"/>
              <a:gd name="connsiteX0" fmla="*/ 0 w 2110154"/>
              <a:gd name="connsiteY0" fmla="*/ 1023242 h 1932791"/>
              <a:gd name="connsiteX1" fmla="*/ 454775 w 2110154"/>
              <a:gd name="connsiteY1" fmla="*/ 113693 h 1932791"/>
              <a:gd name="connsiteX2" fmla="*/ 1655380 w 2110154"/>
              <a:gd name="connsiteY2" fmla="*/ 113693 h 1932791"/>
              <a:gd name="connsiteX3" fmla="*/ 2110154 w 2110154"/>
              <a:gd name="connsiteY3" fmla="*/ 1023242 h 1932791"/>
              <a:gd name="connsiteX4" fmla="*/ 1655380 w 2110154"/>
              <a:gd name="connsiteY4" fmla="*/ 1932791 h 1932791"/>
              <a:gd name="connsiteX5" fmla="*/ 454775 w 2110154"/>
              <a:gd name="connsiteY5" fmla="*/ 1932791 h 1932791"/>
              <a:gd name="connsiteX6" fmla="*/ 0 w 2110154"/>
              <a:gd name="connsiteY6" fmla="*/ 1023242 h 1932791"/>
              <a:gd name="connsiteX0" fmla="*/ 0 w 2148326"/>
              <a:gd name="connsiteY0" fmla="*/ 1023242 h 1932791"/>
              <a:gd name="connsiteX1" fmla="*/ 454775 w 2148326"/>
              <a:gd name="connsiteY1" fmla="*/ 113693 h 1932791"/>
              <a:gd name="connsiteX2" fmla="*/ 1655380 w 2148326"/>
              <a:gd name="connsiteY2" fmla="*/ 113693 h 1932791"/>
              <a:gd name="connsiteX3" fmla="*/ 2110154 w 2148326"/>
              <a:gd name="connsiteY3" fmla="*/ 1023242 h 1932791"/>
              <a:gd name="connsiteX4" fmla="*/ 1655380 w 2148326"/>
              <a:gd name="connsiteY4" fmla="*/ 1932791 h 1932791"/>
              <a:gd name="connsiteX5" fmla="*/ 454775 w 2148326"/>
              <a:gd name="connsiteY5" fmla="*/ 1932791 h 1932791"/>
              <a:gd name="connsiteX6" fmla="*/ 0 w 2148326"/>
              <a:gd name="connsiteY6" fmla="*/ 1023242 h 1932791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0 w 2148326"/>
              <a:gd name="connsiteY0" fmla="*/ 1023242 h 2107833"/>
              <a:gd name="connsiteX1" fmla="*/ 454775 w 2148326"/>
              <a:gd name="connsiteY1" fmla="*/ 113693 h 2107833"/>
              <a:gd name="connsiteX2" fmla="*/ 1655380 w 2148326"/>
              <a:gd name="connsiteY2" fmla="*/ 113693 h 2107833"/>
              <a:gd name="connsiteX3" fmla="*/ 2110154 w 2148326"/>
              <a:gd name="connsiteY3" fmla="*/ 1023242 h 2107833"/>
              <a:gd name="connsiteX4" fmla="*/ 1655380 w 2148326"/>
              <a:gd name="connsiteY4" fmla="*/ 1932791 h 2107833"/>
              <a:gd name="connsiteX5" fmla="*/ 454775 w 2148326"/>
              <a:gd name="connsiteY5" fmla="*/ 1932791 h 2107833"/>
              <a:gd name="connsiteX6" fmla="*/ 0 w 2148326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38173 w 2186499"/>
              <a:gd name="connsiteY0" fmla="*/ 1023242 h 2107833"/>
              <a:gd name="connsiteX1" fmla="*/ 492948 w 2186499"/>
              <a:gd name="connsiteY1" fmla="*/ 113693 h 2107833"/>
              <a:gd name="connsiteX2" fmla="*/ 1693553 w 2186499"/>
              <a:gd name="connsiteY2" fmla="*/ 113693 h 2107833"/>
              <a:gd name="connsiteX3" fmla="*/ 2148327 w 2186499"/>
              <a:gd name="connsiteY3" fmla="*/ 1023242 h 2107833"/>
              <a:gd name="connsiteX4" fmla="*/ 1693553 w 2186499"/>
              <a:gd name="connsiteY4" fmla="*/ 1932791 h 2107833"/>
              <a:gd name="connsiteX5" fmla="*/ 492948 w 2186499"/>
              <a:gd name="connsiteY5" fmla="*/ 1932791 h 2107833"/>
              <a:gd name="connsiteX6" fmla="*/ 38173 w 2186499"/>
              <a:gd name="connsiteY6" fmla="*/ 1023242 h 2107833"/>
              <a:gd name="connsiteX0" fmla="*/ 15563 w 2166697"/>
              <a:gd name="connsiteY0" fmla="*/ 1142721 h 2227312"/>
              <a:gd name="connsiteX1" fmla="*/ 259322 w 2166697"/>
              <a:gd name="connsiteY1" fmla="*/ 64359 h 2227312"/>
              <a:gd name="connsiteX2" fmla="*/ 1670943 w 2166697"/>
              <a:gd name="connsiteY2" fmla="*/ 233172 h 2227312"/>
              <a:gd name="connsiteX3" fmla="*/ 2125717 w 2166697"/>
              <a:gd name="connsiteY3" fmla="*/ 1142721 h 2227312"/>
              <a:gd name="connsiteX4" fmla="*/ 1670943 w 2166697"/>
              <a:gd name="connsiteY4" fmla="*/ 2052270 h 2227312"/>
              <a:gd name="connsiteX5" fmla="*/ 470338 w 2166697"/>
              <a:gd name="connsiteY5" fmla="*/ 2052270 h 2227312"/>
              <a:gd name="connsiteX6" fmla="*/ 15563 w 2166697"/>
              <a:gd name="connsiteY6" fmla="*/ 1142721 h 2227312"/>
              <a:gd name="connsiteX0" fmla="*/ 21701 w 2153556"/>
              <a:gd name="connsiteY0" fmla="*/ 1286620 h 2371211"/>
              <a:gd name="connsiteX1" fmla="*/ 265460 w 2153556"/>
              <a:gd name="connsiteY1" fmla="*/ 208258 h 2371211"/>
              <a:gd name="connsiteX2" fmla="*/ 1888097 w 2153556"/>
              <a:gd name="connsiteY2" fmla="*/ 95717 h 2371211"/>
              <a:gd name="connsiteX3" fmla="*/ 2131855 w 2153556"/>
              <a:gd name="connsiteY3" fmla="*/ 1286620 h 2371211"/>
              <a:gd name="connsiteX4" fmla="*/ 1677081 w 2153556"/>
              <a:gd name="connsiteY4" fmla="*/ 2196169 h 2371211"/>
              <a:gd name="connsiteX5" fmla="*/ 476476 w 2153556"/>
              <a:gd name="connsiteY5" fmla="*/ 2196169 h 2371211"/>
              <a:gd name="connsiteX6" fmla="*/ 21701 w 2153556"/>
              <a:gd name="connsiteY6" fmla="*/ 1286620 h 2371211"/>
              <a:gd name="connsiteX0" fmla="*/ 21701 w 2334301"/>
              <a:gd name="connsiteY0" fmla="*/ 1288685 h 2371831"/>
              <a:gd name="connsiteX1" fmla="*/ 265460 w 2334301"/>
              <a:gd name="connsiteY1" fmla="*/ 210323 h 2371831"/>
              <a:gd name="connsiteX2" fmla="*/ 1888097 w 2334301"/>
              <a:gd name="connsiteY2" fmla="*/ 97782 h 2371831"/>
              <a:gd name="connsiteX3" fmla="*/ 2328803 w 2334301"/>
              <a:gd name="connsiteY3" fmla="*/ 1316821 h 2371831"/>
              <a:gd name="connsiteX4" fmla="*/ 1677081 w 2334301"/>
              <a:gd name="connsiteY4" fmla="*/ 2198234 h 2371831"/>
              <a:gd name="connsiteX5" fmla="*/ 476476 w 2334301"/>
              <a:gd name="connsiteY5" fmla="*/ 2198234 h 2371831"/>
              <a:gd name="connsiteX6" fmla="*/ 21701 w 2334301"/>
              <a:gd name="connsiteY6" fmla="*/ 1288685 h 2371831"/>
              <a:gd name="connsiteX0" fmla="*/ 36258 w 2348858"/>
              <a:gd name="connsiteY0" fmla="*/ 1288685 h 2290212"/>
              <a:gd name="connsiteX1" fmla="*/ 280017 w 2348858"/>
              <a:gd name="connsiteY1" fmla="*/ 210323 h 2290212"/>
              <a:gd name="connsiteX2" fmla="*/ 1902654 w 2348858"/>
              <a:gd name="connsiteY2" fmla="*/ 97782 h 2290212"/>
              <a:gd name="connsiteX3" fmla="*/ 2343360 w 2348858"/>
              <a:gd name="connsiteY3" fmla="*/ 1316821 h 2290212"/>
              <a:gd name="connsiteX4" fmla="*/ 1691638 w 2348858"/>
              <a:gd name="connsiteY4" fmla="*/ 2198234 h 2290212"/>
              <a:gd name="connsiteX5" fmla="*/ 687980 w 2348858"/>
              <a:gd name="connsiteY5" fmla="*/ 2057557 h 2290212"/>
              <a:gd name="connsiteX6" fmla="*/ 36258 w 2348858"/>
              <a:gd name="connsiteY6" fmla="*/ 1288685 h 2290212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5804 w 2511284"/>
              <a:gd name="connsiteY0" fmla="*/ 1288685 h 2250943"/>
              <a:gd name="connsiteX1" fmla="*/ 442443 w 2511284"/>
              <a:gd name="connsiteY1" fmla="*/ 210323 h 2250943"/>
              <a:gd name="connsiteX2" fmla="*/ 2065080 w 2511284"/>
              <a:gd name="connsiteY2" fmla="*/ 97782 h 2250943"/>
              <a:gd name="connsiteX3" fmla="*/ 2505786 w 2511284"/>
              <a:gd name="connsiteY3" fmla="*/ 1316821 h 2250943"/>
              <a:gd name="connsiteX4" fmla="*/ 1854064 w 2511284"/>
              <a:gd name="connsiteY4" fmla="*/ 2198234 h 2250943"/>
              <a:gd name="connsiteX5" fmla="*/ 850406 w 2511284"/>
              <a:gd name="connsiteY5" fmla="*/ 2057557 h 2250943"/>
              <a:gd name="connsiteX6" fmla="*/ 15804 w 2511284"/>
              <a:gd name="connsiteY6" fmla="*/ 1288685 h 2250943"/>
              <a:gd name="connsiteX0" fmla="*/ 16707 w 2521574"/>
              <a:gd name="connsiteY0" fmla="*/ 1354269 h 2316527"/>
              <a:gd name="connsiteX1" fmla="*/ 443346 w 2521574"/>
              <a:gd name="connsiteY1" fmla="*/ 275907 h 2316527"/>
              <a:gd name="connsiteX2" fmla="*/ 2150389 w 2521574"/>
              <a:gd name="connsiteY2" fmla="*/ 78959 h 2316527"/>
              <a:gd name="connsiteX3" fmla="*/ 2506689 w 2521574"/>
              <a:gd name="connsiteY3" fmla="*/ 1382405 h 2316527"/>
              <a:gd name="connsiteX4" fmla="*/ 1854967 w 2521574"/>
              <a:gd name="connsiteY4" fmla="*/ 2263818 h 2316527"/>
              <a:gd name="connsiteX5" fmla="*/ 851309 w 2521574"/>
              <a:gd name="connsiteY5" fmla="*/ 2123141 h 2316527"/>
              <a:gd name="connsiteX6" fmla="*/ 16707 w 2521574"/>
              <a:gd name="connsiteY6" fmla="*/ 1354269 h 2316527"/>
              <a:gd name="connsiteX0" fmla="*/ 22969 w 2528491"/>
              <a:gd name="connsiteY0" fmla="*/ 1382976 h 2345234"/>
              <a:gd name="connsiteX1" fmla="*/ 407405 w 2528491"/>
              <a:gd name="connsiteY1" fmla="*/ 220208 h 2345234"/>
              <a:gd name="connsiteX2" fmla="*/ 2156651 w 2528491"/>
              <a:gd name="connsiteY2" fmla="*/ 107666 h 2345234"/>
              <a:gd name="connsiteX3" fmla="*/ 2512951 w 2528491"/>
              <a:gd name="connsiteY3" fmla="*/ 1411112 h 2345234"/>
              <a:gd name="connsiteX4" fmla="*/ 1861229 w 2528491"/>
              <a:gd name="connsiteY4" fmla="*/ 2292525 h 2345234"/>
              <a:gd name="connsiteX5" fmla="*/ 857571 w 2528491"/>
              <a:gd name="connsiteY5" fmla="*/ 2151848 h 2345234"/>
              <a:gd name="connsiteX6" fmla="*/ 22969 w 2528491"/>
              <a:gd name="connsiteY6" fmla="*/ 1382976 h 2345234"/>
              <a:gd name="connsiteX0" fmla="*/ 22969 w 2528491"/>
              <a:gd name="connsiteY0" fmla="*/ 1382976 h 2394942"/>
              <a:gd name="connsiteX1" fmla="*/ 407405 w 2528491"/>
              <a:gd name="connsiteY1" fmla="*/ 220208 h 2394942"/>
              <a:gd name="connsiteX2" fmla="*/ 2156651 w 2528491"/>
              <a:gd name="connsiteY2" fmla="*/ 107666 h 2394942"/>
              <a:gd name="connsiteX3" fmla="*/ 2512951 w 2528491"/>
              <a:gd name="connsiteY3" fmla="*/ 1411112 h 2394942"/>
              <a:gd name="connsiteX4" fmla="*/ 1861229 w 2528491"/>
              <a:gd name="connsiteY4" fmla="*/ 2292525 h 2394942"/>
              <a:gd name="connsiteX5" fmla="*/ 857571 w 2528491"/>
              <a:gd name="connsiteY5" fmla="*/ 2151848 h 2394942"/>
              <a:gd name="connsiteX6" fmla="*/ 22969 w 2528491"/>
              <a:gd name="connsiteY6" fmla="*/ 1382976 h 2394942"/>
              <a:gd name="connsiteX0" fmla="*/ 22969 w 2528491"/>
              <a:gd name="connsiteY0" fmla="*/ 1382976 h 2409885"/>
              <a:gd name="connsiteX1" fmla="*/ 407405 w 2528491"/>
              <a:gd name="connsiteY1" fmla="*/ 220208 h 2409885"/>
              <a:gd name="connsiteX2" fmla="*/ 2156651 w 2528491"/>
              <a:gd name="connsiteY2" fmla="*/ 107666 h 2409885"/>
              <a:gd name="connsiteX3" fmla="*/ 2512951 w 2528491"/>
              <a:gd name="connsiteY3" fmla="*/ 1411112 h 2409885"/>
              <a:gd name="connsiteX4" fmla="*/ 1861229 w 2528491"/>
              <a:gd name="connsiteY4" fmla="*/ 2292525 h 2409885"/>
              <a:gd name="connsiteX5" fmla="*/ 857571 w 2528491"/>
              <a:gd name="connsiteY5" fmla="*/ 2151848 h 2409885"/>
              <a:gd name="connsiteX6" fmla="*/ 22969 w 2528491"/>
              <a:gd name="connsiteY6" fmla="*/ 1382976 h 2409885"/>
              <a:gd name="connsiteX0" fmla="*/ 22969 w 2643137"/>
              <a:gd name="connsiteY0" fmla="*/ 1457425 h 2484334"/>
              <a:gd name="connsiteX1" fmla="*/ 407405 w 2643137"/>
              <a:gd name="connsiteY1" fmla="*/ 294657 h 2484334"/>
              <a:gd name="connsiteX2" fmla="*/ 2156651 w 2643137"/>
              <a:gd name="connsiteY2" fmla="*/ 182115 h 2484334"/>
              <a:gd name="connsiteX3" fmla="*/ 2512951 w 2643137"/>
              <a:gd name="connsiteY3" fmla="*/ 1485561 h 2484334"/>
              <a:gd name="connsiteX4" fmla="*/ 1861229 w 2643137"/>
              <a:gd name="connsiteY4" fmla="*/ 2366974 h 2484334"/>
              <a:gd name="connsiteX5" fmla="*/ 857571 w 2643137"/>
              <a:gd name="connsiteY5" fmla="*/ 2226297 h 2484334"/>
              <a:gd name="connsiteX6" fmla="*/ 22969 w 2643137"/>
              <a:gd name="connsiteY6" fmla="*/ 1457425 h 2484334"/>
              <a:gd name="connsiteX0" fmla="*/ 22969 w 2524221"/>
              <a:gd name="connsiteY0" fmla="*/ 1469876 h 2496785"/>
              <a:gd name="connsiteX1" fmla="*/ 407405 w 2524221"/>
              <a:gd name="connsiteY1" fmla="*/ 307108 h 2496785"/>
              <a:gd name="connsiteX2" fmla="*/ 2156651 w 2524221"/>
              <a:gd name="connsiteY2" fmla="*/ 194566 h 2496785"/>
              <a:gd name="connsiteX3" fmla="*/ 2512951 w 2524221"/>
              <a:gd name="connsiteY3" fmla="*/ 1498012 h 2496785"/>
              <a:gd name="connsiteX4" fmla="*/ 1861229 w 2524221"/>
              <a:gd name="connsiteY4" fmla="*/ 2379425 h 2496785"/>
              <a:gd name="connsiteX5" fmla="*/ 857571 w 2524221"/>
              <a:gd name="connsiteY5" fmla="*/ 2238748 h 2496785"/>
              <a:gd name="connsiteX6" fmla="*/ 22969 w 2524221"/>
              <a:gd name="connsiteY6" fmla="*/ 1469876 h 2496785"/>
              <a:gd name="connsiteX0" fmla="*/ 22969 w 2545519"/>
              <a:gd name="connsiteY0" fmla="*/ 1494797 h 2521706"/>
              <a:gd name="connsiteX1" fmla="*/ 407405 w 2545519"/>
              <a:gd name="connsiteY1" fmla="*/ 332029 h 2521706"/>
              <a:gd name="connsiteX2" fmla="*/ 2156651 w 2545519"/>
              <a:gd name="connsiteY2" fmla="*/ 219487 h 2521706"/>
              <a:gd name="connsiteX3" fmla="*/ 2512951 w 2545519"/>
              <a:gd name="connsiteY3" fmla="*/ 1522933 h 2521706"/>
              <a:gd name="connsiteX4" fmla="*/ 1861229 w 2545519"/>
              <a:gd name="connsiteY4" fmla="*/ 2404346 h 2521706"/>
              <a:gd name="connsiteX5" fmla="*/ 857571 w 2545519"/>
              <a:gd name="connsiteY5" fmla="*/ 2263669 h 2521706"/>
              <a:gd name="connsiteX6" fmla="*/ 22969 w 2545519"/>
              <a:gd name="connsiteY6" fmla="*/ 1494797 h 2521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45519" h="2521706">
                <a:moveTo>
                  <a:pt x="22969" y="1494797"/>
                </a:moveTo>
                <a:cubicBezTo>
                  <a:pt x="-52059" y="1172857"/>
                  <a:pt x="51791" y="544581"/>
                  <a:pt x="407405" y="332029"/>
                </a:cubicBezTo>
                <a:cubicBezTo>
                  <a:pt x="763019" y="119477"/>
                  <a:pt x="1693186" y="-232216"/>
                  <a:pt x="2156651" y="219487"/>
                </a:cubicBezTo>
                <a:cubicBezTo>
                  <a:pt x="2620116" y="671190"/>
                  <a:pt x="2562188" y="1158790"/>
                  <a:pt x="2512951" y="1522933"/>
                </a:cubicBezTo>
                <a:cubicBezTo>
                  <a:pt x="2463714" y="1887076"/>
                  <a:pt x="2137126" y="2280890"/>
                  <a:pt x="1861229" y="2404346"/>
                </a:cubicBezTo>
                <a:cubicBezTo>
                  <a:pt x="1585332" y="2527802"/>
                  <a:pt x="1121745" y="2640343"/>
                  <a:pt x="857571" y="2263669"/>
                </a:cubicBezTo>
                <a:cubicBezTo>
                  <a:pt x="593397" y="1886995"/>
                  <a:pt x="97997" y="1816737"/>
                  <a:pt x="22969" y="1494797"/>
                </a:cubicBezTo>
                <a:close/>
              </a:path>
            </a:pathLst>
          </a:cu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44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35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4" grpId="1" animBg="1"/>
      <p:bldP spid="59" grpId="0" animBg="1"/>
      <p:bldP spid="75" grpId="0" animBg="1"/>
      <p:bldP spid="76" grpId="0" animBg="1"/>
      <p:bldP spid="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extBox 57">
            <a:extLst>
              <a:ext uri="{FF2B5EF4-FFF2-40B4-BE49-F238E27FC236}">
                <a16:creationId xmlns="" xmlns:a16="http://schemas.microsoft.com/office/drawing/2014/main" id="{A7652DCF-0D86-4975-A891-CAF00EF596ED}"/>
              </a:ext>
            </a:extLst>
          </p:cNvPr>
          <p:cNvSpPr txBox="1"/>
          <p:nvPr/>
        </p:nvSpPr>
        <p:spPr>
          <a:xfrm>
            <a:off x="4418375" y="3893300"/>
            <a:ext cx="1751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هَذِهِ سَيَّارَةٌ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="" xmlns:a16="http://schemas.microsoft.com/office/drawing/2014/main" id="{CCC200DC-0091-4D44-B6E1-DD42DA2CA208}"/>
              </a:ext>
            </a:extLst>
          </p:cNvPr>
          <p:cNvSpPr txBox="1"/>
          <p:nvPr/>
        </p:nvSpPr>
        <p:spPr>
          <a:xfrm>
            <a:off x="2930572" y="2258757"/>
            <a:ext cx="1751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2400" b="1" dirty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هَذَا قِطَارٌ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0572" y="3500112"/>
            <a:ext cx="5390923" cy="33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4" name="Speech Bubble: Oval 30">
            <a:extLst>
              <a:ext uri="{FF2B5EF4-FFF2-40B4-BE49-F238E27FC236}">
                <a16:creationId xmlns="" xmlns:a16="http://schemas.microsoft.com/office/drawing/2014/main" id="{92991E65-8C99-4BBA-ADF3-9DF52A9532FD}"/>
              </a:ext>
            </a:extLst>
          </p:cNvPr>
          <p:cNvSpPr/>
          <p:nvPr/>
        </p:nvSpPr>
        <p:spPr>
          <a:xfrm rot="837819">
            <a:off x="4449706" y="2348279"/>
            <a:ext cx="1688409" cy="1657335"/>
          </a:xfrm>
          <a:prstGeom prst="wedgeEllipseCallout">
            <a:avLst>
              <a:gd name="adj1" fmla="val 80429"/>
              <a:gd name="adj2" fmla="val 54815"/>
            </a:avLst>
          </a:prstGeom>
          <a:solidFill>
            <a:srgbClr val="613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TextBox 31">
            <a:extLst>
              <a:ext uri="{FF2B5EF4-FFF2-40B4-BE49-F238E27FC236}">
                <a16:creationId xmlns="" xmlns:a16="http://schemas.microsoft.com/office/drawing/2014/main" id="{4D63F1A6-8564-4B4C-9178-751F370419E4}"/>
              </a:ext>
            </a:extLst>
          </p:cNvPr>
          <p:cNvSpPr txBox="1"/>
          <p:nvPr/>
        </p:nvSpPr>
        <p:spPr>
          <a:xfrm>
            <a:off x="4439235" y="2920713"/>
            <a:ext cx="1751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 smtClean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أَنَا فَوَّاز</a:t>
            </a:r>
            <a:endParaRPr lang="ar-SY" sz="3600" b="1" dirty="0">
              <a:solidFill>
                <a:schemeClr val="bg1"/>
              </a:solidFill>
              <a:latin typeface="Aller" panose="02000503030000020004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36" name="Speech Bubble: Oval 30">
            <a:extLst>
              <a:ext uri="{FF2B5EF4-FFF2-40B4-BE49-F238E27FC236}">
                <a16:creationId xmlns="" xmlns:a16="http://schemas.microsoft.com/office/drawing/2014/main" id="{92991E65-8C99-4BBA-ADF3-9DF52A9532FD}"/>
              </a:ext>
            </a:extLst>
          </p:cNvPr>
          <p:cNvSpPr/>
          <p:nvPr/>
        </p:nvSpPr>
        <p:spPr>
          <a:xfrm rot="837819">
            <a:off x="2465287" y="2546394"/>
            <a:ext cx="1688409" cy="1657335"/>
          </a:xfrm>
          <a:prstGeom prst="wedgeEllipseCallout">
            <a:avLst>
              <a:gd name="adj1" fmla="val 38537"/>
              <a:gd name="adj2" fmla="val 73718"/>
            </a:avLst>
          </a:prstGeom>
          <a:solidFill>
            <a:srgbClr val="613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TextBox 31">
            <a:extLst>
              <a:ext uri="{FF2B5EF4-FFF2-40B4-BE49-F238E27FC236}">
                <a16:creationId xmlns="" xmlns:a16="http://schemas.microsoft.com/office/drawing/2014/main" id="{4D63F1A6-8564-4B4C-9178-751F370419E4}"/>
              </a:ext>
            </a:extLst>
          </p:cNvPr>
          <p:cNvSpPr txBox="1"/>
          <p:nvPr/>
        </p:nvSpPr>
        <p:spPr>
          <a:xfrm>
            <a:off x="2290270" y="3051897"/>
            <a:ext cx="1751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 smtClean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أَنَا نُوْرَة</a:t>
            </a:r>
            <a:endParaRPr lang="ar-SY" sz="3600" b="1" dirty="0">
              <a:solidFill>
                <a:schemeClr val="bg1"/>
              </a:solidFill>
              <a:latin typeface="Aller" panose="02000503030000020004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5837" y="4022002"/>
            <a:ext cx="2173845" cy="2769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5" name="Group 31">
            <a:extLst>
              <a:ext uri="{FF2B5EF4-FFF2-40B4-BE49-F238E27FC236}">
                <a16:creationId xmlns="" xmlns:a16="http://schemas.microsoft.com/office/drawing/2014/main" id="{45914EAD-6EAC-4F53-A853-AA3EEF3D6076}"/>
              </a:ext>
            </a:extLst>
          </p:cNvPr>
          <p:cNvGrpSpPr/>
          <p:nvPr/>
        </p:nvGrpSpPr>
        <p:grpSpPr>
          <a:xfrm flipH="1">
            <a:off x="5312524" y="36707"/>
            <a:ext cx="6305974" cy="1036307"/>
            <a:chOff x="320494" y="795384"/>
            <a:chExt cx="6305974" cy="1036307"/>
          </a:xfrm>
        </p:grpSpPr>
        <p:sp>
          <p:nvSpPr>
            <p:cNvPr id="66" name="Rectangle 32">
              <a:extLst>
                <a:ext uri="{FF2B5EF4-FFF2-40B4-BE49-F238E27FC236}">
                  <a16:creationId xmlns="" xmlns:a16="http://schemas.microsoft.com/office/drawing/2014/main" id="{6A081A37-5285-44D0-96F8-68FB61539A23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33">
              <a:extLst>
                <a:ext uri="{FF2B5EF4-FFF2-40B4-BE49-F238E27FC236}">
                  <a16:creationId xmlns="" xmlns:a16="http://schemas.microsoft.com/office/drawing/2014/main" id="{65B84834-3434-4D44-BE61-CDC62AF851DF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="" xmlns:a16="http://schemas.microsoft.com/office/drawing/2014/main" id="{72E8ED73-C9C4-40EC-8918-DC2ABB0A53CA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أُحَاكِي </a:t>
              </a:r>
              <a:r>
                <a:rPr lang="ar-SY" sz="2400" dirty="0" smtClean="0"/>
                <a:t>ياسراً </a:t>
              </a:r>
              <a:r>
                <a:rPr lang="ar-SY" sz="2400" smtClean="0"/>
                <a:t>باسْتِخْدَام (أنا):</a:t>
              </a:r>
              <a:endParaRPr lang="en-US" sz="2400" dirty="0"/>
            </a:p>
          </p:txBody>
        </p:sp>
        <p:grpSp>
          <p:nvGrpSpPr>
            <p:cNvPr id="69" name="Group 35">
              <a:extLst>
                <a:ext uri="{FF2B5EF4-FFF2-40B4-BE49-F238E27FC236}">
                  <a16:creationId xmlns="" xmlns:a16="http://schemas.microsoft.com/office/drawing/2014/main" id="{156CB2B5-F319-466A-B9FF-5234D3E91F89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72" name="Oval 38">
                <a:extLst>
                  <a:ext uri="{FF2B5EF4-FFF2-40B4-BE49-F238E27FC236}">
                    <a16:creationId xmlns="" xmlns:a16="http://schemas.microsoft.com/office/drawing/2014/main" id="{32CCEE8C-74DA-4680-AE50-73B85F5626C7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73" name="Freeform: Shape 39">
                <a:extLst>
                  <a:ext uri="{FF2B5EF4-FFF2-40B4-BE49-F238E27FC236}">
                    <a16:creationId xmlns="" xmlns:a16="http://schemas.microsoft.com/office/drawing/2014/main" id="{DB19B30A-2223-4381-A3B0-4A0F5857704B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Freeform: Shape 36">
              <a:extLst>
                <a:ext uri="{FF2B5EF4-FFF2-40B4-BE49-F238E27FC236}">
                  <a16:creationId xmlns="" xmlns:a16="http://schemas.microsoft.com/office/drawing/2014/main" id="{A5E34DDC-FE97-47E2-A577-FED29DF14CC5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37">
              <a:extLst>
                <a:ext uri="{FF2B5EF4-FFF2-40B4-BE49-F238E27FC236}">
                  <a16:creationId xmlns="" xmlns:a16="http://schemas.microsoft.com/office/drawing/2014/main" id="{D50AD891-D6B0-4E95-BB12-2366DBD604A1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4" name="Rectangle 3">
            <a:extLst>
              <a:ext uri="{FF2B5EF4-FFF2-40B4-BE49-F238E27FC236}">
                <a16:creationId xmlns="" xmlns:a16="http://schemas.microsoft.com/office/drawing/2014/main" id="{6537511E-F2AE-4EE5-9425-535212129428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Speech Bubble: Oval 30">
            <a:extLst>
              <a:ext uri="{FF2B5EF4-FFF2-40B4-BE49-F238E27FC236}">
                <a16:creationId xmlns="" xmlns:a16="http://schemas.microsoft.com/office/drawing/2014/main" id="{92991E65-8C99-4BBA-ADF3-9DF52A9532FD}"/>
              </a:ext>
            </a:extLst>
          </p:cNvPr>
          <p:cNvSpPr/>
          <p:nvPr/>
        </p:nvSpPr>
        <p:spPr>
          <a:xfrm rot="837819">
            <a:off x="7725253" y="2410049"/>
            <a:ext cx="1688409" cy="1657335"/>
          </a:xfrm>
          <a:prstGeom prst="wedgeEllipseCallout">
            <a:avLst>
              <a:gd name="adj1" fmla="val 80429"/>
              <a:gd name="adj2" fmla="val 54815"/>
            </a:avLst>
          </a:prstGeom>
          <a:solidFill>
            <a:srgbClr val="613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4D63F1A6-8564-4B4C-9178-751F370419E4}"/>
              </a:ext>
            </a:extLst>
          </p:cNvPr>
          <p:cNvSpPr txBox="1"/>
          <p:nvPr/>
        </p:nvSpPr>
        <p:spPr>
          <a:xfrm>
            <a:off x="7714782" y="2982483"/>
            <a:ext cx="1751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 smtClean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أَنَا يَاسِر</a:t>
            </a:r>
            <a:endParaRPr lang="ar-SY" sz="3600" b="1" dirty="0">
              <a:solidFill>
                <a:schemeClr val="bg1"/>
              </a:solidFill>
              <a:latin typeface="Aller" panose="02000503030000020004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316622" y="1273355"/>
            <a:ext cx="2506401" cy="39184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Speech Bubble: Oval 30">
            <a:extLst>
              <a:ext uri="{FF2B5EF4-FFF2-40B4-BE49-F238E27FC236}">
                <a16:creationId xmlns="" xmlns:a16="http://schemas.microsoft.com/office/drawing/2014/main" id="{92991E65-8C99-4BBA-ADF3-9DF52A9532FD}"/>
              </a:ext>
            </a:extLst>
          </p:cNvPr>
          <p:cNvSpPr/>
          <p:nvPr/>
        </p:nvSpPr>
        <p:spPr>
          <a:xfrm rot="20762181" flipH="1">
            <a:off x="1986353" y="244346"/>
            <a:ext cx="1688409" cy="1657335"/>
          </a:xfrm>
          <a:prstGeom prst="wedgeEllipseCallout">
            <a:avLst>
              <a:gd name="adj1" fmla="val 80429"/>
              <a:gd name="adj2" fmla="val 54815"/>
            </a:avLst>
          </a:prstGeom>
          <a:solidFill>
            <a:srgbClr val="6138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TextBox 31">
            <a:extLst>
              <a:ext uri="{FF2B5EF4-FFF2-40B4-BE49-F238E27FC236}">
                <a16:creationId xmlns="" xmlns:a16="http://schemas.microsoft.com/office/drawing/2014/main" id="{4D63F1A6-8564-4B4C-9178-751F370419E4}"/>
              </a:ext>
            </a:extLst>
          </p:cNvPr>
          <p:cNvSpPr txBox="1"/>
          <p:nvPr/>
        </p:nvSpPr>
        <p:spPr>
          <a:xfrm flipH="1">
            <a:off x="1975882" y="816780"/>
            <a:ext cx="1751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600" b="1" dirty="0" smtClean="0">
                <a:solidFill>
                  <a:schemeClr val="bg1"/>
                </a:solidFill>
                <a:latin typeface="Aller" panose="02000503030000020004" pitchFamily="2" charset="0"/>
                <a:ea typeface="Roboto" panose="02000000000000000000" pitchFamily="2" charset="0"/>
                <a:cs typeface="Roboto" panose="02000000000000000000" pitchFamily="2" charset="0"/>
              </a:rPr>
              <a:t>أَنَا مَرْيَمْ</a:t>
            </a:r>
            <a:endParaRPr lang="ar-SY" sz="3600" b="1" dirty="0">
              <a:solidFill>
                <a:schemeClr val="bg1"/>
              </a:solidFill>
              <a:latin typeface="Aller" panose="02000503030000020004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037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56" grpId="0"/>
      <p:bldP spid="34" grpId="0" animBg="1"/>
      <p:bldP spid="35" grpId="0"/>
      <p:bldP spid="36" grpId="0" animBg="1"/>
      <p:bldP spid="37" grpId="0"/>
      <p:bldP spid="31" grpId="0" animBg="1"/>
      <p:bldP spid="32" grpId="0"/>
      <p:bldP spid="41" grpId="0" animBg="1"/>
      <p:bldP spid="4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="" xmlns:a16="http://schemas.microsoft.com/office/drawing/2014/main" id="{12B13266-87F9-44E8-A924-6DBAF3D41136}"/>
              </a:ext>
            </a:extLst>
          </p:cNvPr>
          <p:cNvGrpSpPr/>
          <p:nvPr/>
        </p:nvGrpSpPr>
        <p:grpSpPr>
          <a:xfrm>
            <a:off x="4719112" y="1890486"/>
            <a:ext cx="2123166" cy="1709056"/>
            <a:chOff x="5055054" y="2587172"/>
            <a:chExt cx="2123166" cy="1709056"/>
          </a:xfrm>
        </p:grpSpPr>
        <p:sp>
          <p:nvSpPr>
            <p:cNvPr id="7" name="Oval 6">
              <a:extLst>
                <a:ext uri="{FF2B5EF4-FFF2-40B4-BE49-F238E27FC236}">
                  <a16:creationId xmlns="" xmlns:a16="http://schemas.microsoft.com/office/drawing/2014/main" id="{A4D5B030-BAB8-4F2F-8E8B-60DDAD8873C5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9D97A9C6-6005-4D71-9E43-35F01DD922C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="" xmlns:a16="http://schemas.microsoft.com/office/drawing/2014/main" id="{1AAEA31C-96E6-4EB4-870D-B84DB79BEB4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C0E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="" xmlns:a16="http://schemas.microsoft.com/office/drawing/2014/main" id="{C461F27D-BB10-4D29-80CC-F7EB79E85A9B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83C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="" xmlns:a16="http://schemas.microsoft.com/office/drawing/2014/main" id="{AEBF7048-1FE3-4191-8403-86A33243554C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12" name="Rectangle: Rounded Corners 11">
                <a:extLst>
                  <a:ext uri="{FF2B5EF4-FFF2-40B4-BE49-F238E27FC236}">
                    <a16:creationId xmlns="" xmlns:a16="http://schemas.microsoft.com/office/drawing/2014/main" id="{BA298E67-5658-4F0E-9B43-3E85C0235248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="" xmlns:a16="http://schemas.microsoft.com/office/drawing/2014/main" id="{CE8BCDB4-FF74-420A-AA04-91C7F31E547B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chemeClr val="tx1"/>
                    </a:solidFill>
                  </a:rPr>
                  <a:t>كِتَاب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="" xmlns:a16="http://schemas.microsoft.com/office/drawing/2014/main" id="{C03DE20E-8A4C-4914-97AA-FA3CBBB2328B}"/>
              </a:ext>
            </a:extLst>
          </p:cNvPr>
          <p:cNvGrpSpPr/>
          <p:nvPr/>
        </p:nvGrpSpPr>
        <p:grpSpPr>
          <a:xfrm>
            <a:off x="6735232" y="1839687"/>
            <a:ext cx="2123166" cy="1709056"/>
            <a:chOff x="5055054" y="2587172"/>
            <a:chExt cx="2123166" cy="1709056"/>
          </a:xfrm>
        </p:grpSpPr>
        <p:sp>
          <p:nvSpPr>
            <p:cNvPr id="17" name="Oval 16">
              <a:extLst>
                <a:ext uri="{FF2B5EF4-FFF2-40B4-BE49-F238E27FC236}">
                  <a16:creationId xmlns="" xmlns:a16="http://schemas.microsoft.com/office/drawing/2014/main" id="{8BF4D5A5-DDFA-40CE-85EF-BA143097C441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="" xmlns:a16="http://schemas.microsoft.com/office/drawing/2014/main" id="{87EE888F-B615-46BE-915F-886FAD52235A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="" xmlns:a16="http://schemas.microsoft.com/office/drawing/2014/main" id="{B15FE617-3E71-4BB0-92F6-DD114E9B4CD2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DDC3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="" xmlns:a16="http://schemas.microsoft.com/office/drawing/2014/main" id="{98C84889-6EC7-4228-B31F-7EDB15393478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9B86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="" xmlns:a16="http://schemas.microsoft.com/office/drawing/2014/main" id="{6EB062D3-9F38-48CA-891A-2427FECA3125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22" name="Rectangle: Rounded Corners 21">
                <a:extLst>
                  <a:ext uri="{FF2B5EF4-FFF2-40B4-BE49-F238E27FC236}">
                    <a16:creationId xmlns="" xmlns:a16="http://schemas.microsoft.com/office/drawing/2014/main" id="{72E77C18-C677-4AA1-89B5-B5AE5DDC5C15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126D8FE7-C44A-458C-ACC7-28ABB7F387F1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chemeClr val="tx1"/>
                    </a:solidFill>
                  </a:rPr>
                  <a:t>بَحْر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grpSp>
        <p:nvGrpSpPr>
          <p:cNvPr id="25" name="Group 24">
            <a:extLst>
              <a:ext uri="{FF2B5EF4-FFF2-40B4-BE49-F238E27FC236}">
                <a16:creationId xmlns="" xmlns:a16="http://schemas.microsoft.com/office/drawing/2014/main" id="{CC1DD101-6512-49C3-9B5E-49AF235BE6BC}"/>
              </a:ext>
            </a:extLst>
          </p:cNvPr>
          <p:cNvGrpSpPr/>
          <p:nvPr/>
        </p:nvGrpSpPr>
        <p:grpSpPr>
          <a:xfrm>
            <a:off x="8701767" y="1831220"/>
            <a:ext cx="2123166" cy="1709056"/>
            <a:chOff x="5055054" y="2587172"/>
            <a:chExt cx="2123166" cy="1709056"/>
          </a:xfrm>
        </p:grpSpPr>
        <p:sp>
          <p:nvSpPr>
            <p:cNvPr id="27" name="Oval 26">
              <a:extLst>
                <a:ext uri="{FF2B5EF4-FFF2-40B4-BE49-F238E27FC236}">
                  <a16:creationId xmlns="" xmlns:a16="http://schemas.microsoft.com/office/drawing/2014/main" id="{634451D7-0746-4045-B68F-C0DA8BC754BD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="" xmlns:a16="http://schemas.microsoft.com/office/drawing/2014/main" id="{B70671BC-019D-4A8D-8E53-EAEBEB937E35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="" xmlns:a16="http://schemas.microsoft.com/office/drawing/2014/main" id="{F980F246-04D8-410A-843A-39E24A1285CE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84F4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D78A0C7D-FB8C-4050-A733-5E69677C348F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34AB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="" xmlns:a16="http://schemas.microsoft.com/office/drawing/2014/main" id="{28C57CD4-74C4-445D-B633-755CDE8B2997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5"/>
              <a:chOff x="8091714" y="3008086"/>
              <a:chExt cx="1683658" cy="1683658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="" xmlns:a16="http://schemas.microsoft.com/office/drawing/2014/main" id="{A05A76C4-36D9-474F-BF26-F7DEC136E022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="" xmlns:a16="http://schemas.microsoft.com/office/drawing/2014/main" id="{1B777DD9-4D68-467F-AF68-2A25C5E950A9}"/>
                  </a:ext>
                </a:extLst>
              </p:cNvPr>
              <p:cNvSpPr/>
              <p:nvPr/>
            </p:nvSpPr>
            <p:spPr>
              <a:xfrm>
                <a:off x="8091714" y="3849915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chemeClr val="tx1"/>
                    </a:solidFill>
                  </a:rPr>
                  <a:t>بَيْض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9" name="Oval 17">
            <a:extLst>
              <a:ext uri="{FF2B5EF4-FFF2-40B4-BE49-F238E27FC236}">
                <a16:creationId xmlns="" xmlns:a16="http://schemas.microsoft.com/office/drawing/2014/main" id="{FF59A816-8B43-4319-9B6C-22C182568806}"/>
              </a:ext>
            </a:extLst>
          </p:cNvPr>
          <p:cNvSpPr/>
          <p:nvPr/>
        </p:nvSpPr>
        <p:spPr>
          <a:xfrm>
            <a:off x="9372598" y="4539936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بَـ</a:t>
            </a:r>
            <a:endParaRPr lang="en-US" dirty="0"/>
          </a:p>
        </p:txBody>
      </p:sp>
      <p:sp>
        <p:nvSpPr>
          <p:cNvPr id="60" name="Arrow: Chevron 59">
            <a:extLst>
              <a:ext uri="{FF2B5EF4-FFF2-40B4-BE49-F238E27FC236}">
                <a16:creationId xmlns="" xmlns:a16="http://schemas.microsoft.com/office/drawing/2014/main" id="{D7ACD0F1-CB7C-48D4-AEB5-1D3CD4ABC075}"/>
              </a:ext>
            </a:extLst>
          </p:cNvPr>
          <p:cNvSpPr/>
          <p:nvPr/>
        </p:nvSpPr>
        <p:spPr>
          <a:xfrm rot="16200000" flipH="1">
            <a:off x="9703808" y="3909782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17">
            <a:extLst>
              <a:ext uri="{FF2B5EF4-FFF2-40B4-BE49-F238E27FC236}">
                <a16:creationId xmlns="" xmlns:a16="http://schemas.microsoft.com/office/drawing/2014/main" id="{B36B77C4-7D48-41B7-BFA6-3DC2190B46DA}"/>
              </a:ext>
            </a:extLst>
          </p:cNvPr>
          <p:cNvSpPr/>
          <p:nvPr/>
        </p:nvSpPr>
        <p:spPr>
          <a:xfrm>
            <a:off x="7315803" y="4539935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بَـ</a:t>
            </a:r>
            <a:endParaRPr lang="en-US" dirty="0"/>
          </a:p>
        </p:txBody>
      </p:sp>
      <p:sp>
        <p:nvSpPr>
          <p:cNvPr id="62" name="Arrow: Chevron 61">
            <a:extLst>
              <a:ext uri="{FF2B5EF4-FFF2-40B4-BE49-F238E27FC236}">
                <a16:creationId xmlns="" xmlns:a16="http://schemas.microsoft.com/office/drawing/2014/main" id="{0DA5B799-91AD-4923-A107-6364B7F84EF5}"/>
              </a:ext>
            </a:extLst>
          </p:cNvPr>
          <p:cNvSpPr/>
          <p:nvPr/>
        </p:nvSpPr>
        <p:spPr>
          <a:xfrm rot="16200000" flipH="1">
            <a:off x="7647013" y="3909781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17">
            <a:extLst>
              <a:ext uri="{FF2B5EF4-FFF2-40B4-BE49-F238E27FC236}">
                <a16:creationId xmlns="" xmlns:a16="http://schemas.microsoft.com/office/drawing/2014/main" id="{FC0DAC1B-96E9-48E3-8214-D51E5A5C6855}"/>
              </a:ext>
            </a:extLst>
          </p:cNvPr>
          <p:cNvSpPr/>
          <p:nvPr/>
        </p:nvSpPr>
        <p:spPr>
          <a:xfrm>
            <a:off x="5316158" y="4539934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/>
              <a:t>ب</a:t>
            </a:r>
            <a:endParaRPr lang="en-US" dirty="0"/>
          </a:p>
        </p:txBody>
      </p:sp>
      <p:sp>
        <p:nvSpPr>
          <p:cNvPr id="64" name="Arrow: Chevron 63">
            <a:extLst>
              <a:ext uri="{FF2B5EF4-FFF2-40B4-BE49-F238E27FC236}">
                <a16:creationId xmlns="" xmlns:a16="http://schemas.microsoft.com/office/drawing/2014/main" id="{C62DC86B-2140-4239-B839-BAA647741F5E}"/>
              </a:ext>
            </a:extLst>
          </p:cNvPr>
          <p:cNvSpPr/>
          <p:nvPr/>
        </p:nvSpPr>
        <p:spPr>
          <a:xfrm rot="16200000" flipH="1">
            <a:off x="5647368" y="3909780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65" name="Group 31">
            <a:extLst>
              <a:ext uri="{FF2B5EF4-FFF2-40B4-BE49-F238E27FC236}">
                <a16:creationId xmlns="" xmlns:a16="http://schemas.microsoft.com/office/drawing/2014/main" id="{45914EAD-6EAC-4F53-A853-AA3EEF3D6076}"/>
              </a:ext>
            </a:extLst>
          </p:cNvPr>
          <p:cNvGrpSpPr/>
          <p:nvPr/>
        </p:nvGrpSpPr>
        <p:grpSpPr>
          <a:xfrm flipH="1">
            <a:off x="5457666" y="36707"/>
            <a:ext cx="6305974" cy="1036307"/>
            <a:chOff x="320494" y="795384"/>
            <a:chExt cx="6305974" cy="1036307"/>
          </a:xfrm>
        </p:grpSpPr>
        <p:sp>
          <p:nvSpPr>
            <p:cNvPr id="66" name="Rectangle 32">
              <a:extLst>
                <a:ext uri="{FF2B5EF4-FFF2-40B4-BE49-F238E27FC236}">
                  <a16:creationId xmlns="" xmlns:a16="http://schemas.microsoft.com/office/drawing/2014/main" id="{6A081A37-5285-44D0-96F8-68FB61539A23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33">
              <a:extLst>
                <a:ext uri="{FF2B5EF4-FFF2-40B4-BE49-F238E27FC236}">
                  <a16:creationId xmlns="" xmlns:a16="http://schemas.microsoft.com/office/drawing/2014/main" id="{65B84834-3434-4D44-BE61-CDC62AF851DF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34">
              <a:extLst>
                <a:ext uri="{FF2B5EF4-FFF2-40B4-BE49-F238E27FC236}">
                  <a16:creationId xmlns="" xmlns:a16="http://schemas.microsoft.com/office/drawing/2014/main" id="{72E8ED73-C9C4-40EC-8918-DC2ABB0A53CA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/>
                <a:t>أَرْسُمْ دَائِرَة حَوْلَ الحَرِفْ ثمَّ اكْتُبُهُ :</a:t>
              </a:r>
              <a:endParaRPr lang="en-US" sz="2400" dirty="0"/>
            </a:p>
          </p:txBody>
        </p:sp>
        <p:grpSp>
          <p:nvGrpSpPr>
            <p:cNvPr id="69" name="Group 35">
              <a:extLst>
                <a:ext uri="{FF2B5EF4-FFF2-40B4-BE49-F238E27FC236}">
                  <a16:creationId xmlns="" xmlns:a16="http://schemas.microsoft.com/office/drawing/2014/main" id="{156CB2B5-F319-466A-B9FF-5234D3E91F89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72" name="Oval 38">
                <a:extLst>
                  <a:ext uri="{FF2B5EF4-FFF2-40B4-BE49-F238E27FC236}">
                    <a16:creationId xmlns="" xmlns:a16="http://schemas.microsoft.com/office/drawing/2014/main" id="{32CCEE8C-74DA-4680-AE50-73B85F5626C7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73" name="Freeform: Shape 39">
                <a:extLst>
                  <a:ext uri="{FF2B5EF4-FFF2-40B4-BE49-F238E27FC236}">
                    <a16:creationId xmlns="" xmlns:a16="http://schemas.microsoft.com/office/drawing/2014/main" id="{DB19B30A-2223-4381-A3B0-4A0F5857704B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70" name="Freeform: Shape 36">
              <a:extLst>
                <a:ext uri="{FF2B5EF4-FFF2-40B4-BE49-F238E27FC236}">
                  <a16:creationId xmlns="" xmlns:a16="http://schemas.microsoft.com/office/drawing/2014/main" id="{A5E34DDC-FE97-47E2-A577-FED29DF14CC5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37">
              <a:extLst>
                <a:ext uri="{FF2B5EF4-FFF2-40B4-BE49-F238E27FC236}">
                  <a16:creationId xmlns="" xmlns:a16="http://schemas.microsoft.com/office/drawing/2014/main" id="{D50AD891-D6B0-4E95-BB12-2366DBD604A1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4" name="Rectangle 3">
            <a:extLst>
              <a:ext uri="{FF2B5EF4-FFF2-40B4-BE49-F238E27FC236}">
                <a16:creationId xmlns="" xmlns:a16="http://schemas.microsoft.com/office/drawing/2014/main" id="{6537511E-F2AE-4EE5-9425-535212129428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2" name="Group 41">
            <a:extLst>
              <a:ext uri="{FF2B5EF4-FFF2-40B4-BE49-F238E27FC236}">
                <a16:creationId xmlns="" xmlns:a16="http://schemas.microsoft.com/office/drawing/2014/main" id="{89412DE1-7B7F-42FC-9BE4-4FC2872C674D}"/>
              </a:ext>
            </a:extLst>
          </p:cNvPr>
          <p:cNvGrpSpPr/>
          <p:nvPr/>
        </p:nvGrpSpPr>
        <p:grpSpPr>
          <a:xfrm>
            <a:off x="2680762" y="1890486"/>
            <a:ext cx="2123166" cy="1709056"/>
            <a:chOff x="5055054" y="2587172"/>
            <a:chExt cx="2123166" cy="1709056"/>
          </a:xfrm>
        </p:grpSpPr>
        <p:sp>
          <p:nvSpPr>
            <p:cNvPr id="43" name="Oval 42">
              <a:extLst>
                <a:ext uri="{FF2B5EF4-FFF2-40B4-BE49-F238E27FC236}">
                  <a16:creationId xmlns="" xmlns:a16="http://schemas.microsoft.com/office/drawing/2014/main" id="{E8796A9F-9C88-4148-B699-8B9BFF1208A9}"/>
                </a:ext>
              </a:extLst>
            </p:cNvPr>
            <p:cNvSpPr/>
            <p:nvPr/>
          </p:nvSpPr>
          <p:spPr>
            <a:xfrm>
              <a:off x="5055054" y="2712358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="" xmlns:a16="http://schemas.microsoft.com/office/drawing/2014/main" id="{40BB7585-8193-4B2C-AC09-83BA31257E53}"/>
                </a:ext>
              </a:extLst>
            </p:cNvPr>
            <p:cNvSpPr/>
            <p:nvPr/>
          </p:nvSpPr>
          <p:spPr>
            <a:xfrm>
              <a:off x="6597649" y="2661559"/>
              <a:ext cx="580571" cy="1583870"/>
            </a:xfrm>
            <a:prstGeom prst="ellipse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  <a:effectLst>
              <a:softEdge rad="1778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="" xmlns:a16="http://schemas.microsoft.com/office/drawing/2014/main" id="{0BE229A2-94CB-4442-81A7-F16F2FB787CE}"/>
                </a:ext>
              </a:extLst>
            </p:cNvPr>
            <p:cNvSpPr/>
            <p:nvPr/>
          </p:nvSpPr>
          <p:spPr>
            <a:xfrm>
              <a:off x="5254172" y="2587172"/>
              <a:ext cx="1683657" cy="1683657"/>
            </a:xfrm>
            <a:prstGeom prst="roundRect">
              <a:avLst>
                <a:gd name="adj" fmla="val 11495"/>
              </a:avLst>
            </a:prstGeom>
            <a:solidFill>
              <a:srgbClr val="C0EA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="" xmlns:a16="http://schemas.microsoft.com/office/drawing/2014/main" id="{1FF61F19-1B5A-4D7A-AE76-45DC4638AE80}"/>
                </a:ext>
              </a:extLst>
            </p:cNvPr>
            <p:cNvSpPr/>
            <p:nvPr/>
          </p:nvSpPr>
          <p:spPr>
            <a:xfrm>
              <a:off x="5254171" y="3429000"/>
              <a:ext cx="1683657" cy="841829"/>
            </a:xfrm>
            <a:custGeom>
              <a:avLst/>
              <a:gdLst>
                <a:gd name="connsiteX0" fmla="*/ 0 w 1683657"/>
                <a:gd name="connsiteY0" fmla="*/ 0 h 841829"/>
                <a:gd name="connsiteX1" fmla="*/ 1683657 w 1683657"/>
                <a:gd name="connsiteY1" fmla="*/ 0 h 841829"/>
                <a:gd name="connsiteX2" fmla="*/ 1683657 w 1683657"/>
                <a:gd name="connsiteY2" fmla="*/ 648293 h 841829"/>
                <a:gd name="connsiteX3" fmla="*/ 1490121 w 1683657"/>
                <a:gd name="connsiteY3" fmla="*/ 841829 h 841829"/>
                <a:gd name="connsiteX4" fmla="*/ 193536 w 1683657"/>
                <a:gd name="connsiteY4" fmla="*/ 841829 h 841829"/>
                <a:gd name="connsiteX5" fmla="*/ 0 w 1683657"/>
                <a:gd name="connsiteY5" fmla="*/ 648293 h 8418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83657" h="841829">
                  <a:moveTo>
                    <a:pt x="0" y="0"/>
                  </a:moveTo>
                  <a:lnTo>
                    <a:pt x="1683657" y="0"/>
                  </a:lnTo>
                  <a:lnTo>
                    <a:pt x="1683657" y="648293"/>
                  </a:lnTo>
                  <a:cubicBezTo>
                    <a:pt x="1683657" y="755180"/>
                    <a:pt x="1597008" y="841829"/>
                    <a:pt x="1490121" y="841829"/>
                  </a:cubicBezTo>
                  <a:lnTo>
                    <a:pt x="193536" y="841829"/>
                  </a:lnTo>
                  <a:cubicBezTo>
                    <a:pt x="86649" y="841829"/>
                    <a:pt x="0" y="755180"/>
                    <a:pt x="0" y="648293"/>
                  </a:cubicBezTo>
                  <a:close/>
                </a:path>
              </a:pathLst>
            </a:custGeom>
            <a:solidFill>
              <a:srgbClr val="83C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47" name="Group 46">
              <a:extLst>
                <a:ext uri="{FF2B5EF4-FFF2-40B4-BE49-F238E27FC236}">
                  <a16:creationId xmlns="" xmlns:a16="http://schemas.microsoft.com/office/drawing/2014/main" id="{DABA28B4-D7A2-41C2-A2CF-C85D09E86BF3}"/>
                </a:ext>
              </a:extLst>
            </p:cNvPr>
            <p:cNvGrpSpPr/>
            <p:nvPr/>
          </p:nvGrpSpPr>
          <p:grpSpPr>
            <a:xfrm>
              <a:off x="5353958" y="2686958"/>
              <a:ext cx="1484085" cy="1484084"/>
              <a:chOff x="8091714" y="3008086"/>
              <a:chExt cx="1683658" cy="1683657"/>
            </a:xfrm>
          </p:grpSpPr>
          <p:sp>
            <p:nvSpPr>
              <p:cNvPr id="48" name="Rectangle: Rounded Corners 47">
                <a:extLst>
                  <a:ext uri="{FF2B5EF4-FFF2-40B4-BE49-F238E27FC236}">
                    <a16:creationId xmlns="" xmlns:a16="http://schemas.microsoft.com/office/drawing/2014/main" id="{3E655DD7-84E2-4557-B070-1BE975699967}"/>
                  </a:ext>
                </a:extLst>
              </p:cNvPr>
              <p:cNvSpPr/>
              <p:nvPr/>
            </p:nvSpPr>
            <p:spPr>
              <a:xfrm>
                <a:off x="8091715" y="3008086"/>
                <a:ext cx="1683657" cy="1683657"/>
              </a:xfrm>
              <a:prstGeom prst="roundRect">
                <a:avLst>
                  <a:gd name="adj" fmla="val 11495"/>
                </a:avLst>
              </a:prstGeom>
              <a:solidFill>
                <a:srgbClr val="FAFA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="" xmlns:a16="http://schemas.microsoft.com/office/drawing/2014/main" id="{21D17B62-342F-48ED-A9EC-D717A4057AA7}"/>
                  </a:ext>
                </a:extLst>
              </p:cNvPr>
              <p:cNvSpPr/>
              <p:nvPr/>
            </p:nvSpPr>
            <p:spPr>
              <a:xfrm>
                <a:off x="8091714" y="3849914"/>
                <a:ext cx="1683657" cy="841829"/>
              </a:xfrm>
              <a:custGeom>
                <a:avLst/>
                <a:gdLst>
                  <a:gd name="connsiteX0" fmla="*/ 0 w 1683657"/>
                  <a:gd name="connsiteY0" fmla="*/ 0 h 841829"/>
                  <a:gd name="connsiteX1" fmla="*/ 1683657 w 1683657"/>
                  <a:gd name="connsiteY1" fmla="*/ 0 h 841829"/>
                  <a:gd name="connsiteX2" fmla="*/ 1683657 w 1683657"/>
                  <a:gd name="connsiteY2" fmla="*/ 648293 h 841829"/>
                  <a:gd name="connsiteX3" fmla="*/ 1490121 w 1683657"/>
                  <a:gd name="connsiteY3" fmla="*/ 841829 h 841829"/>
                  <a:gd name="connsiteX4" fmla="*/ 193536 w 1683657"/>
                  <a:gd name="connsiteY4" fmla="*/ 841829 h 841829"/>
                  <a:gd name="connsiteX5" fmla="*/ 0 w 1683657"/>
                  <a:gd name="connsiteY5" fmla="*/ 648293 h 8418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83657" h="841829">
                    <a:moveTo>
                      <a:pt x="0" y="0"/>
                    </a:moveTo>
                    <a:lnTo>
                      <a:pt x="1683657" y="0"/>
                    </a:lnTo>
                    <a:lnTo>
                      <a:pt x="1683657" y="648293"/>
                    </a:lnTo>
                    <a:cubicBezTo>
                      <a:pt x="1683657" y="755180"/>
                      <a:pt x="1597008" y="841829"/>
                      <a:pt x="1490121" y="841829"/>
                    </a:cubicBezTo>
                    <a:lnTo>
                      <a:pt x="193536" y="841829"/>
                    </a:lnTo>
                    <a:cubicBezTo>
                      <a:pt x="86649" y="841829"/>
                      <a:pt x="0" y="755180"/>
                      <a:pt x="0" y="648293"/>
                    </a:cubicBezTo>
                    <a:close/>
                  </a:path>
                </a:pathLst>
              </a:custGeom>
              <a:solidFill>
                <a:srgbClr val="D1D7D7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ar-SY" sz="3200" dirty="0" smtClean="0">
                    <a:solidFill>
                      <a:schemeClr val="tx1"/>
                    </a:solidFill>
                  </a:rPr>
                  <a:t>جَبَل</a:t>
                </a:r>
                <a:endParaRPr lang="en-US" sz="32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51" name="Oval 17">
            <a:extLst>
              <a:ext uri="{FF2B5EF4-FFF2-40B4-BE49-F238E27FC236}">
                <a16:creationId xmlns="" xmlns:a16="http://schemas.microsoft.com/office/drawing/2014/main" id="{04078825-EBB8-4834-9479-2A572A65FF72}"/>
              </a:ext>
            </a:extLst>
          </p:cNvPr>
          <p:cNvSpPr/>
          <p:nvPr/>
        </p:nvSpPr>
        <p:spPr>
          <a:xfrm>
            <a:off x="3277808" y="4539934"/>
            <a:ext cx="900997" cy="900997"/>
          </a:xfrm>
          <a:prstGeom prst="ellipse">
            <a:avLst/>
          </a:prstGeom>
          <a:solidFill>
            <a:srgbClr val="394551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Y" sz="3200" dirty="0" smtClean="0"/>
              <a:t>ـبَـ</a:t>
            </a:r>
            <a:endParaRPr lang="en-US" dirty="0"/>
          </a:p>
        </p:txBody>
      </p:sp>
      <p:sp>
        <p:nvSpPr>
          <p:cNvPr id="52" name="Arrow: Chevron 51">
            <a:extLst>
              <a:ext uri="{FF2B5EF4-FFF2-40B4-BE49-F238E27FC236}">
                <a16:creationId xmlns="" xmlns:a16="http://schemas.microsoft.com/office/drawing/2014/main" id="{374CBEDC-BF80-48A6-9B70-DC375D94A5ED}"/>
              </a:ext>
            </a:extLst>
          </p:cNvPr>
          <p:cNvSpPr/>
          <p:nvPr/>
        </p:nvSpPr>
        <p:spPr>
          <a:xfrm rot="16200000" flipH="1">
            <a:off x="3609018" y="3909780"/>
            <a:ext cx="219526" cy="373743"/>
          </a:xfrm>
          <a:prstGeom prst="chevron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Oval 1">
            <a:extLst>
              <a:ext uri="{FF2B5EF4-FFF2-40B4-BE49-F238E27FC236}">
                <a16:creationId xmlns="" xmlns:a16="http://schemas.microsoft.com/office/drawing/2014/main" id="{7BF522DB-57D0-4210-BE94-3B69C3392E17}"/>
              </a:ext>
            </a:extLst>
          </p:cNvPr>
          <p:cNvSpPr/>
          <p:nvPr/>
        </p:nvSpPr>
        <p:spPr>
          <a:xfrm>
            <a:off x="9904115" y="2965337"/>
            <a:ext cx="243363" cy="2433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3" name="Oval 52">
            <a:extLst>
              <a:ext uri="{FF2B5EF4-FFF2-40B4-BE49-F238E27FC236}">
                <a16:creationId xmlns="" xmlns:a16="http://schemas.microsoft.com/office/drawing/2014/main" id="{1F242CEF-6F3B-4221-B6F0-33B51CD0F12B}"/>
              </a:ext>
            </a:extLst>
          </p:cNvPr>
          <p:cNvSpPr/>
          <p:nvPr/>
        </p:nvSpPr>
        <p:spPr>
          <a:xfrm>
            <a:off x="7868274" y="2945834"/>
            <a:ext cx="243363" cy="243363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1DA5D5C8-97DC-44F2-80B3-40A693065BEA}"/>
              </a:ext>
            </a:extLst>
          </p:cNvPr>
          <p:cNvSpPr/>
          <p:nvPr/>
        </p:nvSpPr>
        <p:spPr>
          <a:xfrm>
            <a:off x="5391755" y="2987069"/>
            <a:ext cx="356178" cy="3561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ADD16210-5465-444E-953E-0E1683B34651}"/>
              </a:ext>
            </a:extLst>
          </p:cNvPr>
          <p:cNvSpPr/>
          <p:nvPr/>
        </p:nvSpPr>
        <p:spPr>
          <a:xfrm>
            <a:off x="3518385" y="2971839"/>
            <a:ext cx="356178" cy="3561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308438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1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51" grpId="0" animBg="1"/>
      <p:bldP spid="52" grpId="0" animBg="1"/>
      <p:bldP spid="2" grpId="0" animBg="1"/>
      <p:bldP spid="53" grpId="0" animBg="1"/>
      <p:bldP spid="54" grpId="0" animBg="1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7" name="Group 31">
            <a:extLst>
              <a:ext uri="{FF2B5EF4-FFF2-40B4-BE49-F238E27FC236}">
                <a16:creationId xmlns="" xmlns:a16="http://schemas.microsoft.com/office/drawing/2014/main" id="{52A6447E-6C17-48B5-81FF-1817F7EB2FFC}"/>
              </a:ext>
            </a:extLst>
          </p:cNvPr>
          <p:cNvGrpSpPr/>
          <p:nvPr/>
        </p:nvGrpSpPr>
        <p:grpSpPr>
          <a:xfrm flipH="1">
            <a:off x="5457666" y="36707"/>
            <a:ext cx="6305974" cy="1036307"/>
            <a:chOff x="320494" y="795384"/>
            <a:chExt cx="6305974" cy="1036307"/>
          </a:xfrm>
        </p:grpSpPr>
        <p:sp>
          <p:nvSpPr>
            <p:cNvPr id="228" name="Rectangle 32">
              <a:extLst>
                <a:ext uri="{FF2B5EF4-FFF2-40B4-BE49-F238E27FC236}">
                  <a16:creationId xmlns="" xmlns:a16="http://schemas.microsoft.com/office/drawing/2014/main" id="{6E40A61F-CC9F-4BF4-AFC9-5E9EBE42A94A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9" name="Freeform: Shape 33">
              <a:extLst>
                <a:ext uri="{FF2B5EF4-FFF2-40B4-BE49-F238E27FC236}">
                  <a16:creationId xmlns="" xmlns:a16="http://schemas.microsoft.com/office/drawing/2014/main" id="{331A3316-FCEE-4D8A-BEB1-ECF934F3E3F6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00458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0" name="Rectangle 34">
              <a:extLst>
                <a:ext uri="{FF2B5EF4-FFF2-40B4-BE49-F238E27FC236}">
                  <a16:creationId xmlns="" xmlns:a16="http://schemas.microsoft.com/office/drawing/2014/main" id="{C14217B0-CD0C-44CE-88C7-5B6366CB2869}"/>
                </a:ext>
              </a:extLst>
            </p:cNvPr>
            <p:cNvSpPr/>
            <p:nvPr/>
          </p:nvSpPr>
          <p:spPr>
            <a:xfrm>
              <a:off x="320494" y="1113182"/>
              <a:ext cx="5563472" cy="662609"/>
            </a:xfrm>
            <a:prstGeom prst="rect">
              <a:avLst/>
            </a:prstGeom>
            <a:gradFill flip="none" rotWithShape="1">
              <a:gsLst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SY" sz="2400" dirty="0" smtClean="0"/>
                <a:t>أكمل الحِرْف النَّاقِص ( بـ / ـبـ / ـب )</a:t>
              </a:r>
              <a:endParaRPr lang="en-US" sz="2400" dirty="0"/>
            </a:p>
          </p:txBody>
        </p:sp>
        <p:grpSp>
          <p:nvGrpSpPr>
            <p:cNvPr id="231" name="Group 35">
              <a:extLst>
                <a:ext uri="{FF2B5EF4-FFF2-40B4-BE49-F238E27FC236}">
                  <a16:creationId xmlns="" xmlns:a16="http://schemas.microsoft.com/office/drawing/2014/main" id="{8E81A971-C86E-421F-9C83-CFCBCCFB2438}"/>
                </a:ext>
              </a:extLst>
            </p:cNvPr>
            <p:cNvGrpSpPr/>
            <p:nvPr/>
          </p:nvGrpSpPr>
          <p:grpSpPr>
            <a:xfrm>
              <a:off x="5588896" y="1531471"/>
              <a:ext cx="390125" cy="205592"/>
              <a:chOff x="5588896" y="1531471"/>
              <a:chExt cx="390125" cy="205592"/>
            </a:xfrm>
          </p:grpSpPr>
          <p:sp>
            <p:nvSpPr>
              <p:cNvPr id="234" name="Oval 38">
                <a:extLst>
                  <a:ext uri="{FF2B5EF4-FFF2-40B4-BE49-F238E27FC236}">
                    <a16:creationId xmlns="" xmlns:a16="http://schemas.microsoft.com/office/drawing/2014/main" id="{839D6DDD-E68F-4581-B1DA-F23D4E296F45}"/>
                  </a:ext>
                </a:extLst>
              </p:cNvPr>
              <p:cNvSpPr/>
              <p:nvPr/>
            </p:nvSpPr>
            <p:spPr>
              <a:xfrm>
                <a:off x="5588896" y="1531471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3BB0FF"/>
                  </a:gs>
                  <a:gs pos="14000">
                    <a:srgbClr val="00458A"/>
                  </a:gs>
                  <a:gs pos="100000">
                    <a:srgbClr val="00458A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235" name="Freeform: Shape 39">
                <a:extLst>
                  <a:ext uri="{FF2B5EF4-FFF2-40B4-BE49-F238E27FC236}">
                    <a16:creationId xmlns="" xmlns:a16="http://schemas.microsoft.com/office/drawing/2014/main" id="{861090AD-FFC1-492A-993A-DECF0B941BEE}"/>
                  </a:ext>
                </a:extLst>
              </p:cNvPr>
              <p:cNvSpPr/>
              <p:nvPr/>
            </p:nvSpPr>
            <p:spPr>
              <a:xfrm rot="16200000" flipH="1">
                <a:off x="5741094" y="1594727"/>
                <a:ext cx="120627" cy="103349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28585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2" name="Freeform: Shape 36">
              <a:extLst>
                <a:ext uri="{FF2B5EF4-FFF2-40B4-BE49-F238E27FC236}">
                  <a16:creationId xmlns="" xmlns:a16="http://schemas.microsoft.com/office/drawing/2014/main" id="{4CBCA5B2-11A5-45C6-AF7D-CA579A94D339}"/>
                </a:ext>
              </a:extLst>
            </p:cNvPr>
            <p:cNvSpPr/>
            <p:nvPr/>
          </p:nvSpPr>
          <p:spPr>
            <a:xfrm>
              <a:off x="5751482" y="1221349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81C6D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3" name="Freeform: Shape 37">
              <a:extLst>
                <a:ext uri="{FF2B5EF4-FFF2-40B4-BE49-F238E27FC236}">
                  <a16:creationId xmlns="" xmlns:a16="http://schemas.microsoft.com/office/drawing/2014/main" id="{4E725F1E-451C-4EFD-94EE-8DE50CE2C935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3BB0FF"/>
                </a:gs>
                <a:gs pos="100000">
                  <a:srgbClr val="0066CC"/>
                </a:gs>
                <a:gs pos="0">
                  <a:srgbClr val="0099F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7" name="Oval 176">
            <a:extLst>
              <a:ext uri="{FF2B5EF4-FFF2-40B4-BE49-F238E27FC236}">
                <a16:creationId xmlns="" xmlns:a16="http://schemas.microsoft.com/office/drawing/2014/main" id="{E5B056D5-314C-4BCA-9FEC-78EBE2B6D37A}"/>
              </a:ext>
            </a:extLst>
          </p:cNvPr>
          <p:cNvSpPr/>
          <p:nvPr/>
        </p:nvSpPr>
        <p:spPr>
          <a:xfrm>
            <a:off x="8557918" y="6342270"/>
            <a:ext cx="1451429" cy="478971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scene3d>
            <a:camera prst="perspectiveRelaxedModerately"/>
            <a:lightRig rig="threePt" dir="t"/>
          </a:scene3d>
          <a:sp3d extrusionH="1016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0" name="مجموعة 5">
            <a:extLst>
              <a:ext uri="{FF2B5EF4-FFF2-40B4-BE49-F238E27FC236}">
                <a16:creationId xmlns="" xmlns:a16="http://schemas.microsoft.com/office/drawing/2014/main" id="{90D36A18-C69A-40B8-BD16-96447C4C19E0}"/>
              </a:ext>
            </a:extLst>
          </p:cNvPr>
          <p:cNvGrpSpPr/>
          <p:nvPr/>
        </p:nvGrpSpPr>
        <p:grpSpPr>
          <a:xfrm>
            <a:off x="2134848" y="-371690"/>
            <a:ext cx="2766254" cy="2481544"/>
            <a:chOff x="2439648" y="-371690"/>
            <a:chExt cx="2766254" cy="2481544"/>
          </a:xfrm>
        </p:grpSpPr>
        <p:sp>
          <p:nvSpPr>
            <p:cNvPr id="271" name="Freeform: Shape 109">
              <a:extLst>
                <a:ext uri="{FF2B5EF4-FFF2-40B4-BE49-F238E27FC236}">
                  <a16:creationId xmlns="" xmlns:a16="http://schemas.microsoft.com/office/drawing/2014/main" id="{8C149B9E-9A41-4D7F-B465-B617F80E63DC}"/>
                </a:ext>
              </a:extLst>
            </p:cNvPr>
            <p:cNvSpPr/>
            <p:nvPr/>
          </p:nvSpPr>
          <p:spPr>
            <a:xfrm rot="13536814">
              <a:off x="2473147" y="-405189"/>
              <a:ext cx="2481544" cy="2548541"/>
            </a:xfrm>
            <a:custGeom>
              <a:avLst/>
              <a:gdLst>
                <a:gd name="connsiteX0" fmla="*/ 479118 w 3007111"/>
                <a:gd name="connsiteY0" fmla="*/ 3100942 h 3210454"/>
                <a:gd name="connsiteX1" fmla="*/ 529597 w 3007111"/>
                <a:gd name="connsiteY1" fmla="*/ 2842397 h 3210454"/>
                <a:gd name="connsiteX2" fmla="*/ 192497 w 3007111"/>
                <a:gd name="connsiteY2" fmla="*/ 2776582 h 3210454"/>
                <a:gd name="connsiteX3" fmla="*/ 246712 w 3007111"/>
                <a:gd name="connsiteY3" fmla="*/ 2498901 h 3210454"/>
                <a:gd name="connsiteX4" fmla="*/ 0 w 3007111"/>
                <a:gd name="connsiteY4" fmla="*/ 2450733 h 3210454"/>
                <a:gd name="connsiteX5" fmla="*/ 69834 w 3007111"/>
                <a:gd name="connsiteY5" fmla="*/ 2093048 h 3210454"/>
                <a:gd name="connsiteX6" fmla="*/ 304470 w 3007111"/>
                <a:gd name="connsiteY6" fmla="*/ 2138859 h 3210454"/>
                <a:gd name="connsiteX7" fmla="*/ 380179 w 3007111"/>
                <a:gd name="connsiteY7" fmla="*/ 1751081 h 3210454"/>
                <a:gd name="connsiteX8" fmla="*/ 645309 w 3007111"/>
                <a:gd name="connsiteY8" fmla="*/ 1802845 h 3210454"/>
                <a:gd name="connsiteX9" fmla="*/ 721793 w 3007111"/>
                <a:gd name="connsiteY9" fmla="*/ 1411097 h 3210454"/>
                <a:gd name="connsiteX10" fmla="*/ 986923 w 3007111"/>
                <a:gd name="connsiteY10" fmla="*/ 1462861 h 3210454"/>
                <a:gd name="connsiteX11" fmla="*/ 1063407 w 3007111"/>
                <a:gd name="connsiteY11" fmla="*/ 1071114 h 3210454"/>
                <a:gd name="connsiteX12" fmla="*/ 1328537 w 3007111"/>
                <a:gd name="connsiteY12" fmla="*/ 1122878 h 3210454"/>
                <a:gd name="connsiteX13" fmla="*/ 1397147 w 3007111"/>
                <a:gd name="connsiteY13" fmla="*/ 771464 h 3210454"/>
                <a:gd name="connsiteX14" fmla="*/ 1463202 w 3007111"/>
                <a:gd name="connsiteY14" fmla="*/ 784360 h 3210454"/>
                <a:gd name="connsiteX15" fmla="*/ 1467543 w 3007111"/>
                <a:gd name="connsiteY15" fmla="*/ 626746 h 3210454"/>
                <a:gd name="connsiteX16" fmla="*/ 2336791 w 3007111"/>
                <a:gd name="connsiteY16" fmla="*/ 650689 h 3210454"/>
                <a:gd name="connsiteX17" fmla="*/ 1963146 w 3007111"/>
                <a:gd name="connsiteY17" fmla="*/ 199263 h 3210454"/>
                <a:gd name="connsiteX18" fmla="*/ 2197281 w 3007111"/>
                <a:gd name="connsiteY18" fmla="*/ 5469 h 3210454"/>
                <a:gd name="connsiteX19" fmla="*/ 2197281 w 3007111"/>
                <a:gd name="connsiteY19" fmla="*/ 1439 h 3210454"/>
                <a:gd name="connsiteX20" fmla="*/ 2202151 w 3007111"/>
                <a:gd name="connsiteY20" fmla="*/ 1439 h 3210454"/>
                <a:gd name="connsiteX21" fmla="*/ 2203889 w 3007111"/>
                <a:gd name="connsiteY21" fmla="*/ 0 h 3210454"/>
                <a:gd name="connsiteX22" fmla="*/ 2205079 w 3007111"/>
                <a:gd name="connsiteY22" fmla="*/ 1439 h 3210454"/>
                <a:gd name="connsiteX23" fmla="*/ 3007111 w 3007111"/>
                <a:gd name="connsiteY23" fmla="*/ 1439 h 3210454"/>
                <a:gd name="connsiteX24" fmla="*/ 3007111 w 3007111"/>
                <a:gd name="connsiteY24" fmla="*/ 266529 h 3210454"/>
                <a:gd name="connsiteX25" fmla="*/ 2424494 w 3007111"/>
                <a:gd name="connsiteY25" fmla="*/ 266529 h 3210454"/>
                <a:gd name="connsiteX26" fmla="*/ 2751927 w 3007111"/>
                <a:gd name="connsiteY26" fmla="*/ 662123 h 3210454"/>
                <a:gd name="connsiteX27" fmla="*/ 2754699 w 3007111"/>
                <a:gd name="connsiteY27" fmla="*/ 662199 h 3210454"/>
                <a:gd name="connsiteX28" fmla="*/ 2754611 w 3007111"/>
                <a:gd name="connsiteY28" fmla="*/ 665367 h 3210454"/>
                <a:gd name="connsiteX29" fmla="*/ 2755763 w 3007111"/>
                <a:gd name="connsiteY29" fmla="*/ 666757 h 3210454"/>
                <a:gd name="connsiteX30" fmla="*/ 2754545 w 3007111"/>
                <a:gd name="connsiteY30" fmla="*/ 667765 h 3210454"/>
                <a:gd name="connsiteX31" fmla="*/ 2746824 w 3007111"/>
                <a:gd name="connsiteY31" fmla="*/ 948072 h 3210454"/>
                <a:gd name="connsiteX32" fmla="*/ 2228607 w 3007111"/>
                <a:gd name="connsiteY32" fmla="*/ 933798 h 3210454"/>
                <a:gd name="connsiteX33" fmla="*/ 2871273 w 3007111"/>
                <a:gd name="connsiteY33" fmla="*/ 1059272 h 3210454"/>
                <a:gd name="connsiteX34" fmla="*/ 2799028 w 3007111"/>
                <a:gd name="connsiteY34" fmla="*/ 1429303 h 3210454"/>
                <a:gd name="connsiteX35" fmla="*/ 2533898 w 3007111"/>
                <a:gd name="connsiteY35" fmla="*/ 1377539 h 3210454"/>
                <a:gd name="connsiteX36" fmla="*/ 2457414 w 3007111"/>
                <a:gd name="connsiteY36" fmla="*/ 1769287 h 3210454"/>
                <a:gd name="connsiteX37" fmla="*/ 2192284 w 3007111"/>
                <a:gd name="connsiteY37" fmla="*/ 1717523 h 3210454"/>
                <a:gd name="connsiteX38" fmla="*/ 2115800 w 3007111"/>
                <a:gd name="connsiteY38" fmla="*/ 2109271 h 3210454"/>
                <a:gd name="connsiteX39" fmla="*/ 1850670 w 3007111"/>
                <a:gd name="connsiteY39" fmla="*/ 2057507 h 3210454"/>
                <a:gd name="connsiteX40" fmla="*/ 1774186 w 3007111"/>
                <a:gd name="connsiteY40" fmla="*/ 2449255 h 3210454"/>
                <a:gd name="connsiteX41" fmla="*/ 1539551 w 3007111"/>
                <a:gd name="connsiteY41" fmla="*/ 2403444 h 3210454"/>
                <a:gd name="connsiteX42" fmla="*/ 1474126 w 3007111"/>
                <a:gd name="connsiteY42" fmla="*/ 2738541 h 3210454"/>
                <a:gd name="connsiteX43" fmla="*/ 1325757 w 3007111"/>
                <a:gd name="connsiteY43" fmla="*/ 2709573 h 3210454"/>
                <a:gd name="connsiteX44" fmla="*/ 1271542 w 3007111"/>
                <a:gd name="connsiteY44" fmla="*/ 2987254 h 3210454"/>
                <a:gd name="connsiteX45" fmla="*/ 1090506 w 3007111"/>
                <a:gd name="connsiteY45" fmla="*/ 2951909 h 3210454"/>
                <a:gd name="connsiteX46" fmla="*/ 1040028 w 3007111"/>
                <a:gd name="connsiteY46" fmla="*/ 3210454 h 321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3007111" h="3210454">
                  <a:moveTo>
                    <a:pt x="479118" y="3100942"/>
                  </a:moveTo>
                  <a:lnTo>
                    <a:pt x="529597" y="2842397"/>
                  </a:lnTo>
                  <a:lnTo>
                    <a:pt x="192497" y="2776582"/>
                  </a:lnTo>
                  <a:lnTo>
                    <a:pt x="246712" y="2498901"/>
                  </a:lnTo>
                  <a:lnTo>
                    <a:pt x="0" y="2450733"/>
                  </a:lnTo>
                  <a:lnTo>
                    <a:pt x="69834" y="2093048"/>
                  </a:lnTo>
                  <a:lnTo>
                    <a:pt x="304470" y="2138859"/>
                  </a:lnTo>
                  <a:lnTo>
                    <a:pt x="380179" y="1751081"/>
                  </a:lnTo>
                  <a:lnTo>
                    <a:pt x="645309" y="1802845"/>
                  </a:lnTo>
                  <a:lnTo>
                    <a:pt x="721793" y="1411097"/>
                  </a:lnTo>
                  <a:lnTo>
                    <a:pt x="986923" y="1462861"/>
                  </a:lnTo>
                  <a:lnTo>
                    <a:pt x="1063407" y="1071114"/>
                  </a:lnTo>
                  <a:lnTo>
                    <a:pt x="1328537" y="1122878"/>
                  </a:lnTo>
                  <a:lnTo>
                    <a:pt x="1397147" y="771464"/>
                  </a:lnTo>
                  <a:lnTo>
                    <a:pt x="1463202" y="784360"/>
                  </a:lnTo>
                  <a:lnTo>
                    <a:pt x="1467543" y="626746"/>
                  </a:lnTo>
                  <a:lnTo>
                    <a:pt x="2336791" y="650689"/>
                  </a:lnTo>
                  <a:lnTo>
                    <a:pt x="1963146" y="199263"/>
                  </a:lnTo>
                  <a:lnTo>
                    <a:pt x="2197281" y="5469"/>
                  </a:lnTo>
                  <a:lnTo>
                    <a:pt x="2197281" y="1439"/>
                  </a:lnTo>
                  <a:lnTo>
                    <a:pt x="2202151" y="1439"/>
                  </a:lnTo>
                  <a:lnTo>
                    <a:pt x="2203889" y="0"/>
                  </a:lnTo>
                  <a:lnTo>
                    <a:pt x="2205079" y="1439"/>
                  </a:lnTo>
                  <a:lnTo>
                    <a:pt x="3007111" y="1439"/>
                  </a:lnTo>
                  <a:lnTo>
                    <a:pt x="3007111" y="266529"/>
                  </a:lnTo>
                  <a:lnTo>
                    <a:pt x="2424494" y="266529"/>
                  </a:lnTo>
                  <a:lnTo>
                    <a:pt x="2751927" y="662123"/>
                  </a:lnTo>
                  <a:lnTo>
                    <a:pt x="2754699" y="662199"/>
                  </a:lnTo>
                  <a:lnTo>
                    <a:pt x="2754611" y="665367"/>
                  </a:lnTo>
                  <a:lnTo>
                    <a:pt x="2755763" y="666757"/>
                  </a:lnTo>
                  <a:lnTo>
                    <a:pt x="2754545" y="667765"/>
                  </a:lnTo>
                  <a:lnTo>
                    <a:pt x="2746824" y="948072"/>
                  </a:lnTo>
                  <a:lnTo>
                    <a:pt x="2228607" y="933798"/>
                  </a:lnTo>
                  <a:lnTo>
                    <a:pt x="2871273" y="1059272"/>
                  </a:lnTo>
                  <a:lnTo>
                    <a:pt x="2799028" y="1429303"/>
                  </a:lnTo>
                  <a:lnTo>
                    <a:pt x="2533898" y="1377539"/>
                  </a:lnTo>
                  <a:lnTo>
                    <a:pt x="2457414" y="1769287"/>
                  </a:lnTo>
                  <a:lnTo>
                    <a:pt x="2192284" y="1717523"/>
                  </a:lnTo>
                  <a:lnTo>
                    <a:pt x="2115800" y="2109271"/>
                  </a:lnTo>
                  <a:lnTo>
                    <a:pt x="1850670" y="2057507"/>
                  </a:lnTo>
                  <a:lnTo>
                    <a:pt x="1774186" y="2449255"/>
                  </a:lnTo>
                  <a:lnTo>
                    <a:pt x="1539551" y="2403444"/>
                  </a:lnTo>
                  <a:lnTo>
                    <a:pt x="1474126" y="2738541"/>
                  </a:lnTo>
                  <a:lnTo>
                    <a:pt x="1325757" y="2709573"/>
                  </a:lnTo>
                  <a:lnTo>
                    <a:pt x="1271542" y="2987254"/>
                  </a:lnTo>
                  <a:lnTo>
                    <a:pt x="1090506" y="2951909"/>
                  </a:lnTo>
                  <a:lnTo>
                    <a:pt x="1040028" y="3210454"/>
                  </a:lnTo>
                  <a:close/>
                </a:path>
              </a:pathLst>
            </a:custGeom>
            <a:solidFill>
              <a:srgbClr val="65C7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72" name="TextBox 151">
              <a:extLst>
                <a:ext uri="{FF2B5EF4-FFF2-40B4-BE49-F238E27FC236}">
                  <a16:creationId xmlns="" xmlns:a16="http://schemas.microsoft.com/office/drawing/2014/main" id="{E932D254-7AF4-483F-BB5A-E4F2774E3CC1}"/>
                </a:ext>
              </a:extLst>
            </p:cNvPr>
            <p:cNvSpPr txBox="1"/>
            <p:nvPr/>
          </p:nvSpPr>
          <p:spPr>
            <a:xfrm>
              <a:off x="2491408" y="473227"/>
              <a:ext cx="27144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 smtClean="0">
                  <a:latin typeface="Century Gothic" panose="020B0502020202020204" pitchFamily="34" charset="0"/>
                </a:rPr>
                <a:t>مَكْتَ</a:t>
              </a:r>
              <a:r>
                <a:rPr lang="ar-SY" sz="3600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</a:t>
              </a:r>
              <a:r>
                <a:rPr lang="ar-SY" sz="3600" b="1" dirty="0" smtClean="0">
                  <a:latin typeface="Century Gothic" panose="020B0502020202020204" pitchFamily="34" charset="0"/>
                </a:rPr>
                <a:t>َة</a:t>
              </a:r>
              <a:endParaRPr lang="ar-SY" sz="3600" b="1" dirty="0">
                <a:latin typeface="AXtManalBold"/>
              </a:endParaRPr>
            </a:p>
          </p:txBody>
        </p:sp>
      </p:grpSp>
      <p:sp>
        <p:nvSpPr>
          <p:cNvPr id="179" name="Rectangle 178">
            <a:extLst>
              <a:ext uri="{FF2B5EF4-FFF2-40B4-BE49-F238E27FC236}">
                <a16:creationId xmlns="" xmlns:a16="http://schemas.microsoft.com/office/drawing/2014/main" id="{02268241-7E9E-4B3E-9CF2-466D04E0F105}"/>
              </a:ext>
            </a:extLst>
          </p:cNvPr>
          <p:cNvSpPr/>
          <p:nvPr/>
        </p:nvSpPr>
        <p:spPr>
          <a:xfrm>
            <a:off x="9192011" y="1162018"/>
            <a:ext cx="178707" cy="5419738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58000">
                <a:schemeClr val="bg1">
                  <a:lumMod val="95000"/>
                </a:schemeClr>
              </a:gs>
              <a:gs pos="100000">
                <a:schemeClr val="tx1">
                  <a:lumMod val="65000"/>
                  <a:lumOff val="35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Rectangle 224">
            <a:extLst>
              <a:ext uri="{FF2B5EF4-FFF2-40B4-BE49-F238E27FC236}">
                <a16:creationId xmlns="" xmlns:a16="http://schemas.microsoft.com/office/drawing/2014/main" id="{52E84693-5F93-4236-B3FD-1E6C9BA7C487}"/>
              </a:ext>
            </a:extLst>
          </p:cNvPr>
          <p:cNvSpPr/>
          <p:nvPr/>
        </p:nvSpPr>
        <p:spPr>
          <a:xfrm>
            <a:off x="9196548" y="1831399"/>
            <a:ext cx="174171" cy="3657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E0E0E0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Rectangle 223">
            <a:extLst>
              <a:ext uri="{FF2B5EF4-FFF2-40B4-BE49-F238E27FC236}">
                <a16:creationId xmlns="" xmlns:a16="http://schemas.microsoft.com/office/drawing/2014/main" id="{835EEEDE-A7D1-4E20-8F68-50B5F88D33E7}"/>
              </a:ext>
            </a:extLst>
          </p:cNvPr>
          <p:cNvSpPr/>
          <p:nvPr/>
        </p:nvSpPr>
        <p:spPr>
          <a:xfrm>
            <a:off x="9195457" y="2487128"/>
            <a:ext cx="174171" cy="3657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E0E0E0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Rectangle 222">
            <a:extLst>
              <a:ext uri="{FF2B5EF4-FFF2-40B4-BE49-F238E27FC236}">
                <a16:creationId xmlns="" xmlns:a16="http://schemas.microsoft.com/office/drawing/2014/main" id="{30839AFB-D149-4129-9037-990F72D30091}"/>
              </a:ext>
            </a:extLst>
          </p:cNvPr>
          <p:cNvSpPr/>
          <p:nvPr/>
        </p:nvSpPr>
        <p:spPr>
          <a:xfrm>
            <a:off x="9201640" y="3789749"/>
            <a:ext cx="174171" cy="365760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100000">
                <a:srgbClr val="E0E0E0">
                  <a:alpha val="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مجموعة 3"/>
          <p:cNvGrpSpPr/>
          <p:nvPr/>
        </p:nvGrpSpPr>
        <p:grpSpPr>
          <a:xfrm>
            <a:off x="2058187" y="3167107"/>
            <a:ext cx="2779296" cy="2376810"/>
            <a:chOff x="2362987" y="3154407"/>
            <a:chExt cx="2779296" cy="2376810"/>
          </a:xfrm>
        </p:grpSpPr>
        <p:sp>
          <p:nvSpPr>
            <p:cNvPr id="87" name="Freeform: Shape 103">
              <a:extLst>
                <a:ext uri="{FF2B5EF4-FFF2-40B4-BE49-F238E27FC236}">
                  <a16:creationId xmlns="" xmlns:a16="http://schemas.microsoft.com/office/drawing/2014/main" id="{C0AEAE91-822D-4847-A337-08393FBFFFCF}"/>
                </a:ext>
              </a:extLst>
            </p:cNvPr>
            <p:cNvSpPr/>
            <p:nvPr/>
          </p:nvSpPr>
          <p:spPr>
            <a:xfrm rot="13679194">
              <a:off x="2455638" y="3061756"/>
              <a:ext cx="2376810" cy="2562111"/>
            </a:xfrm>
            <a:custGeom>
              <a:avLst/>
              <a:gdLst>
                <a:gd name="connsiteX0" fmla="*/ 479118 w 3007111"/>
                <a:gd name="connsiteY0" fmla="*/ 3100942 h 3210454"/>
                <a:gd name="connsiteX1" fmla="*/ 529597 w 3007111"/>
                <a:gd name="connsiteY1" fmla="*/ 2842397 h 3210454"/>
                <a:gd name="connsiteX2" fmla="*/ 192497 w 3007111"/>
                <a:gd name="connsiteY2" fmla="*/ 2776582 h 3210454"/>
                <a:gd name="connsiteX3" fmla="*/ 246712 w 3007111"/>
                <a:gd name="connsiteY3" fmla="*/ 2498901 h 3210454"/>
                <a:gd name="connsiteX4" fmla="*/ 0 w 3007111"/>
                <a:gd name="connsiteY4" fmla="*/ 2450733 h 3210454"/>
                <a:gd name="connsiteX5" fmla="*/ 69834 w 3007111"/>
                <a:gd name="connsiteY5" fmla="*/ 2093048 h 3210454"/>
                <a:gd name="connsiteX6" fmla="*/ 304470 w 3007111"/>
                <a:gd name="connsiteY6" fmla="*/ 2138859 h 3210454"/>
                <a:gd name="connsiteX7" fmla="*/ 380179 w 3007111"/>
                <a:gd name="connsiteY7" fmla="*/ 1751081 h 3210454"/>
                <a:gd name="connsiteX8" fmla="*/ 645309 w 3007111"/>
                <a:gd name="connsiteY8" fmla="*/ 1802845 h 3210454"/>
                <a:gd name="connsiteX9" fmla="*/ 721793 w 3007111"/>
                <a:gd name="connsiteY9" fmla="*/ 1411097 h 3210454"/>
                <a:gd name="connsiteX10" fmla="*/ 986923 w 3007111"/>
                <a:gd name="connsiteY10" fmla="*/ 1462861 h 3210454"/>
                <a:gd name="connsiteX11" fmla="*/ 1063407 w 3007111"/>
                <a:gd name="connsiteY11" fmla="*/ 1071114 h 3210454"/>
                <a:gd name="connsiteX12" fmla="*/ 1328537 w 3007111"/>
                <a:gd name="connsiteY12" fmla="*/ 1122878 h 3210454"/>
                <a:gd name="connsiteX13" fmla="*/ 1397147 w 3007111"/>
                <a:gd name="connsiteY13" fmla="*/ 771464 h 3210454"/>
                <a:gd name="connsiteX14" fmla="*/ 1463202 w 3007111"/>
                <a:gd name="connsiteY14" fmla="*/ 784360 h 3210454"/>
                <a:gd name="connsiteX15" fmla="*/ 1467543 w 3007111"/>
                <a:gd name="connsiteY15" fmla="*/ 626746 h 3210454"/>
                <a:gd name="connsiteX16" fmla="*/ 2336791 w 3007111"/>
                <a:gd name="connsiteY16" fmla="*/ 650689 h 3210454"/>
                <a:gd name="connsiteX17" fmla="*/ 1963146 w 3007111"/>
                <a:gd name="connsiteY17" fmla="*/ 199263 h 3210454"/>
                <a:gd name="connsiteX18" fmla="*/ 2197281 w 3007111"/>
                <a:gd name="connsiteY18" fmla="*/ 5469 h 3210454"/>
                <a:gd name="connsiteX19" fmla="*/ 2197281 w 3007111"/>
                <a:gd name="connsiteY19" fmla="*/ 1439 h 3210454"/>
                <a:gd name="connsiteX20" fmla="*/ 2202151 w 3007111"/>
                <a:gd name="connsiteY20" fmla="*/ 1439 h 3210454"/>
                <a:gd name="connsiteX21" fmla="*/ 2203889 w 3007111"/>
                <a:gd name="connsiteY21" fmla="*/ 0 h 3210454"/>
                <a:gd name="connsiteX22" fmla="*/ 2205079 w 3007111"/>
                <a:gd name="connsiteY22" fmla="*/ 1439 h 3210454"/>
                <a:gd name="connsiteX23" fmla="*/ 3007111 w 3007111"/>
                <a:gd name="connsiteY23" fmla="*/ 1439 h 3210454"/>
                <a:gd name="connsiteX24" fmla="*/ 3007111 w 3007111"/>
                <a:gd name="connsiteY24" fmla="*/ 266529 h 3210454"/>
                <a:gd name="connsiteX25" fmla="*/ 2424494 w 3007111"/>
                <a:gd name="connsiteY25" fmla="*/ 266529 h 3210454"/>
                <a:gd name="connsiteX26" fmla="*/ 2751927 w 3007111"/>
                <a:gd name="connsiteY26" fmla="*/ 662123 h 3210454"/>
                <a:gd name="connsiteX27" fmla="*/ 2754699 w 3007111"/>
                <a:gd name="connsiteY27" fmla="*/ 662199 h 3210454"/>
                <a:gd name="connsiteX28" fmla="*/ 2754611 w 3007111"/>
                <a:gd name="connsiteY28" fmla="*/ 665367 h 3210454"/>
                <a:gd name="connsiteX29" fmla="*/ 2755763 w 3007111"/>
                <a:gd name="connsiteY29" fmla="*/ 666757 h 3210454"/>
                <a:gd name="connsiteX30" fmla="*/ 2754545 w 3007111"/>
                <a:gd name="connsiteY30" fmla="*/ 667765 h 3210454"/>
                <a:gd name="connsiteX31" fmla="*/ 2746824 w 3007111"/>
                <a:gd name="connsiteY31" fmla="*/ 948072 h 3210454"/>
                <a:gd name="connsiteX32" fmla="*/ 2228607 w 3007111"/>
                <a:gd name="connsiteY32" fmla="*/ 933798 h 3210454"/>
                <a:gd name="connsiteX33" fmla="*/ 2871273 w 3007111"/>
                <a:gd name="connsiteY33" fmla="*/ 1059272 h 3210454"/>
                <a:gd name="connsiteX34" fmla="*/ 2799028 w 3007111"/>
                <a:gd name="connsiteY34" fmla="*/ 1429303 h 3210454"/>
                <a:gd name="connsiteX35" fmla="*/ 2533898 w 3007111"/>
                <a:gd name="connsiteY35" fmla="*/ 1377539 h 3210454"/>
                <a:gd name="connsiteX36" fmla="*/ 2457414 w 3007111"/>
                <a:gd name="connsiteY36" fmla="*/ 1769287 h 3210454"/>
                <a:gd name="connsiteX37" fmla="*/ 2192284 w 3007111"/>
                <a:gd name="connsiteY37" fmla="*/ 1717523 h 3210454"/>
                <a:gd name="connsiteX38" fmla="*/ 2115800 w 3007111"/>
                <a:gd name="connsiteY38" fmla="*/ 2109271 h 3210454"/>
                <a:gd name="connsiteX39" fmla="*/ 1850670 w 3007111"/>
                <a:gd name="connsiteY39" fmla="*/ 2057507 h 3210454"/>
                <a:gd name="connsiteX40" fmla="*/ 1774186 w 3007111"/>
                <a:gd name="connsiteY40" fmla="*/ 2449255 h 3210454"/>
                <a:gd name="connsiteX41" fmla="*/ 1539551 w 3007111"/>
                <a:gd name="connsiteY41" fmla="*/ 2403444 h 3210454"/>
                <a:gd name="connsiteX42" fmla="*/ 1474126 w 3007111"/>
                <a:gd name="connsiteY42" fmla="*/ 2738541 h 3210454"/>
                <a:gd name="connsiteX43" fmla="*/ 1325757 w 3007111"/>
                <a:gd name="connsiteY43" fmla="*/ 2709573 h 3210454"/>
                <a:gd name="connsiteX44" fmla="*/ 1271542 w 3007111"/>
                <a:gd name="connsiteY44" fmla="*/ 2987254 h 3210454"/>
                <a:gd name="connsiteX45" fmla="*/ 1090506 w 3007111"/>
                <a:gd name="connsiteY45" fmla="*/ 2951909 h 3210454"/>
                <a:gd name="connsiteX46" fmla="*/ 1040028 w 3007111"/>
                <a:gd name="connsiteY46" fmla="*/ 3210454 h 321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3007111" h="3210454">
                  <a:moveTo>
                    <a:pt x="479118" y="3100942"/>
                  </a:moveTo>
                  <a:lnTo>
                    <a:pt x="529597" y="2842397"/>
                  </a:lnTo>
                  <a:lnTo>
                    <a:pt x="192497" y="2776582"/>
                  </a:lnTo>
                  <a:lnTo>
                    <a:pt x="246712" y="2498901"/>
                  </a:lnTo>
                  <a:lnTo>
                    <a:pt x="0" y="2450733"/>
                  </a:lnTo>
                  <a:lnTo>
                    <a:pt x="69834" y="2093048"/>
                  </a:lnTo>
                  <a:lnTo>
                    <a:pt x="304470" y="2138859"/>
                  </a:lnTo>
                  <a:lnTo>
                    <a:pt x="380179" y="1751081"/>
                  </a:lnTo>
                  <a:lnTo>
                    <a:pt x="645309" y="1802845"/>
                  </a:lnTo>
                  <a:lnTo>
                    <a:pt x="721793" y="1411097"/>
                  </a:lnTo>
                  <a:lnTo>
                    <a:pt x="986923" y="1462861"/>
                  </a:lnTo>
                  <a:lnTo>
                    <a:pt x="1063407" y="1071114"/>
                  </a:lnTo>
                  <a:lnTo>
                    <a:pt x="1328537" y="1122878"/>
                  </a:lnTo>
                  <a:lnTo>
                    <a:pt x="1397147" y="771464"/>
                  </a:lnTo>
                  <a:lnTo>
                    <a:pt x="1463202" y="784360"/>
                  </a:lnTo>
                  <a:lnTo>
                    <a:pt x="1467543" y="626746"/>
                  </a:lnTo>
                  <a:lnTo>
                    <a:pt x="2336791" y="650689"/>
                  </a:lnTo>
                  <a:lnTo>
                    <a:pt x="1963146" y="199263"/>
                  </a:lnTo>
                  <a:lnTo>
                    <a:pt x="2197281" y="5469"/>
                  </a:lnTo>
                  <a:lnTo>
                    <a:pt x="2197281" y="1439"/>
                  </a:lnTo>
                  <a:lnTo>
                    <a:pt x="2202151" y="1439"/>
                  </a:lnTo>
                  <a:lnTo>
                    <a:pt x="2203889" y="0"/>
                  </a:lnTo>
                  <a:lnTo>
                    <a:pt x="2205079" y="1439"/>
                  </a:lnTo>
                  <a:lnTo>
                    <a:pt x="3007111" y="1439"/>
                  </a:lnTo>
                  <a:lnTo>
                    <a:pt x="3007111" y="266529"/>
                  </a:lnTo>
                  <a:lnTo>
                    <a:pt x="2424494" y="266529"/>
                  </a:lnTo>
                  <a:lnTo>
                    <a:pt x="2751927" y="662123"/>
                  </a:lnTo>
                  <a:lnTo>
                    <a:pt x="2754699" y="662199"/>
                  </a:lnTo>
                  <a:lnTo>
                    <a:pt x="2754611" y="665367"/>
                  </a:lnTo>
                  <a:lnTo>
                    <a:pt x="2755763" y="666757"/>
                  </a:lnTo>
                  <a:lnTo>
                    <a:pt x="2754545" y="667765"/>
                  </a:lnTo>
                  <a:lnTo>
                    <a:pt x="2746824" y="948072"/>
                  </a:lnTo>
                  <a:lnTo>
                    <a:pt x="2228607" y="933798"/>
                  </a:lnTo>
                  <a:lnTo>
                    <a:pt x="2871273" y="1059272"/>
                  </a:lnTo>
                  <a:lnTo>
                    <a:pt x="2799028" y="1429303"/>
                  </a:lnTo>
                  <a:lnTo>
                    <a:pt x="2533898" y="1377539"/>
                  </a:lnTo>
                  <a:lnTo>
                    <a:pt x="2457414" y="1769287"/>
                  </a:lnTo>
                  <a:lnTo>
                    <a:pt x="2192284" y="1717523"/>
                  </a:lnTo>
                  <a:lnTo>
                    <a:pt x="2115800" y="2109271"/>
                  </a:lnTo>
                  <a:lnTo>
                    <a:pt x="1850670" y="2057507"/>
                  </a:lnTo>
                  <a:lnTo>
                    <a:pt x="1774186" y="2449255"/>
                  </a:lnTo>
                  <a:lnTo>
                    <a:pt x="1539551" y="2403444"/>
                  </a:lnTo>
                  <a:lnTo>
                    <a:pt x="1474126" y="2738541"/>
                  </a:lnTo>
                  <a:lnTo>
                    <a:pt x="1325757" y="2709573"/>
                  </a:lnTo>
                  <a:lnTo>
                    <a:pt x="1271542" y="2987254"/>
                  </a:lnTo>
                  <a:lnTo>
                    <a:pt x="1090506" y="2951909"/>
                  </a:lnTo>
                  <a:lnTo>
                    <a:pt x="1040028" y="3210454"/>
                  </a:lnTo>
                  <a:close/>
                </a:path>
              </a:pathLst>
            </a:custGeom>
            <a:solidFill>
              <a:srgbClr val="8BC2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2" name="TextBox 151">
              <a:extLst>
                <a:ext uri="{FF2B5EF4-FFF2-40B4-BE49-F238E27FC236}">
                  <a16:creationId xmlns="" xmlns:a16="http://schemas.microsoft.com/office/drawing/2014/main" id="{0E5FF94F-158C-4092-8610-C6C88E1B21AE}"/>
                </a:ext>
              </a:extLst>
            </p:cNvPr>
            <p:cNvSpPr txBox="1"/>
            <p:nvPr/>
          </p:nvSpPr>
          <p:spPr>
            <a:xfrm>
              <a:off x="2427789" y="3929314"/>
              <a:ext cx="27144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 smtClean="0">
                  <a:latin typeface="Century Gothic" panose="020B0502020202020204" pitchFamily="34" charset="0"/>
                </a:rPr>
                <a:t>كُتُ</a:t>
              </a:r>
              <a:r>
                <a:rPr lang="ar-SY" sz="3600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</a:t>
              </a:r>
              <a:endParaRPr lang="en-US" sz="3600" dirty="0">
                <a:latin typeface="Economica" panose="02000506040000020004" pitchFamily="2" charset="0"/>
                <a:ea typeface="Adobe Fan Heiti Std B" panose="020B0700000000000000" pitchFamily="34" charset="-128"/>
              </a:endParaRPr>
            </a:p>
          </p:txBody>
        </p:sp>
      </p:grpSp>
      <p:grpSp>
        <p:nvGrpSpPr>
          <p:cNvPr id="3" name="مجموعة 2"/>
          <p:cNvGrpSpPr/>
          <p:nvPr/>
        </p:nvGrpSpPr>
        <p:grpSpPr>
          <a:xfrm>
            <a:off x="2062436" y="1392787"/>
            <a:ext cx="2908397" cy="2393875"/>
            <a:chOff x="2373586" y="1392787"/>
            <a:chExt cx="2908397" cy="2393875"/>
          </a:xfrm>
        </p:grpSpPr>
        <p:sp>
          <p:nvSpPr>
            <p:cNvPr id="86" name="Freeform: Shape 97">
              <a:extLst>
                <a:ext uri="{FF2B5EF4-FFF2-40B4-BE49-F238E27FC236}">
                  <a16:creationId xmlns="" xmlns:a16="http://schemas.microsoft.com/office/drawing/2014/main" id="{437DC7D8-6A5C-4C72-9763-5EE5683D67AC}"/>
                </a:ext>
              </a:extLst>
            </p:cNvPr>
            <p:cNvSpPr/>
            <p:nvPr/>
          </p:nvSpPr>
          <p:spPr>
            <a:xfrm rot="13737078">
              <a:off x="2448854" y="1317519"/>
              <a:ext cx="2393875" cy="2544412"/>
            </a:xfrm>
            <a:custGeom>
              <a:avLst/>
              <a:gdLst>
                <a:gd name="connsiteX0" fmla="*/ 479118 w 3007111"/>
                <a:gd name="connsiteY0" fmla="*/ 3100942 h 3210454"/>
                <a:gd name="connsiteX1" fmla="*/ 529597 w 3007111"/>
                <a:gd name="connsiteY1" fmla="*/ 2842397 h 3210454"/>
                <a:gd name="connsiteX2" fmla="*/ 192497 w 3007111"/>
                <a:gd name="connsiteY2" fmla="*/ 2776582 h 3210454"/>
                <a:gd name="connsiteX3" fmla="*/ 246712 w 3007111"/>
                <a:gd name="connsiteY3" fmla="*/ 2498901 h 3210454"/>
                <a:gd name="connsiteX4" fmla="*/ 0 w 3007111"/>
                <a:gd name="connsiteY4" fmla="*/ 2450733 h 3210454"/>
                <a:gd name="connsiteX5" fmla="*/ 69834 w 3007111"/>
                <a:gd name="connsiteY5" fmla="*/ 2093048 h 3210454"/>
                <a:gd name="connsiteX6" fmla="*/ 304470 w 3007111"/>
                <a:gd name="connsiteY6" fmla="*/ 2138859 h 3210454"/>
                <a:gd name="connsiteX7" fmla="*/ 380179 w 3007111"/>
                <a:gd name="connsiteY7" fmla="*/ 1751081 h 3210454"/>
                <a:gd name="connsiteX8" fmla="*/ 645309 w 3007111"/>
                <a:gd name="connsiteY8" fmla="*/ 1802845 h 3210454"/>
                <a:gd name="connsiteX9" fmla="*/ 721793 w 3007111"/>
                <a:gd name="connsiteY9" fmla="*/ 1411097 h 3210454"/>
                <a:gd name="connsiteX10" fmla="*/ 986923 w 3007111"/>
                <a:gd name="connsiteY10" fmla="*/ 1462861 h 3210454"/>
                <a:gd name="connsiteX11" fmla="*/ 1063407 w 3007111"/>
                <a:gd name="connsiteY11" fmla="*/ 1071114 h 3210454"/>
                <a:gd name="connsiteX12" fmla="*/ 1328537 w 3007111"/>
                <a:gd name="connsiteY12" fmla="*/ 1122878 h 3210454"/>
                <a:gd name="connsiteX13" fmla="*/ 1397147 w 3007111"/>
                <a:gd name="connsiteY13" fmla="*/ 771464 h 3210454"/>
                <a:gd name="connsiteX14" fmla="*/ 1463202 w 3007111"/>
                <a:gd name="connsiteY14" fmla="*/ 784360 h 3210454"/>
                <a:gd name="connsiteX15" fmla="*/ 1467543 w 3007111"/>
                <a:gd name="connsiteY15" fmla="*/ 626746 h 3210454"/>
                <a:gd name="connsiteX16" fmla="*/ 2336791 w 3007111"/>
                <a:gd name="connsiteY16" fmla="*/ 650689 h 3210454"/>
                <a:gd name="connsiteX17" fmla="*/ 1963146 w 3007111"/>
                <a:gd name="connsiteY17" fmla="*/ 199263 h 3210454"/>
                <a:gd name="connsiteX18" fmla="*/ 2197281 w 3007111"/>
                <a:gd name="connsiteY18" fmla="*/ 5469 h 3210454"/>
                <a:gd name="connsiteX19" fmla="*/ 2197281 w 3007111"/>
                <a:gd name="connsiteY19" fmla="*/ 1439 h 3210454"/>
                <a:gd name="connsiteX20" fmla="*/ 2202151 w 3007111"/>
                <a:gd name="connsiteY20" fmla="*/ 1439 h 3210454"/>
                <a:gd name="connsiteX21" fmla="*/ 2203889 w 3007111"/>
                <a:gd name="connsiteY21" fmla="*/ 0 h 3210454"/>
                <a:gd name="connsiteX22" fmla="*/ 2205079 w 3007111"/>
                <a:gd name="connsiteY22" fmla="*/ 1439 h 3210454"/>
                <a:gd name="connsiteX23" fmla="*/ 3007111 w 3007111"/>
                <a:gd name="connsiteY23" fmla="*/ 1439 h 3210454"/>
                <a:gd name="connsiteX24" fmla="*/ 3007111 w 3007111"/>
                <a:gd name="connsiteY24" fmla="*/ 266529 h 3210454"/>
                <a:gd name="connsiteX25" fmla="*/ 2424494 w 3007111"/>
                <a:gd name="connsiteY25" fmla="*/ 266529 h 3210454"/>
                <a:gd name="connsiteX26" fmla="*/ 2751927 w 3007111"/>
                <a:gd name="connsiteY26" fmla="*/ 662123 h 3210454"/>
                <a:gd name="connsiteX27" fmla="*/ 2754699 w 3007111"/>
                <a:gd name="connsiteY27" fmla="*/ 662199 h 3210454"/>
                <a:gd name="connsiteX28" fmla="*/ 2754611 w 3007111"/>
                <a:gd name="connsiteY28" fmla="*/ 665367 h 3210454"/>
                <a:gd name="connsiteX29" fmla="*/ 2755763 w 3007111"/>
                <a:gd name="connsiteY29" fmla="*/ 666757 h 3210454"/>
                <a:gd name="connsiteX30" fmla="*/ 2754545 w 3007111"/>
                <a:gd name="connsiteY30" fmla="*/ 667765 h 3210454"/>
                <a:gd name="connsiteX31" fmla="*/ 2746824 w 3007111"/>
                <a:gd name="connsiteY31" fmla="*/ 948072 h 3210454"/>
                <a:gd name="connsiteX32" fmla="*/ 2228607 w 3007111"/>
                <a:gd name="connsiteY32" fmla="*/ 933798 h 3210454"/>
                <a:gd name="connsiteX33" fmla="*/ 2871273 w 3007111"/>
                <a:gd name="connsiteY33" fmla="*/ 1059272 h 3210454"/>
                <a:gd name="connsiteX34" fmla="*/ 2799028 w 3007111"/>
                <a:gd name="connsiteY34" fmla="*/ 1429303 h 3210454"/>
                <a:gd name="connsiteX35" fmla="*/ 2533898 w 3007111"/>
                <a:gd name="connsiteY35" fmla="*/ 1377539 h 3210454"/>
                <a:gd name="connsiteX36" fmla="*/ 2457414 w 3007111"/>
                <a:gd name="connsiteY36" fmla="*/ 1769287 h 3210454"/>
                <a:gd name="connsiteX37" fmla="*/ 2192284 w 3007111"/>
                <a:gd name="connsiteY37" fmla="*/ 1717523 h 3210454"/>
                <a:gd name="connsiteX38" fmla="*/ 2115800 w 3007111"/>
                <a:gd name="connsiteY38" fmla="*/ 2109271 h 3210454"/>
                <a:gd name="connsiteX39" fmla="*/ 1850670 w 3007111"/>
                <a:gd name="connsiteY39" fmla="*/ 2057507 h 3210454"/>
                <a:gd name="connsiteX40" fmla="*/ 1774186 w 3007111"/>
                <a:gd name="connsiteY40" fmla="*/ 2449255 h 3210454"/>
                <a:gd name="connsiteX41" fmla="*/ 1539551 w 3007111"/>
                <a:gd name="connsiteY41" fmla="*/ 2403444 h 3210454"/>
                <a:gd name="connsiteX42" fmla="*/ 1474126 w 3007111"/>
                <a:gd name="connsiteY42" fmla="*/ 2738541 h 3210454"/>
                <a:gd name="connsiteX43" fmla="*/ 1325757 w 3007111"/>
                <a:gd name="connsiteY43" fmla="*/ 2709573 h 3210454"/>
                <a:gd name="connsiteX44" fmla="*/ 1271542 w 3007111"/>
                <a:gd name="connsiteY44" fmla="*/ 2987254 h 3210454"/>
                <a:gd name="connsiteX45" fmla="*/ 1090506 w 3007111"/>
                <a:gd name="connsiteY45" fmla="*/ 2951909 h 3210454"/>
                <a:gd name="connsiteX46" fmla="*/ 1040028 w 3007111"/>
                <a:gd name="connsiteY46" fmla="*/ 3210454 h 32104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3007111" h="3210454">
                  <a:moveTo>
                    <a:pt x="479118" y="3100942"/>
                  </a:moveTo>
                  <a:lnTo>
                    <a:pt x="529597" y="2842397"/>
                  </a:lnTo>
                  <a:lnTo>
                    <a:pt x="192497" y="2776582"/>
                  </a:lnTo>
                  <a:lnTo>
                    <a:pt x="246712" y="2498901"/>
                  </a:lnTo>
                  <a:lnTo>
                    <a:pt x="0" y="2450733"/>
                  </a:lnTo>
                  <a:lnTo>
                    <a:pt x="69834" y="2093048"/>
                  </a:lnTo>
                  <a:lnTo>
                    <a:pt x="304470" y="2138859"/>
                  </a:lnTo>
                  <a:lnTo>
                    <a:pt x="380179" y="1751081"/>
                  </a:lnTo>
                  <a:lnTo>
                    <a:pt x="645309" y="1802845"/>
                  </a:lnTo>
                  <a:lnTo>
                    <a:pt x="721793" y="1411097"/>
                  </a:lnTo>
                  <a:lnTo>
                    <a:pt x="986923" y="1462861"/>
                  </a:lnTo>
                  <a:lnTo>
                    <a:pt x="1063407" y="1071114"/>
                  </a:lnTo>
                  <a:lnTo>
                    <a:pt x="1328537" y="1122878"/>
                  </a:lnTo>
                  <a:lnTo>
                    <a:pt x="1397147" y="771464"/>
                  </a:lnTo>
                  <a:lnTo>
                    <a:pt x="1463202" y="784360"/>
                  </a:lnTo>
                  <a:lnTo>
                    <a:pt x="1467543" y="626746"/>
                  </a:lnTo>
                  <a:lnTo>
                    <a:pt x="2336791" y="650689"/>
                  </a:lnTo>
                  <a:lnTo>
                    <a:pt x="1963146" y="199263"/>
                  </a:lnTo>
                  <a:lnTo>
                    <a:pt x="2197281" y="5469"/>
                  </a:lnTo>
                  <a:lnTo>
                    <a:pt x="2197281" y="1439"/>
                  </a:lnTo>
                  <a:lnTo>
                    <a:pt x="2202151" y="1439"/>
                  </a:lnTo>
                  <a:lnTo>
                    <a:pt x="2203889" y="0"/>
                  </a:lnTo>
                  <a:lnTo>
                    <a:pt x="2205079" y="1439"/>
                  </a:lnTo>
                  <a:lnTo>
                    <a:pt x="3007111" y="1439"/>
                  </a:lnTo>
                  <a:lnTo>
                    <a:pt x="3007111" y="266529"/>
                  </a:lnTo>
                  <a:lnTo>
                    <a:pt x="2424494" y="266529"/>
                  </a:lnTo>
                  <a:lnTo>
                    <a:pt x="2751927" y="662123"/>
                  </a:lnTo>
                  <a:lnTo>
                    <a:pt x="2754699" y="662199"/>
                  </a:lnTo>
                  <a:lnTo>
                    <a:pt x="2754611" y="665367"/>
                  </a:lnTo>
                  <a:lnTo>
                    <a:pt x="2755763" y="666757"/>
                  </a:lnTo>
                  <a:lnTo>
                    <a:pt x="2754545" y="667765"/>
                  </a:lnTo>
                  <a:lnTo>
                    <a:pt x="2746824" y="948072"/>
                  </a:lnTo>
                  <a:lnTo>
                    <a:pt x="2228607" y="933798"/>
                  </a:lnTo>
                  <a:lnTo>
                    <a:pt x="2871273" y="1059272"/>
                  </a:lnTo>
                  <a:lnTo>
                    <a:pt x="2799028" y="1429303"/>
                  </a:lnTo>
                  <a:lnTo>
                    <a:pt x="2533898" y="1377539"/>
                  </a:lnTo>
                  <a:lnTo>
                    <a:pt x="2457414" y="1769287"/>
                  </a:lnTo>
                  <a:lnTo>
                    <a:pt x="2192284" y="1717523"/>
                  </a:lnTo>
                  <a:lnTo>
                    <a:pt x="2115800" y="2109271"/>
                  </a:lnTo>
                  <a:lnTo>
                    <a:pt x="1850670" y="2057507"/>
                  </a:lnTo>
                  <a:lnTo>
                    <a:pt x="1774186" y="2449255"/>
                  </a:lnTo>
                  <a:lnTo>
                    <a:pt x="1539551" y="2403444"/>
                  </a:lnTo>
                  <a:lnTo>
                    <a:pt x="1474126" y="2738541"/>
                  </a:lnTo>
                  <a:lnTo>
                    <a:pt x="1325757" y="2709573"/>
                  </a:lnTo>
                  <a:lnTo>
                    <a:pt x="1271542" y="2987254"/>
                  </a:lnTo>
                  <a:lnTo>
                    <a:pt x="1090506" y="2951909"/>
                  </a:lnTo>
                  <a:lnTo>
                    <a:pt x="1040028" y="3210454"/>
                  </a:lnTo>
                  <a:close/>
                </a:path>
              </a:pathLst>
            </a:custGeom>
            <a:solidFill>
              <a:srgbClr val="FEC10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4" name="TextBox 151">
              <a:extLst>
                <a:ext uri="{FF2B5EF4-FFF2-40B4-BE49-F238E27FC236}">
                  <a16:creationId xmlns="" xmlns:a16="http://schemas.microsoft.com/office/drawing/2014/main" id="{0E5FF94F-158C-4092-8610-C6C88E1B21AE}"/>
                </a:ext>
              </a:extLst>
            </p:cNvPr>
            <p:cNvSpPr txBox="1"/>
            <p:nvPr/>
          </p:nvSpPr>
          <p:spPr>
            <a:xfrm>
              <a:off x="2567489" y="2154553"/>
              <a:ext cx="27144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 smtClean="0">
                  <a:solidFill>
                    <a:srgbClr val="FF0000"/>
                  </a:solidFill>
                  <a:latin typeface="Century Gothic" panose="020B0502020202020204" pitchFamily="34" charset="0"/>
                </a:rPr>
                <a:t>بَ</a:t>
              </a:r>
              <a:r>
                <a:rPr lang="ar-SY" sz="3600" b="1" dirty="0" smtClean="0">
                  <a:latin typeface="Century Gothic" panose="020B0502020202020204" pitchFamily="34" charset="0"/>
                </a:rPr>
                <a:t>اب</a:t>
              </a:r>
              <a:endParaRPr lang="en-US" sz="3600" dirty="0">
                <a:latin typeface="Economica" panose="02000506040000020004" pitchFamily="2" charset="0"/>
                <a:ea typeface="Adobe Fan Heiti Std B" panose="020B0700000000000000" pitchFamily="34" charset="-128"/>
              </a:endParaRPr>
            </a:p>
          </p:txBody>
        </p:sp>
      </p:grpSp>
      <p:grpSp>
        <p:nvGrpSpPr>
          <p:cNvPr id="106" name="مجموعة 105"/>
          <p:cNvGrpSpPr/>
          <p:nvPr/>
        </p:nvGrpSpPr>
        <p:grpSpPr>
          <a:xfrm rot="5400000">
            <a:off x="-226239" y="4478955"/>
            <a:ext cx="1808554" cy="2806979"/>
            <a:chOff x="2518021" y="4459777"/>
            <a:chExt cx="1808554" cy="2806979"/>
          </a:xfrm>
        </p:grpSpPr>
        <p:sp>
          <p:nvSpPr>
            <p:cNvPr id="107" name="Oval 119">
              <a:extLst>
                <a:ext uri="{FF2B5EF4-FFF2-40B4-BE49-F238E27FC236}">
                  <a16:creationId xmlns="" xmlns:a16="http://schemas.microsoft.com/office/drawing/2014/main" id="{A440BD40-F67C-474D-82F0-D5821BA1D78A}"/>
                </a:ext>
              </a:extLst>
            </p:cNvPr>
            <p:cNvSpPr/>
            <p:nvPr/>
          </p:nvSpPr>
          <p:spPr>
            <a:xfrm>
              <a:off x="2518021" y="4459777"/>
              <a:ext cx="1808554" cy="2806979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8" name="Freeform: Shape 79">
              <a:extLst>
                <a:ext uri="{FF2B5EF4-FFF2-40B4-BE49-F238E27FC236}">
                  <a16:creationId xmlns="" xmlns:a16="http://schemas.microsoft.com/office/drawing/2014/main" id="{CCC03901-051F-4048-B304-80D058C3C0A3}"/>
                </a:ext>
              </a:extLst>
            </p:cNvPr>
            <p:cNvSpPr/>
            <p:nvPr/>
          </p:nvSpPr>
          <p:spPr>
            <a:xfrm>
              <a:off x="2934910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9" name="Rectangle 80">
              <a:extLst>
                <a:ext uri="{FF2B5EF4-FFF2-40B4-BE49-F238E27FC236}">
                  <a16:creationId xmlns="" xmlns:a16="http://schemas.microsoft.com/office/drawing/2014/main" id="{C7BB64F1-ECEF-4406-90F5-8B7A05F735A1}"/>
                </a:ext>
              </a:extLst>
            </p:cNvPr>
            <p:cNvSpPr/>
            <p:nvPr/>
          </p:nvSpPr>
          <p:spPr>
            <a:xfrm>
              <a:off x="2934910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Rectangle 81">
              <a:extLst>
                <a:ext uri="{FF2B5EF4-FFF2-40B4-BE49-F238E27FC236}">
                  <a16:creationId xmlns="" xmlns:a16="http://schemas.microsoft.com/office/drawing/2014/main" id="{4AC1EE01-9137-4C61-B222-49B53D894426}"/>
                </a:ext>
              </a:extLst>
            </p:cNvPr>
            <p:cNvSpPr/>
            <p:nvPr/>
          </p:nvSpPr>
          <p:spPr>
            <a:xfrm>
              <a:off x="3287359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Freeform: Shape 84">
              <a:extLst>
                <a:ext uri="{FF2B5EF4-FFF2-40B4-BE49-F238E27FC236}">
                  <a16:creationId xmlns="" xmlns:a16="http://schemas.microsoft.com/office/drawing/2014/main" id="{CB59E35D-DC0E-4B0F-A5D1-7DBA2F957651}"/>
                </a:ext>
              </a:extLst>
            </p:cNvPr>
            <p:cNvSpPr/>
            <p:nvPr/>
          </p:nvSpPr>
          <p:spPr>
            <a:xfrm>
              <a:off x="3311945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E101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2" name="Rectangle 85">
              <a:extLst>
                <a:ext uri="{FF2B5EF4-FFF2-40B4-BE49-F238E27FC236}">
                  <a16:creationId xmlns="" xmlns:a16="http://schemas.microsoft.com/office/drawing/2014/main" id="{09E4C3F9-5C36-41DE-A21E-8F1FD36CF854}"/>
                </a:ext>
              </a:extLst>
            </p:cNvPr>
            <p:cNvSpPr/>
            <p:nvPr/>
          </p:nvSpPr>
          <p:spPr>
            <a:xfrm>
              <a:off x="2934836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E1014C"/>
                </a:gs>
                <a:gs pos="19000">
                  <a:srgbClr val="FE4080"/>
                </a:gs>
                <a:gs pos="83000">
                  <a:srgbClr val="FE4080"/>
                </a:gs>
                <a:gs pos="100000">
                  <a:srgbClr val="E1014C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3" name="مجموعة 112"/>
          <p:cNvGrpSpPr/>
          <p:nvPr/>
        </p:nvGrpSpPr>
        <p:grpSpPr>
          <a:xfrm rot="5400000">
            <a:off x="-124085" y="1019452"/>
            <a:ext cx="1810848" cy="2810538"/>
            <a:chOff x="4265623" y="4354696"/>
            <a:chExt cx="1810848" cy="2810538"/>
          </a:xfrm>
        </p:grpSpPr>
        <p:sp>
          <p:nvSpPr>
            <p:cNvPr id="114" name="Oval 120">
              <a:extLst>
                <a:ext uri="{FF2B5EF4-FFF2-40B4-BE49-F238E27FC236}">
                  <a16:creationId xmlns="" xmlns:a16="http://schemas.microsoft.com/office/drawing/2014/main" id="{9789FF8E-1A5B-45D0-9D4F-9E913C70AAE0}"/>
                </a:ext>
              </a:extLst>
            </p:cNvPr>
            <p:cNvSpPr/>
            <p:nvPr/>
          </p:nvSpPr>
          <p:spPr>
            <a:xfrm>
              <a:off x="4265623" y="4354696"/>
              <a:ext cx="1810848" cy="2810538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5" name="Freeform: Shape 98">
              <a:extLst>
                <a:ext uri="{FF2B5EF4-FFF2-40B4-BE49-F238E27FC236}">
                  <a16:creationId xmlns="" xmlns:a16="http://schemas.microsoft.com/office/drawing/2014/main" id="{2F0868A5-EF39-4182-917F-91DA5F11C2E9}"/>
                </a:ext>
              </a:extLst>
            </p:cNvPr>
            <p:cNvSpPr/>
            <p:nvPr/>
          </p:nvSpPr>
          <p:spPr>
            <a:xfrm>
              <a:off x="4745399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6" name="Rectangle 99">
              <a:extLst>
                <a:ext uri="{FF2B5EF4-FFF2-40B4-BE49-F238E27FC236}">
                  <a16:creationId xmlns="" xmlns:a16="http://schemas.microsoft.com/office/drawing/2014/main" id="{882F8A25-C8DC-422D-8FE5-2394C73AF96E}"/>
                </a:ext>
              </a:extLst>
            </p:cNvPr>
            <p:cNvSpPr/>
            <p:nvPr/>
          </p:nvSpPr>
          <p:spPr>
            <a:xfrm>
              <a:off x="4745399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7" name="Rectangle 100">
              <a:extLst>
                <a:ext uri="{FF2B5EF4-FFF2-40B4-BE49-F238E27FC236}">
                  <a16:creationId xmlns="" xmlns:a16="http://schemas.microsoft.com/office/drawing/2014/main" id="{2505EF82-E3D4-4049-9AF3-27731A9389C6}"/>
                </a:ext>
              </a:extLst>
            </p:cNvPr>
            <p:cNvSpPr/>
            <p:nvPr/>
          </p:nvSpPr>
          <p:spPr>
            <a:xfrm>
              <a:off x="5097847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8" name="Freeform: Shape 101">
              <a:extLst>
                <a:ext uri="{FF2B5EF4-FFF2-40B4-BE49-F238E27FC236}">
                  <a16:creationId xmlns="" xmlns:a16="http://schemas.microsoft.com/office/drawing/2014/main" id="{8F8D5815-A0E4-4B92-B02B-D356A239A3AA}"/>
                </a:ext>
              </a:extLst>
            </p:cNvPr>
            <p:cNvSpPr/>
            <p:nvPr/>
          </p:nvSpPr>
          <p:spPr>
            <a:xfrm>
              <a:off x="5122434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D9A6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19" name="Rectangle 102">
              <a:extLst>
                <a:ext uri="{FF2B5EF4-FFF2-40B4-BE49-F238E27FC236}">
                  <a16:creationId xmlns="" xmlns:a16="http://schemas.microsoft.com/office/drawing/2014/main" id="{A372C533-7BE2-47B2-A514-B883A81EF0B0}"/>
                </a:ext>
              </a:extLst>
            </p:cNvPr>
            <p:cNvSpPr/>
            <p:nvPr/>
          </p:nvSpPr>
          <p:spPr>
            <a:xfrm>
              <a:off x="4745325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D9A601"/>
                </a:gs>
                <a:gs pos="19000">
                  <a:srgbClr val="FEC107"/>
                </a:gs>
                <a:gs pos="83000">
                  <a:srgbClr val="FEC107"/>
                </a:gs>
                <a:gs pos="100000">
                  <a:srgbClr val="D9A60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0" name="مجموعة 119"/>
          <p:cNvGrpSpPr/>
          <p:nvPr/>
        </p:nvGrpSpPr>
        <p:grpSpPr>
          <a:xfrm rot="5400000">
            <a:off x="-1150" y="2857875"/>
            <a:ext cx="1810848" cy="2810538"/>
            <a:chOff x="6088775" y="4231761"/>
            <a:chExt cx="1810848" cy="2810538"/>
          </a:xfrm>
        </p:grpSpPr>
        <p:sp>
          <p:nvSpPr>
            <p:cNvPr id="121" name="Oval 121">
              <a:extLst>
                <a:ext uri="{FF2B5EF4-FFF2-40B4-BE49-F238E27FC236}">
                  <a16:creationId xmlns="" xmlns:a16="http://schemas.microsoft.com/office/drawing/2014/main" id="{D97E04F9-E955-451C-930A-641F33C6C21E}"/>
                </a:ext>
              </a:extLst>
            </p:cNvPr>
            <p:cNvSpPr/>
            <p:nvPr/>
          </p:nvSpPr>
          <p:spPr>
            <a:xfrm>
              <a:off x="6088775" y="4231761"/>
              <a:ext cx="1810848" cy="2810538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2" name="Freeform: Shape 104">
              <a:extLst>
                <a:ext uri="{FF2B5EF4-FFF2-40B4-BE49-F238E27FC236}">
                  <a16:creationId xmlns="" xmlns:a16="http://schemas.microsoft.com/office/drawing/2014/main" id="{B0483ECD-CEDE-4F47-AB98-EAF01720BA9B}"/>
                </a:ext>
              </a:extLst>
            </p:cNvPr>
            <p:cNvSpPr/>
            <p:nvPr/>
          </p:nvSpPr>
          <p:spPr>
            <a:xfrm>
              <a:off x="6555886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3" name="Rectangle 105">
              <a:extLst>
                <a:ext uri="{FF2B5EF4-FFF2-40B4-BE49-F238E27FC236}">
                  <a16:creationId xmlns="" xmlns:a16="http://schemas.microsoft.com/office/drawing/2014/main" id="{312B3983-3BE8-4029-8BDB-163802090DEA}"/>
                </a:ext>
              </a:extLst>
            </p:cNvPr>
            <p:cNvSpPr/>
            <p:nvPr/>
          </p:nvSpPr>
          <p:spPr>
            <a:xfrm>
              <a:off x="6555886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4" name="Rectangle 106">
              <a:extLst>
                <a:ext uri="{FF2B5EF4-FFF2-40B4-BE49-F238E27FC236}">
                  <a16:creationId xmlns="" xmlns:a16="http://schemas.microsoft.com/office/drawing/2014/main" id="{DD54657F-C562-4394-87D9-1930F6594241}"/>
                </a:ext>
              </a:extLst>
            </p:cNvPr>
            <p:cNvSpPr/>
            <p:nvPr/>
          </p:nvSpPr>
          <p:spPr>
            <a:xfrm>
              <a:off x="6908336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5" name="Freeform: Shape 107">
              <a:extLst>
                <a:ext uri="{FF2B5EF4-FFF2-40B4-BE49-F238E27FC236}">
                  <a16:creationId xmlns="" xmlns:a16="http://schemas.microsoft.com/office/drawing/2014/main" id="{4BED3F98-8E78-487A-BFE8-644502062528}"/>
                </a:ext>
              </a:extLst>
            </p:cNvPr>
            <p:cNvSpPr/>
            <p:nvPr/>
          </p:nvSpPr>
          <p:spPr>
            <a:xfrm>
              <a:off x="6932922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76A9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26" name="Rectangle 108">
              <a:extLst>
                <a:ext uri="{FF2B5EF4-FFF2-40B4-BE49-F238E27FC236}">
                  <a16:creationId xmlns="" xmlns:a16="http://schemas.microsoft.com/office/drawing/2014/main" id="{2CC77DBC-9132-4E1D-92FE-C360AA61D88E}"/>
                </a:ext>
              </a:extLst>
            </p:cNvPr>
            <p:cNvSpPr/>
            <p:nvPr/>
          </p:nvSpPr>
          <p:spPr>
            <a:xfrm>
              <a:off x="6555813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76A939"/>
                </a:gs>
                <a:gs pos="19000">
                  <a:srgbClr val="8BC24B"/>
                </a:gs>
                <a:gs pos="83000">
                  <a:srgbClr val="8BC24B"/>
                </a:gs>
                <a:gs pos="100000">
                  <a:srgbClr val="76A939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27" name="مجموعة 126"/>
          <p:cNvGrpSpPr/>
          <p:nvPr/>
        </p:nvGrpSpPr>
        <p:grpSpPr>
          <a:xfrm rot="5400000">
            <a:off x="141053" y="-553675"/>
            <a:ext cx="1810848" cy="2810538"/>
            <a:chOff x="7911928" y="4108828"/>
            <a:chExt cx="1810848" cy="2810538"/>
          </a:xfrm>
        </p:grpSpPr>
        <p:sp>
          <p:nvSpPr>
            <p:cNvPr id="128" name="Oval 122">
              <a:extLst>
                <a:ext uri="{FF2B5EF4-FFF2-40B4-BE49-F238E27FC236}">
                  <a16:creationId xmlns="" xmlns:a16="http://schemas.microsoft.com/office/drawing/2014/main" id="{8C8F9E2C-CEDB-4E13-8883-B6D5A986CF28}"/>
                </a:ext>
              </a:extLst>
            </p:cNvPr>
            <p:cNvSpPr/>
            <p:nvPr/>
          </p:nvSpPr>
          <p:spPr>
            <a:xfrm>
              <a:off x="7911928" y="4108828"/>
              <a:ext cx="1810848" cy="2810538"/>
            </a:xfrm>
            <a:prstGeom prst="ellipse">
              <a:avLst/>
            </a:prstGeom>
            <a:solidFill>
              <a:schemeClr val="tx1">
                <a:lumMod val="85000"/>
                <a:lumOff val="15000"/>
                <a:alpha val="54000"/>
              </a:schemeClr>
            </a:solidFill>
            <a:ln>
              <a:noFill/>
            </a:ln>
            <a:effectLst>
              <a:softEdge rad="5842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9" name="Freeform: Shape 110">
              <a:extLst>
                <a:ext uri="{FF2B5EF4-FFF2-40B4-BE49-F238E27FC236}">
                  <a16:creationId xmlns="" xmlns:a16="http://schemas.microsoft.com/office/drawing/2014/main" id="{3579DB3D-8265-4806-8B0F-6D64218EBCEC}"/>
                </a:ext>
              </a:extLst>
            </p:cNvPr>
            <p:cNvSpPr/>
            <p:nvPr/>
          </p:nvSpPr>
          <p:spPr>
            <a:xfrm>
              <a:off x="8366374" y="5071877"/>
              <a:ext cx="958965" cy="565154"/>
            </a:xfrm>
            <a:custGeom>
              <a:avLst/>
              <a:gdLst>
                <a:gd name="connsiteX0" fmla="*/ 410168 w 1114511"/>
                <a:gd name="connsiteY0" fmla="*/ 0 h 656823"/>
                <a:gd name="connsiteX1" fmla="*/ 706577 w 1114511"/>
                <a:gd name="connsiteY1" fmla="*/ 0 h 656823"/>
                <a:gd name="connsiteX2" fmla="*/ 710924 w 1114511"/>
                <a:gd name="connsiteY2" fmla="*/ 43123 h 656823"/>
                <a:gd name="connsiteX3" fmla="*/ 983535 w 1114511"/>
                <a:gd name="connsiteY3" fmla="*/ 548758 h 656823"/>
                <a:gd name="connsiteX4" fmla="*/ 1114511 w 1114511"/>
                <a:gd name="connsiteY4" fmla="*/ 656823 h 656823"/>
                <a:gd name="connsiteX5" fmla="*/ 0 w 1114511"/>
                <a:gd name="connsiteY5" fmla="*/ 656823 h 656823"/>
                <a:gd name="connsiteX6" fmla="*/ 130976 w 1114511"/>
                <a:gd name="connsiteY6" fmla="*/ 548758 h 656823"/>
                <a:gd name="connsiteX7" fmla="*/ 403586 w 1114511"/>
                <a:gd name="connsiteY7" fmla="*/ 43123 h 6568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14511" h="656823">
                  <a:moveTo>
                    <a:pt x="410168" y="0"/>
                  </a:moveTo>
                  <a:lnTo>
                    <a:pt x="706577" y="0"/>
                  </a:lnTo>
                  <a:lnTo>
                    <a:pt x="710924" y="43123"/>
                  </a:lnTo>
                  <a:cubicBezTo>
                    <a:pt x="750892" y="238441"/>
                    <a:pt x="847795" y="413018"/>
                    <a:pt x="983535" y="548758"/>
                  </a:cubicBezTo>
                  <a:lnTo>
                    <a:pt x="1114511" y="656823"/>
                  </a:lnTo>
                  <a:lnTo>
                    <a:pt x="0" y="656823"/>
                  </a:lnTo>
                  <a:lnTo>
                    <a:pt x="130976" y="548758"/>
                  </a:lnTo>
                  <a:cubicBezTo>
                    <a:pt x="266716" y="413018"/>
                    <a:pt x="363619" y="238441"/>
                    <a:pt x="403586" y="43123"/>
                  </a:cubicBezTo>
                  <a:close/>
                </a:path>
              </a:pathLst>
            </a:custGeom>
            <a:solidFill>
              <a:schemeClr val="tx1">
                <a:lumMod val="95000"/>
                <a:lumOff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0" name="Rectangle 111">
              <a:extLst>
                <a:ext uri="{FF2B5EF4-FFF2-40B4-BE49-F238E27FC236}">
                  <a16:creationId xmlns="" xmlns:a16="http://schemas.microsoft.com/office/drawing/2014/main" id="{143465A6-1ACB-4CC6-9595-C36CA657744A}"/>
                </a:ext>
              </a:extLst>
            </p:cNvPr>
            <p:cNvSpPr/>
            <p:nvPr/>
          </p:nvSpPr>
          <p:spPr>
            <a:xfrm>
              <a:off x="8366374" y="5637031"/>
              <a:ext cx="958891" cy="245869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1" name="Rectangle 112">
              <a:extLst>
                <a:ext uri="{FF2B5EF4-FFF2-40B4-BE49-F238E27FC236}">
                  <a16:creationId xmlns="" xmlns:a16="http://schemas.microsoft.com/office/drawing/2014/main" id="{CF40DF49-1F58-4541-9FF6-91BCDBF54570}"/>
                </a:ext>
              </a:extLst>
            </p:cNvPr>
            <p:cNvSpPr/>
            <p:nvPr/>
          </p:nvSpPr>
          <p:spPr>
            <a:xfrm>
              <a:off x="8718823" y="4933503"/>
              <a:ext cx="256114" cy="138374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lumMod val="85000"/>
                    <a:lumOff val="15000"/>
                  </a:schemeClr>
                </a:gs>
                <a:gs pos="31864">
                  <a:schemeClr val="tx1">
                    <a:lumMod val="85000"/>
                    <a:lumOff val="15000"/>
                  </a:schemeClr>
                </a:gs>
                <a:gs pos="19000">
                  <a:schemeClr val="tx1">
                    <a:lumMod val="65000"/>
                    <a:lumOff val="35000"/>
                  </a:schemeClr>
                </a:gs>
                <a:gs pos="69909">
                  <a:schemeClr val="tx1">
                    <a:lumMod val="85000"/>
                    <a:lumOff val="15000"/>
                  </a:schemeClr>
                </a:gs>
                <a:gs pos="83000">
                  <a:schemeClr val="tx1">
                    <a:lumMod val="65000"/>
                    <a:lumOff val="35000"/>
                  </a:schemeClr>
                </a:gs>
                <a:gs pos="100000">
                  <a:schemeClr val="tx1">
                    <a:lumMod val="85000"/>
                    <a:lumOff val="15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2" name="Freeform: Shape 113">
              <a:extLst>
                <a:ext uri="{FF2B5EF4-FFF2-40B4-BE49-F238E27FC236}">
                  <a16:creationId xmlns="" xmlns:a16="http://schemas.microsoft.com/office/drawing/2014/main" id="{90BF7ED5-5379-4AE2-ACF1-84A557328275}"/>
                </a:ext>
              </a:extLst>
            </p:cNvPr>
            <p:cNvSpPr/>
            <p:nvPr/>
          </p:nvSpPr>
          <p:spPr>
            <a:xfrm>
              <a:off x="8743409" y="4627308"/>
              <a:ext cx="204891" cy="306195"/>
            </a:xfrm>
            <a:custGeom>
              <a:avLst/>
              <a:gdLst>
                <a:gd name="connsiteX0" fmla="*/ 238125 w 238125"/>
                <a:gd name="connsiteY0" fmla="*/ 0 h 355861"/>
                <a:gd name="connsiteX1" fmla="*/ 238125 w 238125"/>
                <a:gd name="connsiteY1" fmla="*/ 355861 h 355861"/>
                <a:gd name="connsiteX2" fmla="*/ 0 w 238125"/>
                <a:gd name="connsiteY2" fmla="*/ 355861 h 355861"/>
                <a:gd name="connsiteX3" fmla="*/ 0 w 238125"/>
                <a:gd name="connsiteY3" fmla="*/ 98707 h 3558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8125" h="355861">
                  <a:moveTo>
                    <a:pt x="238125" y="0"/>
                  </a:moveTo>
                  <a:lnTo>
                    <a:pt x="238125" y="355861"/>
                  </a:lnTo>
                  <a:lnTo>
                    <a:pt x="0" y="355861"/>
                  </a:lnTo>
                  <a:lnTo>
                    <a:pt x="0" y="98707"/>
                  </a:lnTo>
                  <a:close/>
                </a:path>
              </a:pathLst>
            </a:custGeom>
            <a:solidFill>
              <a:srgbClr val="35A2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33" name="Rectangle 114">
              <a:extLst>
                <a:ext uri="{FF2B5EF4-FFF2-40B4-BE49-F238E27FC236}">
                  <a16:creationId xmlns="" xmlns:a16="http://schemas.microsoft.com/office/drawing/2014/main" id="{D5EED04B-B57A-4A2D-990F-82C7DDEF76B2}"/>
                </a:ext>
              </a:extLst>
            </p:cNvPr>
            <p:cNvSpPr/>
            <p:nvPr/>
          </p:nvSpPr>
          <p:spPr>
            <a:xfrm>
              <a:off x="8366300" y="5882899"/>
              <a:ext cx="958891" cy="978629"/>
            </a:xfrm>
            <a:prstGeom prst="rect">
              <a:avLst/>
            </a:prstGeom>
            <a:gradFill flip="none" rotWithShape="1">
              <a:gsLst>
                <a:gs pos="0">
                  <a:srgbClr val="35A2AD"/>
                </a:gs>
                <a:gs pos="19000">
                  <a:srgbClr val="65C7D0"/>
                </a:gs>
                <a:gs pos="83000">
                  <a:srgbClr val="65C7D0"/>
                </a:gs>
                <a:gs pos="100000">
                  <a:srgbClr val="35A2AD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8" name="Oval 177">
            <a:extLst>
              <a:ext uri="{FF2B5EF4-FFF2-40B4-BE49-F238E27FC236}">
                <a16:creationId xmlns="" xmlns:a16="http://schemas.microsoft.com/office/drawing/2014/main" id="{24964B9C-51E2-4865-8014-D4A8738599FC}"/>
              </a:ext>
            </a:extLst>
          </p:cNvPr>
          <p:cNvSpPr/>
          <p:nvPr/>
        </p:nvSpPr>
        <p:spPr>
          <a:xfrm>
            <a:off x="8695805" y="6342270"/>
            <a:ext cx="1164772" cy="536120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softEdge rad="2032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0" name="Oval 179">
            <a:extLst>
              <a:ext uri="{FF2B5EF4-FFF2-40B4-BE49-F238E27FC236}">
                <a16:creationId xmlns="" xmlns:a16="http://schemas.microsoft.com/office/drawing/2014/main" id="{80345247-5532-4166-8C4B-2365A96528F6}"/>
              </a:ext>
            </a:extLst>
          </p:cNvPr>
          <p:cNvSpPr/>
          <p:nvPr/>
        </p:nvSpPr>
        <p:spPr>
          <a:xfrm>
            <a:off x="9152560" y="1032607"/>
            <a:ext cx="275772" cy="27577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83000">
                <a:schemeClr val="tx1">
                  <a:lumMod val="65000"/>
                  <a:lumOff val="3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3" name="Group 192">
            <a:extLst>
              <a:ext uri="{FF2B5EF4-FFF2-40B4-BE49-F238E27FC236}">
                <a16:creationId xmlns="" xmlns:a16="http://schemas.microsoft.com/office/drawing/2014/main" id="{D36FF9C1-E932-4C97-8B42-5AE4A62CFD3E}"/>
              </a:ext>
            </a:extLst>
          </p:cNvPr>
          <p:cNvGrpSpPr/>
          <p:nvPr/>
        </p:nvGrpSpPr>
        <p:grpSpPr>
          <a:xfrm flipH="1">
            <a:off x="5951696" y="3171533"/>
            <a:ext cx="3200400" cy="943429"/>
            <a:chOff x="6233886" y="2679020"/>
            <a:chExt cx="3200400" cy="943429"/>
          </a:xfrm>
        </p:grpSpPr>
        <p:sp>
          <p:nvSpPr>
            <p:cNvPr id="194" name="Rectangle: Rounded Corners 193">
              <a:extLst>
                <a:ext uri="{FF2B5EF4-FFF2-40B4-BE49-F238E27FC236}">
                  <a16:creationId xmlns="" xmlns:a16="http://schemas.microsoft.com/office/drawing/2014/main" id="{59E60A90-E2D9-42B0-82DB-B478A3E84DD4}"/>
                </a:ext>
              </a:extLst>
            </p:cNvPr>
            <p:cNvSpPr/>
            <p:nvPr/>
          </p:nvSpPr>
          <p:spPr>
            <a:xfrm>
              <a:off x="6720114" y="2679020"/>
              <a:ext cx="2714172" cy="943429"/>
            </a:xfrm>
            <a:prstGeom prst="roundRect">
              <a:avLst/>
            </a:prstGeom>
            <a:solidFill>
              <a:srgbClr val="9900CC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" name="Rectangle 194">
              <a:extLst>
                <a:ext uri="{FF2B5EF4-FFF2-40B4-BE49-F238E27FC236}">
                  <a16:creationId xmlns="" xmlns:a16="http://schemas.microsoft.com/office/drawing/2014/main" id="{42352433-A3A6-4DCE-A713-58CCB8AA71B0}"/>
                </a:ext>
              </a:extLst>
            </p:cNvPr>
            <p:cNvSpPr/>
            <p:nvPr/>
          </p:nvSpPr>
          <p:spPr>
            <a:xfrm>
              <a:off x="6233886" y="2912156"/>
              <a:ext cx="486228" cy="4771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>
              <a:extLst>
                <a:ext uri="{FF2B5EF4-FFF2-40B4-BE49-F238E27FC236}">
                  <a16:creationId xmlns="" xmlns:a16="http://schemas.microsoft.com/office/drawing/2014/main" id="{0202AAED-0D88-4D35-B03E-4FD25F2703C3}"/>
                </a:ext>
              </a:extLst>
            </p:cNvPr>
            <p:cNvSpPr txBox="1"/>
            <p:nvPr/>
          </p:nvSpPr>
          <p:spPr>
            <a:xfrm>
              <a:off x="7413494" y="2875976"/>
              <a:ext cx="14296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كُتُـ....</a:t>
              </a:r>
              <a:endParaRPr lang="en-US" sz="3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99" name="TextBox 198">
              <a:extLst>
                <a:ext uri="{FF2B5EF4-FFF2-40B4-BE49-F238E27FC236}">
                  <a16:creationId xmlns="" xmlns:a16="http://schemas.microsoft.com/office/drawing/2014/main" id="{E970397D-9678-4072-8266-806AE0C0F229}"/>
                </a:ext>
              </a:extLst>
            </p:cNvPr>
            <p:cNvSpPr txBox="1"/>
            <p:nvPr/>
          </p:nvSpPr>
          <p:spPr>
            <a:xfrm>
              <a:off x="6879772" y="3291187"/>
              <a:ext cx="25254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2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00" name="Group 199">
            <a:extLst>
              <a:ext uri="{FF2B5EF4-FFF2-40B4-BE49-F238E27FC236}">
                <a16:creationId xmlns="" xmlns:a16="http://schemas.microsoft.com/office/drawing/2014/main" id="{951703EB-6470-4715-83A5-75EEC37621D0}"/>
              </a:ext>
            </a:extLst>
          </p:cNvPr>
          <p:cNvGrpSpPr/>
          <p:nvPr/>
        </p:nvGrpSpPr>
        <p:grpSpPr>
          <a:xfrm flipH="1">
            <a:off x="5918133" y="1162018"/>
            <a:ext cx="3200400" cy="943429"/>
            <a:chOff x="6226629" y="682740"/>
            <a:chExt cx="3200400" cy="943429"/>
          </a:xfrm>
        </p:grpSpPr>
        <p:sp>
          <p:nvSpPr>
            <p:cNvPr id="201" name="Rectangle: Rounded Corners 200">
              <a:extLst>
                <a:ext uri="{FF2B5EF4-FFF2-40B4-BE49-F238E27FC236}">
                  <a16:creationId xmlns="" xmlns:a16="http://schemas.microsoft.com/office/drawing/2014/main" id="{981277AD-9302-4507-B1E0-68D6A19D9D1E}"/>
                </a:ext>
              </a:extLst>
            </p:cNvPr>
            <p:cNvSpPr/>
            <p:nvPr/>
          </p:nvSpPr>
          <p:spPr>
            <a:xfrm>
              <a:off x="6712857" y="682740"/>
              <a:ext cx="2714172" cy="943429"/>
            </a:xfrm>
            <a:prstGeom prst="roundRect">
              <a:avLst/>
            </a:prstGeom>
            <a:solidFill>
              <a:srgbClr val="00CC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="" xmlns:a16="http://schemas.microsoft.com/office/drawing/2014/main" id="{B10A0F14-D1DB-433F-B045-1580D2C47B7A}"/>
                </a:ext>
              </a:extLst>
            </p:cNvPr>
            <p:cNvSpPr/>
            <p:nvPr/>
          </p:nvSpPr>
          <p:spPr>
            <a:xfrm>
              <a:off x="6226629" y="915876"/>
              <a:ext cx="486228" cy="4771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635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TextBox 204">
              <a:extLst>
                <a:ext uri="{FF2B5EF4-FFF2-40B4-BE49-F238E27FC236}">
                  <a16:creationId xmlns="" xmlns:a16="http://schemas.microsoft.com/office/drawing/2014/main" id="{EFC34BAA-4A91-479C-96B7-CB284398DE6A}"/>
                </a:ext>
              </a:extLst>
            </p:cNvPr>
            <p:cNvSpPr txBox="1"/>
            <p:nvPr/>
          </p:nvSpPr>
          <p:spPr>
            <a:xfrm>
              <a:off x="6872515" y="809962"/>
              <a:ext cx="196949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مكتـ....ـة</a:t>
              </a:r>
              <a:endParaRPr lang="en-US" sz="3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06" name="TextBox 205">
              <a:extLst>
                <a:ext uri="{FF2B5EF4-FFF2-40B4-BE49-F238E27FC236}">
                  <a16:creationId xmlns="" xmlns:a16="http://schemas.microsoft.com/office/drawing/2014/main" id="{5D6D11DB-23DB-40F6-B4EA-829BA933835F}"/>
                </a:ext>
              </a:extLst>
            </p:cNvPr>
            <p:cNvSpPr txBox="1"/>
            <p:nvPr/>
          </p:nvSpPr>
          <p:spPr>
            <a:xfrm>
              <a:off x="6872515" y="1147787"/>
              <a:ext cx="25254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2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214" name="Group 213">
            <a:extLst>
              <a:ext uri="{FF2B5EF4-FFF2-40B4-BE49-F238E27FC236}">
                <a16:creationId xmlns="" xmlns:a16="http://schemas.microsoft.com/office/drawing/2014/main" id="{B278A410-C00D-4B2C-9401-F8BA8AF088B5}"/>
              </a:ext>
            </a:extLst>
          </p:cNvPr>
          <p:cNvGrpSpPr/>
          <p:nvPr/>
        </p:nvGrpSpPr>
        <p:grpSpPr>
          <a:xfrm>
            <a:off x="5956233" y="2180707"/>
            <a:ext cx="3240314" cy="943429"/>
            <a:chOff x="2768600" y="1673905"/>
            <a:chExt cx="3240314" cy="943429"/>
          </a:xfrm>
        </p:grpSpPr>
        <p:sp>
          <p:nvSpPr>
            <p:cNvPr id="215" name="Rectangle 214">
              <a:extLst>
                <a:ext uri="{FF2B5EF4-FFF2-40B4-BE49-F238E27FC236}">
                  <a16:creationId xmlns="" xmlns:a16="http://schemas.microsoft.com/office/drawing/2014/main" id="{983B7833-048B-42A9-966D-D46DACC99137}"/>
                </a:ext>
              </a:extLst>
            </p:cNvPr>
            <p:cNvSpPr/>
            <p:nvPr/>
          </p:nvSpPr>
          <p:spPr>
            <a:xfrm>
              <a:off x="5482772" y="1928361"/>
              <a:ext cx="486228" cy="4771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6" name="Rectangle: Rounded Corners 215">
              <a:extLst>
                <a:ext uri="{FF2B5EF4-FFF2-40B4-BE49-F238E27FC236}">
                  <a16:creationId xmlns="" xmlns:a16="http://schemas.microsoft.com/office/drawing/2014/main" id="{6B8B1A26-C676-4E11-A170-C24F8ABFCCB1}"/>
                </a:ext>
              </a:extLst>
            </p:cNvPr>
            <p:cNvSpPr/>
            <p:nvPr/>
          </p:nvSpPr>
          <p:spPr>
            <a:xfrm>
              <a:off x="2768600" y="1673905"/>
              <a:ext cx="2714172" cy="943429"/>
            </a:xfrm>
            <a:prstGeom prst="roundRect">
              <a:avLst/>
            </a:prstGeom>
            <a:solidFill>
              <a:srgbClr val="0000FF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TextBox 218">
              <a:extLst>
                <a:ext uri="{FF2B5EF4-FFF2-40B4-BE49-F238E27FC236}">
                  <a16:creationId xmlns="" xmlns:a16="http://schemas.microsoft.com/office/drawing/2014/main" id="{9454330D-3507-4148-BFA6-CE248D5A8B21}"/>
                </a:ext>
              </a:extLst>
            </p:cNvPr>
            <p:cNvSpPr txBox="1"/>
            <p:nvPr/>
          </p:nvSpPr>
          <p:spPr>
            <a:xfrm>
              <a:off x="3338648" y="1831163"/>
              <a:ext cx="142965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 smtClean="0">
                  <a:solidFill>
                    <a:schemeClr val="bg1"/>
                  </a:solidFill>
                  <a:latin typeface="Century Gothic" panose="020B0502020202020204" pitchFamily="34" charset="0"/>
                </a:rPr>
                <a:t>....ـاب</a:t>
              </a:r>
              <a:endParaRPr lang="en-US" sz="3200" b="1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20" name="TextBox 219">
              <a:extLst>
                <a:ext uri="{FF2B5EF4-FFF2-40B4-BE49-F238E27FC236}">
                  <a16:creationId xmlns="" xmlns:a16="http://schemas.microsoft.com/office/drawing/2014/main" id="{8838F7CD-2550-46B5-9EB7-96C16406D862}"/>
                </a:ext>
              </a:extLst>
            </p:cNvPr>
            <p:cNvSpPr txBox="1"/>
            <p:nvPr/>
          </p:nvSpPr>
          <p:spPr>
            <a:xfrm>
              <a:off x="3483428" y="2138940"/>
              <a:ext cx="25254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200" dirty="0">
                <a:solidFill>
                  <a:schemeClr val="bg1"/>
                </a:solidFill>
                <a:latin typeface="Century Gothic" panose="020B0502020202020204" pitchFamily="34" charset="0"/>
              </a:endParaRPr>
            </a:p>
          </p:txBody>
        </p:sp>
      </p:grpSp>
      <p:sp>
        <p:nvSpPr>
          <p:cNvPr id="236" name="Rectangle 3">
            <a:extLst>
              <a:ext uri="{FF2B5EF4-FFF2-40B4-BE49-F238E27FC236}">
                <a16:creationId xmlns="" xmlns:a16="http://schemas.microsoft.com/office/drawing/2014/main" id="{899B727E-56F9-49A4-8C84-3859C481DF6D}"/>
              </a:ext>
            </a:extLst>
          </p:cNvPr>
          <p:cNvSpPr/>
          <p:nvPr/>
        </p:nvSpPr>
        <p:spPr>
          <a:xfrm>
            <a:off x="11269014" y="0"/>
            <a:ext cx="1062611" cy="6882964"/>
          </a:xfrm>
          <a:prstGeom prst="rect">
            <a:avLst/>
          </a:prstGeom>
          <a:solidFill>
            <a:srgbClr val="394551"/>
          </a:solidFill>
          <a:ln>
            <a:noFill/>
          </a:ln>
          <a:effectLst>
            <a:outerShdw blurRad="203200" dist="165100" dir="8100000" algn="tr" rotWithShape="0">
              <a:prstClr val="black">
                <a:alpha val="7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" name="Rectangle 183">
            <a:extLst>
              <a:ext uri="{FF2B5EF4-FFF2-40B4-BE49-F238E27FC236}">
                <a16:creationId xmlns="" xmlns:a16="http://schemas.microsoft.com/office/drawing/2014/main" id="{B8D8BC13-7C2A-4384-9AE4-D32F5B7248D5}"/>
              </a:ext>
            </a:extLst>
          </p:cNvPr>
          <p:cNvSpPr/>
          <p:nvPr/>
        </p:nvSpPr>
        <p:spPr>
          <a:xfrm>
            <a:off x="9138490" y="2346534"/>
            <a:ext cx="283029" cy="591456"/>
          </a:xfrm>
          <a:prstGeom prst="rect">
            <a:avLst/>
          </a:prstGeom>
          <a:gradFill flip="none" rotWithShape="1">
            <a:gsLst>
              <a:gs pos="1770">
                <a:schemeClr val="tx1"/>
              </a:gs>
              <a:gs pos="19000">
                <a:srgbClr val="003399"/>
              </a:gs>
              <a:gs pos="58000">
                <a:srgbClr val="0000FF"/>
              </a:gs>
              <a:gs pos="94690">
                <a:schemeClr val="tx1"/>
              </a:gs>
              <a:gs pos="81000">
                <a:srgbClr val="003399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5" name="Rectangle 184">
            <a:extLst>
              <a:ext uri="{FF2B5EF4-FFF2-40B4-BE49-F238E27FC236}">
                <a16:creationId xmlns="" xmlns:a16="http://schemas.microsoft.com/office/drawing/2014/main" id="{58F7CB3B-B6BE-47CD-BAD6-2F1C66FB2E78}"/>
              </a:ext>
            </a:extLst>
          </p:cNvPr>
          <p:cNvSpPr/>
          <p:nvPr/>
        </p:nvSpPr>
        <p:spPr>
          <a:xfrm>
            <a:off x="9138490" y="1365528"/>
            <a:ext cx="283029" cy="591456"/>
          </a:xfrm>
          <a:prstGeom prst="rect">
            <a:avLst/>
          </a:prstGeom>
          <a:gradFill flip="none" rotWithShape="1">
            <a:gsLst>
              <a:gs pos="1770">
                <a:schemeClr val="tx1"/>
              </a:gs>
              <a:gs pos="19000">
                <a:srgbClr val="008000"/>
              </a:gs>
              <a:gs pos="58000">
                <a:srgbClr val="00CC00"/>
              </a:gs>
              <a:gs pos="94690">
                <a:schemeClr val="tx1"/>
              </a:gs>
              <a:gs pos="81000">
                <a:srgbClr val="0080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3" name="Rectangle 182">
            <a:extLst>
              <a:ext uri="{FF2B5EF4-FFF2-40B4-BE49-F238E27FC236}">
                <a16:creationId xmlns="" xmlns:a16="http://schemas.microsoft.com/office/drawing/2014/main" id="{FA2925CD-EA51-4B5B-A30C-8C6E71927688}"/>
              </a:ext>
            </a:extLst>
          </p:cNvPr>
          <p:cNvSpPr/>
          <p:nvPr/>
        </p:nvSpPr>
        <p:spPr>
          <a:xfrm>
            <a:off x="9145747" y="3361808"/>
            <a:ext cx="283029" cy="591456"/>
          </a:xfrm>
          <a:prstGeom prst="rect">
            <a:avLst/>
          </a:prstGeom>
          <a:gradFill flip="none" rotWithShape="1">
            <a:gsLst>
              <a:gs pos="1770">
                <a:schemeClr val="tx1"/>
              </a:gs>
              <a:gs pos="19000">
                <a:srgbClr val="660066"/>
              </a:gs>
              <a:gs pos="58000">
                <a:srgbClr val="9900CC"/>
              </a:gs>
              <a:gs pos="94690">
                <a:schemeClr val="tx1"/>
              </a:gs>
              <a:gs pos="81000">
                <a:srgbClr val="66006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12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750"/>
                            </p:stCondLst>
                            <p:childTnLst>
                              <p:par>
                                <p:cTn id="5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" grpId="0" animBg="1"/>
      <p:bldP spid="224" grpId="0" animBg="1"/>
      <p:bldP spid="223" grpId="0" animBg="1"/>
      <p:bldP spid="184" grpId="0" animBg="1"/>
      <p:bldP spid="185" grpId="0" animBg="1"/>
      <p:bldP spid="18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142</Words>
  <Application>Microsoft Office PowerPoint</Application>
  <PresentationFormat>مخصص</PresentationFormat>
  <Paragraphs>50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Win7</cp:lastModifiedBy>
  <cp:revision>254</cp:revision>
  <dcterms:created xsi:type="dcterms:W3CDTF">2020-09-22T10:26:44Z</dcterms:created>
  <dcterms:modified xsi:type="dcterms:W3CDTF">2021-04-22T13:06:45Z</dcterms:modified>
</cp:coreProperties>
</file>