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46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36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4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7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55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75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95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3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287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2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829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50C7-2C55-4068-9996-84E7AFD1EAE0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11E5-FDB3-4DFF-B907-9242FAFB30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37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5031917" y="3931922"/>
            <a:ext cx="55643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أنا صديقتكم الفتحة </a:t>
            </a:r>
          </a:p>
          <a:p>
            <a:pPr algn="ctr"/>
            <a:r>
              <a:rPr lang="ar-S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أقف في أعلى الحرف </a:t>
            </a:r>
          </a:p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 أفتح فمي عند النطق بها </a:t>
            </a:r>
            <a:endParaRPr lang="ar-SA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407716F-8AF8-425E-92FD-9F3EBC87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43" y="1816244"/>
            <a:ext cx="1816093" cy="110983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507D64-A60E-4431-A951-8DE2DB94D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62" y="186830"/>
            <a:ext cx="4888230" cy="45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0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6999295" y="1356553"/>
            <a:ext cx="144622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3644041" y="2055977"/>
            <a:ext cx="182934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ي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95" y="1733948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4" y="205597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40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أنشودة الحروف العربية مع حركة الفتحة - الف فتحة أ - أغنية الحروف العربية">
            <a:hlinkClick r:id="" action="ppaction://media"/>
            <a:extLst>
              <a:ext uri="{FF2B5EF4-FFF2-40B4-BE49-F238E27FC236}">
                <a16:creationId xmlns:a16="http://schemas.microsoft.com/office/drawing/2014/main" id="{F65B0D7E-EE73-49B0-BD31-DA6EA93849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0360" y="475488"/>
            <a:ext cx="7702296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49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1981891" y="1351597"/>
            <a:ext cx="687880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الفتحـة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407716F-8AF8-425E-92FD-9F3EBC87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77" y="1834532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91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892360" y="1202080"/>
            <a:ext cx="114165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5913120" y="1174534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2933880" y="1174535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ت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63" y="828692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87" y="1817257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40" y="1521601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3547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075233" y="1906168"/>
            <a:ext cx="25747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ث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359112" y="1752236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ج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493742" y="1752236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6" y="175223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21" y="198794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05" y="198794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684766" y="1752236"/>
            <a:ext cx="19543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3" y="209462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2079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639490" y="1906168"/>
            <a:ext cx="144622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د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881674" y="2482226"/>
            <a:ext cx="123463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ذ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736068" y="1906168"/>
            <a:ext cx="15103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ر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6" y="175223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21" y="198794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05" y="198794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791014" y="2094624"/>
            <a:ext cx="15103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ز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3" y="209462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9587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9097" y="1906168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س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436223" y="2418832"/>
            <a:ext cx="17764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ش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355463" y="2337055"/>
            <a:ext cx="20649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ص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6" y="175223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21" y="198794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05" y="198794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2323958" y="2482226"/>
            <a:ext cx="20649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ض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3" y="209462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0896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2784" y="2418832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704590" y="2482226"/>
            <a:ext cx="12987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ظ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890185" y="2365629"/>
            <a:ext cx="11416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6" y="175223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21" y="198794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05" y="198794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3075780" y="2697669"/>
            <a:ext cx="11416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غ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3" y="209462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725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759097" y="2866888"/>
            <a:ext cx="144622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6610013" y="2482226"/>
            <a:ext cx="148790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ق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4760377" y="2740801"/>
            <a:ext cx="133562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ك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6" y="175223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21" y="1987945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05" y="198794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D38F0B-DC2A-45EE-BB86-DBFCCCB0853B}"/>
              </a:ext>
            </a:extLst>
          </p:cNvPr>
          <p:cNvSpPr/>
          <p:nvPr/>
        </p:nvSpPr>
        <p:spPr>
          <a:xfrm>
            <a:off x="3074177" y="2697669"/>
            <a:ext cx="11448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ل</a:t>
            </a:r>
            <a:endParaRPr lang="ar-SA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4B5344E-4EBE-4CD1-860E-CC1EA0A0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3" y="2094624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7309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861FFEB-A2A4-4329-B542-0F586C6A531C}"/>
              </a:ext>
            </a:extLst>
          </p:cNvPr>
          <p:cNvSpPr/>
          <p:nvPr/>
        </p:nvSpPr>
        <p:spPr>
          <a:xfrm>
            <a:off x="8186441" y="1255969"/>
            <a:ext cx="144622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</a:t>
            </a:r>
            <a:endParaRPr lang="ar-SA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27B20FC-8EBB-47A8-9056-3AE1614A15F9}"/>
              </a:ext>
            </a:extLst>
          </p:cNvPr>
          <p:cNvSpPr/>
          <p:nvPr/>
        </p:nvSpPr>
        <p:spPr>
          <a:xfrm>
            <a:off x="5667650" y="2055977"/>
            <a:ext cx="156485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</a:t>
            </a:r>
            <a:endParaRPr lang="ar-SA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6D8FE4-833D-41F8-BECA-776AF52FF0E5}"/>
              </a:ext>
            </a:extLst>
          </p:cNvPr>
          <p:cNvSpPr/>
          <p:nvPr/>
        </p:nvSpPr>
        <p:spPr>
          <a:xfrm>
            <a:off x="3104379" y="2246518"/>
            <a:ext cx="188705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A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هـ</a:t>
            </a:r>
            <a:endParaRPr lang="ar-SA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AF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236D0-4BBA-4CAD-A01B-B3625CF0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1" y="175223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AA2760-F978-4A04-82C4-24AFC715C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19" y="195238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416938-84C0-4CA1-BE2D-5102E23F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20" y="2152536"/>
            <a:ext cx="1617652" cy="98856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7472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أحمر بنفسجي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42</Words>
  <Application>Microsoft Office PowerPoint</Application>
  <PresentationFormat>شاشة عريضة</PresentationFormat>
  <Paragraphs>32</Paragraphs>
  <Slides>11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العنود الجهني</dc:creator>
  <cp:lastModifiedBy>العنود الجهني</cp:lastModifiedBy>
  <cp:revision>1</cp:revision>
  <dcterms:created xsi:type="dcterms:W3CDTF">2021-09-05T20:05:35Z</dcterms:created>
  <dcterms:modified xsi:type="dcterms:W3CDTF">2021-09-05T21:09:14Z</dcterms:modified>
</cp:coreProperties>
</file>