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32" r:id="rId4"/>
    <p:sldId id="340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000000"/>
    <a:srgbClr val="3A4350"/>
    <a:srgbClr val="EB1E42"/>
    <a:srgbClr val="FFDB55"/>
    <a:srgbClr val="05ACC7"/>
    <a:srgbClr val="C13018"/>
    <a:srgbClr val="F36F13"/>
    <a:srgbClr val="A2B969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6" d="100"/>
          <a:sy n="106" d="100"/>
        </p:scale>
        <p:origin x="56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64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07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11" name="TextBox 10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2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4205642" y="1741102"/>
            <a:ext cx="3779695" cy="3771900"/>
            <a:chOff x="4205642" y="1741102"/>
            <a:chExt cx="3779695" cy="3771900"/>
          </a:xfrm>
        </p:grpSpPr>
        <p:sp>
          <p:nvSpPr>
            <p:cNvPr id="36" name="Arc 35"/>
            <p:cNvSpPr/>
            <p:nvPr/>
          </p:nvSpPr>
          <p:spPr>
            <a:xfrm>
              <a:off x="6099387" y="3627052"/>
              <a:ext cx="1885950" cy="1885950"/>
            </a:xfrm>
            <a:prstGeom prst="arc">
              <a:avLst>
                <a:gd name="adj1" fmla="val 879"/>
                <a:gd name="adj2" fmla="val 5528201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>
              <a:off x="4205642" y="3627052"/>
              <a:ext cx="1885950" cy="1885950"/>
            </a:xfrm>
            <a:prstGeom prst="arc">
              <a:avLst>
                <a:gd name="adj1" fmla="val 5431120"/>
                <a:gd name="adj2" fmla="val 10811846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>
              <a:off x="6099387" y="1741102"/>
              <a:ext cx="1885950" cy="1885950"/>
            </a:xfrm>
            <a:prstGeom prst="arc">
              <a:avLst>
                <a:gd name="adj1" fmla="val 16166120"/>
                <a:gd name="adj2" fmla="val 21576830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/>
            <p:cNvSpPr/>
            <p:nvPr/>
          </p:nvSpPr>
          <p:spPr>
            <a:xfrm>
              <a:off x="4205642" y="1741102"/>
              <a:ext cx="1885950" cy="1885950"/>
            </a:xfrm>
            <a:prstGeom prst="arc">
              <a:avLst>
                <a:gd name="adj1" fmla="val 10823275"/>
                <a:gd name="adj2" fmla="val 16184649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Flower PowerPoint Diagram w/ 4 Petals</a:t>
            </a:r>
          </a:p>
        </p:txBody>
      </p:sp>
      <p:sp>
        <p:nvSpPr>
          <p:cNvPr id="3" name="Teardrop 2"/>
          <p:cNvSpPr/>
          <p:nvPr/>
        </p:nvSpPr>
        <p:spPr>
          <a:xfrm rot="8100000">
            <a:off x="5103349" y="1230580"/>
            <a:ext cx="1985302" cy="1985302"/>
          </a:xfrm>
          <a:prstGeom prst="teardrop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ardrop 4"/>
          <p:cNvSpPr/>
          <p:nvPr/>
        </p:nvSpPr>
        <p:spPr>
          <a:xfrm rot="18900000">
            <a:off x="5103350" y="4053962"/>
            <a:ext cx="1985302" cy="1985302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ardrop 5"/>
          <p:cNvSpPr/>
          <p:nvPr/>
        </p:nvSpPr>
        <p:spPr>
          <a:xfrm rot="13500000">
            <a:off x="6507169" y="2642272"/>
            <a:ext cx="1985302" cy="1985302"/>
          </a:xfrm>
          <a:prstGeom prst="teardrop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/>
          <p:cNvSpPr/>
          <p:nvPr/>
        </p:nvSpPr>
        <p:spPr>
          <a:xfrm rot="2700000">
            <a:off x="3699529" y="2642271"/>
            <a:ext cx="1985302" cy="1985302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900253" y="2903213"/>
            <a:ext cx="2937088" cy="1477327"/>
            <a:chOff x="8274023" y="1128992"/>
            <a:chExt cx="2937088" cy="1477327"/>
          </a:xfrm>
        </p:grpSpPr>
        <p:sp>
          <p:nvSpPr>
            <p:cNvPr id="13" name="TextBox 1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54660" y="2903213"/>
            <a:ext cx="2937088" cy="1477327"/>
            <a:chOff x="8274023" y="1128992"/>
            <a:chExt cx="2937088" cy="1477327"/>
          </a:xfrm>
        </p:grpSpPr>
        <p:sp>
          <p:nvSpPr>
            <p:cNvPr id="19" name="TextBox 18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209133" y="1128992"/>
            <a:ext cx="2937088" cy="1477327"/>
            <a:chOff x="8274023" y="1128992"/>
            <a:chExt cx="2937088" cy="1477327"/>
          </a:xfrm>
        </p:grpSpPr>
        <p:sp>
          <p:nvSpPr>
            <p:cNvPr id="10" name="TextBox 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45780" y="4677434"/>
            <a:ext cx="2937088" cy="1477327"/>
            <a:chOff x="8274023" y="1128992"/>
            <a:chExt cx="2937088" cy="1477327"/>
          </a:xfrm>
        </p:grpSpPr>
        <p:sp>
          <p:nvSpPr>
            <p:cNvPr id="25" name="TextBox 24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0" name="Freeform 305"/>
          <p:cNvSpPr/>
          <p:nvPr/>
        </p:nvSpPr>
        <p:spPr>
          <a:xfrm>
            <a:off x="7130395" y="3338171"/>
            <a:ext cx="774703" cy="609242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 386"/>
          <p:cNvSpPr/>
          <p:nvPr/>
        </p:nvSpPr>
        <p:spPr>
          <a:xfrm>
            <a:off x="5684996" y="4857548"/>
            <a:ext cx="822009" cy="655454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Freeform 452"/>
          <p:cNvSpPr/>
          <p:nvPr/>
        </p:nvSpPr>
        <p:spPr>
          <a:xfrm>
            <a:off x="4309828" y="3310522"/>
            <a:ext cx="664881" cy="66454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 463"/>
          <p:cNvSpPr/>
          <p:nvPr/>
        </p:nvSpPr>
        <p:spPr>
          <a:xfrm>
            <a:off x="5727303" y="1740164"/>
            <a:ext cx="737394" cy="658051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Freeform 305"/>
          <p:cNvSpPr/>
          <p:nvPr/>
        </p:nvSpPr>
        <p:spPr>
          <a:xfrm>
            <a:off x="11146221" y="2998130"/>
            <a:ext cx="434606" cy="341783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386"/>
          <p:cNvSpPr/>
          <p:nvPr/>
        </p:nvSpPr>
        <p:spPr>
          <a:xfrm>
            <a:off x="1512938" y="4799017"/>
            <a:ext cx="461144" cy="367707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Freeform 452"/>
          <p:cNvSpPr/>
          <p:nvPr/>
        </p:nvSpPr>
        <p:spPr>
          <a:xfrm>
            <a:off x="797874" y="2993144"/>
            <a:ext cx="372996" cy="372805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 463"/>
          <p:cNvSpPr/>
          <p:nvPr/>
        </p:nvSpPr>
        <p:spPr>
          <a:xfrm>
            <a:off x="10369089" y="1239157"/>
            <a:ext cx="413676" cy="369165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239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4205642" y="1741102"/>
            <a:ext cx="3779695" cy="3771900"/>
            <a:chOff x="4205642" y="1741102"/>
            <a:chExt cx="3779695" cy="3771900"/>
          </a:xfrm>
        </p:grpSpPr>
        <p:sp>
          <p:nvSpPr>
            <p:cNvPr id="36" name="Arc 35"/>
            <p:cNvSpPr/>
            <p:nvPr/>
          </p:nvSpPr>
          <p:spPr>
            <a:xfrm>
              <a:off x="6099387" y="3627052"/>
              <a:ext cx="1885950" cy="1885950"/>
            </a:xfrm>
            <a:prstGeom prst="arc">
              <a:avLst>
                <a:gd name="adj1" fmla="val 879"/>
                <a:gd name="adj2" fmla="val 5528201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>
              <a:off x="4205642" y="3627052"/>
              <a:ext cx="1885950" cy="1885950"/>
            </a:xfrm>
            <a:prstGeom prst="arc">
              <a:avLst>
                <a:gd name="adj1" fmla="val 5431120"/>
                <a:gd name="adj2" fmla="val 10811846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>
              <a:off x="6099387" y="1741102"/>
              <a:ext cx="1885950" cy="1885950"/>
            </a:xfrm>
            <a:prstGeom prst="arc">
              <a:avLst>
                <a:gd name="adj1" fmla="val 16166120"/>
                <a:gd name="adj2" fmla="val 21576830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/>
            <p:cNvSpPr/>
            <p:nvPr/>
          </p:nvSpPr>
          <p:spPr>
            <a:xfrm>
              <a:off x="4205642" y="1741102"/>
              <a:ext cx="1885950" cy="1885950"/>
            </a:xfrm>
            <a:prstGeom prst="arc">
              <a:avLst>
                <a:gd name="adj1" fmla="val 10823275"/>
                <a:gd name="adj2" fmla="val 16184649"/>
              </a:avLst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Flower PowerPoint Diagram w/ 4 Petals</a:t>
            </a:r>
          </a:p>
        </p:txBody>
      </p:sp>
      <p:sp>
        <p:nvSpPr>
          <p:cNvPr id="3" name="Teardrop 2"/>
          <p:cNvSpPr/>
          <p:nvPr/>
        </p:nvSpPr>
        <p:spPr>
          <a:xfrm rot="8100000">
            <a:off x="5103349" y="1230580"/>
            <a:ext cx="1985302" cy="1985302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ardrop 4"/>
          <p:cNvSpPr/>
          <p:nvPr/>
        </p:nvSpPr>
        <p:spPr>
          <a:xfrm rot="18900000">
            <a:off x="5103350" y="4053962"/>
            <a:ext cx="1985302" cy="1985302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ardrop 5"/>
          <p:cNvSpPr/>
          <p:nvPr/>
        </p:nvSpPr>
        <p:spPr>
          <a:xfrm rot="13500000">
            <a:off x="6507169" y="2642272"/>
            <a:ext cx="1985302" cy="1985302"/>
          </a:xfrm>
          <a:prstGeom prst="teardrop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/>
          <p:cNvSpPr/>
          <p:nvPr/>
        </p:nvSpPr>
        <p:spPr>
          <a:xfrm rot="2700000">
            <a:off x="3699529" y="2642271"/>
            <a:ext cx="1985302" cy="1985302"/>
          </a:xfrm>
          <a:prstGeom prst="teardrop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900253" y="2903213"/>
            <a:ext cx="2937088" cy="1477327"/>
            <a:chOff x="8274023" y="1128992"/>
            <a:chExt cx="2937088" cy="1477327"/>
          </a:xfrm>
        </p:grpSpPr>
        <p:sp>
          <p:nvSpPr>
            <p:cNvPr id="13" name="TextBox 1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54660" y="2903213"/>
            <a:ext cx="2937088" cy="1477327"/>
            <a:chOff x="8274023" y="1128992"/>
            <a:chExt cx="2937088" cy="1477327"/>
          </a:xfrm>
        </p:grpSpPr>
        <p:sp>
          <p:nvSpPr>
            <p:cNvPr id="19" name="TextBox 18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209133" y="1128992"/>
            <a:ext cx="2937088" cy="1477327"/>
            <a:chOff x="8274023" y="1128992"/>
            <a:chExt cx="2937088" cy="1477327"/>
          </a:xfrm>
        </p:grpSpPr>
        <p:sp>
          <p:nvSpPr>
            <p:cNvPr id="10" name="TextBox 9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45780" y="4677434"/>
            <a:ext cx="2937088" cy="1477327"/>
            <a:chOff x="8274023" y="1128992"/>
            <a:chExt cx="2937088" cy="1477327"/>
          </a:xfrm>
        </p:grpSpPr>
        <p:sp>
          <p:nvSpPr>
            <p:cNvPr id="25" name="TextBox 24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0" name="Freeform 305"/>
          <p:cNvSpPr/>
          <p:nvPr/>
        </p:nvSpPr>
        <p:spPr>
          <a:xfrm>
            <a:off x="7130395" y="3338171"/>
            <a:ext cx="774703" cy="609242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 386"/>
          <p:cNvSpPr/>
          <p:nvPr/>
        </p:nvSpPr>
        <p:spPr>
          <a:xfrm>
            <a:off x="5684996" y="4857548"/>
            <a:ext cx="822009" cy="655454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Freeform 452"/>
          <p:cNvSpPr/>
          <p:nvPr/>
        </p:nvSpPr>
        <p:spPr>
          <a:xfrm>
            <a:off x="4309828" y="3310522"/>
            <a:ext cx="664881" cy="66454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Freeform 463"/>
          <p:cNvSpPr/>
          <p:nvPr/>
        </p:nvSpPr>
        <p:spPr>
          <a:xfrm>
            <a:off x="5727303" y="1740164"/>
            <a:ext cx="737394" cy="658051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rgbClr val="2B3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Freeform 305"/>
          <p:cNvSpPr/>
          <p:nvPr/>
        </p:nvSpPr>
        <p:spPr>
          <a:xfrm>
            <a:off x="11146221" y="2998130"/>
            <a:ext cx="434606" cy="341783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386"/>
          <p:cNvSpPr/>
          <p:nvPr/>
        </p:nvSpPr>
        <p:spPr>
          <a:xfrm>
            <a:off x="1512938" y="4799017"/>
            <a:ext cx="461144" cy="367707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Freeform 452"/>
          <p:cNvSpPr/>
          <p:nvPr/>
        </p:nvSpPr>
        <p:spPr>
          <a:xfrm>
            <a:off x="797874" y="2993144"/>
            <a:ext cx="372996" cy="372805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 463"/>
          <p:cNvSpPr/>
          <p:nvPr/>
        </p:nvSpPr>
        <p:spPr>
          <a:xfrm>
            <a:off x="10369089" y="1239157"/>
            <a:ext cx="413676" cy="369165"/>
          </a:xfrm>
          <a:custGeom>
            <a:avLst/>
            <a:gdLst>
              <a:gd name="connsiteX0" fmla="*/ 247622 w 504825"/>
              <a:gd name="connsiteY0" fmla="*/ 247341 h 450736"/>
              <a:gd name="connsiteX1" fmla="*/ 258045 w 504825"/>
              <a:gd name="connsiteY1" fmla="*/ 267765 h 450736"/>
              <a:gd name="connsiteX2" fmla="*/ 269455 w 504825"/>
              <a:gd name="connsiteY2" fmla="*/ 285654 h 450736"/>
              <a:gd name="connsiteX3" fmla="*/ 283822 w 504825"/>
              <a:gd name="connsiteY3" fmla="*/ 301571 h 450736"/>
              <a:gd name="connsiteX4" fmla="*/ 301570 w 504825"/>
              <a:gd name="connsiteY4" fmla="*/ 311431 h 450736"/>
              <a:gd name="connsiteX5" fmla="*/ 324529 w 504825"/>
              <a:gd name="connsiteY5" fmla="*/ 315515 h 450736"/>
              <a:gd name="connsiteX6" fmla="*/ 396647 w 504825"/>
              <a:gd name="connsiteY6" fmla="*/ 315515 h 450736"/>
              <a:gd name="connsiteX7" fmla="*/ 396647 w 504825"/>
              <a:gd name="connsiteY7" fmla="*/ 261427 h 450736"/>
              <a:gd name="connsiteX8" fmla="*/ 399183 w 504825"/>
              <a:gd name="connsiteY8" fmla="*/ 254948 h 450736"/>
              <a:gd name="connsiteX9" fmla="*/ 405662 w 504825"/>
              <a:gd name="connsiteY9" fmla="*/ 252412 h 450736"/>
              <a:gd name="connsiteX10" fmla="*/ 412423 w 504825"/>
              <a:gd name="connsiteY10" fmla="*/ 255229 h 450736"/>
              <a:gd name="connsiteX11" fmla="*/ 502289 w 504825"/>
              <a:gd name="connsiteY11" fmla="*/ 345095 h 450736"/>
              <a:gd name="connsiteX12" fmla="*/ 504824 w 504825"/>
              <a:gd name="connsiteY12" fmla="*/ 351574 h 450736"/>
              <a:gd name="connsiteX13" fmla="*/ 502289 w 504825"/>
              <a:gd name="connsiteY13" fmla="*/ 358054 h 450736"/>
              <a:gd name="connsiteX14" fmla="*/ 412141 w 504825"/>
              <a:gd name="connsiteY14" fmla="*/ 448201 h 450736"/>
              <a:gd name="connsiteX15" fmla="*/ 405662 w 504825"/>
              <a:gd name="connsiteY15" fmla="*/ 450736 h 450736"/>
              <a:gd name="connsiteX16" fmla="*/ 399323 w 504825"/>
              <a:gd name="connsiteY16" fmla="*/ 448060 h 450736"/>
              <a:gd name="connsiteX17" fmla="*/ 396647 w 504825"/>
              <a:gd name="connsiteY17" fmla="*/ 441722 h 450736"/>
              <a:gd name="connsiteX18" fmla="*/ 396647 w 504825"/>
              <a:gd name="connsiteY18" fmla="*/ 387633 h 450736"/>
              <a:gd name="connsiteX19" fmla="*/ 372702 w 504825"/>
              <a:gd name="connsiteY19" fmla="*/ 387774 h 450736"/>
              <a:gd name="connsiteX20" fmla="*/ 349883 w 504825"/>
              <a:gd name="connsiteY20" fmla="*/ 388056 h 450736"/>
              <a:gd name="connsiteX21" fmla="*/ 329318 w 504825"/>
              <a:gd name="connsiteY21" fmla="*/ 387774 h 450736"/>
              <a:gd name="connsiteX22" fmla="*/ 309317 w 504825"/>
              <a:gd name="connsiteY22" fmla="*/ 386366 h 450736"/>
              <a:gd name="connsiteX23" fmla="*/ 291288 w 504825"/>
              <a:gd name="connsiteY23" fmla="*/ 383408 h 450736"/>
              <a:gd name="connsiteX24" fmla="*/ 273540 w 504825"/>
              <a:gd name="connsiteY24" fmla="*/ 378196 h 450736"/>
              <a:gd name="connsiteX25" fmla="*/ 257201 w 504825"/>
              <a:gd name="connsiteY25" fmla="*/ 370167 h 450736"/>
              <a:gd name="connsiteX26" fmla="*/ 240580 w 504825"/>
              <a:gd name="connsiteY26" fmla="*/ 358899 h 450736"/>
              <a:gd name="connsiteX27" fmla="*/ 225086 w 504825"/>
              <a:gd name="connsiteY27" fmla="*/ 343827 h 450736"/>
              <a:gd name="connsiteX28" fmla="*/ 209310 w 504825"/>
              <a:gd name="connsiteY28" fmla="*/ 324248 h 450736"/>
              <a:gd name="connsiteX29" fmla="*/ 247622 w 504825"/>
              <a:gd name="connsiteY29" fmla="*/ 247341 h 450736"/>
              <a:gd name="connsiteX30" fmla="*/ 9015 w 504825"/>
              <a:gd name="connsiteY30" fmla="*/ 63103 h 450736"/>
              <a:gd name="connsiteX31" fmla="*/ 72118 w 504825"/>
              <a:gd name="connsiteY31" fmla="*/ 63103 h 450736"/>
              <a:gd name="connsiteX32" fmla="*/ 187619 w 504825"/>
              <a:gd name="connsiteY32" fmla="*/ 126488 h 450736"/>
              <a:gd name="connsiteX33" fmla="*/ 149025 w 504825"/>
              <a:gd name="connsiteY33" fmla="*/ 203395 h 450736"/>
              <a:gd name="connsiteX34" fmla="*/ 138601 w 504825"/>
              <a:gd name="connsiteY34" fmla="*/ 182971 h 450736"/>
              <a:gd name="connsiteX35" fmla="*/ 127192 w 504825"/>
              <a:gd name="connsiteY35" fmla="*/ 165082 h 450736"/>
              <a:gd name="connsiteX36" fmla="*/ 112825 w 504825"/>
              <a:gd name="connsiteY36" fmla="*/ 149165 h 450736"/>
              <a:gd name="connsiteX37" fmla="*/ 95077 w 504825"/>
              <a:gd name="connsiteY37" fmla="*/ 139306 h 450736"/>
              <a:gd name="connsiteX38" fmla="*/ 72118 w 504825"/>
              <a:gd name="connsiteY38" fmla="*/ 135221 h 450736"/>
              <a:gd name="connsiteX39" fmla="*/ 9015 w 504825"/>
              <a:gd name="connsiteY39" fmla="*/ 135221 h 450736"/>
              <a:gd name="connsiteX40" fmla="*/ 2535 w 504825"/>
              <a:gd name="connsiteY40" fmla="*/ 132685 h 450736"/>
              <a:gd name="connsiteX41" fmla="*/ 0 w 504825"/>
              <a:gd name="connsiteY41" fmla="*/ 126206 h 450736"/>
              <a:gd name="connsiteX42" fmla="*/ 0 w 504825"/>
              <a:gd name="connsiteY42" fmla="*/ 72118 h 450736"/>
              <a:gd name="connsiteX43" fmla="*/ 2535 w 504825"/>
              <a:gd name="connsiteY43" fmla="*/ 65638 h 450736"/>
              <a:gd name="connsiteX44" fmla="*/ 9015 w 504825"/>
              <a:gd name="connsiteY44" fmla="*/ 63103 h 450736"/>
              <a:gd name="connsiteX45" fmla="*/ 405663 w 504825"/>
              <a:gd name="connsiteY45" fmla="*/ 0 h 450736"/>
              <a:gd name="connsiteX46" fmla="*/ 412424 w 504825"/>
              <a:gd name="connsiteY46" fmla="*/ 2817 h 450736"/>
              <a:gd name="connsiteX47" fmla="*/ 502290 w 504825"/>
              <a:gd name="connsiteY47" fmla="*/ 92683 h 450736"/>
              <a:gd name="connsiteX48" fmla="*/ 504825 w 504825"/>
              <a:gd name="connsiteY48" fmla="*/ 99162 h 450736"/>
              <a:gd name="connsiteX49" fmla="*/ 502290 w 504825"/>
              <a:gd name="connsiteY49" fmla="*/ 105641 h 450736"/>
              <a:gd name="connsiteX50" fmla="*/ 412142 w 504825"/>
              <a:gd name="connsiteY50" fmla="*/ 195788 h 450736"/>
              <a:gd name="connsiteX51" fmla="*/ 405663 w 504825"/>
              <a:gd name="connsiteY51" fmla="*/ 198324 h 450736"/>
              <a:gd name="connsiteX52" fmla="*/ 399324 w 504825"/>
              <a:gd name="connsiteY52" fmla="*/ 195647 h 450736"/>
              <a:gd name="connsiteX53" fmla="*/ 396648 w 504825"/>
              <a:gd name="connsiteY53" fmla="*/ 189309 h 450736"/>
              <a:gd name="connsiteX54" fmla="*/ 396648 w 504825"/>
              <a:gd name="connsiteY54" fmla="*/ 135221 h 450736"/>
              <a:gd name="connsiteX55" fmla="*/ 324530 w 504825"/>
              <a:gd name="connsiteY55" fmla="*/ 135221 h 450736"/>
              <a:gd name="connsiteX56" fmla="*/ 300022 w 504825"/>
              <a:gd name="connsiteY56" fmla="*/ 139446 h 450736"/>
              <a:gd name="connsiteX57" fmla="*/ 280583 w 504825"/>
              <a:gd name="connsiteY57" fmla="*/ 152123 h 450736"/>
              <a:gd name="connsiteX58" fmla="*/ 266216 w 504825"/>
              <a:gd name="connsiteY58" fmla="*/ 169449 h 450736"/>
              <a:gd name="connsiteX59" fmla="*/ 253539 w 504825"/>
              <a:gd name="connsiteY59" fmla="*/ 191281 h 450736"/>
              <a:gd name="connsiteX60" fmla="*/ 231566 w 504825"/>
              <a:gd name="connsiteY60" fmla="*/ 239454 h 450736"/>
              <a:gd name="connsiteX61" fmla="*/ 217621 w 504825"/>
              <a:gd name="connsiteY61" fmla="*/ 270723 h 450736"/>
              <a:gd name="connsiteX62" fmla="*/ 202409 w 504825"/>
              <a:gd name="connsiteY62" fmla="*/ 300303 h 450736"/>
              <a:gd name="connsiteX63" fmla="*/ 184379 w 504825"/>
              <a:gd name="connsiteY63" fmla="*/ 328474 h 450736"/>
              <a:gd name="connsiteX64" fmla="*/ 163533 w 504825"/>
              <a:gd name="connsiteY64" fmla="*/ 351856 h 450736"/>
              <a:gd name="connsiteX65" fmla="*/ 138179 w 504825"/>
              <a:gd name="connsiteY65" fmla="*/ 371153 h 450736"/>
              <a:gd name="connsiteX66" fmla="*/ 108177 w 504825"/>
              <a:gd name="connsiteY66" fmla="*/ 382985 h 450736"/>
              <a:gd name="connsiteX67" fmla="*/ 72118 w 504825"/>
              <a:gd name="connsiteY67" fmla="*/ 387633 h 450736"/>
              <a:gd name="connsiteX68" fmla="*/ 9015 w 504825"/>
              <a:gd name="connsiteY68" fmla="*/ 387633 h 450736"/>
              <a:gd name="connsiteX69" fmla="*/ 2535 w 504825"/>
              <a:gd name="connsiteY69" fmla="*/ 385098 h 450736"/>
              <a:gd name="connsiteX70" fmla="*/ 0 w 504825"/>
              <a:gd name="connsiteY70" fmla="*/ 378619 h 450736"/>
              <a:gd name="connsiteX71" fmla="*/ 0 w 504825"/>
              <a:gd name="connsiteY71" fmla="*/ 324530 h 450736"/>
              <a:gd name="connsiteX72" fmla="*/ 2535 w 504825"/>
              <a:gd name="connsiteY72" fmla="*/ 318051 h 450736"/>
              <a:gd name="connsiteX73" fmla="*/ 9015 w 504825"/>
              <a:gd name="connsiteY73" fmla="*/ 315515 h 450736"/>
              <a:gd name="connsiteX74" fmla="*/ 72118 w 504825"/>
              <a:gd name="connsiteY74" fmla="*/ 315515 h 450736"/>
              <a:gd name="connsiteX75" fmla="*/ 96627 w 504825"/>
              <a:gd name="connsiteY75" fmla="*/ 311290 h 450736"/>
              <a:gd name="connsiteX76" fmla="*/ 116064 w 504825"/>
              <a:gd name="connsiteY76" fmla="*/ 298613 h 450736"/>
              <a:gd name="connsiteX77" fmla="*/ 130432 w 504825"/>
              <a:gd name="connsiteY77" fmla="*/ 281288 h 450736"/>
              <a:gd name="connsiteX78" fmla="*/ 143109 w 504825"/>
              <a:gd name="connsiteY78" fmla="*/ 259455 h 450736"/>
              <a:gd name="connsiteX79" fmla="*/ 165082 w 504825"/>
              <a:gd name="connsiteY79" fmla="*/ 211283 h 450736"/>
              <a:gd name="connsiteX80" fmla="*/ 179027 w 504825"/>
              <a:gd name="connsiteY80" fmla="*/ 180013 h 450736"/>
              <a:gd name="connsiteX81" fmla="*/ 194239 w 504825"/>
              <a:gd name="connsiteY81" fmla="*/ 150433 h 450736"/>
              <a:gd name="connsiteX82" fmla="*/ 212269 w 504825"/>
              <a:gd name="connsiteY82" fmla="*/ 122262 h 450736"/>
              <a:gd name="connsiteX83" fmla="*/ 233115 w 504825"/>
              <a:gd name="connsiteY83" fmla="*/ 98880 h 450736"/>
              <a:gd name="connsiteX84" fmla="*/ 258469 w 504825"/>
              <a:gd name="connsiteY84" fmla="*/ 79583 h 450736"/>
              <a:gd name="connsiteX85" fmla="*/ 288471 w 504825"/>
              <a:gd name="connsiteY85" fmla="*/ 67751 h 450736"/>
              <a:gd name="connsiteX86" fmla="*/ 324530 w 504825"/>
              <a:gd name="connsiteY86" fmla="*/ 63103 h 450736"/>
              <a:gd name="connsiteX87" fmla="*/ 396648 w 504825"/>
              <a:gd name="connsiteY87" fmla="*/ 63103 h 450736"/>
              <a:gd name="connsiteX88" fmla="*/ 396648 w 504825"/>
              <a:gd name="connsiteY88" fmla="*/ 9014 h 450736"/>
              <a:gd name="connsiteX89" fmla="*/ 399184 w 504825"/>
              <a:gd name="connsiteY89" fmla="*/ 2535 h 450736"/>
              <a:gd name="connsiteX90" fmla="*/ 405663 w 504825"/>
              <a:gd name="connsiteY90" fmla="*/ 0 h 45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04825" h="450736">
                <a:moveTo>
                  <a:pt x="247622" y="247341"/>
                </a:moveTo>
                <a:cubicBezTo>
                  <a:pt x="251754" y="255793"/>
                  <a:pt x="255229" y="262601"/>
                  <a:pt x="258045" y="267765"/>
                </a:cubicBezTo>
                <a:cubicBezTo>
                  <a:pt x="260863" y="272930"/>
                  <a:pt x="264666" y="278893"/>
                  <a:pt x="269455" y="285654"/>
                </a:cubicBezTo>
                <a:cubicBezTo>
                  <a:pt x="274244" y="292415"/>
                  <a:pt x="279033" y="297721"/>
                  <a:pt x="283822" y="301571"/>
                </a:cubicBezTo>
                <a:cubicBezTo>
                  <a:pt x="288611" y="305421"/>
                  <a:pt x="294527" y="308707"/>
                  <a:pt x="301570" y="311431"/>
                </a:cubicBezTo>
                <a:cubicBezTo>
                  <a:pt x="308613" y="314154"/>
                  <a:pt x="316266" y="315515"/>
                  <a:pt x="324529" y="315515"/>
                </a:cubicBezTo>
                <a:lnTo>
                  <a:pt x="396647" y="315515"/>
                </a:lnTo>
                <a:lnTo>
                  <a:pt x="396647" y="261427"/>
                </a:lnTo>
                <a:cubicBezTo>
                  <a:pt x="396647" y="258798"/>
                  <a:pt x="397492" y="256638"/>
                  <a:pt x="399183" y="254948"/>
                </a:cubicBezTo>
                <a:cubicBezTo>
                  <a:pt x="400873" y="253257"/>
                  <a:pt x="403033" y="252412"/>
                  <a:pt x="405662" y="252412"/>
                </a:cubicBezTo>
                <a:cubicBezTo>
                  <a:pt x="407915" y="252412"/>
                  <a:pt x="410169" y="253351"/>
                  <a:pt x="412423" y="255229"/>
                </a:cubicBezTo>
                <a:lnTo>
                  <a:pt x="502289" y="345095"/>
                </a:lnTo>
                <a:cubicBezTo>
                  <a:pt x="503979" y="346785"/>
                  <a:pt x="504824" y="348945"/>
                  <a:pt x="504824" y="351574"/>
                </a:cubicBezTo>
                <a:cubicBezTo>
                  <a:pt x="504824" y="354204"/>
                  <a:pt x="503979" y="356363"/>
                  <a:pt x="502289" y="358054"/>
                </a:cubicBezTo>
                <a:lnTo>
                  <a:pt x="412141" y="448201"/>
                </a:lnTo>
                <a:cubicBezTo>
                  <a:pt x="410451" y="449891"/>
                  <a:pt x="408292" y="450736"/>
                  <a:pt x="405662" y="450736"/>
                </a:cubicBezTo>
                <a:cubicBezTo>
                  <a:pt x="403221" y="450736"/>
                  <a:pt x="401108" y="449844"/>
                  <a:pt x="399323" y="448060"/>
                </a:cubicBezTo>
                <a:cubicBezTo>
                  <a:pt x="397539" y="446276"/>
                  <a:pt x="396647" y="444163"/>
                  <a:pt x="396647" y="441722"/>
                </a:cubicBezTo>
                <a:lnTo>
                  <a:pt x="396647" y="387633"/>
                </a:lnTo>
                <a:cubicBezTo>
                  <a:pt x="390637" y="387633"/>
                  <a:pt x="382656" y="387680"/>
                  <a:pt x="372702" y="387774"/>
                </a:cubicBezTo>
                <a:cubicBezTo>
                  <a:pt x="362748" y="387868"/>
                  <a:pt x="355142" y="387962"/>
                  <a:pt x="349883" y="388056"/>
                </a:cubicBezTo>
                <a:cubicBezTo>
                  <a:pt x="344625" y="388150"/>
                  <a:pt x="337770" y="388056"/>
                  <a:pt x="329318" y="387774"/>
                </a:cubicBezTo>
                <a:cubicBezTo>
                  <a:pt x="320867" y="387492"/>
                  <a:pt x="314200" y="387023"/>
                  <a:pt x="309317" y="386366"/>
                </a:cubicBezTo>
                <a:cubicBezTo>
                  <a:pt x="304434" y="385708"/>
                  <a:pt x="298424" y="384722"/>
                  <a:pt x="291288" y="383408"/>
                </a:cubicBezTo>
                <a:cubicBezTo>
                  <a:pt x="284151" y="382093"/>
                  <a:pt x="278235" y="380356"/>
                  <a:pt x="273540" y="378196"/>
                </a:cubicBezTo>
                <a:cubicBezTo>
                  <a:pt x="268845" y="376036"/>
                  <a:pt x="263398" y="373360"/>
                  <a:pt x="257201" y="370167"/>
                </a:cubicBezTo>
                <a:cubicBezTo>
                  <a:pt x="251003" y="366975"/>
                  <a:pt x="245463" y="363218"/>
                  <a:pt x="240580" y="358899"/>
                </a:cubicBezTo>
                <a:cubicBezTo>
                  <a:pt x="235696" y="354579"/>
                  <a:pt x="230532" y="349555"/>
                  <a:pt x="225086" y="343827"/>
                </a:cubicBezTo>
                <a:cubicBezTo>
                  <a:pt x="219639" y="338099"/>
                  <a:pt x="214381" y="331573"/>
                  <a:pt x="209310" y="324248"/>
                </a:cubicBezTo>
                <a:cubicBezTo>
                  <a:pt x="220391" y="306782"/>
                  <a:pt x="233161" y="281147"/>
                  <a:pt x="247622" y="247341"/>
                </a:cubicBezTo>
                <a:close/>
                <a:moveTo>
                  <a:pt x="9015" y="63103"/>
                </a:moveTo>
                <a:lnTo>
                  <a:pt x="72118" y="63103"/>
                </a:lnTo>
                <a:cubicBezTo>
                  <a:pt x="119069" y="63103"/>
                  <a:pt x="157570" y="84231"/>
                  <a:pt x="187619" y="126488"/>
                </a:cubicBezTo>
                <a:cubicBezTo>
                  <a:pt x="176351" y="143766"/>
                  <a:pt x="163486" y="169401"/>
                  <a:pt x="149025" y="203395"/>
                </a:cubicBezTo>
                <a:cubicBezTo>
                  <a:pt x="144893" y="194943"/>
                  <a:pt x="141419" y="188135"/>
                  <a:pt x="138601" y="182971"/>
                </a:cubicBezTo>
                <a:cubicBezTo>
                  <a:pt x="135784" y="177806"/>
                  <a:pt x="131981" y="171843"/>
                  <a:pt x="127192" y="165082"/>
                </a:cubicBezTo>
                <a:cubicBezTo>
                  <a:pt x="122403" y="158321"/>
                  <a:pt x="117614" y="153016"/>
                  <a:pt x="112825" y="149165"/>
                </a:cubicBezTo>
                <a:cubicBezTo>
                  <a:pt x="108036" y="145315"/>
                  <a:pt x="102120" y="142029"/>
                  <a:pt x="95077" y="139306"/>
                </a:cubicBezTo>
                <a:cubicBezTo>
                  <a:pt x="88035" y="136582"/>
                  <a:pt x="80382" y="135221"/>
                  <a:pt x="72118" y="135221"/>
                </a:cubicBezTo>
                <a:lnTo>
                  <a:pt x="9015" y="135221"/>
                </a:lnTo>
                <a:cubicBezTo>
                  <a:pt x="6385" y="135221"/>
                  <a:pt x="4226" y="134376"/>
                  <a:pt x="2535" y="132685"/>
                </a:cubicBezTo>
                <a:cubicBezTo>
                  <a:pt x="845" y="130995"/>
                  <a:pt x="0" y="128835"/>
                  <a:pt x="0" y="126206"/>
                </a:cubicBezTo>
                <a:lnTo>
                  <a:pt x="0" y="72118"/>
                </a:lnTo>
                <a:cubicBezTo>
                  <a:pt x="0" y="69488"/>
                  <a:pt x="845" y="67329"/>
                  <a:pt x="2535" y="65638"/>
                </a:cubicBezTo>
                <a:cubicBezTo>
                  <a:pt x="4226" y="63948"/>
                  <a:pt x="6385" y="63103"/>
                  <a:pt x="9015" y="63103"/>
                </a:cubicBezTo>
                <a:close/>
                <a:moveTo>
                  <a:pt x="405663" y="0"/>
                </a:moveTo>
                <a:cubicBezTo>
                  <a:pt x="407916" y="0"/>
                  <a:pt x="410170" y="939"/>
                  <a:pt x="412424" y="2817"/>
                </a:cubicBezTo>
                <a:lnTo>
                  <a:pt x="502290" y="92683"/>
                </a:lnTo>
                <a:cubicBezTo>
                  <a:pt x="503980" y="94373"/>
                  <a:pt x="504825" y="96532"/>
                  <a:pt x="504825" y="99162"/>
                </a:cubicBezTo>
                <a:cubicBezTo>
                  <a:pt x="504825" y="101791"/>
                  <a:pt x="503980" y="103951"/>
                  <a:pt x="502290" y="105641"/>
                </a:cubicBezTo>
                <a:lnTo>
                  <a:pt x="412142" y="195788"/>
                </a:lnTo>
                <a:cubicBezTo>
                  <a:pt x="410452" y="197479"/>
                  <a:pt x="408293" y="198324"/>
                  <a:pt x="405663" y="198324"/>
                </a:cubicBezTo>
                <a:cubicBezTo>
                  <a:pt x="403222" y="198324"/>
                  <a:pt x="401109" y="197432"/>
                  <a:pt x="399324" y="195647"/>
                </a:cubicBezTo>
                <a:cubicBezTo>
                  <a:pt x="397540" y="193863"/>
                  <a:pt x="396648" y="191751"/>
                  <a:pt x="396648" y="189309"/>
                </a:cubicBezTo>
                <a:lnTo>
                  <a:pt x="396648" y="135221"/>
                </a:lnTo>
                <a:lnTo>
                  <a:pt x="324530" y="135221"/>
                </a:lnTo>
                <a:cubicBezTo>
                  <a:pt x="315516" y="135221"/>
                  <a:pt x="307346" y="136629"/>
                  <a:pt x="300022" y="139446"/>
                </a:cubicBezTo>
                <a:cubicBezTo>
                  <a:pt x="292697" y="142264"/>
                  <a:pt x="286218" y="146489"/>
                  <a:pt x="280583" y="152123"/>
                </a:cubicBezTo>
                <a:cubicBezTo>
                  <a:pt x="274950" y="157758"/>
                  <a:pt x="270160" y="163533"/>
                  <a:pt x="266216" y="169449"/>
                </a:cubicBezTo>
                <a:cubicBezTo>
                  <a:pt x="262272" y="175364"/>
                  <a:pt x="258046" y="182642"/>
                  <a:pt x="253539" y="191281"/>
                </a:cubicBezTo>
                <a:cubicBezTo>
                  <a:pt x="247529" y="202925"/>
                  <a:pt x="240205" y="218983"/>
                  <a:pt x="231566" y="239454"/>
                </a:cubicBezTo>
                <a:cubicBezTo>
                  <a:pt x="226119" y="251849"/>
                  <a:pt x="221471" y="262272"/>
                  <a:pt x="217621" y="270723"/>
                </a:cubicBezTo>
                <a:cubicBezTo>
                  <a:pt x="213771" y="279175"/>
                  <a:pt x="208701" y="289035"/>
                  <a:pt x="202409" y="300303"/>
                </a:cubicBezTo>
                <a:cubicBezTo>
                  <a:pt x="196117" y="311572"/>
                  <a:pt x="190108" y="320962"/>
                  <a:pt x="184379" y="328474"/>
                </a:cubicBezTo>
                <a:cubicBezTo>
                  <a:pt x="178651" y="335986"/>
                  <a:pt x="171702" y="343780"/>
                  <a:pt x="163533" y="351856"/>
                </a:cubicBezTo>
                <a:cubicBezTo>
                  <a:pt x="155363" y="359932"/>
                  <a:pt x="146912" y="366364"/>
                  <a:pt x="138179" y="371153"/>
                </a:cubicBezTo>
                <a:cubicBezTo>
                  <a:pt x="129446" y="375942"/>
                  <a:pt x="119445" y="379886"/>
                  <a:pt x="108177" y="382985"/>
                </a:cubicBezTo>
                <a:cubicBezTo>
                  <a:pt x="96909" y="386084"/>
                  <a:pt x="84889" y="387633"/>
                  <a:pt x="72118" y="387633"/>
                </a:cubicBezTo>
                <a:lnTo>
                  <a:pt x="9015" y="387633"/>
                </a:lnTo>
                <a:cubicBezTo>
                  <a:pt x="6385" y="387633"/>
                  <a:pt x="4226" y="386788"/>
                  <a:pt x="2535" y="385098"/>
                </a:cubicBezTo>
                <a:cubicBezTo>
                  <a:pt x="845" y="383408"/>
                  <a:pt x="0" y="381248"/>
                  <a:pt x="0" y="378619"/>
                </a:cubicBezTo>
                <a:lnTo>
                  <a:pt x="0" y="324530"/>
                </a:lnTo>
                <a:cubicBezTo>
                  <a:pt x="0" y="321901"/>
                  <a:pt x="845" y="319741"/>
                  <a:pt x="2535" y="318051"/>
                </a:cubicBezTo>
                <a:cubicBezTo>
                  <a:pt x="4226" y="316360"/>
                  <a:pt x="6385" y="315515"/>
                  <a:pt x="9015" y="315515"/>
                </a:cubicBezTo>
                <a:lnTo>
                  <a:pt x="72118" y="315515"/>
                </a:lnTo>
                <a:cubicBezTo>
                  <a:pt x="81133" y="315515"/>
                  <a:pt x="89302" y="314107"/>
                  <a:pt x="96627" y="311290"/>
                </a:cubicBezTo>
                <a:cubicBezTo>
                  <a:pt x="103951" y="308473"/>
                  <a:pt x="110430" y="304247"/>
                  <a:pt x="116064" y="298613"/>
                </a:cubicBezTo>
                <a:cubicBezTo>
                  <a:pt x="121699" y="292978"/>
                  <a:pt x="126488" y="287204"/>
                  <a:pt x="130432" y="281288"/>
                </a:cubicBezTo>
                <a:cubicBezTo>
                  <a:pt x="134376" y="275372"/>
                  <a:pt x="138601" y="268094"/>
                  <a:pt x="143109" y="259455"/>
                </a:cubicBezTo>
                <a:cubicBezTo>
                  <a:pt x="149119" y="247811"/>
                  <a:pt x="156443" y="231753"/>
                  <a:pt x="165082" y="211283"/>
                </a:cubicBezTo>
                <a:cubicBezTo>
                  <a:pt x="170529" y="198887"/>
                  <a:pt x="175177" y="188464"/>
                  <a:pt x="179027" y="180013"/>
                </a:cubicBezTo>
                <a:cubicBezTo>
                  <a:pt x="182877" y="171561"/>
                  <a:pt x="187948" y="161702"/>
                  <a:pt x="194239" y="150433"/>
                </a:cubicBezTo>
                <a:cubicBezTo>
                  <a:pt x="200531" y="139165"/>
                  <a:pt x="206540" y="129774"/>
                  <a:pt x="212269" y="122262"/>
                </a:cubicBezTo>
                <a:cubicBezTo>
                  <a:pt x="217997" y="114750"/>
                  <a:pt x="224946" y="106956"/>
                  <a:pt x="233115" y="98880"/>
                </a:cubicBezTo>
                <a:cubicBezTo>
                  <a:pt x="241285" y="90804"/>
                  <a:pt x="249737" y="84372"/>
                  <a:pt x="258469" y="79583"/>
                </a:cubicBezTo>
                <a:cubicBezTo>
                  <a:pt x="267202" y="74794"/>
                  <a:pt x="277203" y="70850"/>
                  <a:pt x="288471" y="67751"/>
                </a:cubicBezTo>
                <a:cubicBezTo>
                  <a:pt x="299740" y="64652"/>
                  <a:pt x="311759" y="63103"/>
                  <a:pt x="324530" y="63103"/>
                </a:cubicBezTo>
                <a:lnTo>
                  <a:pt x="396648" y="63103"/>
                </a:lnTo>
                <a:lnTo>
                  <a:pt x="396648" y="9014"/>
                </a:lnTo>
                <a:cubicBezTo>
                  <a:pt x="396648" y="6385"/>
                  <a:pt x="397493" y="4225"/>
                  <a:pt x="399184" y="2535"/>
                </a:cubicBezTo>
                <a:cubicBezTo>
                  <a:pt x="400874" y="845"/>
                  <a:pt x="403034" y="0"/>
                  <a:pt x="40566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48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7633</TotalTime>
  <Words>306</Words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Flower PowerPoint Diagram w/ 4 Petals</vt:lpstr>
      <vt:lpstr>Flower PowerPoint Diagram w/ 4 Petals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 Diagram with 4 Petals for PowerPoint</dc:title>
  <dc:creator>PresentationGo.com</dc:creator>
  <dc:description>© Copyright PresentationGo.com</dc:description>
  <dcterms:created xsi:type="dcterms:W3CDTF">2014-11-26T05:14:11Z</dcterms:created>
  <dcterms:modified xsi:type="dcterms:W3CDTF">2017-04-05T15:34:12Z</dcterms:modified>
</cp:coreProperties>
</file>