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FC6F4-C61A-4CE8-AF5D-53AFD17BCE01}" type="datetimeFigureOut">
              <a:rPr lang="ar-AE" smtClean="0"/>
              <a:t>17/04/1437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12E89-8125-4B80-9F4F-BB8AD4819AB7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صور منوعه للبطاقات\5e4ec1a380267c4af81c24b733819896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344"/>
          <a:stretch>
            <a:fillRect/>
          </a:stretch>
        </p:blipFill>
        <p:spPr bwMode="auto">
          <a:xfrm>
            <a:off x="5148064" y="188640"/>
            <a:ext cx="3475305" cy="6480720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</a:ln>
        </p:spPr>
      </p:pic>
      <p:pic>
        <p:nvPicPr>
          <p:cNvPr id="5" name="Picture 2" descr="C:\Users\Admin\Desktop\صور منوعه للبطاقات\5e4ec1a380267c4af81c24b733819896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344"/>
          <a:stretch>
            <a:fillRect/>
          </a:stretch>
        </p:blipFill>
        <p:spPr bwMode="auto">
          <a:xfrm>
            <a:off x="611560" y="188640"/>
            <a:ext cx="3475305" cy="6480720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صور منوعه للبطاقات\11b5259a9f387b7048cd37191b2f072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260648"/>
            <a:ext cx="3600400" cy="6381328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</a:ln>
        </p:spPr>
      </p:pic>
      <p:pic>
        <p:nvPicPr>
          <p:cNvPr id="6" name="Picture 2" descr="C:\Users\Admin\Desktop\صور منوعه للبطاقات\11b5259a9f387b7048cd37191b2f072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60648"/>
            <a:ext cx="3600400" cy="6381328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صور منوعه للبطاقات\e34f084f24b9eb48e5c91db9d476f73b.jpg"/>
          <p:cNvPicPr>
            <a:picLocks noChangeAspect="1" noChangeArrowheads="1"/>
          </p:cNvPicPr>
          <p:nvPr/>
        </p:nvPicPr>
        <p:blipFill>
          <a:blip r:embed="rId2" cstate="print"/>
          <a:srcRect l="72598" r="3778" b="10774"/>
          <a:stretch>
            <a:fillRect/>
          </a:stretch>
        </p:blipFill>
        <p:spPr bwMode="auto">
          <a:xfrm>
            <a:off x="5292081" y="260649"/>
            <a:ext cx="3240360" cy="6336704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</a:ln>
        </p:spPr>
      </p:pic>
      <p:pic>
        <p:nvPicPr>
          <p:cNvPr id="5" name="Picture 2" descr="C:\Users\Admin\Desktop\صور منوعه للبطاقات\e34f084f24b9eb48e5c91db9d476f73b.jpg"/>
          <p:cNvPicPr>
            <a:picLocks noChangeAspect="1" noChangeArrowheads="1"/>
          </p:cNvPicPr>
          <p:nvPr/>
        </p:nvPicPr>
        <p:blipFill>
          <a:blip r:embed="rId2" cstate="print"/>
          <a:srcRect l="72598" r="3778" b="10774"/>
          <a:stretch>
            <a:fillRect/>
          </a:stretch>
        </p:blipFill>
        <p:spPr bwMode="auto">
          <a:xfrm>
            <a:off x="1331640" y="260648"/>
            <a:ext cx="3240360" cy="6336704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صور منوعه للبطاقات\e34f084f24b9eb48e5c91db9d476f73b.jpg"/>
          <p:cNvPicPr>
            <a:picLocks noChangeAspect="1" noChangeArrowheads="1"/>
          </p:cNvPicPr>
          <p:nvPr/>
        </p:nvPicPr>
        <p:blipFill>
          <a:blip r:embed="rId2" cstate="print"/>
          <a:srcRect l="26375" r="51027" b="8991"/>
          <a:stretch>
            <a:fillRect/>
          </a:stretch>
        </p:blipFill>
        <p:spPr bwMode="auto">
          <a:xfrm>
            <a:off x="899592" y="260648"/>
            <a:ext cx="3384376" cy="6336704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</a:ln>
        </p:spPr>
      </p:pic>
      <p:pic>
        <p:nvPicPr>
          <p:cNvPr id="6" name="Picture 2" descr="C:\Users\Admin\Desktop\صور منوعه للبطاقات\e34f084f24b9eb48e5c91db9d476f73b.jpg"/>
          <p:cNvPicPr>
            <a:picLocks noChangeAspect="1" noChangeArrowheads="1"/>
          </p:cNvPicPr>
          <p:nvPr/>
        </p:nvPicPr>
        <p:blipFill>
          <a:blip r:embed="rId2" cstate="print"/>
          <a:srcRect l="26375" r="51027" b="8991"/>
          <a:stretch>
            <a:fillRect/>
          </a:stretch>
        </p:blipFill>
        <p:spPr bwMode="auto">
          <a:xfrm>
            <a:off x="5076056" y="260648"/>
            <a:ext cx="3384376" cy="6336704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عرض على الشاشة (3:4)‏</PresentationFormat>
  <Paragraphs>0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سمة Office</vt:lpstr>
      <vt:lpstr>الشريحة 1</vt:lpstr>
      <vt:lpstr>الشريحة 2</vt:lpstr>
      <vt:lpstr>الشريحة 3</vt:lpstr>
      <vt:lpstr>الشريحة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2</cp:revision>
  <dcterms:created xsi:type="dcterms:W3CDTF">2016-01-27T17:46:47Z</dcterms:created>
  <dcterms:modified xsi:type="dcterms:W3CDTF">2016-01-27T18:04:04Z</dcterms:modified>
</cp:coreProperties>
</file>