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8" r:id="rId1"/>
    <p:sldMasterId id="2147483690" r:id="rId2"/>
  </p:sldMasterIdLst>
  <p:sldIdLst>
    <p:sldId id="262" r:id="rId3"/>
    <p:sldId id="367" r:id="rId4"/>
    <p:sldId id="256" r:id="rId5"/>
    <p:sldId id="368" r:id="rId6"/>
    <p:sldId id="299" r:id="rId7"/>
    <p:sldId id="301" r:id="rId8"/>
    <p:sldId id="307" r:id="rId9"/>
    <p:sldId id="322" r:id="rId10"/>
    <p:sldId id="261" r:id="rId11"/>
    <p:sldId id="346" r:id="rId12"/>
    <p:sldId id="347" r:id="rId13"/>
    <p:sldId id="348" r:id="rId14"/>
    <p:sldId id="366" r:id="rId15"/>
    <p:sldId id="263" r:id="rId16"/>
    <p:sldId id="343" r:id="rId17"/>
    <p:sldId id="364" r:id="rId18"/>
    <p:sldId id="361" r:id="rId19"/>
    <p:sldId id="344" r:id="rId20"/>
    <p:sldId id="286" r:id="rId21"/>
    <p:sldId id="345" r:id="rId22"/>
    <p:sldId id="338" r:id="rId23"/>
    <p:sldId id="352" r:id="rId24"/>
    <p:sldId id="349" r:id="rId25"/>
    <p:sldId id="350" r:id="rId26"/>
    <p:sldId id="362" r:id="rId27"/>
    <p:sldId id="351" r:id="rId28"/>
    <p:sldId id="297" r:id="rId29"/>
    <p:sldId id="306" r:id="rId30"/>
    <p:sldId id="363" r:id="rId31"/>
    <p:sldId id="353" r:id="rId32"/>
    <p:sldId id="354" r:id="rId33"/>
    <p:sldId id="304" r:id="rId34"/>
    <p:sldId id="342" r:id="rId35"/>
    <p:sldId id="357" r:id="rId36"/>
    <p:sldId id="355" r:id="rId37"/>
    <p:sldId id="365" r:id="rId38"/>
    <p:sldId id="356" r:id="rId39"/>
    <p:sldId id="335" r:id="rId40"/>
    <p:sldId id="281" r:id="rId41"/>
    <p:sldId id="282" r:id="rId42"/>
    <p:sldId id="358" r:id="rId43"/>
    <p:sldId id="359" r:id="rId44"/>
    <p:sldId id="283" r:id="rId45"/>
    <p:sldId id="285" r:id="rId4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539356"/>
    <a:srgbClr val="BD0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1E471D-472E-409F-B4B5-F4FB68D22B38}" v="128" dt="2021-08-24T01:08:54.6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368" autoAdjust="0"/>
    <p:restoredTop sz="94660"/>
  </p:normalViewPr>
  <p:slideViewPr>
    <p:cSldViewPr snapToGrid="0">
      <p:cViewPr varScale="1">
        <p:scale>
          <a:sx n="68" d="100"/>
          <a:sy n="68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od ali" userId="bfabe3cde01fd7ce" providerId="LiveId" clId="{571E471D-472E-409F-B4B5-F4FB68D22B38}"/>
    <pc:docChg chg="undo custSel addSld delSld modSld">
      <pc:chgData name="ngod ali" userId="bfabe3cde01fd7ce" providerId="LiveId" clId="{571E471D-472E-409F-B4B5-F4FB68D22B38}" dt="2021-08-24T01:31:27.290" v="389" actId="1076"/>
      <pc:docMkLst>
        <pc:docMk/>
      </pc:docMkLst>
      <pc:sldChg chg="del">
        <pc:chgData name="ngod ali" userId="bfabe3cde01fd7ce" providerId="LiveId" clId="{571E471D-472E-409F-B4B5-F4FB68D22B38}" dt="2021-08-24T01:04:30.118" v="318" actId="47"/>
        <pc:sldMkLst>
          <pc:docMk/>
          <pc:sldMk cId="2831976559" sldId="257"/>
        </pc:sldMkLst>
      </pc:sldChg>
      <pc:sldChg chg="delSp del mod">
        <pc:chgData name="ngod ali" userId="bfabe3cde01fd7ce" providerId="LiveId" clId="{571E471D-472E-409F-B4B5-F4FB68D22B38}" dt="2021-08-24T01:08:18.214" v="363" actId="47"/>
        <pc:sldMkLst>
          <pc:docMk/>
          <pc:sldMk cId="1016005486" sldId="258"/>
        </pc:sldMkLst>
        <pc:grpChg chg="del">
          <ac:chgData name="ngod ali" userId="bfabe3cde01fd7ce" providerId="LiveId" clId="{571E471D-472E-409F-B4B5-F4FB68D22B38}" dt="2021-08-24T01:08:15.988" v="362" actId="21"/>
          <ac:grpSpMkLst>
            <pc:docMk/>
            <pc:sldMk cId="1016005486" sldId="258"/>
            <ac:grpSpMk id="7" creationId="{2627B393-6F6D-4B25-B61B-386DD46242F4}"/>
          </ac:grpSpMkLst>
        </pc:grpChg>
      </pc:sldChg>
      <pc:sldChg chg="modSp">
        <pc:chgData name="ngod ali" userId="bfabe3cde01fd7ce" providerId="LiveId" clId="{571E471D-472E-409F-B4B5-F4FB68D22B38}" dt="2021-08-24T00:52:47.334" v="73" actId="1076"/>
        <pc:sldMkLst>
          <pc:docMk/>
          <pc:sldMk cId="1332511638" sldId="263"/>
        </pc:sldMkLst>
        <pc:grpChg chg="mod">
          <ac:chgData name="ngod ali" userId="bfabe3cde01fd7ce" providerId="LiveId" clId="{571E471D-472E-409F-B4B5-F4FB68D22B38}" dt="2021-08-24T00:52:47.334" v="73" actId="1076"/>
          <ac:grpSpMkLst>
            <pc:docMk/>
            <pc:sldMk cId="1332511638" sldId="263"/>
            <ac:grpSpMk id="19" creationId="{09E7592A-E384-4BFE-9AE2-38EAECF94F32}"/>
          </ac:grpSpMkLst>
        </pc:grpChg>
        <pc:grpChg chg="mod">
          <ac:chgData name="ngod ali" userId="bfabe3cde01fd7ce" providerId="LiveId" clId="{571E471D-472E-409F-B4B5-F4FB68D22B38}" dt="2021-08-24T00:52:47.334" v="73" actId="1076"/>
          <ac:grpSpMkLst>
            <pc:docMk/>
            <pc:sldMk cId="1332511638" sldId="263"/>
            <ac:grpSpMk id="22" creationId="{009CE9F9-C89B-4B1C-9720-A07692D18830}"/>
          </ac:grpSpMkLst>
        </pc:grpChg>
        <pc:picChg chg="mod">
          <ac:chgData name="ngod ali" userId="bfabe3cde01fd7ce" providerId="LiveId" clId="{571E471D-472E-409F-B4B5-F4FB68D22B38}" dt="2021-08-24T00:52:47.334" v="73" actId="1076"/>
          <ac:picMkLst>
            <pc:docMk/>
            <pc:sldMk cId="1332511638" sldId="263"/>
            <ac:picMk id="4" creationId="{031F4073-4FBA-4379-8645-30D50DB5B998}"/>
          </ac:picMkLst>
        </pc:picChg>
        <pc:picChg chg="mod">
          <ac:chgData name="ngod ali" userId="bfabe3cde01fd7ce" providerId="LiveId" clId="{571E471D-472E-409F-B4B5-F4FB68D22B38}" dt="2021-08-24T00:52:47.334" v="73" actId="1076"/>
          <ac:picMkLst>
            <pc:docMk/>
            <pc:sldMk cId="1332511638" sldId="263"/>
            <ac:picMk id="23" creationId="{415A5A77-8249-4686-80D8-67B4C5CFD4E7}"/>
          </ac:picMkLst>
        </pc:picChg>
        <pc:picChg chg="mod">
          <ac:chgData name="ngod ali" userId="bfabe3cde01fd7ce" providerId="LiveId" clId="{571E471D-472E-409F-B4B5-F4FB68D22B38}" dt="2021-08-24T00:52:47.334" v="73" actId="1076"/>
          <ac:picMkLst>
            <pc:docMk/>
            <pc:sldMk cId="1332511638" sldId="263"/>
            <ac:picMk id="24" creationId="{C6260B0A-91FE-4F11-B716-514D964540FF}"/>
          </ac:picMkLst>
        </pc:picChg>
      </pc:sldChg>
      <pc:sldChg chg="addSp delSp modSp mod">
        <pc:chgData name="ngod ali" userId="bfabe3cde01fd7ce" providerId="LiveId" clId="{571E471D-472E-409F-B4B5-F4FB68D22B38}" dt="2021-08-24T01:01:52.913" v="219" actId="1076"/>
        <pc:sldMkLst>
          <pc:docMk/>
          <pc:sldMk cId="1851267523" sldId="281"/>
        </pc:sldMkLst>
        <pc:spChg chg="mod">
          <ac:chgData name="ngod ali" userId="bfabe3cde01fd7ce" providerId="LiveId" clId="{571E471D-472E-409F-B4B5-F4FB68D22B38}" dt="2021-08-24T01:01:45.987" v="215" actId="1076"/>
          <ac:spMkLst>
            <pc:docMk/>
            <pc:sldMk cId="1851267523" sldId="281"/>
            <ac:spMk id="5" creationId="{3E998CF0-78C5-4801-B33B-F29683B6D588}"/>
          </ac:spMkLst>
        </pc:spChg>
        <pc:spChg chg="add mod">
          <ac:chgData name="ngod ali" userId="bfabe3cde01fd7ce" providerId="LiveId" clId="{571E471D-472E-409F-B4B5-F4FB68D22B38}" dt="2021-08-24T01:01:40.624" v="213"/>
          <ac:spMkLst>
            <pc:docMk/>
            <pc:sldMk cId="1851267523" sldId="281"/>
            <ac:spMk id="9" creationId="{CBA57B85-3E06-4BFA-84A2-A0FF22D77829}"/>
          </ac:spMkLst>
        </pc:spChg>
        <pc:grpChg chg="del">
          <ac:chgData name="ngod ali" userId="bfabe3cde01fd7ce" providerId="LiveId" clId="{571E471D-472E-409F-B4B5-F4FB68D22B38}" dt="2021-08-24T01:01:43.311" v="214" actId="478"/>
          <ac:grpSpMkLst>
            <pc:docMk/>
            <pc:sldMk cId="1851267523" sldId="281"/>
            <ac:grpSpMk id="8" creationId="{F5358ABD-E44F-49E0-9F3F-CAD3F1EC8673}"/>
          </ac:grpSpMkLst>
        </pc:grpChg>
        <pc:picChg chg="mod">
          <ac:chgData name="ngod ali" userId="bfabe3cde01fd7ce" providerId="LiveId" clId="{571E471D-472E-409F-B4B5-F4FB68D22B38}" dt="2021-08-24T01:01:52.913" v="219" actId="1076"/>
          <ac:picMkLst>
            <pc:docMk/>
            <pc:sldMk cId="1851267523" sldId="281"/>
            <ac:picMk id="7" creationId="{F63DF756-6CEF-42B5-BF27-A37C9CBA8EAE}"/>
          </ac:picMkLst>
        </pc:picChg>
      </pc:sldChg>
      <pc:sldChg chg="delSp modSp mod">
        <pc:chgData name="ngod ali" userId="bfabe3cde01fd7ce" providerId="LiveId" clId="{571E471D-472E-409F-B4B5-F4FB68D22B38}" dt="2021-08-24T01:04:03.816" v="317" actId="207"/>
        <pc:sldMkLst>
          <pc:docMk/>
          <pc:sldMk cId="1349774769" sldId="282"/>
        </pc:sldMkLst>
        <pc:spChg chg="mod">
          <ac:chgData name="ngod ali" userId="bfabe3cde01fd7ce" providerId="LiveId" clId="{571E471D-472E-409F-B4B5-F4FB68D22B38}" dt="2021-08-24T01:04:03.816" v="317" actId="207"/>
          <ac:spMkLst>
            <pc:docMk/>
            <pc:sldMk cId="1349774769" sldId="282"/>
            <ac:spMk id="13" creationId="{855C3A51-70C2-47C0-878F-79E1E75AE596}"/>
          </ac:spMkLst>
        </pc:spChg>
        <pc:grpChg chg="del">
          <ac:chgData name="ngod ali" userId="bfabe3cde01fd7ce" providerId="LiveId" clId="{571E471D-472E-409F-B4B5-F4FB68D22B38}" dt="2021-08-24T01:01:56.198" v="220" actId="478"/>
          <ac:grpSpMkLst>
            <pc:docMk/>
            <pc:sldMk cId="1349774769" sldId="282"/>
            <ac:grpSpMk id="9" creationId="{BAA24803-8A4E-4975-826A-224DBD9300A7}"/>
          </ac:grpSpMkLst>
        </pc:grpChg>
        <pc:picChg chg="mod">
          <ac:chgData name="ngod ali" userId="bfabe3cde01fd7ce" providerId="LiveId" clId="{571E471D-472E-409F-B4B5-F4FB68D22B38}" dt="2021-08-24T01:04:00.501" v="316" actId="1076"/>
          <ac:picMkLst>
            <pc:docMk/>
            <pc:sldMk cId="1349774769" sldId="282"/>
            <ac:picMk id="7" creationId="{2875CDDF-1E34-49CC-9B94-0321FDCC9F61}"/>
          </ac:picMkLst>
        </pc:picChg>
      </pc:sldChg>
      <pc:sldChg chg="delSp modSp mod">
        <pc:chgData name="ngod ali" userId="bfabe3cde01fd7ce" providerId="LiveId" clId="{571E471D-472E-409F-B4B5-F4FB68D22B38}" dt="2021-08-24T01:03:33.240" v="303" actId="14100"/>
        <pc:sldMkLst>
          <pc:docMk/>
          <pc:sldMk cId="899717769" sldId="283"/>
        </pc:sldMkLst>
        <pc:spChg chg="mod">
          <ac:chgData name="ngod ali" userId="bfabe3cde01fd7ce" providerId="LiveId" clId="{571E471D-472E-409F-B4B5-F4FB68D22B38}" dt="2021-08-24T01:03:33.240" v="303" actId="14100"/>
          <ac:spMkLst>
            <pc:docMk/>
            <pc:sldMk cId="899717769" sldId="283"/>
            <ac:spMk id="8" creationId="{8535766D-2B0D-4D68-9C04-31479B18EDDF}"/>
          </ac:spMkLst>
        </pc:spChg>
        <pc:grpChg chg="del">
          <ac:chgData name="ngod ali" userId="bfabe3cde01fd7ce" providerId="LiveId" clId="{571E471D-472E-409F-B4B5-F4FB68D22B38}" dt="2021-08-24T01:02:39.337" v="267" actId="478"/>
          <ac:grpSpMkLst>
            <pc:docMk/>
            <pc:sldMk cId="899717769" sldId="283"/>
            <ac:grpSpMk id="4" creationId="{B2E8FA26-E3A0-4CF9-8550-01A1C8927F0A}"/>
          </ac:grpSpMkLst>
        </pc:grpChg>
        <pc:picChg chg="mod">
          <ac:chgData name="ngod ali" userId="bfabe3cde01fd7ce" providerId="LiveId" clId="{571E471D-472E-409F-B4B5-F4FB68D22B38}" dt="2021-08-24T01:03:28.727" v="300" actId="1076"/>
          <ac:picMkLst>
            <pc:docMk/>
            <pc:sldMk cId="899717769" sldId="283"/>
            <ac:picMk id="10" creationId="{5B929C27-D68C-44E0-B768-C8B426BD7F94}"/>
          </ac:picMkLst>
        </pc:picChg>
      </pc:sldChg>
      <pc:sldChg chg="addSp delSp modSp mod">
        <pc:chgData name="ngod ali" userId="bfabe3cde01fd7ce" providerId="LiveId" clId="{571E471D-472E-409F-B4B5-F4FB68D22B38}" dt="2021-08-24T01:03:21.582" v="298" actId="207"/>
        <pc:sldMkLst>
          <pc:docMk/>
          <pc:sldMk cId="3759876802" sldId="285"/>
        </pc:sldMkLst>
        <pc:spChg chg="mod">
          <ac:chgData name="ngod ali" userId="bfabe3cde01fd7ce" providerId="LiveId" clId="{571E471D-472E-409F-B4B5-F4FB68D22B38}" dt="2021-08-24T01:03:21.582" v="298" actId="207"/>
          <ac:spMkLst>
            <pc:docMk/>
            <pc:sldMk cId="3759876802" sldId="285"/>
            <ac:spMk id="7" creationId="{8F4E33D0-A6D9-46D5-90BA-28CC2B06E5FF}"/>
          </ac:spMkLst>
        </pc:spChg>
        <pc:spChg chg="add mod">
          <ac:chgData name="ngod ali" userId="bfabe3cde01fd7ce" providerId="LiveId" clId="{571E471D-472E-409F-B4B5-F4FB68D22B38}" dt="2021-08-24T01:03:15.281" v="296" actId="1076"/>
          <ac:spMkLst>
            <pc:docMk/>
            <pc:sldMk cId="3759876802" sldId="285"/>
            <ac:spMk id="8" creationId="{74226EEE-76AC-471A-9550-1EE1C13C90CB}"/>
          </ac:spMkLst>
        </pc:spChg>
        <pc:grpChg chg="del">
          <ac:chgData name="ngod ali" userId="bfabe3cde01fd7ce" providerId="LiveId" clId="{571E471D-472E-409F-B4B5-F4FB68D22B38}" dt="2021-08-24T01:03:00.246" v="290" actId="478"/>
          <ac:grpSpMkLst>
            <pc:docMk/>
            <pc:sldMk cId="3759876802" sldId="285"/>
            <ac:grpSpMk id="4" creationId="{9FBEC46A-3ED8-4712-8368-CE349BB88952}"/>
          </ac:grpSpMkLst>
        </pc:grpChg>
      </pc:sldChg>
      <pc:sldChg chg="modSp mod">
        <pc:chgData name="ngod ali" userId="bfabe3cde01fd7ce" providerId="LiveId" clId="{571E471D-472E-409F-B4B5-F4FB68D22B38}" dt="2021-08-24T00:53:46.788" v="86" actId="1076"/>
        <pc:sldMkLst>
          <pc:docMk/>
          <pc:sldMk cId="2113060353" sldId="286"/>
        </pc:sldMkLst>
        <pc:spChg chg="mod">
          <ac:chgData name="ngod ali" userId="bfabe3cde01fd7ce" providerId="LiveId" clId="{571E471D-472E-409F-B4B5-F4FB68D22B38}" dt="2021-08-24T00:53:39.761" v="83" actId="404"/>
          <ac:spMkLst>
            <pc:docMk/>
            <pc:sldMk cId="2113060353" sldId="286"/>
            <ac:spMk id="8" creationId="{47B8034F-B76D-4829-BB10-147E760D629F}"/>
          </ac:spMkLst>
        </pc:spChg>
        <pc:grpChg chg="mod">
          <ac:chgData name="ngod ali" userId="bfabe3cde01fd7ce" providerId="LiveId" clId="{571E471D-472E-409F-B4B5-F4FB68D22B38}" dt="2021-08-24T00:53:44.424" v="85" actId="1076"/>
          <ac:grpSpMkLst>
            <pc:docMk/>
            <pc:sldMk cId="2113060353" sldId="286"/>
            <ac:grpSpMk id="9" creationId="{58137F92-0324-4D6D-9011-03CD088B4861}"/>
          </ac:grpSpMkLst>
        </pc:grpChg>
        <pc:picChg chg="mod">
          <ac:chgData name="ngod ali" userId="bfabe3cde01fd7ce" providerId="LiveId" clId="{571E471D-472E-409F-B4B5-F4FB68D22B38}" dt="2021-08-24T00:53:46.788" v="86" actId="1076"/>
          <ac:picMkLst>
            <pc:docMk/>
            <pc:sldMk cId="2113060353" sldId="286"/>
            <ac:picMk id="7" creationId="{9F3AD491-2008-489A-94D9-1DC269ED5EBE}"/>
          </ac:picMkLst>
        </pc:picChg>
      </pc:sldChg>
      <pc:sldChg chg="modSp mod">
        <pc:chgData name="ngod ali" userId="bfabe3cde01fd7ce" providerId="LiveId" clId="{571E471D-472E-409F-B4B5-F4FB68D22B38}" dt="2021-08-24T00:56:26.953" v="126" actId="20577"/>
        <pc:sldMkLst>
          <pc:docMk/>
          <pc:sldMk cId="3902305037" sldId="297"/>
        </pc:sldMkLst>
        <pc:spChg chg="mod">
          <ac:chgData name="ngod ali" userId="bfabe3cde01fd7ce" providerId="LiveId" clId="{571E471D-472E-409F-B4B5-F4FB68D22B38}" dt="2021-08-24T00:56:26.953" v="126" actId="20577"/>
          <ac:spMkLst>
            <pc:docMk/>
            <pc:sldMk cId="3902305037" sldId="297"/>
            <ac:spMk id="10" creationId="{E20E8501-1C9B-4DA2-A282-77572C93E8D2}"/>
          </ac:spMkLst>
        </pc:spChg>
        <pc:grpChg chg="mod">
          <ac:chgData name="ngod ali" userId="bfabe3cde01fd7ce" providerId="LiveId" clId="{571E471D-472E-409F-B4B5-F4FB68D22B38}" dt="2021-08-24T00:56:22.541" v="125" actId="1076"/>
          <ac:grpSpMkLst>
            <pc:docMk/>
            <pc:sldMk cId="3902305037" sldId="297"/>
            <ac:grpSpMk id="8" creationId="{A5B675BB-5D7B-4ADF-9415-688D61E28A4D}"/>
          </ac:grpSpMkLst>
        </pc:grpChg>
      </pc:sldChg>
      <pc:sldChg chg="addSp delSp modSp mod">
        <pc:chgData name="ngod ali" userId="bfabe3cde01fd7ce" providerId="LiveId" clId="{571E471D-472E-409F-B4B5-F4FB68D22B38}" dt="2021-08-24T01:05:59.975" v="337" actId="1076"/>
        <pc:sldMkLst>
          <pc:docMk/>
          <pc:sldMk cId="4176666168" sldId="299"/>
        </pc:sldMkLst>
        <pc:grpChg chg="mod">
          <ac:chgData name="ngod ali" userId="bfabe3cde01fd7ce" providerId="LiveId" clId="{571E471D-472E-409F-B4B5-F4FB68D22B38}" dt="2021-08-24T01:05:59.975" v="337" actId="1076"/>
          <ac:grpSpMkLst>
            <pc:docMk/>
            <pc:sldMk cId="4176666168" sldId="299"/>
            <ac:grpSpMk id="10" creationId="{429C50CD-22A3-4763-81CA-EB436453E324}"/>
          </ac:grpSpMkLst>
        </pc:grpChg>
        <pc:picChg chg="add del mod">
          <ac:chgData name="ngod ali" userId="bfabe3cde01fd7ce" providerId="LiveId" clId="{571E471D-472E-409F-B4B5-F4FB68D22B38}" dt="2021-08-24T01:05:40.082" v="333" actId="21"/>
          <ac:picMkLst>
            <pc:docMk/>
            <pc:sldMk cId="4176666168" sldId="299"/>
            <ac:picMk id="6" creationId="{1D8BB5BA-607D-49D9-AA1C-789D948CF934}"/>
          </ac:picMkLst>
        </pc:picChg>
      </pc:sldChg>
      <pc:sldChg chg="modSp mod">
        <pc:chgData name="ngod ali" userId="bfabe3cde01fd7ce" providerId="LiveId" clId="{571E471D-472E-409F-B4B5-F4FB68D22B38}" dt="2021-08-24T01:06:10.123" v="338" actId="1076"/>
        <pc:sldMkLst>
          <pc:docMk/>
          <pc:sldMk cId="3448198322" sldId="301"/>
        </pc:sldMkLst>
        <pc:grpChg chg="mod">
          <ac:chgData name="ngod ali" userId="bfabe3cde01fd7ce" providerId="LiveId" clId="{571E471D-472E-409F-B4B5-F4FB68D22B38}" dt="2021-08-24T01:06:10.123" v="338" actId="1076"/>
          <ac:grpSpMkLst>
            <pc:docMk/>
            <pc:sldMk cId="3448198322" sldId="301"/>
            <ac:grpSpMk id="19" creationId="{8825EF59-D540-4094-8BB6-A419C4A9ABE3}"/>
          </ac:grpSpMkLst>
        </pc:grpChg>
      </pc:sldChg>
      <pc:sldChg chg="modSp mod">
        <pc:chgData name="ngod ali" userId="bfabe3cde01fd7ce" providerId="LiveId" clId="{571E471D-472E-409F-B4B5-F4FB68D22B38}" dt="2021-08-24T00:58:12.512" v="161" actId="1076"/>
        <pc:sldMkLst>
          <pc:docMk/>
          <pc:sldMk cId="3961046382" sldId="304"/>
        </pc:sldMkLst>
        <pc:grpChg chg="mod">
          <ac:chgData name="ngod ali" userId="bfabe3cde01fd7ce" providerId="LiveId" clId="{571E471D-472E-409F-B4B5-F4FB68D22B38}" dt="2021-08-24T00:58:12.512" v="161" actId="1076"/>
          <ac:grpSpMkLst>
            <pc:docMk/>
            <pc:sldMk cId="3961046382" sldId="304"/>
            <ac:grpSpMk id="8" creationId="{A5B675BB-5D7B-4ADF-9415-688D61E28A4D}"/>
          </ac:grpSpMkLst>
        </pc:grpChg>
      </pc:sldChg>
      <pc:sldChg chg="modSp mod">
        <pc:chgData name="ngod ali" userId="bfabe3cde01fd7ce" providerId="LiveId" clId="{571E471D-472E-409F-B4B5-F4FB68D22B38}" dt="2021-08-24T00:56:35.654" v="128" actId="1076"/>
        <pc:sldMkLst>
          <pc:docMk/>
          <pc:sldMk cId="1683551281" sldId="306"/>
        </pc:sldMkLst>
        <pc:spChg chg="mod">
          <ac:chgData name="ngod ali" userId="bfabe3cde01fd7ce" providerId="LiveId" clId="{571E471D-472E-409F-B4B5-F4FB68D22B38}" dt="2021-08-24T00:56:34.398" v="127" actId="1076"/>
          <ac:spMkLst>
            <pc:docMk/>
            <pc:sldMk cId="1683551281" sldId="306"/>
            <ac:spMk id="6" creationId="{F7BEFC26-05F4-434C-A0E7-B24F272D80AB}"/>
          </ac:spMkLst>
        </pc:spChg>
        <pc:picChg chg="mod">
          <ac:chgData name="ngod ali" userId="bfabe3cde01fd7ce" providerId="LiveId" clId="{571E471D-472E-409F-B4B5-F4FB68D22B38}" dt="2021-08-24T00:56:35.654" v="128" actId="1076"/>
          <ac:picMkLst>
            <pc:docMk/>
            <pc:sldMk cId="1683551281" sldId="306"/>
            <ac:picMk id="7" creationId="{59CCAB0A-172D-4199-9211-15B030C20595}"/>
          </ac:picMkLst>
        </pc:picChg>
      </pc:sldChg>
      <pc:sldChg chg="modSp add mod">
        <pc:chgData name="ngod ali" userId="bfabe3cde01fd7ce" providerId="LiveId" clId="{571E471D-472E-409F-B4B5-F4FB68D22B38}" dt="2021-08-24T01:07:29.790" v="348" actId="1076"/>
        <pc:sldMkLst>
          <pc:docMk/>
          <pc:sldMk cId="275309724" sldId="307"/>
        </pc:sldMkLst>
        <pc:spChg chg="mod">
          <ac:chgData name="ngod ali" userId="bfabe3cde01fd7ce" providerId="LiveId" clId="{571E471D-472E-409F-B4B5-F4FB68D22B38}" dt="2021-08-24T01:07:11.473" v="344" actId="207"/>
          <ac:spMkLst>
            <pc:docMk/>
            <pc:sldMk cId="275309724" sldId="307"/>
            <ac:spMk id="30" creationId="{B6C5A8B2-9182-47AB-B1F7-A21BEC15650A}"/>
          </ac:spMkLst>
        </pc:spChg>
        <pc:spChg chg="mod">
          <ac:chgData name="ngod ali" userId="bfabe3cde01fd7ce" providerId="LiveId" clId="{571E471D-472E-409F-B4B5-F4FB68D22B38}" dt="2021-08-24T01:07:29.790" v="348" actId="1076"/>
          <ac:spMkLst>
            <pc:docMk/>
            <pc:sldMk cId="275309724" sldId="307"/>
            <ac:spMk id="34" creationId="{8E85D4D9-1E53-4F51-ABAD-ADAF78F39E4D}"/>
          </ac:spMkLst>
        </pc:spChg>
        <pc:grpChg chg="mod">
          <ac:chgData name="ngod ali" userId="bfabe3cde01fd7ce" providerId="LiveId" clId="{571E471D-472E-409F-B4B5-F4FB68D22B38}" dt="2021-08-24T01:07:26.412" v="347" actId="1076"/>
          <ac:grpSpMkLst>
            <pc:docMk/>
            <pc:sldMk cId="275309724" sldId="307"/>
            <ac:grpSpMk id="6" creationId="{852E313D-5972-4732-91FF-B6B6F84298D6}"/>
          </ac:grpSpMkLst>
        </pc:grpChg>
        <pc:picChg chg="mod">
          <ac:chgData name="ngod ali" userId="bfabe3cde01fd7ce" providerId="LiveId" clId="{571E471D-472E-409F-B4B5-F4FB68D22B38}" dt="2021-08-24T01:07:26.412" v="347" actId="1076"/>
          <ac:picMkLst>
            <pc:docMk/>
            <pc:sldMk cId="275309724" sldId="307"/>
            <ac:picMk id="10246" creationId="{5272ED3C-B92B-4339-8E62-30D5223E9F12}"/>
          </ac:picMkLst>
        </pc:picChg>
      </pc:sldChg>
      <pc:sldChg chg="addSp delSp modSp add mod">
        <pc:chgData name="ngod ali" userId="bfabe3cde01fd7ce" providerId="LiveId" clId="{571E471D-472E-409F-B4B5-F4FB68D22B38}" dt="2021-08-24T01:31:27.290" v="389" actId="1076"/>
        <pc:sldMkLst>
          <pc:docMk/>
          <pc:sldMk cId="1740510444" sldId="322"/>
        </pc:sldMkLst>
        <pc:spChg chg="mod">
          <ac:chgData name="ngod ali" userId="bfabe3cde01fd7ce" providerId="LiveId" clId="{571E471D-472E-409F-B4B5-F4FB68D22B38}" dt="2021-08-24T01:07:40.197" v="350" actId="1076"/>
          <ac:spMkLst>
            <pc:docMk/>
            <pc:sldMk cId="1740510444" sldId="322"/>
            <ac:spMk id="2" creationId="{B4A6C721-83DF-4AD6-806E-037EF310BC64}"/>
          </ac:spMkLst>
        </pc:spChg>
        <pc:spChg chg="mod">
          <ac:chgData name="ngod ali" userId="bfabe3cde01fd7ce" providerId="LiveId" clId="{571E471D-472E-409F-B4B5-F4FB68D22B38}" dt="2021-08-24T01:31:27.290" v="389" actId="1076"/>
          <ac:spMkLst>
            <pc:docMk/>
            <pc:sldMk cId="1740510444" sldId="322"/>
            <ac:spMk id="6" creationId="{474F0549-3FB7-4F17-BE11-E1AFDBC58081}"/>
          </ac:spMkLst>
        </pc:spChg>
        <pc:spChg chg="mod">
          <ac:chgData name="ngod ali" userId="bfabe3cde01fd7ce" providerId="LiveId" clId="{571E471D-472E-409F-B4B5-F4FB68D22B38}" dt="2021-08-24T01:08:54.684" v="380" actId="1076"/>
          <ac:spMkLst>
            <pc:docMk/>
            <pc:sldMk cId="1740510444" sldId="322"/>
            <ac:spMk id="9" creationId="{31582E91-BD9B-4415-9383-EECE47B752CD}"/>
          </ac:spMkLst>
        </pc:spChg>
        <pc:grpChg chg="del">
          <ac:chgData name="ngod ali" userId="bfabe3cde01fd7ce" providerId="LiveId" clId="{571E471D-472E-409F-B4B5-F4FB68D22B38}" dt="2021-08-24T01:07:34.623" v="349" actId="478"/>
          <ac:grpSpMkLst>
            <pc:docMk/>
            <pc:sldMk cId="1740510444" sldId="322"/>
            <ac:grpSpMk id="3" creationId="{3FEF5017-CD2D-42D2-9108-445ECA1D3AA1}"/>
          </ac:grpSpMkLst>
        </pc:grpChg>
        <pc:grpChg chg="add mod">
          <ac:chgData name="ngod ali" userId="bfabe3cde01fd7ce" providerId="LiveId" clId="{571E471D-472E-409F-B4B5-F4FB68D22B38}" dt="2021-08-24T01:08:54.684" v="380" actId="1076"/>
          <ac:grpSpMkLst>
            <pc:docMk/>
            <pc:sldMk cId="1740510444" sldId="322"/>
            <ac:grpSpMk id="7" creationId="{B0F630B5-BCB1-43EC-843F-4F97BE6A4241}"/>
          </ac:grpSpMkLst>
        </pc:grpChg>
        <pc:grpChg chg="add del mod">
          <ac:chgData name="ngod ali" userId="bfabe3cde01fd7ce" providerId="LiveId" clId="{571E471D-472E-409F-B4B5-F4FB68D22B38}" dt="2021-08-24T01:08:29.285" v="368" actId="21"/>
          <ac:grpSpMkLst>
            <pc:docMk/>
            <pc:sldMk cId="1740510444" sldId="322"/>
            <ac:grpSpMk id="10" creationId="{A06FEB68-40A3-4AC5-9EFC-4D457BA8A16C}"/>
          </ac:grpSpMkLst>
        </pc:grpChg>
        <pc:grpChg chg="add mod">
          <ac:chgData name="ngod ali" userId="bfabe3cde01fd7ce" providerId="LiveId" clId="{571E471D-472E-409F-B4B5-F4FB68D22B38}" dt="2021-08-24T01:08:54.684" v="380" actId="1076"/>
          <ac:grpSpMkLst>
            <pc:docMk/>
            <pc:sldMk cId="1740510444" sldId="322"/>
            <ac:grpSpMk id="14" creationId="{25BE680A-4896-4F38-99A3-392DCF314128}"/>
          </ac:grpSpMkLst>
        </pc:grpChg>
        <pc:picChg chg="mod">
          <ac:chgData name="ngod ali" userId="bfabe3cde01fd7ce" providerId="LiveId" clId="{571E471D-472E-409F-B4B5-F4FB68D22B38}" dt="2021-08-24T01:08:54.684" v="380" actId="1076"/>
          <ac:picMkLst>
            <pc:docMk/>
            <pc:sldMk cId="1740510444" sldId="322"/>
            <ac:picMk id="8" creationId="{5CCAFD38-667C-438F-B8C8-74395F6C1162}"/>
          </ac:picMkLst>
        </pc:picChg>
        <pc:picChg chg="mod topLvl">
          <ac:chgData name="ngod ali" userId="bfabe3cde01fd7ce" providerId="LiveId" clId="{571E471D-472E-409F-B4B5-F4FB68D22B38}" dt="2021-08-24T01:08:54.684" v="380" actId="1076"/>
          <ac:picMkLst>
            <pc:docMk/>
            <pc:sldMk cId="1740510444" sldId="322"/>
            <ac:picMk id="11" creationId="{9E520D1E-0D87-43A5-81E3-8E3711468397}"/>
          </ac:picMkLst>
        </pc:picChg>
        <pc:picChg chg="del mod topLvl">
          <ac:chgData name="ngod ali" userId="bfabe3cde01fd7ce" providerId="LiveId" clId="{571E471D-472E-409F-B4B5-F4FB68D22B38}" dt="2021-08-24T01:08:29.285" v="368" actId="21"/>
          <ac:picMkLst>
            <pc:docMk/>
            <pc:sldMk cId="1740510444" sldId="322"/>
            <ac:picMk id="12" creationId="{44CC251F-A52D-4CD3-800A-E741840F8879}"/>
          </ac:picMkLst>
        </pc:picChg>
        <pc:picChg chg="add mod">
          <ac:chgData name="ngod ali" userId="bfabe3cde01fd7ce" providerId="LiveId" clId="{571E471D-472E-409F-B4B5-F4FB68D22B38}" dt="2021-08-24T01:08:54.684" v="380" actId="1076"/>
          <ac:picMkLst>
            <pc:docMk/>
            <pc:sldMk cId="1740510444" sldId="322"/>
            <ac:picMk id="13" creationId="{FC16037B-25E1-4EF3-85C7-426986389041}"/>
          </ac:picMkLst>
        </pc:picChg>
      </pc:sldChg>
      <pc:sldChg chg="modSp mod">
        <pc:chgData name="ngod ali" userId="bfabe3cde01fd7ce" providerId="LiveId" clId="{571E471D-472E-409F-B4B5-F4FB68D22B38}" dt="2021-08-24T01:01:02.924" v="212" actId="14100"/>
        <pc:sldMkLst>
          <pc:docMk/>
          <pc:sldMk cId="4213847533" sldId="335"/>
        </pc:sldMkLst>
        <pc:spChg chg="mod">
          <ac:chgData name="ngod ali" userId="bfabe3cde01fd7ce" providerId="LiveId" clId="{571E471D-472E-409F-B4B5-F4FB68D22B38}" dt="2021-08-24T01:00:52.650" v="208" actId="20577"/>
          <ac:spMkLst>
            <pc:docMk/>
            <pc:sldMk cId="4213847533" sldId="335"/>
            <ac:spMk id="10" creationId="{E20E8501-1C9B-4DA2-A282-77572C93E8D2}"/>
          </ac:spMkLst>
        </pc:spChg>
        <pc:grpChg chg="mod">
          <ac:chgData name="ngod ali" userId="bfabe3cde01fd7ce" providerId="LiveId" clId="{571E471D-472E-409F-B4B5-F4FB68D22B38}" dt="2021-08-24T01:01:02.924" v="212" actId="14100"/>
          <ac:grpSpMkLst>
            <pc:docMk/>
            <pc:sldMk cId="4213847533" sldId="335"/>
            <ac:grpSpMk id="8" creationId="{A5B675BB-5D7B-4ADF-9415-688D61E28A4D}"/>
          </ac:grpSpMkLst>
        </pc:grpChg>
      </pc:sldChg>
      <pc:sldChg chg="modSp mod">
        <pc:chgData name="ngod ali" userId="bfabe3cde01fd7ce" providerId="LiveId" clId="{571E471D-472E-409F-B4B5-F4FB68D22B38}" dt="2021-08-24T00:58:24.104" v="165" actId="1076"/>
        <pc:sldMkLst>
          <pc:docMk/>
          <pc:sldMk cId="3184353815" sldId="342"/>
        </pc:sldMkLst>
        <pc:spChg chg="mod">
          <ac:chgData name="ngod ali" userId="bfabe3cde01fd7ce" providerId="LiveId" clId="{571E471D-472E-409F-B4B5-F4FB68D22B38}" dt="2021-08-24T00:58:22.602" v="164" actId="14100"/>
          <ac:spMkLst>
            <pc:docMk/>
            <pc:sldMk cId="3184353815" sldId="342"/>
            <ac:spMk id="8" creationId="{730E87CD-E1D8-4201-99C3-15D78AADCE9C}"/>
          </ac:spMkLst>
        </pc:spChg>
        <pc:picChg chg="mod">
          <ac:chgData name="ngod ali" userId="bfabe3cde01fd7ce" providerId="LiveId" clId="{571E471D-472E-409F-B4B5-F4FB68D22B38}" dt="2021-08-24T00:58:24.104" v="165" actId="1076"/>
          <ac:picMkLst>
            <pc:docMk/>
            <pc:sldMk cId="3184353815" sldId="342"/>
            <ac:picMk id="15364" creationId="{A6EAEE23-E530-404D-B443-DE09665E7DA2}"/>
          </ac:picMkLst>
        </pc:picChg>
      </pc:sldChg>
      <pc:sldChg chg="modSp mod">
        <pc:chgData name="ngod ali" userId="bfabe3cde01fd7ce" providerId="LiveId" clId="{571E471D-472E-409F-B4B5-F4FB68D22B38}" dt="2021-08-24T00:53:26.652" v="78" actId="1076"/>
        <pc:sldMkLst>
          <pc:docMk/>
          <pc:sldMk cId="3062407910" sldId="344"/>
        </pc:sldMkLst>
        <pc:grpChg chg="mod">
          <ac:chgData name="ngod ali" userId="bfabe3cde01fd7ce" providerId="LiveId" clId="{571E471D-472E-409F-B4B5-F4FB68D22B38}" dt="2021-08-24T00:53:25.105" v="77" actId="14100"/>
          <ac:grpSpMkLst>
            <pc:docMk/>
            <pc:sldMk cId="3062407910" sldId="344"/>
            <ac:grpSpMk id="2" creationId="{20EBE3B4-6B47-4679-B7B8-D31DAAD1E452}"/>
          </ac:grpSpMkLst>
        </pc:grpChg>
        <pc:picChg chg="mod">
          <ac:chgData name="ngod ali" userId="bfabe3cde01fd7ce" providerId="LiveId" clId="{571E471D-472E-409F-B4B5-F4FB68D22B38}" dt="2021-08-24T00:53:25.105" v="77" actId="14100"/>
          <ac:picMkLst>
            <pc:docMk/>
            <pc:sldMk cId="3062407910" sldId="344"/>
            <ac:picMk id="8" creationId="{5A95C9A3-8DD5-47F1-B8E2-71168926458E}"/>
          </ac:picMkLst>
        </pc:picChg>
        <pc:picChg chg="mod">
          <ac:chgData name="ngod ali" userId="bfabe3cde01fd7ce" providerId="LiveId" clId="{571E471D-472E-409F-B4B5-F4FB68D22B38}" dt="2021-08-24T00:53:25.105" v="77" actId="14100"/>
          <ac:picMkLst>
            <pc:docMk/>
            <pc:sldMk cId="3062407910" sldId="344"/>
            <ac:picMk id="9" creationId="{FA0784EF-1090-4AA1-A66A-79574D83BF6B}"/>
          </ac:picMkLst>
        </pc:picChg>
        <pc:picChg chg="mod">
          <ac:chgData name="ngod ali" userId="bfabe3cde01fd7ce" providerId="LiveId" clId="{571E471D-472E-409F-B4B5-F4FB68D22B38}" dt="2021-08-24T00:53:26.652" v="78" actId="1076"/>
          <ac:picMkLst>
            <pc:docMk/>
            <pc:sldMk cId="3062407910" sldId="344"/>
            <ac:picMk id="11" creationId="{2DC63C04-F388-4B40-AE32-D115740630A4}"/>
          </ac:picMkLst>
        </pc:picChg>
      </pc:sldChg>
      <pc:sldChg chg="modSp mod">
        <pc:chgData name="ngod ali" userId="bfabe3cde01fd7ce" providerId="LiveId" clId="{571E471D-472E-409F-B4B5-F4FB68D22B38}" dt="2021-08-24T01:06:18.179" v="339" actId="1076"/>
        <pc:sldMkLst>
          <pc:docMk/>
          <pc:sldMk cId="924330203" sldId="346"/>
        </pc:sldMkLst>
        <pc:spChg chg="mod">
          <ac:chgData name="ngod ali" userId="bfabe3cde01fd7ce" providerId="LiveId" clId="{571E471D-472E-409F-B4B5-F4FB68D22B38}" dt="2021-08-24T01:06:18.179" v="339" actId="1076"/>
          <ac:spMkLst>
            <pc:docMk/>
            <pc:sldMk cId="924330203" sldId="346"/>
            <ac:spMk id="10" creationId="{EA8D276B-B875-483C-8739-26E8825322C7}"/>
          </ac:spMkLst>
        </pc:spChg>
      </pc:sldChg>
      <pc:sldChg chg="modSp">
        <pc:chgData name="ngod ali" userId="bfabe3cde01fd7ce" providerId="LiveId" clId="{571E471D-472E-409F-B4B5-F4FB68D22B38}" dt="2021-08-24T01:06:31.199" v="342"/>
        <pc:sldMkLst>
          <pc:docMk/>
          <pc:sldMk cId="3627129296" sldId="347"/>
        </pc:sldMkLst>
        <pc:picChg chg="mod">
          <ac:chgData name="ngod ali" userId="bfabe3cde01fd7ce" providerId="LiveId" clId="{571E471D-472E-409F-B4B5-F4FB68D22B38}" dt="2021-08-24T01:06:31.199" v="342"/>
          <ac:picMkLst>
            <pc:docMk/>
            <pc:sldMk cId="3627129296" sldId="347"/>
            <ac:picMk id="1026" creationId="{D9308598-B903-4D47-8F03-A061923983E5}"/>
          </ac:picMkLst>
        </pc:picChg>
      </pc:sldChg>
      <pc:sldChg chg="modSp mod">
        <pc:chgData name="ngod ali" userId="bfabe3cde01fd7ce" providerId="LiveId" clId="{571E471D-472E-409F-B4B5-F4FB68D22B38}" dt="2021-08-24T00:50:37.400" v="42" actId="1076"/>
        <pc:sldMkLst>
          <pc:docMk/>
          <pc:sldMk cId="3163617825" sldId="348"/>
        </pc:sldMkLst>
        <pc:grpChg chg="mod">
          <ac:chgData name="ngod ali" userId="bfabe3cde01fd7ce" providerId="LiveId" clId="{571E471D-472E-409F-B4B5-F4FB68D22B38}" dt="2021-08-24T00:50:37.400" v="42" actId="1076"/>
          <ac:grpSpMkLst>
            <pc:docMk/>
            <pc:sldMk cId="3163617825" sldId="348"/>
            <ac:grpSpMk id="9" creationId="{58137F92-0324-4D6D-9011-03CD088B4861}"/>
          </ac:grpSpMkLst>
        </pc:grpChg>
      </pc:sldChg>
      <pc:sldChg chg="modSp mod">
        <pc:chgData name="ngod ali" userId="bfabe3cde01fd7ce" providerId="LiveId" clId="{571E471D-472E-409F-B4B5-F4FB68D22B38}" dt="2021-08-24T00:55:22.216" v="108" actId="1076"/>
        <pc:sldMkLst>
          <pc:docMk/>
          <pc:sldMk cId="3191470671" sldId="349"/>
        </pc:sldMkLst>
        <pc:grpChg chg="mod">
          <ac:chgData name="ngod ali" userId="bfabe3cde01fd7ce" providerId="LiveId" clId="{571E471D-472E-409F-B4B5-F4FB68D22B38}" dt="2021-08-24T00:55:22.216" v="108" actId="1076"/>
          <ac:grpSpMkLst>
            <pc:docMk/>
            <pc:sldMk cId="3191470671" sldId="349"/>
            <ac:grpSpMk id="7" creationId="{36E2589E-FDC5-4840-A0EE-0F93DAA54AA2}"/>
          </ac:grpSpMkLst>
        </pc:grpChg>
        <pc:picChg chg="mod">
          <ac:chgData name="ngod ali" userId="bfabe3cde01fd7ce" providerId="LiveId" clId="{571E471D-472E-409F-B4B5-F4FB68D22B38}" dt="2021-08-24T00:55:20.415" v="107" actId="1076"/>
          <ac:picMkLst>
            <pc:docMk/>
            <pc:sldMk cId="3191470671" sldId="349"/>
            <ac:picMk id="3" creationId="{0AC2B304-FF98-4921-9DBB-37AD76E34C87}"/>
          </ac:picMkLst>
        </pc:picChg>
        <pc:picChg chg="mod">
          <ac:chgData name="ngod ali" userId="bfabe3cde01fd7ce" providerId="LiveId" clId="{571E471D-472E-409F-B4B5-F4FB68D22B38}" dt="2021-08-24T00:55:22.216" v="108" actId="1076"/>
          <ac:picMkLst>
            <pc:docMk/>
            <pc:sldMk cId="3191470671" sldId="349"/>
            <ac:picMk id="5" creationId="{7C0955E6-3ECB-497A-8FFD-1AD3DAEE37AE}"/>
          </ac:picMkLst>
        </pc:picChg>
        <pc:picChg chg="mod">
          <ac:chgData name="ngod ali" userId="bfabe3cde01fd7ce" providerId="LiveId" clId="{571E471D-472E-409F-B4B5-F4FB68D22B38}" dt="2021-08-24T00:55:22.216" v="108" actId="1076"/>
          <ac:picMkLst>
            <pc:docMk/>
            <pc:sldMk cId="3191470671" sldId="349"/>
            <ac:picMk id="6" creationId="{7B65AAC3-77CD-432F-BBA9-A2822B046CD2}"/>
          </ac:picMkLst>
        </pc:picChg>
      </pc:sldChg>
      <pc:sldChg chg="modSp mod">
        <pc:chgData name="ngod ali" userId="bfabe3cde01fd7ce" providerId="LiveId" clId="{571E471D-472E-409F-B4B5-F4FB68D22B38}" dt="2021-08-24T00:55:31.951" v="111" actId="1076"/>
        <pc:sldMkLst>
          <pc:docMk/>
          <pc:sldMk cId="1170174236" sldId="350"/>
        </pc:sldMkLst>
        <pc:grpChg chg="mod">
          <ac:chgData name="ngod ali" userId="bfabe3cde01fd7ce" providerId="LiveId" clId="{571E471D-472E-409F-B4B5-F4FB68D22B38}" dt="2021-08-24T00:55:31.951" v="111" actId="1076"/>
          <ac:grpSpMkLst>
            <pc:docMk/>
            <pc:sldMk cId="1170174236" sldId="350"/>
            <ac:grpSpMk id="9" creationId="{2D7D5C9F-536F-4A19-989E-144321665695}"/>
          </ac:grpSpMkLst>
        </pc:grpChg>
      </pc:sldChg>
      <pc:sldChg chg="addSp delSp modSp mod setBg delAnim modAnim">
        <pc:chgData name="ngod ali" userId="bfabe3cde01fd7ce" providerId="LiveId" clId="{571E471D-472E-409F-B4B5-F4FB68D22B38}" dt="2021-08-24T00:55:08.275" v="104"/>
        <pc:sldMkLst>
          <pc:docMk/>
          <pc:sldMk cId="2656905121" sldId="352"/>
        </pc:sldMkLst>
        <pc:spChg chg="del">
          <ac:chgData name="ngod ali" userId="bfabe3cde01fd7ce" providerId="LiveId" clId="{571E471D-472E-409F-B4B5-F4FB68D22B38}" dt="2021-08-24T00:54:25.851" v="91" actId="478"/>
          <ac:spMkLst>
            <pc:docMk/>
            <pc:sldMk cId="2656905121" sldId="352"/>
            <ac:spMk id="3" creationId="{39F5B029-F749-4A0C-838B-DD6015A6CE7C}"/>
          </ac:spMkLst>
        </pc:spChg>
        <pc:spChg chg="add">
          <ac:chgData name="ngod ali" userId="bfabe3cde01fd7ce" providerId="LiveId" clId="{571E471D-472E-409F-B4B5-F4FB68D22B38}" dt="2021-08-24T00:54:44.480" v="97" actId="26606"/>
          <ac:spMkLst>
            <pc:docMk/>
            <pc:sldMk cId="2656905121" sldId="352"/>
            <ac:spMk id="10" creationId="{B775CD93-9DF2-48CB-9F57-1BCA9A46C7FA}"/>
          </ac:spMkLst>
        </pc:spChg>
        <pc:spChg chg="add">
          <ac:chgData name="ngod ali" userId="bfabe3cde01fd7ce" providerId="LiveId" clId="{571E471D-472E-409F-B4B5-F4FB68D22B38}" dt="2021-08-24T00:54:44.480" v="97" actId="26606"/>
          <ac:spMkLst>
            <pc:docMk/>
            <pc:sldMk cId="2656905121" sldId="352"/>
            <ac:spMk id="12" creationId="{6166C6D1-23AC-49C4-BA07-238E4E9F8CEB}"/>
          </ac:spMkLst>
        </pc:spChg>
        <pc:grpChg chg="add mod">
          <ac:chgData name="ngod ali" userId="bfabe3cde01fd7ce" providerId="LiveId" clId="{571E471D-472E-409F-B4B5-F4FB68D22B38}" dt="2021-08-24T00:54:58.561" v="103" actId="164"/>
          <ac:grpSpMkLst>
            <pc:docMk/>
            <pc:sldMk cId="2656905121" sldId="352"/>
            <ac:grpSpMk id="2" creationId="{3D46E706-0EFE-4B22-8B3A-D58F122D3CBE}"/>
          </ac:grpSpMkLst>
        </pc:grpChg>
        <pc:picChg chg="del mod">
          <ac:chgData name="ngod ali" userId="bfabe3cde01fd7ce" providerId="LiveId" clId="{571E471D-472E-409F-B4B5-F4FB68D22B38}" dt="2021-08-24T00:54:30.176" v="93" actId="21"/>
          <ac:picMkLst>
            <pc:docMk/>
            <pc:sldMk cId="2656905121" sldId="352"/>
            <ac:picMk id="4" creationId="{73C00A32-2F9B-40D2-9C1A-2C867FD3F2F7}"/>
          </ac:picMkLst>
        </pc:picChg>
        <pc:picChg chg="add mod">
          <ac:chgData name="ngod ali" userId="bfabe3cde01fd7ce" providerId="LiveId" clId="{571E471D-472E-409F-B4B5-F4FB68D22B38}" dt="2021-08-24T00:55:08.275" v="104"/>
          <ac:picMkLst>
            <pc:docMk/>
            <pc:sldMk cId="2656905121" sldId="352"/>
            <ac:picMk id="5" creationId="{D836E207-F38A-4552-9F21-EAD797D23B99}"/>
          </ac:picMkLst>
        </pc:picChg>
        <pc:picChg chg="add del mod">
          <ac:chgData name="ngod ali" userId="bfabe3cde01fd7ce" providerId="LiveId" clId="{571E471D-472E-409F-B4B5-F4FB68D22B38}" dt="2021-08-24T00:54:42.443" v="96"/>
          <ac:picMkLst>
            <pc:docMk/>
            <pc:sldMk cId="2656905121" sldId="352"/>
            <ac:picMk id="6" creationId="{5D4E5913-CC4B-4FEA-8D49-0DFE6D3C9BEA}"/>
          </ac:picMkLst>
        </pc:picChg>
        <pc:picChg chg="add mod">
          <ac:chgData name="ngod ali" userId="bfabe3cde01fd7ce" providerId="LiveId" clId="{571E471D-472E-409F-B4B5-F4FB68D22B38}" dt="2021-08-24T00:54:58.561" v="103" actId="164"/>
          <ac:picMkLst>
            <pc:docMk/>
            <pc:sldMk cId="2656905121" sldId="352"/>
            <ac:picMk id="8" creationId="{A92D12AD-D97E-4677-928B-D1563D6A4F40}"/>
          </ac:picMkLst>
        </pc:picChg>
      </pc:sldChg>
      <pc:sldChg chg="addSp delSp modSp mod setBg delAnim modAnim">
        <pc:chgData name="ngod ali" userId="bfabe3cde01fd7ce" providerId="LiveId" clId="{571E471D-472E-409F-B4B5-F4FB68D22B38}" dt="2021-08-24T00:58:32.376" v="166" actId="1076"/>
        <pc:sldMkLst>
          <pc:docMk/>
          <pc:sldMk cId="2635799301" sldId="354"/>
        </pc:sldMkLst>
        <pc:spChg chg="del">
          <ac:chgData name="ngod ali" userId="bfabe3cde01fd7ce" providerId="LiveId" clId="{571E471D-472E-409F-B4B5-F4FB68D22B38}" dt="2021-08-24T00:57:27.066" v="146" actId="478"/>
          <ac:spMkLst>
            <pc:docMk/>
            <pc:sldMk cId="2635799301" sldId="354"/>
            <ac:spMk id="2" creationId="{0CEEA67A-3EFF-4682-9BBE-F6B7A8DA0764}"/>
          </ac:spMkLst>
        </pc:spChg>
        <pc:spChg chg="add">
          <ac:chgData name="ngod ali" userId="bfabe3cde01fd7ce" providerId="LiveId" clId="{571E471D-472E-409F-B4B5-F4FB68D22B38}" dt="2021-08-24T00:57:43.520" v="151" actId="26606"/>
          <ac:spMkLst>
            <pc:docMk/>
            <pc:sldMk cId="2635799301" sldId="354"/>
            <ac:spMk id="9" creationId="{B775CD93-9DF2-48CB-9F57-1BCA9A46C7FA}"/>
          </ac:spMkLst>
        </pc:spChg>
        <pc:spChg chg="add">
          <ac:chgData name="ngod ali" userId="bfabe3cde01fd7ce" providerId="LiveId" clId="{571E471D-472E-409F-B4B5-F4FB68D22B38}" dt="2021-08-24T00:57:43.520" v="151" actId="26606"/>
          <ac:spMkLst>
            <pc:docMk/>
            <pc:sldMk cId="2635799301" sldId="354"/>
            <ac:spMk id="11" creationId="{6166C6D1-23AC-49C4-BA07-238E4E9F8CEB}"/>
          </ac:spMkLst>
        </pc:spChg>
        <pc:grpChg chg="add mod">
          <ac:chgData name="ngod ali" userId="bfabe3cde01fd7ce" providerId="LiveId" clId="{571E471D-472E-409F-B4B5-F4FB68D22B38}" dt="2021-08-24T00:58:32.376" v="166" actId="1076"/>
          <ac:grpSpMkLst>
            <pc:docMk/>
            <pc:sldMk cId="2635799301" sldId="354"/>
            <ac:grpSpMk id="5" creationId="{90F03751-9853-484B-89AA-085BF60810C6}"/>
          </ac:grpSpMkLst>
        </pc:grpChg>
        <pc:picChg chg="del mod">
          <ac:chgData name="ngod ali" userId="bfabe3cde01fd7ce" providerId="LiveId" clId="{571E471D-472E-409F-B4B5-F4FB68D22B38}" dt="2021-08-24T00:57:34.845" v="149" actId="21"/>
          <ac:picMkLst>
            <pc:docMk/>
            <pc:sldMk cId="2635799301" sldId="354"/>
            <ac:picMk id="3" creationId="{D098C0DF-FC4A-4C74-8739-F9338A4E090F}"/>
          </ac:picMkLst>
        </pc:picChg>
        <pc:picChg chg="add mod">
          <ac:chgData name="ngod ali" userId="bfabe3cde01fd7ce" providerId="LiveId" clId="{571E471D-472E-409F-B4B5-F4FB68D22B38}" dt="2021-08-24T00:58:32.376" v="166" actId="1076"/>
          <ac:picMkLst>
            <pc:docMk/>
            <pc:sldMk cId="2635799301" sldId="354"/>
            <ac:picMk id="4" creationId="{5E7D478E-A9FE-4105-9F52-65570BF141CB}"/>
          </ac:picMkLst>
        </pc:picChg>
        <pc:picChg chg="add mod">
          <ac:chgData name="ngod ali" userId="bfabe3cde01fd7ce" providerId="LiveId" clId="{571E471D-472E-409F-B4B5-F4FB68D22B38}" dt="2021-08-24T00:58:32.376" v="166" actId="1076"/>
          <ac:picMkLst>
            <pc:docMk/>
            <pc:sldMk cId="2635799301" sldId="354"/>
            <ac:picMk id="7" creationId="{8E086F85-F67C-4870-AC04-362E2533BC8F}"/>
          </ac:picMkLst>
        </pc:picChg>
      </pc:sldChg>
      <pc:sldChg chg="modSp mod">
        <pc:chgData name="ngod ali" userId="bfabe3cde01fd7ce" providerId="LiveId" clId="{571E471D-472E-409F-B4B5-F4FB68D22B38}" dt="2021-08-24T00:59:51.442" v="190" actId="1076"/>
        <pc:sldMkLst>
          <pc:docMk/>
          <pc:sldMk cId="608119561" sldId="355"/>
        </pc:sldMkLst>
        <pc:grpChg chg="mod">
          <ac:chgData name="ngod ali" userId="bfabe3cde01fd7ce" providerId="LiveId" clId="{571E471D-472E-409F-B4B5-F4FB68D22B38}" dt="2021-08-24T00:59:49.824" v="189" actId="1076"/>
          <ac:grpSpMkLst>
            <pc:docMk/>
            <pc:sldMk cId="608119561" sldId="355"/>
            <ac:grpSpMk id="9" creationId="{5A3C73F0-F9DB-4C76-8E0E-CF3172AA8446}"/>
          </ac:grpSpMkLst>
        </pc:grpChg>
        <pc:picChg chg="mod">
          <ac:chgData name="ngod ali" userId="bfabe3cde01fd7ce" providerId="LiveId" clId="{571E471D-472E-409F-B4B5-F4FB68D22B38}" dt="2021-08-24T00:59:37.663" v="185" actId="1076"/>
          <ac:picMkLst>
            <pc:docMk/>
            <pc:sldMk cId="608119561" sldId="355"/>
            <ac:picMk id="3" creationId="{779F46C6-FC5A-4B17-99AA-0A9F2A1E1B29}"/>
          </ac:picMkLst>
        </pc:picChg>
        <pc:picChg chg="mod">
          <ac:chgData name="ngod ali" userId="bfabe3cde01fd7ce" providerId="LiveId" clId="{571E471D-472E-409F-B4B5-F4FB68D22B38}" dt="2021-08-24T00:59:49.824" v="189" actId="1076"/>
          <ac:picMkLst>
            <pc:docMk/>
            <pc:sldMk cId="608119561" sldId="355"/>
            <ac:picMk id="6" creationId="{39D6205E-1E4C-44A7-9A0A-E4578360D45D}"/>
          </ac:picMkLst>
        </pc:picChg>
        <pc:picChg chg="mod">
          <ac:chgData name="ngod ali" userId="bfabe3cde01fd7ce" providerId="LiveId" clId="{571E471D-472E-409F-B4B5-F4FB68D22B38}" dt="2021-08-24T00:59:51.442" v="190" actId="1076"/>
          <ac:picMkLst>
            <pc:docMk/>
            <pc:sldMk cId="608119561" sldId="355"/>
            <ac:picMk id="8" creationId="{01DC4E0C-261E-4BC7-AA4F-761B7537FF71}"/>
          </ac:picMkLst>
        </pc:picChg>
        <pc:picChg chg="mod">
          <ac:chgData name="ngod ali" userId="bfabe3cde01fd7ce" providerId="LiveId" clId="{571E471D-472E-409F-B4B5-F4FB68D22B38}" dt="2021-08-24T00:59:39.539" v="186" actId="1076"/>
          <ac:picMkLst>
            <pc:docMk/>
            <pc:sldMk cId="608119561" sldId="355"/>
            <ac:picMk id="11" creationId="{286D58C8-FC91-4B3C-818C-554BFC6076E4}"/>
          </ac:picMkLst>
        </pc:picChg>
      </pc:sldChg>
      <pc:sldChg chg="addSp delSp modSp mod setBg delAnim modAnim">
        <pc:chgData name="ngod ali" userId="bfabe3cde01fd7ce" providerId="LiveId" clId="{571E471D-472E-409F-B4B5-F4FB68D22B38}" dt="2021-08-24T00:59:58.876" v="191" actId="1076"/>
        <pc:sldMkLst>
          <pc:docMk/>
          <pc:sldMk cId="2846007643" sldId="357"/>
        </pc:sldMkLst>
        <pc:spChg chg="del">
          <ac:chgData name="ngod ali" userId="bfabe3cde01fd7ce" providerId="LiveId" clId="{571E471D-472E-409F-B4B5-F4FB68D22B38}" dt="2021-08-24T00:58:38.405" v="167" actId="478"/>
          <ac:spMkLst>
            <pc:docMk/>
            <pc:sldMk cId="2846007643" sldId="357"/>
            <ac:spMk id="3" creationId="{FE093073-0E8E-4DB9-B72C-335D7554CA14}"/>
          </ac:spMkLst>
        </pc:spChg>
        <pc:spChg chg="add">
          <ac:chgData name="ngod ali" userId="bfabe3cde01fd7ce" providerId="LiveId" clId="{571E471D-472E-409F-B4B5-F4FB68D22B38}" dt="2021-08-24T00:59:10.242" v="177" actId="26606"/>
          <ac:spMkLst>
            <pc:docMk/>
            <pc:sldMk cId="2846007643" sldId="357"/>
            <ac:spMk id="12" creationId="{B775CD93-9DF2-48CB-9F57-1BCA9A46C7FA}"/>
          </ac:spMkLst>
        </pc:spChg>
        <pc:spChg chg="add">
          <ac:chgData name="ngod ali" userId="bfabe3cde01fd7ce" providerId="LiveId" clId="{571E471D-472E-409F-B4B5-F4FB68D22B38}" dt="2021-08-24T00:59:10.242" v="177" actId="26606"/>
          <ac:spMkLst>
            <pc:docMk/>
            <pc:sldMk cId="2846007643" sldId="357"/>
            <ac:spMk id="14" creationId="{6166C6D1-23AC-49C4-BA07-238E4E9F8CEB}"/>
          </ac:spMkLst>
        </pc:spChg>
        <pc:grpChg chg="add del mod">
          <ac:chgData name="ngod ali" userId="bfabe3cde01fd7ce" providerId="LiveId" clId="{571E471D-472E-409F-B4B5-F4FB68D22B38}" dt="2021-08-24T00:58:51.182" v="170" actId="21"/>
          <ac:grpSpMkLst>
            <pc:docMk/>
            <pc:sldMk cId="2846007643" sldId="357"/>
            <ac:grpSpMk id="4" creationId="{96389252-868A-40A1-B1C6-508B2A2E8AD3}"/>
          </ac:grpSpMkLst>
        </pc:grpChg>
        <pc:grpChg chg="add mod">
          <ac:chgData name="ngod ali" userId="bfabe3cde01fd7ce" providerId="LiveId" clId="{571E471D-472E-409F-B4B5-F4FB68D22B38}" dt="2021-08-24T00:59:58.876" v="191" actId="1076"/>
          <ac:grpSpMkLst>
            <pc:docMk/>
            <pc:sldMk cId="2846007643" sldId="357"/>
            <ac:grpSpMk id="9" creationId="{7474A7D7-AD21-4AE4-A054-E37B6756DB54}"/>
          </ac:grpSpMkLst>
        </pc:grpChg>
        <pc:picChg chg="del mod">
          <ac:chgData name="ngod ali" userId="bfabe3cde01fd7ce" providerId="LiveId" clId="{571E471D-472E-409F-B4B5-F4FB68D22B38}" dt="2021-08-24T00:58:57.522" v="173" actId="21"/>
          <ac:picMkLst>
            <pc:docMk/>
            <pc:sldMk cId="2846007643" sldId="357"/>
            <ac:picMk id="2" creationId="{FDDD8925-D081-47E5-B8F9-83189F3F11A1}"/>
          </ac:picMkLst>
        </pc:picChg>
        <pc:picChg chg="del mod">
          <ac:chgData name="ngod ali" userId="bfabe3cde01fd7ce" providerId="LiveId" clId="{571E471D-472E-409F-B4B5-F4FB68D22B38}" dt="2021-08-24T00:58:51.182" v="170" actId="21"/>
          <ac:picMkLst>
            <pc:docMk/>
            <pc:sldMk cId="2846007643" sldId="357"/>
            <ac:picMk id="5" creationId="{FB49FA3D-E36C-4C0C-868F-E0319C0D30AE}"/>
          </ac:picMkLst>
        </pc:picChg>
        <pc:picChg chg="del mod">
          <ac:chgData name="ngod ali" userId="bfabe3cde01fd7ce" providerId="LiveId" clId="{571E471D-472E-409F-B4B5-F4FB68D22B38}" dt="2021-08-24T00:58:53.600" v="171" actId="478"/>
          <ac:picMkLst>
            <pc:docMk/>
            <pc:sldMk cId="2846007643" sldId="357"/>
            <ac:picMk id="6" creationId="{797CA646-49EE-4759-8BFE-E82728A3C2B9}"/>
          </ac:picMkLst>
        </pc:picChg>
        <pc:picChg chg="add mod">
          <ac:chgData name="ngod ali" userId="bfabe3cde01fd7ce" providerId="LiveId" clId="{571E471D-472E-409F-B4B5-F4FB68D22B38}" dt="2021-08-24T00:59:58.876" v="191" actId="1076"/>
          <ac:picMkLst>
            <pc:docMk/>
            <pc:sldMk cId="2846007643" sldId="357"/>
            <ac:picMk id="7" creationId="{E5875329-5F45-42BF-8E15-0C0008161B39}"/>
          </ac:picMkLst>
        </pc:picChg>
        <pc:picChg chg="add del mod">
          <ac:chgData name="ngod ali" userId="bfabe3cde01fd7ce" providerId="LiveId" clId="{571E471D-472E-409F-B4B5-F4FB68D22B38}" dt="2021-08-24T00:59:08.312" v="176"/>
          <ac:picMkLst>
            <pc:docMk/>
            <pc:sldMk cId="2846007643" sldId="357"/>
            <ac:picMk id="8" creationId="{DD67CA65-B3FC-49FD-8DCD-C4F037DB7FAA}"/>
          </ac:picMkLst>
        </pc:picChg>
        <pc:picChg chg="add mod">
          <ac:chgData name="ngod ali" userId="bfabe3cde01fd7ce" providerId="LiveId" clId="{571E471D-472E-409F-B4B5-F4FB68D22B38}" dt="2021-08-24T00:59:58.876" v="191" actId="1076"/>
          <ac:picMkLst>
            <pc:docMk/>
            <pc:sldMk cId="2846007643" sldId="357"/>
            <ac:picMk id="11" creationId="{34399D33-97C0-41BD-92EA-81D3D0C00C33}"/>
          </ac:picMkLst>
        </pc:picChg>
      </pc:sldChg>
      <pc:sldChg chg="delSp modSp mod">
        <pc:chgData name="ngod ali" userId="bfabe3cde01fd7ce" providerId="LiveId" clId="{571E471D-472E-409F-B4B5-F4FB68D22B38}" dt="2021-08-24T01:03:50.914" v="311" actId="207"/>
        <pc:sldMkLst>
          <pc:docMk/>
          <pc:sldMk cId="724670654" sldId="358"/>
        </pc:sldMkLst>
        <pc:spChg chg="mod">
          <ac:chgData name="ngod ali" userId="bfabe3cde01fd7ce" providerId="LiveId" clId="{571E471D-472E-409F-B4B5-F4FB68D22B38}" dt="2021-08-24T01:03:50.914" v="311" actId="207"/>
          <ac:spMkLst>
            <pc:docMk/>
            <pc:sldMk cId="724670654" sldId="358"/>
            <ac:spMk id="13" creationId="{855C3A51-70C2-47C0-878F-79E1E75AE596}"/>
          </ac:spMkLst>
        </pc:spChg>
        <pc:grpChg chg="del">
          <ac:chgData name="ngod ali" userId="bfabe3cde01fd7ce" providerId="LiveId" clId="{571E471D-472E-409F-B4B5-F4FB68D22B38}" dt="2021-08-24T01:02:04.386" v="223" actId="478"/>
          <ac:grpSpMkLst>
            <pc:docMk/>
            <pc:sldMk cId="724670654" sldId="358"/>
            <ac:grpSpMk id="9" creationId="{BAA24803-8A4E-4975-826A-224DBD9300A7}"/>
          </ac:grpSpMkLst>
        </pc:grpChg>
        <pc:picChg chg="mod">
          <ac:chgData name="ngod ali" userId="bfabe3cde01fd7ce" providerId="LiveId" clId="{571E471D-472E-409F-B4B5-F4FB68D22B38}" dt="2021-08-24T01:03:45.561" v="308" actId="1076"/>
          <ac:picMkLst>
            <pc:docMk/>
            <pc:sldMk cId="724670654" sldId="358"/>
            <ac:picMk id="3" creationId="{EB65F7F4-CC9E-4E27-88AE-D60ACEFDE0DC}"/>
          </ac:picMkLst>
        </pc:picChg>
        <pc:picChg chg="mod">
          <ac:chgData name="ngod ali" userId="bfabe3cde01fd7ce" providerId="LiveId" clId="{571E471D-472E-409F-B4B5-F4FB68D22B38}" dt="2021-08-24T01:03:47.330" v="309" actId="1076"/>
          <ac:picMkLst>
            <pc:docMk/>
            <pc:sldMk cId="724670654" sldId="358"/>
            <ac:picMk id="8" creationId="{C82B0860-C470-4D4F-B3AD-AAFFCDF6512B}"/>
          </ac:picMkLst>
        </pc:picChg>
      </pc:sldChg>
      <pc:sldChg chg="addSp delSp modSp mod">
        <pc:chgData name="ngod ali" userId="bfabe3cde01fd7ce" providerId="LiveId" clId="{571E471D-472E-409F-B4B5-F4FB68D22B38}" dt="2021-08-24T01:03:40.038" v="306" actId="1076"/>
        <pc:sldMkLst>
          <pc:docMk/>
          <pc:sldMk cId="3579822182" sldId="359"/>
        </pc:sldMkLst>
        <pc:spChg chg="add del mod">
          <ac:chgData name="ngod ali" userId="bfabe3cde01fd7ce" providerId="LiveId" clId="{571E471D-472E-409F-B4B5-F4FB68D22B38}" dt="2021-08-24T01:02:35.292" v="266" actId="21"/>
          <ac:spMkLst>
            <pc:docMk/>
            <pc:sldMk cId="3579822182" sldId="359"/>
            <ac:spMk id="8" creationId="{546DABED-101C-4E00-9666-AA0A01EF9ABA}"/>
          </ac:spMkLst>
        </pc:spChg>
        <pc:spChg chg="mod">
          <ac:chgData name="ngod ali" userId="bfabe3cde01fd7ce" providerId="LiveId" clId="{571E471D-472E-409F-B4B5-F4FB68D22B38}" dt="2021-08-24T01:03:38.452" v="305" actId="207"/>
          <ac:spMkLst>
            <pc:docMk/>
            <pc:sldMk cId="3579822182" sldId="359"/>
            <ac:spMk id="13" creationId="{855C3A51-70C2-47C0-878F-79E1E75AE596}"/>
          </ac:spMkLst>
        </pc:spChg>
        <pc:grpChg chg="del">
          <ac:chgData name="ngod ali" userId="bfabe3cde01fd7ce" providerId="LiveId" clId="{571E471D-472E-409F-B4B5-F4FB68D22B38}" dt="2021-08-24T01:02:31.317" v="264" actId="478"/>
          <ac:grpSpMkLst>
            <pc:docMk/>
            <pc:sldMk cId="3579822182" sldId="359"/>
            <ac:grpSpMk id="10" creationId="{B13E0356-BDEB-4EB8-9008-6BA9AA2B521A}"/>
          </ac:grpSpMkLst>
        </pc:grpChg>
        <pc:picChg chg="mod">
          <ac:chgData name="ngod ali" userId="bfabe3cde01fd7ce" providerId="LiveId" clId="{571E471D-472E-409F-B4B5-F4FB68D22B38}" dt="2021-08-24T01:03:40.038" v="306" actId="1076"/>
          <ac:picMkLst>
            <pc:docMk/>
            <pc:sldMk cId="3579822182" sldId="359"/>
            <ac:picMk id="3" creationId="{D4F1229C-A464-4516-BD67-A423A0B79A94}"/>
          </ac:picMkLst>
        </pc:picChg>
      </pc:sldChg>
      <pc:sldChg chg="addSp delSp modSp del mod setBg delAnim modAnim">
        <pc:chgData name="ngod ali" userId="bfabe3cde01fd7ce" providerId="LiveId" clId="{571E471D-472E-409F-B4B5-F4FB68D22B38}" dt="2021-08-24T00:50:20.144" v="40" actId="47"/>
        <pc:sldMkLst>
          <pc:docMk/>
          <pc:sldMk cId="2134107654" sldId="360"/>
        </pc:sldMkLst>
        <pc:spChg chg="del mod">
          <ac:chgData name="ngod ali" userId="bfabe3cde01fd7ce" providerId="LiveId" clId="{571E471D-472E-409F-B4B5-F4FB68D22B38}" dt="2021-08-24T00:49:39.857" v="28" actId="478"/>
          <ac:spMkLst>
            <pc:docMk/>
            <pc:sldMk cId="2134107654" sldId="360"/>
            <ac:spMk id="3" creationId="{93EB983A-E932-4E2B-A6D9-22562C9A0B1E}"/>
          </ac:spMkLst>
        </pc:spChg>
        <pc:spChg chg="add del">
          <ac:chgData name="ngod ali" userId="bfabe3cde01fd7ce" providerId="LiveId" clId="{571E471D-472E-409F-B4B5-F4FB68D22B38}" dt="2021-08-24T00:48:57.703" v="19" actId="26606"/>
          <ac:spMkLst>
            <pc:docMk/>
            <pc:sldMk cId="2134107654" sldId="360"/>
            <ac:spMk id="71" creationId="{3E57A3F2-3497-430E-BCD2-151E9B57488E}"/>
          </ac:spMkLst>
        </pc:spChg>
        <pc:spChg chg="add del">
          <ac:chgData name="ngod ali" userId="bfabe3cde01fd7ce" providerId="LiveId" clId="{571E471D-472E-409F-B4B5-F4FB68D22B38}" dt="2021-08-24T00:48:57.703" v="19" actId="26606"/>
          <ac:spMkLst>
            <pc:docMk/>
            <pc:sldMk cId="2134107654" sldId="360"/>
            <ac:spMk id="73" creationId="{88B1F424-0E60-4F04-AFC7-00E1F21101FC}"/>
          </ac:spMkLst>
        </pc:spChg>
        <pc:spChg chg="add del">
          <ac:chgData name="ngod ali" userId="bfabe3cde01fd7ce" providerId="LiveId" clId="{571E471D-472E-409F-B4B5-F4FB68D22B38}" dt="2021-08-24T00:48:57.703" v="19" actId="26606"/>
          <ac:spMkLst>
            <pc:docMk/>
            <pc:sldMk cId="2134107654" sldId="360"/>
            <ac:spMk id="75" creationId="{6B509DD1-7F4E-4C4D-9B18-626473A5F76F}"/>
          </ac:spMkLst>
        </pc:spChg>
        <pc:spChg chg="add del">
          <ac:chgData name="ngod ali" userId="bfabe3cde01fd7ce" providerId="LiveId" clId="{571E471D-472E-409F-B4B5-F4FB68D22B38}" dt="2021-08-24T00:48:57.703" v="19" actId="26606"/>
          <ac:spMkLst>
            <pc:docMk/>
            <pc:sldMk cId="2134107654" sldId="360"/>
            <ac:spMk id="77" creationId="{BB89D3BB-9A77-48E3-8C98-9A0A1DD4F7A6}"/>
          </ac:spMkLst>
        </pc:spChg>
        <pc:spChg chg="add del">
          <ac:chgData name="ngod ali" userId="bfabe3cde01fd7ce" providerId="LiveId" clId="{571E471D-472E-409F-B4B5-F4FB68D22B38}" dt="2021-08-24T00:49:14.322" v="22" actId="26606"/>
          <ac:spMkLst>
            <pc:docMk/>
            <pc:sldMk cId="2134107654" sldId="360"/>
            <ac:spMk id="1031" creationId="{42285737-90EE-47DC-AC80-8AE156B11969}"/>
          </ac:spMkLst>
        </pc:spChg>
        <pc:spChg chg="add">
          <ac:chgData name="ngod ali" userId="bfabe3cde01fd7ce" providerId="LiveId" clId="{571E471D-472E-409F-B4B5-F4FB68D22B38}" dt="2021-08-24T00:49:14.351" v="24" actId="26606"/>
          <ac:spMkLst>
            <pc:docMk/>
            <pc:sldMk cId="2134107654" sldId="360"/>
            <ac:spMk id="1038" creationId="{6C4028FD-8BAA-4A19-BFDE-594D991B7552}"/>
          </ac:spMkLst>
        </pc:spChg>
        <pc:grpChg chg="add del mod">
          <ac:chgData name="ngod ali" userId="bfabe3cde01fd7ce" providerId="LiveId" clId="{571E471D-472E-409F-B4B5-F4FB68D22B38}" dt="2021-08-24T00:49:44.848" v="29" actId="21"/>
          <ac:grpSpMkLst>
            <pc:docMk/>
            <pc:sldMk cId="2134107654" sldId="360"/>
            <ac:grpSpMk id="2" creationId="{5B16E38E-F845-47D0-B6DF-8AF00DD2CB5D}"/>
          </ac:grpSpMkLst>
        </pc:grpChg>
        <pc:grpChg chg="add del">
          <ac:chgData name="ngod ali" userId="bfabe3cde01fd7ce" providerId="LiveId" clId="{571E471D-472E-409F-B4B5-F4FB68D22B38}" dt="2021-08-24T00:49:14.322" v="22" actId="26606"/>
          <ac:grpSpMkLst>
            <pc:docMk/>
            <pc:sldMk cId="2134107654" sldId="360"/>
            <ac:grpSpMk id="1032" creationId="{B57BDC17-F1B3-455F-BBF1-680AA1F25C06}"/>
          </ac:grpSpMkLst>
        </pc:grpChg>
        <pc:grpChg chg="add del mod replId">
          <ac:chgData name="ngod ali" userId="bfabe3cde01fd7ce" providerId="LiveId" clId="{571E471D-472E-409F-B4B5-F4FB68D22B38}" dt="2021-08-24T00:49:14.351" v="24" actId="26606"/>
          <ac:grpSpMkLst>
            <pc:docMk/>
            <pc:sldMk cId="2134107654" sldId="360"/>
            <ac:grpSpMk id="1039" creationId="{5B16E38E-F845-47D0-B6DF-8AF00DD2CB5D}"/>
          </ac:grpSpMkLst>
        </pc:grpChg>
        <pc:picChg chg="del">
          <ac:chgData name="ngod ali" userId="bfabe3cde01fd7ce" providerId="LiveId" clId="{571E471D-472E-409F-B4B5-F4FB68D22B38}" dt="2021-08-24T00:48:02.508" v="5" actId="21"/>
          <ac:picMkLst>
            <pc:docMk/>
            <pc:sldMk cId="2134107654" sldId="360"/>
            <ac:picMk id="4" creationId="{286D517E-5689-48D8-BC34-BB142CC6E58C}"/>
          </ac:picMkLst>
        </pc:picChg>
        <pc:picChg chg="del mod">
          <ac:chgData name="ngod ali" userId="bfabe3cde01fd7ce" providerId="LiveId" clId="{571E471D-472E-409F-B4B5-F4FB68D22B38}" dt="2021-08-24T00:49:59.470" v="33" actId="21"/>
          <ac:picMkLst>
            <pc:docMk/>
            <pc:sldMk cId="2134107654" sldId="360"/>
            <ac:picMk id="5" creationId="{175DDF27-E5DE-4076-B179-10CDA7D902F4}"/>
          </ac:picMkLst>
        </pc:picChg>
        <pc:picChg chg="del mod">
          <ac:chgData name="ngod ali" userId="bfabe3cde01fd7ce" providerId="LiveId" clId="{571E471D-472E-409F-B4B5-F4FB68D22B38}" dt="2021-08-24T00:49:44.848" v="29" actId="21"/>
          <ac:picMkLst>
            <pc:docMk/>
            <pc:sldMk cId="2134107654" sldId="360"/>
            <ac:picMk id="1026" creationId="{50D0B673-4A88-4D98-9320-07A6DDEC0E3B}"/>
          </ac:picMkLst>
        </pc:picChg>
        <pc:picChg chg="add mod replId">
          <ac:chgData name="ngod ali" userId="bfabe3cde01fd7ce" providerId="LiveId" clId="{571E471D-472E-409F-B4B5-F4FB68D22B38}" dt="2021-08-24T00:49:14.323" v="23" actId="26606"/>
          <ac:picMkLst>
            <pc:docMk/>
            <pc:sldMk cId="2134107654" sldId="360"/>
            <ac:picMk id="1040" creationId="{50D0B673-4A88-4D98-9320-07A6DDEC0E3B}"/>
          </ac:picMkLst>
        </pc:picChg>
        <pc:picChg chg="add mod replId">
          <ac:chgData name="ngod ali" userId="bfabe3cde01fd7ce" providerId="LiveId" clId="{571E471D-472E-409F-B4B5-F4FB68D22B38}" dt="2021-08-24T00:49:14.323" v="23" actId="26606"/>
          <ac:picMkLst>
            <pc:docMk/>
            <pc:sldMk cId="2134107654" sldId="360"/>
            <ac:picMk id="1041" creationId="{175DDF27-E5DE-4076-B179-10CDA7D902F4}"/>
          </ac:picMkLst>
        </pc:picChg>
      </pc:sldChg>
      <pc:sldChg chg="addSp delSp modSp mod setBg delAnim modAnim">
        <pc:chgData name="ngod ali" userId="bfabe3cde01fd7ce" providerId="LiveId" clId="{571E471D-472E-409F-B4B5-F4FB68D22B38}" dt="2021-08-24T00:54:11.198" v="87"/>
        <pc:sldMkLst>
          <pc:docMk/>
          <pc:sldMk cId="753849943" sldId="361"/>
        </pc:sldMkLst>
        <pc:spChg chg="del">
          <ac:chgData name="ngod ali" userId="bfabe3cde01fd7ce" providerId="LiveId" clId="{571E471D-472E-409F-B4B5-F4FB68D22B38}" dt="2021-08-24T00:52:19.207" v="65" actId="478"/>
          <ac:spMkLst>
            <pc:docMk/>
            <pc:sldMk cId="753849943" sldId="361"/>
            <ac:spMk id="2" creationId="{D7122FCD-67C1-407A-B4B7-E57679D1B03F}"/>
          </ac:spMkLst>
        </pc:spChg>
        <pc:spChg chg="add">
          <ac:chgData name="ngod ali" userId="bfabe3cde01fd7ce" providerId="LiveId" clId="{571E471D-472E-409F-B4B5-F4FB68D22B38}" dt="2021-08-24T00:52:21.758" v="66" actId="26606"/>
          <ac:spMkLst>
            <pc:docMk/>
            <pc:sldMk cId="753849943" sldId="361"/>
            <ac:spMk id="10" creationId="{B775CD93-9DF2-48CB-9F57-1BCA9A46C7FA}"/>
          </ac:spMkLst>
        </pc:spChg>
        <pc:spChg chg="add">
          <ac:chgData name="ngod ali" userId="bfabe3cde01fd7ce" providerId="LiveId" clId="{571E471D-472E-409F-B4B5-F4FB68D22B38}" dt="2021-08-24T00:52:21.758" v="66" actId="26606"/>
          <ac:spMkLst>
            <pc:docMk/>
            <pc:sldMk cId="753849943" sldId="361"/>
            <ac:spMk id="12" creationId="{6166C6D1-23AC-49C4-BA07-238E4E9F8CEB}"/>
          </ac:spMkLst>
        </pc:spChg>
        <pc:grpChg chg="add mod">
          <ac:chgData name="ngod ali" userId="bfabe3cde01fd7ce" providerId="LiveId" clId="{571E471D-472E-409F-B4B5-F4FB68D22B38}" dt="2021-08-24T00:52:38.909" v="72" actId="164"/>
          <ac:grpSpMkLst>
            <pc:docMk/>
            <pc:sldMk cId="753849943" sldId="361"/>
            <ac:grpSpMk id="3" creationId="{C01F1681-EB0A-4F6F-AFDA-E5F28481117C}"/>
          </ac:grpSpMkLst>
        </pc:grpChg>
        <pc:picChg chg="del mod">
          <ac:chgData name="ngod ali" userId="bfabe3cde01fd7ce" providerId="LiveId" clId="{571E471D-472E-409F-B4B5-F4FB68D22B38}" dt="2021-08-24T00:52:01.020" v="62" actId="21"/>
          <ac:picMkLst>
            <pc:docMk/>
            <pc:sldMk cId="753849943" sldId="361"/>
            <ac:picMk id="4" creationId="{0230C56E-A257-4A76-88B3-3060F7FBE762}"/>
          </ac:picMkLst>
        </pc:picChg>
        <pc:picChg chg="add mod">
          <ac:chgData name="ngod ali" userId="bfabe3cde01fd7ce" providerId="LiveId" clId="{571E471D-472E-409F-B4B5-F4FB68D22B38}" dt="2021-08-24T00:54:11.198" v="87"/>
          <ac:picMkLst>
            <pc:docMk/>
            <pc:sldMk cId="753849943" sldId="361"/>
            <ac:picMk id="5" creationId="{7AD06ACE-4207-48AF-94BD-A5B9697D5623}"/>
          </ac:picMkLst>
        </pc:picChg>
        <pc:picChg chg="add mod">
          <ac:chgData name="ngod ali" userId="bfabe3cde01fd7ce" providerId="LiveId" clId="{571E471D-472E-409F-B4B5-F4FB68D22B38}" dt="2021-08-24T00:52:38.909" v="72" actId="164"/>
          <ac:picMkLst>
            <pc:docMk/>
            <pc:sldMk cId="753849943" sldId="361"/>
            <ac:picMk id="7" creationId="{22B1830E-2647-4D15-87C0-0F5637A8CC11}"/>
          </ac:picMkLst>
        </pc:picChg>
      </pc:sldChg>
      <pc:sldChg chg="addSp delSp modSp mod setBg delAnim modAnim">
        <pc:chgData name="ngod ali" userId="bfabe3cde01fd7ce" providerId="LiveId" clId="{571E471D-472E-409F-B4B5-F4FB68D22B38}" dt="2021-08-24T00:56:06.860" v="123" actId="164"/>
        <pc:sldMkLst>
          <pc:docMk/>
          <pc:sldMk cId="75123765" sldId="362"/>
        </pc:sldMkLst>
        <pc:spChg chg="del">
          <ac:chgData name="ngod ali" userId="bfabe3cde01fd7ce" providerId="LiveId" clId="{571E471D-472E-409F-B4B5-F4FB68D22B38}" dt="2021-08-24T00:55:42.572" v="115" actId="478"/>
          <ac:spMkLst>
            <pc:docMk/>
            <pc:sldMk cId="75123765" sldId="362"/>
            <ac:spMk id="3" creationId="{36B392AE-09AC-433D-A801-7508A7CBFBBD}"/>
          </ac:spMkLst>
        </pc:spChg>
        <pc:spChg chg="add">
          <ac:chgData name="ngod ali" userId="bfabe3cde01fd7ce" providerId="LiveId" clId="{571E471D-472E-409F-B4B5-F4FB68D22B38}" dt="2021-08-24T00:55:53.623" v="117" actId="26606"/>
          <ac:spMkLst>
            <pc:docMk/>
            <pc:sldMk cId="75123765" sldId="362"/>
            <ac:spMk id="10" creationId="{B775CD93-9DF2-48CB-9F57-1BCA9A46C7FA}"/>
          </ac:spMkLst>
        </pc:spChg>
        <pc:spChg chg="add">
          <ac:chgData name="ngod ali" userId="bfabe3cde01fd7ce" providerId="LiveId" clId="{571E471D-472E-409F-B4B5-F4FB68D22B38}" dt="2021-08-24T00:55:53.623" v="117" actId="26606"/>
          <ac:spMkLst>
            <pc:docMk/>
            <pc:sldMk cId="75123765" sldId="362"/>
            <ac:spMk id="12" creationId="{6166C6D1-23AC-49C4-BA07-238E4E9F8CEB}"/>
          </ac:spMkLst>
        </pc:spChg>
        <pc:grpChg chg="add mod">
          <ac:chgData name="ngod ali" userId="bfabe3cde01fd7ce" providerId="LiveId" clId="{571E471D-472E-409F-B4B5-F4FB68D22B38}" dt="2021-08-24T00:56:06.860" v="123" actId="164"/>
          <ac:grpSpMkLst>
            <pc:docMk/>
            <pc:sldMk cId="75123765" sldId="362"/>
            <ac:grpSpMk id="2" creationId="{150E5408-D5B5-474A-B9B1-010AA0D91A6A}"/>
          </ac:grpSpMkLst>
        </pc:grpChg>
        <pc:picChg chg="del">
          <ac:chgData name="ngod ali" userId="bfabe3cde01fd7ce" providerId="LiveId" clId="{571E471D-472E-409F-B4B5-F4FB68D22B38}" dt="2021-08-24T00:55:38.608" v="113" actId="21"/>
          <ac:picMkLst>
            <pc:docMk/>
            <pc:sldMk cId="75123765" sldId="362"/>
            <ac:picMk id="4" creationId="{F79EBC6F-E0CA-4F16-BD86-ED84AB6F87DA}"/>
          </ac:picMkLst>
        </pc:picChg>
        <pc:picChg chg="add mod">
          <ac:chgData name="ngod ali" userId="bfabe3cde01fd7ce" providerId="LiveId" clId="{571E471D-472E-409F-B4B5-F4FB68D22B38}" dt="2021-08-24T00:56:06.860" v="123" actId="164"/>
          <ac:picMkLst>
            <pc:docMk/>
            <pc:sldMk cId="75123765" sldId="362"/>
            <ac:picMk id="5" creationId="{9CCBB109-4DBD-496F-9F6D-90E758274469}"/>
          </ac:picMkLst>
        </pc:picChg>
        <pc:picChg chg="add mod">
          <ac:chgData name="ngod ali" userId="bfabe3cde01fd7ce" providerId="LiveId" clId="{571E471D-472E-409F-B4B5-F4FB68D22B38}" dt="2021-08-24T00:56:06.860" v="123" actId="164"/>
          <ac:picMkLst>
            <pc:docMk/>
            <pc:sldMk cId="75123765" sldId="362"/>
            <ac:picMk id="7" creationId="{0DDDF7AB-9AB6-465B-B38B-D295DD42024D}"/>
          </ac:picMkLst>
        </pc:picChg>
      </pc:sldChg>
      <pc:sldChg chg="addSp delSp modSp mod setBg delAnim modAnim">
        <pc:chgData name="ngod ali" userId="bfabe3cde01fd7ce" providerId="LiveId" clId="{571E471D-472E-409F-B4B5-F4FB68D22B38}" dt="2021-08-24T00:57:16.522" v="145" actId="1076"/>
        <pc:sldMkLst>
          <pc:docMk/>
          <pc:sldMk cId="85176143" sldId="363"/>
        </pc:sldMkLst>
        <pc:spChg chg="del mod">
          <ac:chgData name="ngod ali" userId="bfabe3cde01fd7ce" providerId="LiveId" clId="{571E471D-472E-409F-B4B5-F4FB68D22B38}" dt="2021-08-24T00:56:50.218" v="135" actId="478"/>
          <ac:spMkLst>
            <pc:docMk/>
            <pc:sldMk cId="85176143" sldId="363"/>
            <ac:spMk id="3" creationId="{00C6005B-17A5-44A7-B6A4-04E1C336A5E0}"/>
          </ac:spMkLst>
        </pc:spChg>
        <pc:spChg chg="add">
          <ac:chgData name="ngod ali" userId="bfabe3cde01fd7ce" providerId="LiveId" clId="{571E471D-472E-409F-B4B5-F4FB68D22B38}" dt="2021-08-24T00:56:58.753" v="137" actId="26606"/>
          <ac:spMkLst>
            <pc:docMk/>
            <pc:sldMk cId="85176143" sldId="363"/>
            <ac:spMk id="6" creationId="{B775CD93-9DF2-48CB-9F57-1BCA9A46C7FA}"/>
          </ac:spMkLst>
        </pc:spChg>
        <pc:spChg chg="add">
          <ac:chgData name="ngod ali" userId="bfabe3cde01fd7ce" providerId="LiveId" clId="{571E471D-472E-409F-B4B5-F4FB68D22B38}" dt="2021-08-24T00:56:58.753" v="137" actId="26606"/>
          <ac:spMkLst>
            <pc:docMk/>
            <pc:sldMk cId="85176143" sldId="363"/>
            <ac:spMk id="7" creationId="{6166C6D1-23AC-49C4-BA07-238E4E9F8CEB}"/>
          </ac:spMkLst>
        </pc:spChg>
        <pc:spChg chg="add del">
          <ac:chgData name="ngod ali" userId="bfabe3cde01fd7ce" providerId="LiveId" clId="{571E471D-472E-409F-B4B5-F4FB68D22B38}" dt="2021-08-24T00:56:44.491" v="131" actId="26606"/>
          <ac:spMkLst>
            <pc:docMk/>
            <pc:sldMk cId="85176143" sldId="363"/>
            <ac:spMk id="9" creationId="{78BA5F19-D5E1-4ECC-BEC2-DF7AEDFD7C50}"/>
          </ac:spMkLst>
        </pc:spChg>
        <pc:spChg chg="add del">
          <ac:chgData name="ngod ali" userId="bfabe3cde01fd7ce" providerId="LiveId" clId="{571E471D-472E-409F-B4B5-F4FB68D22B38}" dt="2021-08-24T00:56:44.491" v="131" actId="26606"/>
          <ac:spMkLst>
            <pc:docMk/>
            <pc:sldMk cId="85176143" sldId="363"/>
            <ac:spMk id="11" creationId="{BB4D578A-F2C4-4EA9-A811-B48E66D63696}"/>
          </ac:spMkLst>
        </pc:spChg>
        <pc:grpChg chg="add mod">
          <ac:chgData name="ngod ali" userId="bfabe3cde01fd7ce" providerId="LiveId" clId="{571E471D-472E-409F-B4B5-F4FB68D22B38}" dt="2021-08-24T00:57:16.522" v="145" actId="1076"/>
          <ac:grpSpMkLst>
            <pc:docMk/>
            <pc:sldMk cId="85176143" sldId="363"/>
            <ac:grpSpMk id="5" creationId="{601E793B-9E55-4339-8519-3A2CA41DC7D2}"/>
          </ac:grpSpMkLst>
        </pc:grpChg>
        <pc:picChg chg="del mod ord">
          <ac:chgData name="ngod ali" userId="bfabe3cde01fd7ce" providerId="LiveId" clId="{571E471D-472E-409F-B4B5-F4FB68D22B38}" dt="2021-08-24T00:56:47.323" v="133" actId="21"/>
          <ac:picMkLst>
            <pc:docMk/>
            <pc:sldMk cId="85176143" sldId="363"/>
            <ac:picMk id="2" creationId="{E88EB897-ACB5-4B1C-94BF-09714133341B}"/>
          </ac:picMkLst>
        </pc:picChg>
        <pc:picChg chg="add mod">
          <ac:chgData name="ngod ali" userId="bfabe3cde01fd7ce" providerId="LiveId" clId="{571E471D-472E-409F-B4B5-F4FB68D22B38}" dt="2021-08-24T00:57:16.522" v="145" actId="1076"/>
          <ac:picMkLst>
            <pc:docMk/>
            <pc:sldMk cId="85176143" sldId="363"/>
            <ac:picMk id="4" creationId="{1F160AE5-F76B-48EF-8329-0BE378B93384}"/>
          </ac:picMkLst>
        </pc:picChg>
        <pc:picChg chg="add mod">
          <ac:chgData name="ngod ali" userId="bfabe3cde01fd7ce" providerId="LiveId" clId="{571E471D-472E-409F-B4B5-F4FB68D22B38}" dt="2021-08-24T00:57:16.522" v="145" actId="1076"/>
          <ac:picMkLst>
            <pc:docMk/>
            <pc:sldMk cId="85176143" sldId="363"/>
            <ac:picMk id="10" creationId="{1ECECABE-7E53-46B8-9076-97A87C5C03AA}"/>
          </ac:picMkLst>
        </pc:picChg>
      </pc:sldChg>
      <pc:sldChg chg="addSp delSp modSp mod setBg delAnim modAnim">
        <pc:chgData name="ngod ali" userId="bfabe3cde01fd7ce" providerId="LiveId" clId="{571E471D-472E-409F-B4B5-F4FB68D22B38}" dt="2021-08-24T00:51:40.530" v="59" actId="164"/>
        <pc:sldMkLst>
          <pc:docMk/>
          <pc:sldMk cId="30392586" sldId="364"/>
        </pc:sldMkLst>
        <pc:spChg chg="del">
          <ac:chgData name="ngod ali" userId="bfabe3cde01fd7ce" providerId="LiveId" clId="{571E471D-472E-409F-B4B5-F4FB68D22B38}" dt="2021-08-24T00:51:12.280" v="50" actId="478"/>
          <ac:spMkLst>
            <pc:docMk/>
            <pc:sldMk cId="30392586" sldId="364"/>
            <ac:spMk id="3" creationId="{B2E67374-E6C8-443B-9971-3F1936211313}"/>
          </ac:spMkLst>
        </pc:spChg>
        <pc:spChg chg="add">
          <ac:chgData name="ngod ali" userId="bfabe3cde01fd7ce" providerId="LiveId" clId="{571E471D-472E-409F-B4B5-F4FB68D22B38}" dt="2021-08-24T00:51:26.911" v="53" actId="26606"/>
          <ac:spMkLst>
            <pc:docMk/>
            <pc:sldMk cId="30392586" sldId="364"/>
            <ac:spMk id="10" creationId="{B775CD93-9DF2-48CB-9F57-1BCA9A46C7FA}"/>
          </ac:spMkLst>
        </pc:spChg>
        <pc:spChg chg="add">
          <ac:chgData name="ngod ali" userId="bfabe3cde01fd7ce" providerId="LiveId" clId="{571E471D-472E-409F-B4B5-F4FB68D22B38}" dt="2021-08-24T00:51:26.911" v="53" actId="26606"/>
          <ac:spMkLst>
            <pc:docMk/>
            <pc:sldMk cId="30392586" sldId="364"/>
            <ac:spMk id="12" creationId="{6166C6D1-23AC-49C4-BA07-238E4E9F8CEB}"/>
          </ac:spMkLst>
        </pc:spChg>
        <pc:grpChg chg="add del mod">
          <ac:chgData name="ngod ali" userId="bfabe3cde01fd7ce" providerId="LiveId" clId="{571E471D-472E-409F-B4B5-F4FB68D22B38}" dt="2021-08-24T00:51:02.611" v="46" actId="478"/>
          <ac:grpSpMkLst>
            <pc:docMk/>
            <pc:sldMk cId="30392586" sldId="364"/>
            <ac:grpSpMk id="4" creationId="{B83EA849-6011-43DD-8F0E-690CD9F0A299}"/>
          </ac:grpSpMkLst>
        </pc:grpChg>
        <pc:grpChg chg="add mod">
          <ac:chgData name="ngod ali" userId="bfabe3cde01fd7ce" providerId="LiveId" clId="{571E471D-472E-409F-B4B5-F4FB68D22B38}" dt="2021-08-24T00:51:40.530" v="59" actId="164"/>
          <ac:grpSpMkLst>
            <pc:docMk/>
            <pc:sldMk cId="30392586" sldId="364"/>
            <ac:grpSpMk id="7" creationId="{7CC811E9-DCBD-47FA-B16A-78A8CDFCE989}"/>
          </ac:grpSpMkLst>
        </pc:grpChg>
        <pc:picChg chg="del mod">
          <ac:chgData name="ngod ali" userId="bfabe3cde01fd7ce" providerId="LiveId" clId="{571E471D-472E-409F-B4B5-F4FB68D22B38}" dt="2021-08-24T00:51:05.382" v="47" actId="21"/>
          <ac:picMkLst>
            <pc:docMk/>
            <pc:sldMk cId="30392586" sldId="364"/>
            <ac:picMk id="2" creationId="{773C889F-8937-48CC-B686-2DE9B747CA93}"/>
          </ac:picMkLst>
        </pc:picChg>
        <pc:picChg chg="mod topLvl">
          <ac:chgData name="ngod ali" userId="bfabe3cde01fd7ce" providerId="LiveId" clId="{571E471D-472E-409F-B4B5-F4FB68D22B38}" dt="2021-08-24T00:51:40.530" v="59" actId="164"/>
          <ac:picMkLst>
            <pc:docMk/>
            <pc:sldMk cId="30392586" sldId="364"/>
            <ac:picMk id="5" creationId="{D44C7E8F-DE41-4FA2-AFE8-9421B78291C6}"/>
          </ac:picMkLst>
        </pc:picChg>
        <pc:picChg chg="del mod topLvl">
          <ac:chgData name="ngod ali" userId="bfabe3cde01fd7ce" providerId="LiveId" clId="{571E471D-472E-409F-B4B5-F4FB68D22B38}" dt="2021-08-24T00:51:02.611" v="46" actId="478"/>
          <ac:picMkLst>
            <pc:docMk/>
            <pc:sldMk cId="30392586" sldId="364"/>
            <ac:picMk id="6" creationId="{393D3A70-AC2A-47DF-80AE-1A765FA26F82}"/>
          </ac:picMkLst>
        </pc:picChg>
        <pc:picChg chg="add mod">
          <ac:chgData name="ngod ali" userId="bfabe3cde01fd7ce" providerId="LiveId" clId="{571E471D-472E-409F-B4B5-F4FB68D22B38}" dt="2021-08-24T00:51:40.530" v="59" actId="164"/>
          <ac:picMkLst>
            <pc:docMk/>
            <pc:sldMk cId="30392586" sldId="364"/>
            <ac:picMk id="9" creationId="{EDDC6BDF-EE16-4C58-963C-770DC0BB4CC2}"/>
          </ac:picMkLst>
        </pc:picChg>
      </pc:sldChg>
      <pc:sldChg chg="addSp delSp modSp mod setBg delAnim modAnim">
        <pc:chgData name="ngod ali" userId="bfabe3cde01fd7ce" providerId="LiveId" clId="{571E471D-472E-409F-B4B5-F4FB68D22B38}" dt="2021-08-24T01:00:39.582" v="206" actId="1076"/>
        <pc:sldMkLst>
          <pc:docMk/>
          <pc:sldMk cId="409017951" sldId="365"/>
        </pc:sldMkLst>
        <pc:spChg chg="del">
          <ac:chgData name="ngod ali" userId="bfabe3cde01fd7ce" providerId="LiveId" clId="{571E471D-472E-409F-B4B5-F4FB68D22B38}" dt="2021-08-24T01:00:05.215" v="192" actId="478"/>
          <ac:spMkLst>
            <pc:docMk/>
            <pc:sldMk cId="409017951" sldId="365"/>
            <ac:spMk id="2" creationId="{A84C5612-AD4D-4A13-8555-E0E359620FD4}"/>
          </ac:spMkLst>
        </pc:spChg>
        <pc:spChg chg="add">
          <ac:chgData name="ngod ali" userId="bfabe3cde01fd7ce" providerId="LiveId" clId="{571E471D-472E-409F-B4B5-F4FB68D22B38}" dt="2021-08-24T01:00:20.466" v="198" actId="26606"/>
          <ac:spMkLst>
            <pc:docMk/>
            <pc:sldMk cId="409017951" sldId="365"/>
            <ac:spMk id="9" creationId="{B775CD93-9DF2-48CB-9F57-1BCA9A46C7FA}"/>
          </ac:spMkLst>
        </pc:spChg>
        <pc:spChg chg="add">
          <ac:chgData name="ngod ali" userId="bfabe3cde01fd7ce" providerId="LiveId" clId="{571E471D-472E-409F-B4B5-F4FB68D22B38}" dt="2021-08-24T01:00:20.466" v="198" actId="26606"/>
          <ac:spMkLst>
            <pc:docMk/>
            <pc:sldMk cId="409017951" sldId="365"/>
            <ac:spMk id="11" creationId="{6166C6D1-23AC-49C4-BA07-238E4E9F8CEB}"/>
          </ac:spMkLst>
        </pc:spChg>
        <pc:grpChg chg="add mod">
          <ac:chgData name="ngod ali" userId="bfabe3cde01fd7ce" providerId="LiveId" clId="{571E471D-472E-409F-B4B5-F4FB68D22B38}" dt="2021-08-24T01:00:39.582" v="206" actId="1076"/>
          <ac:grpSpMkLst>
            <pc:docMk/>
            <pc:sldMk cId="409017951" sldId="365"/>
            <ac:grpSpMk id="5" creationId="{8BA266B2-35AA-4789-B89F-3297B36D03F7}"/>
          </ac:grpSpMkLst>
        </pc:grpChg>
        <pc:picChg chg="del mod">
          <ac:chgData name="ngod ali" userId="bfabe3cde01fd7ce" providerId="LiveId" clId="{571E471D-472E-409F-B4B5-F4FB68D22B38}" dt="2021-08-24T01:00:11.234" v="195" actId="21"/>
          <ac:picMkLst>
            <pc:docMk/>
            <pc:sldMk cId="409017951" sldId="365"/>
            <ac:picMk id="3" creationId="{D0B33427-34FA-4A4A-9A61-A3A1017412D8}"/>
          </ac:picMkLst>
        </pc:picChg>
        <pc:picChg chg="add mod">
          <ac:chgData name="ngod ali" userId="bfabe3cde01fd7ce" providerId="LiveId" clId="{571E471D-472E-409F-B4B5-F4FB68D22B38}" dt="2021-08-24T01:00:39.582" v="206" actId="1076"/>
          <ac:picMkLst>
            <pc:docMk/>
            <pc:sldMk cId="409017951" sldId="365"/>
            <ac:picMk id="4" creationId="{24EC1C63-6A33-420D-AAE5-4B39BF769BF5}"/>
          </ac:picMkLst>
        </pc:picChg>
        <pc:picChg chg="add mod">
          <ac:chgData name="ngod ali" userId="bfabe3cde01fd7ce" providerId="LiveId" clId="{571E471D-472E-409F-B4B5-F4FB68D22B38}" dt="2021-08-24T01:00:39.582" v="206" actId="1076"/>
          <ac:picMkLst>
            <pc:docMk/>
            <pc:sldMk cId="409017951" sldId="365"/>
            <ac:picMk id="7" creationId="{3E2BC1CF-319E-4E6B-88D7-58B9AFB3730B}"/>
          </ac:picMkLst>
        </pc:picChg>
      </pc:sldChg>
      <pc:sldChg chg="addSp modSp new mod setBg">
        <pc:chgData name="ngod ali" userId="bfabe3cde01fd7ce" providerId="LiveId" clId="{571E471D-472E-409F-B4B5-F4FB68D22B38}" dt="2021-08-24T00:50:32.148" v="41" actId="1076"/>
        <pc:sldMkLst>
          <pc:docMk/>
          <pc:sldMk cId="619319793" sldId="366"/>
        </pc:sldMkLst>
        <pc:spChg chg="add">
          <ac:chgData name="ngod ali" userId="bfabe3cde01fd7ce" providerId="LiveId" clId="{571E471D-472E-409F-B4B5-F4FB68D22B38}" dt="2021-08-24T00:49:51.421" v="32" actId="26606"/>
          <ac:spMkLst>
            <pc:docMk/>
            <pc:sldMk cId="619319793" sldId="366"/>
            <ac:spMk id="7" creationId="{B775CD93-9DF2-48CB-9F57-1BCA9A46C7FA}"/>
          </ac:spMkLst>
        </pc:spChg>
        <pc:spChg chg="add">
          <ac:chgData name="ngod ali" userId="bfabe3cde01fd7ce" providerId="LiveId" clId="{571E471D-472E-409F-B4B5-F4FB68D22B38}" dt="2021-08-24T00:49:51.421" v="32" actId="26606"/>
          <ac:spMkLst>
            <pc:docMk/>
            <pc:sldMk cId="619319793" sldId="366"/>
            <ac:spMk id="9" creationId="{6166C6D1-23AC-49C4-BA07-238E4E9F8CEB}"/>
          </ac:spMkLst>
        </pc:spChg>
        <pc:grpChg chg="add mod">
          <ac:chgData name="ngod ali" userId="bfabe3cde01fd7ce" providerId="LiveId" clId="{571E471D-472E-409F-B4B5-F4FB68D22B38}" dt="2021-08-24T00:50:32.148" v="41" actId="1076"/>
          <ac:grpSpMkLst>
            <pc:docMk/>
            <pc:sldMk cId="619319793" sldId="366"/>
            <ac:grpSpMk id="3" creationId="{9F879FD9-6045-49BA-8781-0C137A47B0FA}"/>
          </ac:grpSpMkLst>
        </pc:grpChg>
        <pc:picChg chg="add mod">
          <ac:chgData name="ngod ali" userId="bfabe3cde01fd7ce" providerId="LiveId" clId="{571E471D-472E-409F-B4B5-F4FB68D22B38}" dt="2021-08-24T00:50:32.148" v="41" actId="1076"/>
          <ac:picMkLst>
            <pc:docMk/>
            <pc:sldMk cId="619319793" sldId="366"/>
            <ac:picMk id="2" creationId="{5DBB3F43-F3F8-4D66-B017-80E5DC8B8928}"/>
          </ac:picMkLst>
        </pc:picChg>
        <pc:picChg chg="add mod">
          <ac:chgData name="ngod ali" userId="bfabe3cde01fd7ce" providerId="LiveId" clId="{571E471D-472E-409F-B4B5-F4FB68D22B38}" dt="2021-08-24T00:50:32.148" v="41" actId="1076"/>
          <ac:picMkLst>
            <pc:docMk/>
            <pc:sldMk cId="619319793" sldId="366"/>
            <ac:picMk id="5" creationId="{10384EC7-0F5B-4F4B-A23C-4103283F3630}"/>
          </ac:picMkLst>
        </pc:picChg>
      </pc:sldChg>
      <pc:sldChg chg="addSp modSp new">
        <pc:chgData name="ngod ali" userId="bfabe3cde01fd7ce" providerId="LiveId" clId="{571E471D-472E-409F-B4B5-F4FB68D22B38}" dt="2021-08-24T01:04:33.603" v="320"/>
        <pc:sldMkLst>
          <pc:docMk/>
          <pc:sldMk cId="1960782814" sldId="367"/>
        </pc:sldMkLst>
        <pc:spChg chg="add mod">
          <ac:chgData name="ngod ali" userId="bfabe3cde01fd7ce" providerId="LiveId" clId="{571E471D-472E-409F-B4B5-F4FB68D22B38}" dt="2021-08-24T01:04:33.603" v="320"/>
          <ac:spMkLst>
            <pc:docMk/>
            <pc:sldMk cId="1960782814" sldId="367"/>
            <ac:spMk id="2" creationId="{FDBCB484-E8DE-4ED6-AA02-CB21A21D661C}"/>
          </ac:spMkLst>
        </pc:spChg>
        <pc:grpChg chg="add mod">
          <ac:chgData name="ngod ali" userId="bfabe3cde01fd7ce" providerId="LiveId" clId="{571E471D-472E-409F-B4B5-F4FB68D22B38}" dt="2021-08-24T01:04:33.603" v="320"/>
          <ac:grpSpMkLst>
            <pc:docMk/>
            <pc:sldMk cId="1960782814" sldId="367"/>
            <ac:grpSpMk id="3" creationId="{2637A532-C1E9-4CA1-B6B2-D6E782861813}"/>
          </ac:grpSpMkLst>
        </pc:grpChg>
        <pc:picChg chg="mod">
          <ac:chgData name="ngod ali" userId="bfabe3cde01fd7ce" providerId="LiveId" clId="{571E471D-472E-409F-B4B5-F4FB68D22B38}" dt="2021-08-24T01:04:33.603" v="320"/>
          <ac:picMkLst>
            <pc:docMk/>
            <pc:sldMk cId="1960782814" sldId="367"/>
            <ac:picMk id="4" creationId="{70333B99-37AD-44DB-B03F-5BF30509721D}"/>
          </ac:picMkLst>
        </pc:picChg>
        <pc:picChg chg="mod">
          <ac:chgData name="ngod ali" userId="bfabe3cde01fd7ce" providerId="LiveId" clId="{571E471D-472E-409F-B4B5-F4FB68D22B38}" dt="2021-08-24T01:04:33.603" v="320"/>
          <ac:picMkLst>
            <pc:docMk/>
            <pc:sldMk cId="1960782814" sldId="367"/>
            <ac:picMk id="5" creationId="{30D4CFE7-EE5C-4091-BD5F-A73180C4E574}"/>
          </ac:picMkLst>
        </pc:picChg>
      </pc:sldChg>
      <pc:sldChg chg="addSp delSp modSp new mod setBg">
        <pc:chgData name="ngod ali" userId="bfabe3cde01fd7ce" providerId="LiveId" clId="{571E471D-472E-409F-B4B5-F4FB68D22B38}" dt="2021-08-24T01:05:55.471" v="336" actId="164"/>
        <pc:sldMkLst>
          <pc:docMk/>
          <pc:sldMk cId="910361565" sldId="368"/>
        </pc:sldMkLst>
        <pc:spChg chg="add">
          <ac:chgData name="ngod ali" userId="bfabe3cde01fd7ce" providerId="LiveId" clId="{571E471D-472E-409F-B4B5-F4FB68D22B38}" dt="2021-08-24T01:05:30.132" v="329" actId="26606"/>
          <ac:spMkLst>
            <pc:docMk/>
            <pc:sldMk cId="910361565" sldId="368"/>
            <ac:spMk id="10" creationId="{7C1E5815-D54C-487F-A054-6D4930ADE3DF}"/>
          </ac:spMkLst>
        </pc:spChg>
        <pc:spChg chg="add">
          <ac:chgData name="ngod ali" userId="bfabe3cde01fd7ce" providerId="LiveId" clId="{571E471D-472E-409F-B4B5-F4FB68D22B38}" dt="2021-08-24T01:05:30.132" v="329" actId="26606"/>
          <ac:spMkLst>
            <pc:docMk/>
            <pc:sldMk cId="910361565" sldId="368"/>
            <ac:spMk id="12" creationId="{736F0DFD-0954-464F-BF12-DD2E6F6E0380}"/>
          </ac:spMkLst>
        </pc:spChg>
        <pc:grpChg chg="add del mod">
          <ac:chgData name="ngod ali" userId="bfabe3cde01fd7ce" providerId="LiveId" clId="{571E471D-472E-409F-B4B5-F4FB68D22B38}" dt="2021-08-24T01:04:56.713" v="324" actId="21"/>
          <ac:grpSpMkLst>
            <pc:docMk/>
            <pc:sldMk cId="910361565" sldId="368"/>
            <ac:grpSpMk id="2" creationId="{21E74320-761D-4240-A20F-1693DD54E79B}"/>
          </ac:grpSpMkLst>
        </pc:grpChg>
        <pc:grpChg chg="add mod">
          <ac:chgData name="ngod ali" userId="bfabe3cde01fd7ce" providerId="LiveId" clId="{571E471D-472E-409F-B4B5-F4FB68D22B38}" dt="2021-08-24T01:05:55.471" v="336" actId="164"/>
          <ac:grpSpMkLst>
            <pc:docMk/>
            <pc:sldMk cId="910361565" sldId="368"/>
            <ac:grpSpMk id="6" creationId="{EB312706-7FC4-42D4-A7BD-76EF0901A344}"/>
          </ac:grpSpMkLst>
        </pc:grpChg>
        <pc:picChg chg="del mod topLvl">
          <ac:chgData name="ngod ali" userId="bfabe3cde01fd7ce" providerId="LiveId" clId="{571E471D-472E-409F-B4B5-F4FB68D22B38}" dt="2021-08-24T01:05:06.533" v="327" actId="21"/>
          <ac:picMkLst>
            <pc:docMk/>
            <pc:sldMk cId="910361565" sldId="368"/>
            <ac:picMk id="3" creationId="{2181812E-0EE9-4ED0-8EA7-D8E09517D07B}"/>
          </ac:picMkLst>
        </pc:picChg>
        <pc:picChg chg="del mod topLvl">
          <ac:chgData name="ngod ali" userId="bfabe3cde01fd7ce" providerId="LiveId" clId="{571E471D-472E-409F-B4B5-F4FB68D22B38}" dt="2021-08-24T01:04:56.713" v="324" actId="21"/>
          <ac:picMkLst>
            <pc:docMk/>
            <pc:sldMk cId="910361565" sldId="368"/>
            <ac:picMk id="4" creationId="{9E241A61-2EDC-4880-AA95-D42B57AEC07A}"/>
          </ac:picMkLst>
        </pc:picChg>
        <pc:picChg chg="add mod">
          <ac:chgData name="ngod ali" userId="bfabe3cde01fd7ce" providerId="LiveId" clId="{571E471D-472E-409F-B4B5-F4FB68D22B38}" dt="2021-08-24T01:05:55.471" v="336" actId="164"/>
          <ac:picMkLst>
            <pc:docMk/>
            <pc:sldMk cId="910361565" sldId="368"/>
            <ac:picMk id="5" creationId="{6A32607E-52C6-42CD-BE25-5FBE454FC3E4}"/>
          </ac:picMkLst>
        </pc:picChg>
        <pc:picChg chg="add mod">
          <ac:chgData name="ngod ali" userId="bfabe3cde01fd7ce" providerId="LiveId" clId="{571E471D-472E-409F-B4B5-F4FB68D22B38}" dt="2021-08-24T01:05:55.471" v="336" actId="164"/>
          <ac:picMkLst>
            <pc:docMk/>
            <pc:sldMk cId="910361565" sldId="368"/>
            <ac:picMk id="8" creationId="{A50EC578-08F7-41CF-8792-81A6D6990C91}"/>
          </ac:picMkLst>
        </pc:picChg>
      </pc:sldChg>
    </pc:docChg>
  </pc:docChgLst>
  <pc:docChgLst>
    <pc:chgData name="ngod ali" userId="bfabe3cde01fd7ce" providerId="LiveId" clId="{35C555B1-2A30-4E75-BCA1-DCD08714389C}"/>
    <pc:docChg chg="undo custSel addSld delSld modSld sldOrd modMainMaster">
      <pc:chgData name="ngod ali" userId="bfabe3cde01fd7ce" providerId="LiveId" clId="{35C555B1-2A30-4E75-BCA1-DCD08714389C}" dt="2021-08-05T09:28:19.308" v="3129" actId="1076"/>
      <pc:docMkLst>
        <pc:docMk/>
      </pc:docMkLst>
      <pc:sldChg chg="addSp delSp modSp mod setBg">
        <pc:chgData name="ngod ali" userId="bfabe3cde01fd7ce" providerId="LiveId" clId="{35C555B1-2A30-4E75-BCA1-DCD08714389C}" dt="2021-08-05T07:14:49.900" v="840" actId="26606"/>
        <pc:sldMkLst>
          <pc:docMk/>
          <pc:sldMk cId="1425035939" sldId="256"/>
        </pc:sldMkLst>
        <pc:spChg chg="del">
          <ac:chgData name="ngod ali" userId="bfabe3cde01fd7ce" providerId="LiveId" clId="{35C555B1-2A30-4E75-BCA1-DCD08714389C}" dt="2021-08-04T22:21:55.180" v="9" actId="26606"/>
          <ac:spMkLst>
            <pc:docMk/>
            <pc:sldMk cId="1425035939" sldId="256"/>
            <ac:spMk id="37" creationId="{E49CC64F-7275-4E33-961B-0C5CDC439875}"/>
          </ac:spMkLst>
        </pc:spChg>
        <pc:spChg chg="add del">
          <ac:chgData name="ngod ali" userId="bfabe3cde01fd7ce" providerId="LiveId" clId="{35C555B1-2A30-4E75-BCA1-DCD08714389C}" dt="2021-08-05T06:44:48.125" v="45" actId="26606"/>
          <ac:spMkLst>
            <pc:docMk/>
            <pc:sldMk cId="1425035939" sldId="256"/>
            <ac:spMk id="42" creationId="{E49CC64F-7275-4E33-961B-0C5CDC439875}"/>
          </ac:spMkLst>
        </pc:spChg>
        <pc:spChg chg="add del">
          <ac:chgData name="ngod ali" userId="bfabe3cde01fd7ce" providerId="LiveId" clId="{35C555B1-2A30-4E75-BCA1-DCD08714389C}" dt="2021-08-05T07:14:49.900" v="840" actId="26606"/>
          <ac:spMkLst>
            <pc:docMk/>
            <pc:sldMk cId="1425035939" sldId="256"/>
            <ac:spMk id="47" creationId="{E49CC64F-7275-4E33-961B-0C5CDC439875}"/>
          </ac:spMkLst>
        </pc:spChg>
        <pc:spChg chg="add">
          <ac:chgData name="ngod ali" userId="bfabe3cde01fd7ce" providerId="LiveId" clId="{35C555B1-2A30-4E75-BCA1-DCD08714389C}" dt="2021-08-05T07:14:49.900" v="840" actId="26606"/>
          <ac:spMkLst>
            <pc:docMk/>
            <pc:sldMk cId="1425035939" sldId="256"/>
            <ac:spMk id="52" creationId="{E49CC64F-7275-4E33-961B-0C5CDC439875}"/>
          </ac:spMkLst>
        </pc:spChg>
        <pc:picChg chg="add del mod">
          <ac:chgData name="ngod ali" userId="bfabe3cde01fd7ce" providerId="LiveId" clId="{35C555B1-2A30-4E75-BCA1-DCD08714389C}" dt="2021-08-05T06:44:42.046" v="43" actId="21"/>
          <ac:picMkLst>
            <pc:docMk/>
            <pc:sldMk cId="1425035939" sldId="256"/>
            <ac:picMk id="5" creationId="{AC423519-3794-4F3E-9F83-32B48F662558}"/>
          </ac:picMkLst>
        </pc:picChg>
        <pc:picChg chg="add del mod">
          <ac:chgData name="ngod ali" userId="bfabe3cde01fd7ce" providerId="LiveId" clId="{35C555B1-2A30-4E75-BCA1-DCD08714389C}" dt="2021-08-05T07:14:43.979" v="838" actId="21"/>
          <ac:picMkLst>
            <pc:docMk/>
            <pc:sldMk cId="1425035939" sldId="256"/>
            <ac:picMk id="6" creationId="{20BCC208-2B8A-45BC-8CD0-0CF7F6118E2E}"/>
          </ac:picMkLst>
        </pc:picChg>
        <pc:picChg chg="add mod">
          <ac:chgData name="ngod ali" userId="bfabe3cde01fd7ce" providerId="LiveId" clId="{35C555B1-2A30-4E75-BCA1-DCD08714389C}" dt="2021-08-05T07:14:44.767" v="839"/>
          <ac:picMkLst>
            <pc:docMk/>
            <pc:sldMk cId="1425035939" sldId="256"/>
            <ac:picMk id="7" creationId="{7072DFD1-C01A-4EA4-B0D0-D730E3ED0332}"/>
          </ac:picMkLst>
        </pc:picChg>
        <pc:picChg chg="del">
          <ac:chgData name="ngod ali" userId="bfabe3cde01fd7ce" providerId="LiveId" clId="{35C555B1-2A30-4E75-BCA1-DCD08714389C}" dt="2021-08-04T22:21:48.239" v="7" actId="21"/>
          <ac:picMkLst>
            <pc:docMk/>
            <pc:sldMk cId="1425035939" sldId="256"/>
            <ac:picMk id="8" creationId="{5E785309-4DD8-4052-A822-0AE6515259F2}"/>
          </ac:picMkLst>
        </pc:picChg>
      </pc:sldChg>
      <pc:sldChg chg="modSp mod setBg">
        <pc:chgData name="ngod ali" userId="bfabe3cde01fd7ce" providerId="LiveId" clId="{35C555B1-2A30-4E75-BCA1-DCD08714389C}" dt="2021-08-05T07:14:21.134" v="835"/>
        <pc:sldMkLst>
          <pc:docMk/>
          <pc:sldMk cId="2831976559" sldId="257"/>
        </pc:sldMkLst>
        <pc:spChg chg="mod">
          <ac:chgData name="ngod ali" userId="bfabe3cde01fd7ce" providerId="LiveId" clId="{35C555B1-2A30-4E75-BCA1-DCD08714389C}" dt="2021-08-04T22:21:44.469" v="6" actId="1076"/>
          <ac:spMkLst>
            <pc:docMk/>
            <pc:sldMk cId="2831976559" sldId="257"/>
            <ac:spMk id="7" creationId="{6D6AC389-00E9-433D-B51D-87B897342373}"/>
          </ac:spMkLst>
        </pc:spChg>
      </pc:sldChg>
      <pc:sldChg chg="modSp mod">
        <pc:chgData name="ngod ali" userId="bfabe3cde01fd7ce" providerId="LiveId" clId="{35C555B1-2A30-4E75-BCA1-DCD08714389C}" dt="2021-08-04T22:23:08.823" v="27" actId="1076"/>
        <pc:sldMkLst>
          <pc:docMk/>
          <pc:sldMk cId="1459967589" sldId="261"/>
        </pc:sldMkLst>
        <pc:spChg chg="mod">
          <ac:chgData name="ngod ali" userId="bfabe3cde01fd7ce" providerId="LiveId" clId="{35C555B1-2A30-4E75-BCA1-DCD08714389C}" dt="2021-08-04T22:23:02.700" v="25" actId="404"/>
          <ac:spMkLst>
            <pc:docMk/>
            <pc:sldMk cId="1459967589" sldId="261"/>
            <ac:spMk id="13" creationId="{0EF51A89-3F09-4A12-BC1D-C483801E53AE}"/>
          </ac:spMkLst>
        </pc:spChg>
        <pc:spChg chg="mod">
          <ac:chgData name="ngod ali" userId="bfabe3cde01fd7ce" providerId="LiveId" clId="{35C555B1-2A30-4E75-BCA1-DCD08714389C}" dt="2021-08-04T22:23:02.700" v="25" actId="404"/>
          <ac:spMkLst>
            <pc:docMk/>
            <pc:sldMk cId="1459967589" sldId="261"/>
            <ac:spMk id="16" creationId="{0730EF5F-8334-4770-A0DA-C3A90A992E66}"/>
          </ac:spMkLst>
        </pc:spChg>
        <pc:spChg chg="mod">
          <ac:chgData name="ngod ali" userId="bfabe3cde01fd7ce" providerId="LiveId" clId="{35C555B1-2A30-4E75-BCA1-DCD08714389C}" dt="2021-08-04T22:23:02.700" v="25" actId="404"/>
          <ac:spMkLst>
            <pc:docMk/>
            <pc:sldMk cId="1459967589" sldId="261"/>
            <ac:spMk id="19" creationId="{32709E2F-9FD8-416E-8D68-2520D7FE9400}"/>
          </ac:spMkLst>
        </pc:spChg>
        <pc:spChg chg="mod">
          <ac:chgData name="ngod ali" userId="bfabe3cde01fd7ce" providerId="LiveId" clId="{35C555B1-2A30-4E75-BCA1-DCD08714389C}" dt="2021-08-04T22:23:02.700" v="25" actId="404"/>
          <ac:spMkLst>
            <pc:docMk/>
            <pc:sldMk cId="1459967589" sldId="261"/>
            <ac:spMk id="22" creationId="{52EB704C-58F1-4073-805E-9207460270D8}"/>
          </ac:spMkLst>
        </pc:spChg>
        <pc:spChg chg="mod">
          <ac:chgData name="ngod ali" userId="bfabe3cde01fd7ce" providerId="LiveId" clId="{35C555B1-2A30-4E75-BCA1-DCD08714389C}" dt="2021-08-04T22:23:02.700" v="25" actId="404"/>
          <ac:spMkLst>
            <pc:docMk/>
            <pc:sldMk cId="1459967589" sldId="261"/>
            <ac:spMk id="25" creationId="{0EAAEC48-D452-454D-AB3B-79AE446D0691}"/>
          </ac:spMkLst>
        </pc:spChg>
        <pc:spChg chg="mod">
          <ac:chgData name="ngod ali" userId="bfabe3cde01fd7ce" providerId="LiveId" clId="{35C555B1-2A30-4E75-BCA1-DCD08714389C}" dt="2021-08-04T22:23:02.700" v="25" actId="404"/>
          <ac:spMkLst>
            <pc:docMk/>
            <pc:sldMk cId="1459967589" sldId="261"/>
            <ac:spMk id="29" creationId="{8B47A223-13F9-43EF-ACDC-DC660A23C749}"/>
          </ac:spMkLst>
        </pc:spChg>
        <pc:grpChg chg="mod">
          <ac:chgData name="ngod ali" userId="bfabe3cde01fd7ce" providerId="LiveId" clId="{35C555B1-2A30-4E75-BCA1-DCD08714389C}" dt="2021-08-04T22:23:08.823" v="27" actId="1076"/>
          <ac:grpSpMkLst>
            <pc:docMk/>
            <pc:sldMk cId="1459967589" sldId="261"/>
            <ac:grpSpMk id="6" creationId="{8E0DB4AE-5ED4-47DE-AC95-DEF415807A2D}"/>
          </ac:grpSpMkLst>
        </pc:grpChg>
      </pc:sldChg>
      <pc:sldChg chg="modSp mod setBg">
        <pc:chgData name="ngod ali" userId="bfabe3cde01fd7ce" providerId="LiveId" clId="{35C555B1-2A30-4E75-BCA1-DCD08714389C}" dt="2021-08-05T07:14:35.636" v="837"/>
        <pc:sldMkLst>
          <pc:docMk/>
          <pc:sldMk cId="4130053559" sldId="262"/>
        </pc:sldMkLst>
        <pc:spChg chg="mod">
          <ac:chgData name="ngod ali" userId="bfabe3cde01fd7ce" providerId="LiveId" clId="{35C555B1-2A30-4E75-BCA1-DCD08714389C}" dt="2021-08-04T22:21:36.184" v="5" actId="1076"/>
          <ac:spMkLst>
            <pc:docMk/>
            <pc:sldMk cId="4130053559" sldId="262"/>
            <ac:spMk id="2" creationId="{8FA8BC5A-3325-4538-B36C-2AAED8E41726}"/>
          </ac:spMkLst>
        </pc:spChg>
        <pc:spChg chg="mod">
          <ac:chgData name="ngod ali" userId="bfabe3cde01fd7ce" providerId="LiveId" clId="{35C555B1-2A30-4E75-BCA1-DCD08714389C}" dt="2021-08-05T06:44:36.956" v="42" actId="1076"/>
          <ac:spMkLst>
            <pc:docMk/>
            <pc:sldMk cId="4130053559" sldId="262"/>
            <ac:spMk id="6" creationId="{079535DD-60E4-4967-BFC9-399362D897F3}"/>
          </ac:spMkLst>
        </pc:spChg>
      </pc:sldChg>
      <pc:sldChg chg="modSp mod">
        <pc:chgData name="ngod ali" userId="bfabe3cde01fd7ce" providerId="LiveId" clId="{35C555B1-2A30-4E75-BCA1-DCD08714389C}" dt="2021-08-05T06:45:25.884" v="49" actId="1076"/>
        <pc:sldMkLst>
          <pc:docMk/>
          <pc:sldMk cId="3936592131" sldId="280"/>
        </pc:sldMkLst>
        <pc:picChg chg="mod">
          <ac:chgData name="ngod ali" userId="bfabe3cde01fd7ce" providerId="LiveId" clId="{35C555B1-2A30-4E75-BCA1-DCD08714389C}" dt="2021-08-05T06:45:25.884" v="49" actId="1076"/>
          <ac:picMkLst>
            <pc:docMk/>
            <pc:sldMk cId="3936592131" sldId="280"/>
            <ac:picMk id="3" creationId="{60D94DD2-8DD9-4F16-A056-A356C504FDCF}"/>
          </ac:picMkLst>
        </pc:picChg>
      </pc:sldChg>
      <pc:sldChg chg="modSp mod">
        <pc:chgData name="ngod ali" userId="bfabe3cde01fd7ce" providerId="LiveId" clId="{35C555B1-2A30-4E75-BCA1-DCD08714389C}" dt="2021-08-04T22:24:10.730" v="36" actId="1076"/>
        <pc:sldMkLst>
          <pc:docMk/>
          <pc:sldMk cId="1851267523" sldId="281"/>
        </pc:sldMkLst>
        <pc:picChg chg="mod">
          <ac:chgData name="ngod ali" userId="bfabe3cde01fd7ce" providerId="LiveId" clId="{35C555B1-2A30-4E75-BCA1-DCD08714389C}" dt="2021-08-04T22:24:10.730" v="36" actId="1076"/>
          <ac:picMkLst>
            <pc:docMk/>
            <pc:sldMk cId="1851267523" sldId="281"/>
            <ac:picMk id="6" creationId="{907CF9D2-A9E6-49CD-A60F-2493E952F613}"/>
          </ac:picMkLst>
        </pc:picChg>
      </pc:sldChg>
      <pc:sldChg chg="addSp modSp mod">
        <pc:chgData name="ngod ali" userId="bfabe3cde01fd7ce" providerId="LiveId" clId="{35C555B1-2A30-4E75-BCA1-DCD08714389C}" dt="2021-08-04T22:23:19.133" v="29" actId="1076"/>
        <pc:sldMkLst>
          <pc:docMk/>
          <pc:sldMk cId="2113060353" sldId="286"/>
        </pc:sldMkLst>
        <pc:picChg chg="add mod">
          <ac:chgData name="ngod ali" userId="bfabe3cde01fd7ce" providerId="LiveId" clId="{35C555B1-2A30-4E75-BCA1-DCD08714389C}" dt="2021-08-04T22:23:19.133" v="29" actId="1076"/>
          <ac:picMkLst>
            <pc:docMk/>
            <pc:sldMk cId="2113060353" sldId="286"/>
            <ac:picMk id="5" creationId="{36BD724A-FE83-4F8A-AF42-CDD7151EF7CE}"/>
          </ac:picMkLst>
        </pc:picChg>
      </pc:sldChg>
      <pc:sldChg chg="addSp modSp mod">
        <pc:chgData name="ngod ali" userId="bfabe3cde01fd7ce" providerId="LiveId" clId="{35C555B1-2A30-4E75-BCA1-DCD08714389C}" dt="2021-08-04T22:22:13.649" v="13" actId="1076"/>
        <pc:sldMkLst>
          <pc:docMk/>
          <pc:sldMk cId="4176666168" sldId="299"/>
        </pc:sldMkLst>
        <pc:grpChg chg="mod">
          <ac:chgData name="ngod ali" userId="bfabe3cde01fd7ce" providerId="LiveId" clId="{35C555B1-2A30-4E75-BCA1-DCD08714389C}" dt="2021-08-04T22:21:59.614" v="10" actId="1076"/>
          <ac:grpSpMkLst>
            <pc:docMk/>
            <pc:sldMk cId="4176666168" sldId="299"/>
            <ac:grpSpMk id="10" creationId="{429C50CD-22A3-4763-81CA-EB436453E324}"/>
          </ac:grpSpMkLst>
        </pc:grpChg>
        <pc:picChg chg="add mod">
          <ac:chgData name="ngod ali" userId="bfabe3cde01fd7ce" providerId="LiveId" clId="{35C555B1-2A30-4E75-BCA1-DCD08714389C}" dt="2021-08-04T22:22:13.649" v="13" actId="1076"/>
          <ac:picMkLst>
            <pc:docMk/>
            <pc:sldMk cId="4176666168" sldId="299"/>
            <ac:picMk id="5" creationId="{3C4D16C0-856A-492E-A076-192C02A21AF4}"/>
          </ac:picMkLst>
        </pc:picChg>
      </pc:sldChg>
      <pc:sldChg chg="modSp mod">
        <pc:chgData name="ngod ali" userId="bfabe3cde01fd7ce" providerId="LiveId" clId="{35C555B1-2A30-4E75-BCA1-DCD08714389C}" dt="2021-08-05T07:15:09.567" v="844" actId="1076"/>
        <pc:sldMkLst>
          <pc:docMk/>
          <pc:sldMk cId="3448198322" sldId="301"/>
        </pc:sldMkLst>
        <pc:spChg chg="mod">
          <ac:chgData name="ngod ali" userId="bfabe3cde01fd7ce" providerId="LiveId" clId="{35C555B1-2A30-4E75-BCA1-DCD08714389C}" dt="2021-08-05T07:15:07.014" v="843" actId="404"/>
          <ac:spMkLst>
            <pc:docMk/>
            <pc:sldMk cId="3448198322" sldId="301"/>
            <ac:spMk id="2" creationId="{E0D3C9B9-7B08-4B20-88F6-4CD0FEFBE6EC}"/>
          </ac:spMkLst>
        </pc:spChg>
        <pc:spChg chg="mod">
          <ac:chgData name="ngod ali" userId="bfabe3cde01fd7ce" providerId="LiveId" clId="{35C555B1-2A30-4E75-BCA1-DCD08714389C}" dt="2021-08-05T07:15:07.014" v="843" actId="404"/>
          <ac:spMkLst>
            <pc:docMk/>
            <pc:sldMk cId="3448198322" sldId="301"/>
            <ac:spMk id="5" creationId="{CC7891A8-C700-4FF9-B722-3FE8F8227535}"/>
          </ac:spMkLst>
        </pc:spChg>
        <pc:spChg chg="mod">
          <ac:chgData name="ngod ali" userId="bfabe3cde01fd7ce" providerId="LiveId" clId="{35C555B1-2A30-4E75-BCA1-DCD08714389C}" dt="2021-08-05T07:15:07.014" v="843" actId="404"/>
          <ac:spMkLst>
            <pc:docMk/>
            <pc:sldMk cId="3448198322" sldId="301"/>
            <ac:spMk id="6" creationId="{30D1C348-CBC8-46B2-A4F0-6EE57F7E77CF}"/>
          </ac:spMkLst>
        </pc:spChg>
        <pc:spChg chg="mod">
          <ac:chgData name="ngod ali" userId="bfabe3cde01fd7ce" providerId="LiveId" clId="{35C555B1-2A30-4E75-BCA1-DCD08714389C}" dt="2021-08-05T07:15:07.014" v="843" actId="404"/>
          <ac:spMkLst>
            <pc:docMk/>
            <pc:sldMk cId="3448198322" sldId="301"/>
            <ac:spMk id="9" creationId="{A4E29470-61F2-4761-8A87-B031F2F8CF2D}"/>
          </ac:spMkLst>
        </pc:spChg>
        <pc:spChg chg="mod">
          <ac:chgData name="ngod ali" userId="bfabe3cde01fd7ce" providerId="LiveId" clId="{35C555B1-2A30-4E75-BCA1-DCD08714389C}" dt="2021-08-05T07:15:07.014" v="843" actId="404"/>
          <ac:spMkLst>
            <pc:docMk/>
            <pc:sldMk cId="3448198322" sldId="301"/>
            <ac:spMk id="10" creationId="{7D649F8F-0F0C-42FA-9C66-6A0EC77CF3AA}"/>
          </ac:spMkLst>
        </pc:spChg>
        <pc:spChg chg="mod">
          <ac:chgData name="ngod ali" userId="bfabe3cde01fd7ce" providerId="LiveId" clId="{35C555B1-2A30-4E75-BCA1-DCD08714389C}" dt="2021-08-05T07:15:07.014" v="843" actId="404"/>
          <ac:spMkLst>
            <pc:docMk/>
            <pc:sldMk cId="3448198322" sldId="301"/>
            <ac:spMk id="12" creationId="{7E669D9F-3798-4DF7-B6F3-78DF54D9E669}"/>
          </ac:spMkLst>
        </pc:spChg>
        <pc:spChg chg="mod">
          <ac:chgData name="ngod ali" userId="bfabe3cde01fd7ce" providerId="LiveId" clId="{35C555B1-2A30-4E75-BCA1-DCD08714389C}" dt="2021-08-05T07:15:07.014" v="843" actId="404"/>
          <ac:spMkLst>
            <pc:docMk/>
            <pc:sldMk cId="3448198322" sldId="301"/>
            <ac:spMk id="13" creationId="{F52D8162-0A50-414D-9B21-71FFAB33B85D}"/>
          </ac:spMkLst>
        </pc:spChg>
        <pc:spChg chg="mod">
          <ac:chgData name="ngod ali" userId="bfabe3cde01fd7ce" providerId="LiveId" clId="{35C555B1-2A30-4E75-BCA1-DCD08714389C}" dt="2021-08-05T07:15:07.014" v="843" actId="404"/>
          <ac:spMkLst>
            <pc:docMk/>
            <pc:sldMk cId="3448198322" sldId="301"/>
            <ac:spMk id="14" creationId="{CC79306B-9B6D-495D-858B-81C54F491858}"/>
          </ac:spMkLst>
        </pc:spChg>
        <pc:spChg chg="mod">
          <ac:chgData name="ngod ali" userId="bfabe3cde01fd7ce" providerId="LiveId" clId="{35C555B1-2A30-4E75-BCA1-DCD08714389C}" dt="2021-08-05T07:15:07.014" v="843" actId="404"/>
          <ac:spMkLst>
            <pc:docMk/>
            <pc:sldMk cId="3448198322" sldId="301"/>
            <ac:spMk id="15" creationId="{698D3374-D8BA-47FF-B23F-5983FE15C880}"/>
          </ac:spMkLst>
        </pc:spChg>
        <pc:spChg chg="mod">
          <ac:chgData name="ngod ali" userId="bfabe3cde01fd7ce" providerId="LiveId" clId="{35C555B1-2A30-4E75-BCA1-DCD08714389C}" dt="2021-08-04T22:22:32.310" v="18" actId="1076"/>
          <ac:spMkLst>
            <pc:docMk/>
            <pc:sldMk cId="3448198322" sldId="301"/>
            <ac:spMk id="20" creationId="{F5A77603-6C8D-4466-82A5-AB4D4A16D5DE}"/>
          </ac:spMkLst>
        </pc:spChg>
        <pc:spChg chg="mod">
          <ac:chgData name="ngod ali" userId="bfabe3cde01fd7ce" providerId="LiveId" clId="{35C555B1-2A30-4E75-BCA1-DCD08714389C}" dt="2021-08-05T07:15:07.014" v="843" actId="404"/>
          <ac:spMkLst>
            <pc:docMk/>
            <pc:sldMk cId="3448198322" sldId="301"/>
            <ac:spMk id="24" creationId="{1BCAAA40-949D-4079-BD99-24AD06D217DF}"/>
          </ac:spMkLst>
        </pc:spChg>
        <pc:spChg chg="mod">
          <ac:chgData name="ngod ali" userId="bfabe3cde01fd7ce" providerId="LiveId" clId="{35C555B1-2A30-4E75-BCA1-DCD08714389C}" dt="2021-08-05T07:15:07.014" v="843" actId="404"/>
          <ac:spMkLst>
            <pc:docMk/>
            <pc:sldMk cId="3448198322" sldId="301"/>
            <ac:spMk id="25" creationId="{95CA253C-5899-4CFE-BFE7-BAA0323D7F92}"/>
          </ac:spMkLst>
        </pc:spChg>
        <pc:spChg chg="mod">
          <ac:chgData name="ngod ali" userId="bfabe3cde01fd7ce" providerId="LiveId" clId="{35C555B1-2A30-4E75-BCA1-DCD08714389C}" dt="2021-08-05T07:15:07.014" v="843" actId="404"/>
          <ac:spMkLst>
            <pc:docMk/>
            <pc:sldMk cId="3448198322" sldId="301"/>
            <ac:spMk id="26" creationId="{77D63272-7B7D-47A1-922B-8F4E14AB4F17}"/>
          </ac:spMkLst>
        </pc:spChg>
        <pc:grpChg chg="mod">
          <ac:chgData name="ngod ali" userId="bfabe3cde01fd7ce" providerId="LiveId" clId="{35C555B1-2A30-4E75-BCA1-DCD08714389C}" dt="2021-08-05T07:15:09.567" v="844" actId="1076"/>
          <ac:grpSpMkLst>
            <pc:docMk/>
            <pc:sldMk cId="3448198322" sldId="301"/>
            <ac:grpSpMk id="19" creationId="{8825EF59-D540-4094-8BB6-A419C4A9ABE3}"/>
          </ac:grpSpMkLst>
        </pc:grpChg>
        <pc:cxnChg chg="mod">
          <ac:chgData name="ngod ali" userId="bfabe3cde01fd7ce" providerId="LiveId" clId="{35C555B1-2A30-4E75-BCA1-DCD08714389C}" dt="2021-08-04T22:22:29.377" v="17" actId="1076"/>
          <ac:cxnSpMkLst>
            <pc:docMk/>
            <pc:sldMk cId="3448198322" sldId="301"/>
            <ac:cxnSpMk id="21" creationId="{3BD6929F-EB3A-4440-9574-6765E944DEA3}"/>
          </ac:cxnSpMkLst>
        </pc:cxnChg>
      </pc:sldChg>
      <pc:sldChg chg="addSp delSp modSp del mod">
        <pc:chgData name="ngod ali" userId="bfabe3cde01fd7ce" providerId="LiveId" clId="{35C555B1-2A30-4E75-BCA1-DCD08714389C}" dt="2021-08-05T09:23:18.402" v="3075" actId="47"/>
        <pc:sldMkLst>
          <pc:docMk/>
          <pc:sldMk cId="3530571311" sldId="303"/>
        </pc:sldMkLst>
        <pc:spChg chg="add del mod">
          <ac:chgData name="ngod ali" userId="bfabe3cde01fd7ce" providerId="LiveId" clId="{35C555B1-2A30-4E75-BCA1-DCD08714389C}" dt="2021-08-05T09:20:05.429" v="3026" actId="21"/>
          <ac:spMkLst>
            <pc:docMk/>
            <pc:sldMk cId="3530571311" sldId="303"/>
            <ac:spMk id="4" creationId="{33DE1243-2057-4F2B-8EA2-A0BBFD7F1874}"/>
          </ac:spMkLst>
        </pc:spChg>
        <pc:spChg chg="add del mod">
          <ac:chgData name="ngod ali" userId="bfabe3cde01fd7ce" providerId="LiveId" clId="{35C555B1-2A30-4E75-BCA1-DCD08714389C}" dt="2021-08-05T09:20:09.935" v="3029" actId="478"/>
          <ac:spMkLst>
            <pc:docMk/>
            <pc:sldMk cId="3530571311" sldId="303"/>
            <ac:spMk id="5" creationId="{C3058127-9892-4442-A137-917F2B24485D}"/>
          </ac:spMkLst>
        </pc:spChg>
        <pc:spChg chg="add del mod">
          <ac:chgData name="ngod ali" userId="bfabe3cde01fd7ce" providerId="LiveId" clId="{35C555B1-2A30-4E75-BCA1-DCD08714389C}" dt="2021-08-05T09:20:29.183" v="3039" actId="21"/>
          <ac:spMkLst>
            <pc:docMk/>
            <pc:sldMk cId="3530571311" sldId="303"/>
            <ac:spMk id="6" creationId="{90CA866E-909F-4C2C-BE57-CC246546918B}"/>
          </ac:spMkLst>
        </pc:spChg>
        <pc:spChg chg="add mod">
          <ac:chgData name="ngod ali" userId="bfabe3cde01fd7ce" providerId="LiveId" clId="{35C555B1-2A30-4E75-BCA1-DCD08714389C}" dt="2021-08-05T09:21:56.193" v="3063" actId="1076"/>
          <ac:spMkLst>
            <pc:docMk/>
            <pc:sldMk cId="3530571311" sldId="303"/>
            <ac:spMk id="9" creationId="{D7799D61-7C6B-4D6B-B6AE-B9EE42133F4B}"/>
          </ac:spMkLst>
        </pc:spChg>
        <pc:spChg chg="add mod">
          <ac:chgData name="ngod ali" userId="bfabe3cde01fd7ce" providerId="LiveId" clId="{35C555B1-2A30-4E75-BCA1-DCD08714389C}" dt="2021-08-05T09:21:26.462" v="3061" actId="164"/>
          <ac:spMkLst>
            <pc:docMk/>
            <pc:sldMk cId="3530571311" sldId="303"/>
            <ac:spMk id="10" creationId="{998CE7BA-68B9-4E2A-9522-77E854A3C45E}"/>
          </ac:spMkLst>
        </pc:spChg>
        <pc:grpChg chg="add mod">
          <ac:chgData name="ngod ali" userId="bfabe3cde01fd7ce" providerId="LiveId" clId="{35C555B1-2A30-4E75-BCA1-DCD08714389C}" dt="2021-08-05T09:21:30.153" v="3062" actId="164"/>
          <ac:grpSpMkLst>
            <pc:docMk/>
            <pc:sldMk cId="3530571311" sldId="303"/>
            <ac:grpSpMk id="11" creationId="{E61359E6-C37A-4454-98B0-CEDD18DB00FC}"/>
          </ac:grpSpMkLst>
        </pc:grpChg>
        <pc:grpChg chg="add mod">
          <ac:chgData name="ngod ali" userId="bfabe3cde01fd7ce" providerId="LiveId" clId="{35C555B1-2A30-4E75-BCA1-DCD08714389C}" dt="2021-08-05T09:21:30.153" v="3062" actId="164"/>
          <ac:grpSpMkLst>
            <pc:docMk/>
            <pc:sldMk cId="3530571311" sldId="303"/>
            <ac:grpSpMk id="12" creationId="{C73B35BA-40A1-46AB-A4B0-99B11BB66973}"/>
          </ac:grpSpMkLst>
        </pc:grpChg>
        <pc:picChg chg="add del mod modCrop">
          <ac:chgData name="ngod ali" userId="bfabe3cde01fd7ce" providerId="LiveId" clId="{35C555B1-2A30-4E75-BCA1-DCD08714389C}" dt="2021-08-05T07:34:39.209" v="1195" actId="478"/>
          <ac:picMkLst>
            <pc:docMk/>
            <pc:sldMk cId="3530571311" sldId="303"/>
            <ac:picMk id="3" creationId="{DB679503-70ED-425B-BF9D-EB48D967945A}"/>
          </ac:picMkLst>
        </pc:picChg>
        <pc:picChg chg="add mod">
          <ac:chgData name="ngod ali" userId="bfabe3cde01fd7ce" providerId="LiveId" clId="{35C555B1-2A30-4E75-BCA1-DCD08714389C}" dt="2021-08-05T09:21:30.153" v="3062" actId="164"/>
          <ac:picMkLst>
            <pc:docMk/>
            <pc:sldMk cId="3530571311" sldId="303"/>
            <ac:picMk id="8" creationId="{03781F21-686F-4841-B0DE-1A64C7F8DE6D}"/>
          </ac:picMkLst>
        </pc:picChg>
      </pc:sldChg>
      <pc:sldChg chg="addSp delSp modSp mod ord">
        <pc:chgData name="ngod ali" userId="bfabe3cde01fd7ce" providerId="LiveId" clId="{35C555B1-2A30-4E75-BCA1-DCD08714389C}" dt="2021-08-05T09:07:57.360" v="2878" actId="1076"/>
        <pc:sldMkLst>
          <pc:docMk/>
          <pc:sldMk cId="3294033310" sldId="305"/>
        </pc:sldMkLst>
        <pc:spChg chg="add del mod">
          <ac:chgData name="ngod ali" userId="bfabe3cde01fd7ce" providerId="LiveId" clId="{35C555B1-2A30-4E75-BCA1-DCD08714389C}" dt="2021-08-05T07:21:53.846" v="950" actId="478"/>
          <ac:spMkLst>
            <pc:docMk/>
            <pc:sldMk cId="3294033310" sldId="305"/>
            <ac:spMk id="5" creationId="{787CA923-731B-4627-8375-DDAA20890765}"/>
          </ac:spMkLst>
        </pc:spChg>
        <pc:spChg chg="del topLvl">
          <ac:chgData name="ngod ali" userId="bfabe3cde01fd7ce" providerId="LiveId" clId="{35C555B1-2A30-4E75-BCA1-DCD08714389C}" dt="2021-08-05T07:21:38.439" v="945" actId="478"/>
          <ac:spMkLst>
            <pc:docMk/>
            <pc:sldMk cId="3294033310" sldId="305"/>
            <ac:spMk id="10" creationId="{E20E8501-1C9B-4DA2-A282-77572C93E8D2}"/>
          </ac:spMkLst>
        </pc:spChg>
        <pc:spChg chg="mod">
          <ac:chgData name="ngod ali" userId="bfabe3cde01fd7ce" providerId="LiveId" clId="{35C555B1-2A30-4E75-BCA1-DCD08714389C}" dt="2021-08-05T09:07:54.185" v="2877" actId="1076"/>
          <ac:spMkLst>
            <pc:docMk/>
            <pc:sldMk cId="3294033310" sldId="305"/>
            <ac:spMk id="12" creationId="{B2CE0C4D-AD70-496D-A008-316E5B7CAD09}"/>
          </ac:spMkLst>
        </pc:spChg>
        <pc:grpChg chg="add mod">
          <ac:chgData name="ngod ali" userId="bfabe3cde01fd7ce" providerId="LiveId" clId="{35C555B1-2A30-4E75-BCA1-DCD08714389C}" dt="2021-08-05T09:07:54.185" v="2877" actId="1076"/>
          <ac:grpSpMkLst>
            <pc:docMk/>
            <pc:sldMk cId="3294033310" sldId="305"/>
            <ac:grpSpMk id="6" creationId="{A8237CA4-BB23-456D-9F41-FCC1B826F220}"/>
          </ac:grpSpMkLst>
        </pc:grpChg>
        <pc:grpChg chg="del mod">
          <ac:chgData name="ngod ali" userId="bfabe3cde01fd7ce" providerId="LiveId" clId="{35C555B1-2A30-4E75-BCA1-DCD08714389C}" dt="2021-08-05T07:22:22.116" v="968" actId="478"/>
          <ac:grpSpMkLst>
            <pc:docMk/>
            <pc:sldMk cId="3294033310" sldId="305"/>
            <ac:grpSpMk id="7" creationId="{956CF2A0-F79C-442E-A7F3-183861FE96E1}"/>
          </ac:grpSpMkLst>
        </pc:grpChg>
        <pc:grpChg chg="del">
          <ac:chgData name="ngod ali" userId="bfabe3cde01fd7ce" providerId="LiveId" clId="{35C555B1-2A30-4E75-BCA1-DCD08714389C}" dt="2021-08-05T07:21:38.439" v="945" actId="478"/>
          <ac:grpSpMkLst>
            <pc:docMk/>
            <pc:sldMk cId="3294033310" sldId="305"/>
            <ac:grpSpMk id="8" creationId="{A5B675BB-5D7B-4ADF-9415-688D61E28A4D}"/>
          </ac:grpSpMkLst>
        </pc:grpChg>
        <pc:picChg chg="add mod">
          <ac:chgData name="ngod ali" userId="bfabe3cde01fd7ce" providerId="LiveId" clId="{35C555B1-2A30-4E75-BCA1-DCD08714389C}" dt="2021-08-05T09:07:57.360" v="2878" actId="1076"/>
          <ac:picMkLst>
            <pc:docMk/>
            <pc:sldMk cId="3294033310" sldId="305"/>
            <ac:picMk id="3" creationId="{A8A6ACB2-7D97-43BA-87C2-BEE33C15E355}"/>
          </ac:picMkLst>
        </pc:picChg>
        <pc:picChg chg="del topLvl">
          <ac:chgData name="ngod ali" userId="bfabe3cde01fd7ce" providerId="LiveId" clId="{35C555B1-2A30-4E75-BCA1-DCD08714389C}" dt="2021-08-05T07:21:41.965" v="947" actId="478"/>
          <ac:picMkLst>
            <pc:docMk/>
            <pc:sldMk cId="3294033310" sldId="305"/>
            <ac:picMk id="9" creationId="{4716E8EB-EAFE-42C5-A251-52626D1D5ED6}"/>
          </ac:picMkLst>
        </pc:picChg>
        <pc:picChg chg="mod">
          <ac:chgData name="ngod ali" userId="bfabe3cde01fd7ce" providerId="LiveId" clId="{35C555B1-2A30-4E75-BCA1-DCD08714389C}" dt="2021-08-05T09:07:54.185" v="2877" actId="1076"/>
          <ac:picMkLst>
            <pc:docMk/>
            <pc:sldMk cId="3294033310" sldId="305"/>
            <ac:picMk id="11" creationId="{F282EA22-DA98-42F8-A1DF-CD61F38E85C5}"/>
          </ac:picMkLst>
        </pc:picChg>
        <pc:cxnChg chg="del mod">
          <ac:chgData name="ngod ali" userId="bfabe3cde01fd7ce" providerId="LiveId" clId="{35C555B1-2A30-4E75-BCA1-DCD08714389C}" dt="2021-08-05T07:22:22.116" v="968" actId="478"/>
          <ac:cxnSpMkLst>
            <pc:docMk/>
            <pc:sldMk cId="3294033310" sldId="305"/>
            <ac:cxnSpMk id="13" creationId="{1044E9B9-0D3E-4D8B-BE9E-F349ECE273C3}"/>
          </ac:cxnSpMkLst>
        </pc:cxnChg>
      </pc:sldChg>
      <pc:sldChg chg="addSp delSp modSp mod">
        <pc:chgData name="ngod ali" userId="bfabe3cde01fd7ce" providerId="LiveId" clId="{35C555B1-2A30-4E75-BCA1-DCD08714389C}" dt="2021-08-05T07:00:18.589" v="474" actId="1076"/>
        <pc:sldMkLst>
          <pc:docMk/>
          <pc:sldMk cId="1683551281" sldId="306"/>
        </pc:sldMkLst>
        <pc:spChg chg="mod">
          <ac:chgData name="ngod ali" userId="bfabe3cde01fd7ce" providerId="LiveId" clId="{35C555B1-2A30-4E75-BCA1-DCD08714389C}" dt="2021-08-05T06:53:24.499" v="154" actId="403"/>
          <ac:spMkLst>
            <pc:docMk/>
            <pc:sldMk cId="1683551281" sldId="306"/>
            <ac:spMk id="2" creationId="{4CCE3A00-FD0D-4B32-B3D7-881358E288FF}"/>
          </ac:spMkLst>
        </pc:spChg>
        <pc:spChg chg="mod topLvl">
          <ac:chgData name="ngod ali" userId="bfabe3cde01fd7ce" providerId="LiveId" clId="{35C555B1-2A30-4E75-BCA1-DCD08714389C}" dt="2021-08-05T06:58:16.422" v="464" actId="164"/>
          <ac:spMkLst>
            <pc:docMk/>
            <pc:sldMk cId="1683551281" sldId="306"/>
            <ac:spMk id="10" creationId="{8D323F03-F88B-4FDB-BD1A-B67239907643}"/>
          </ac:spMkLst>
        </pc:spChg>
        <pc:spChg chg="add mod">
          <ac:chgData name="ngod ali" userId="bfabe3cde01fd7ce" providerId="LiveId" clId="{35C555B1-2A30-4E75-BCA1-DCD08714389C}" dt="2021-08-05T06:58:16.422" v="464" actId="164"/>
          <ac:spMkLst>
            <pc:docMk/>
            <pc:sldMk cId="1683551281" sldId="306"/>
            <ac:spMk id="12" creationId="{B1F68B3E-2A35-4CA0-AF86-28129E4B56D3}"/>
          </ac:spMkLst>
        </pc:spChg>
        <pc:spChg chg="add mod">
          <ac:chgData name="ngod ali" userId="bfabe3cde01fd7ce" providerId="LiveId" clId="{35C555B1-2A30-4E75-BCA1-DCD08714389C}" dt="2021-08-05T06:58:16.422" v="464" actId="164"/>
          <ac:spMkLst>
            <pc:docMk/>
            <pc:sldMk cId="1683551281" sldId="306"/>
            <ac:spMk id="13" creationId="{DB95A9DE-6030-4BEE-813F-6292D3E6E0B1}"/>
          </ac:spMkLst>
        </pc:spChg>
        <pc:spChg chg="add mod">
          <ac:chgData name="ngod ali" userId="bfabe3cde01fd7ce" providerId="LiveId" clId="{35C555B1-2A30-4E75-BCA1-DCD08714389C}" dt="2021-08-05T07:00:18.589" v="474" actId="1076"/>
          <ac:spMkLst>
            <pc:docMk/>
            <pc:sldMk cId="1683551281" sldId="306"/>
            <ac:spMk id="14" creationId="{7FC990A7-8DFE-4670-8922-3B1B9AC18A59}"/>
          </ac:spMkLst>
        </pc:spChg>
        <pc:grpChg chg="add mod">
          <ac:chgData name="ngod ali" userId="bfabe3cde01fd7ce" providerId="LiveId" clId="{35C555B1-2A30-4E75-BCA1-DCD08714389C}" dt="2021-08-05T06:58:21.764" v="465" actId="1076"/>
          <ac:grpSpMkLst>
            <pc:docMk/>
            <pc:sldMk cId="1683551281" sldId="306"/>
            <ac:grpSpMk id="5" creationId="{616C43BA-3728-47AF-B572-538D506B1C7A}"/>
          </ac:grpSpMkLst>
        </pc:grpChg>
        <pc:grpChg chg="add del mod">
          <ac:chgData name="ngod ali" userId="bfabe3cde01fd7ce" providerId="LiveId" clId="{35C555B1-2A30-4E75-BCA1-DCD08714389C}" dt="2021-08-05T06:52:04.686" v="87" actId="478"/>
          <ac:grpSpMkLst>
            <pc:docMk/>
            <pc:sldMk cId="1683551281" sldId="306"/>
            <ac:grpSpMk id="9" creationId="{F9B62FA4-D9FF-478B-ABD2-53D980245047}"/>
          </ac:grpSpMkLst>
        </pc:grpChg>
        <pc:grpChg chg="mod">
          <ac:chgData name="ngod ali" userId="bfabe3cde01fd7ce" providerId="LiveId" clId="{35C555B1-2A30-4E75-BCA1-DCD08714389C}" dt="2021-08-04T22:23:25.561" v="30" actId="1076"/>
          <ac:grpSpMkLst>
            <pc:docMk/>
            <pc:sldMk cId="1683551281" sldId="306"/>
            <ac:grpSpMk id="16" creationId="{0B91A22B-9412-43A7-A53A-4B5103A82647}"/>
          </ac:grpSpMkLst>
        </pc:grpChg>
        <pc:picChg chg="add del mod modCrop">
          <ac:chgData name="ngod ali" userId="bfabe3cde01fd7ce" providerId="LiveId" clId="{35C555B1-2A30-4E75-BCA1-DCD08714389C}" dt="2021-08-05T06:57:34.391" v="456" actId="478"/>
          <ac:picMkLst>
            <pc:docMk/>
            <pc:sldMk cId="1683551281" sldId="306"/>
            <ac:picMk id="4" creationId="{434A0616-201A-491E-AF80-3088698A4002}"/>
          </ac:picMkLst>
        </pc:picChg>
        <pc:picChg chg="add mod">
          <ac:chgData name="ngod ali" userId="bfabe3cde01fd7ce" providerId="LiveId" clId="{35C555B1-2A30-4E75-BCA1-DCD08714389C}" dt="2021-08-05T06:54:37.660" v="161" actId="1076"/>
          <ac:picMkLst>
            <pc:docMk/>
            <pc:sldMk cId="1683551281" sldId="306"/>
            <ac:picMk id="1026" creationId="{E59EB0F6-AB24-4849-9D30-7B8020DA06B4}"/>
          </ac:picMkLst>
        </pc:picChg>
        <pc:picChg chg="add mod">
          <ac:chgData name="ngod ali" userId="bfabe3cde01fd7ce" providerId="LiveId" clId="{35C555B1-2A30-4E75-BCA1-DCD08714389C}" dt="2021-08-05T06:57:51.046" v="459"/>
          <ac:picMkLst>
            <pc:docMk/>
            <pc:sldMk cId="1683551281" sldId="306"/>
            <ac:picMk id="1028" creationId="{504D18F2-2510-4E32-A710-275C51524377}"/>
          </ac:picMkLst>
        </pc:picChg>
        <pc:cxnChg chg="del mod topLvl">
          <ac:chgData name="ngod ali" userId="bfabe3cde01fd7ce" providerId="LiveId" clId="{35C555B1-2A30-4E75-BCA1-DCD08714389C}" dt="2021-08-05T06:52:04.686" v="87" actId="478"/>
          <ac:cxnSpMkLst>
            <pc:docMk/>
            <pc:sldMk cId="1683551281" sldId="306"/>
            <ac:cxnSpMk id="11" creationId="{CDCAF3D8-5D8F-40D3-BF1D-55152187D08A}"/>
          </ac:cxnSpMkLst>
        </pc:cxnChg>
      </pc:sldChg>
      <pc:sldChg chg="addSp delSp modSp mod delAnim">
        <pc:chgData name="ngod ali" userId="bfabe3cde01fd7ce" providerId="LiveId" clId="{35C555B1-2A30-4E75-BCA1-DCD08714389C}" dt="2021-08-05T09:06:42.812" v="2861" actId="1076"/>
        <pc:sldMkLst>
          <pc:docMk/>
          <pc:sldMk cId="879582013" sldId="307"/>
        </pc:sldMkLst>
        <pc:spChg chg="add mod">
          <ac:chgData name="ngod ali" userId="bfabe3cde01fd7ce" providerId="LiveId" clId="{35C555B1-2A30-4E75-BCA1-DCD08714389C}" dt="2021-08-05T07:09:14.961" v="748" actId="1076"/>
          <ac:spMkLst>
            <pc:docMk/>
            <pc:sldMk cId="879582013" sldId="307"/>
            <ac:spMk id="8" creationId="{63912E27-61DA-4203-90F2-03EFAA91B800}"/>
          </ac:spMkLst>
        </pc:spChg>
        <pc:spChg chg="add mod">
          <ac:chgData name="ngod ali" userId="bfabe3cde01fd7ce" providerId="LiveId" clId="{35C555B1-2A30-4E75-BCA1-DCD08714389C}" dt="2021-08-05T09:06:42.812" v="2861" actId="1076"/>
          <ac:spMkLst>
            <pc:docMk/>
            <pc:sldMk cId="879582013" sldId="307"/>
            <ac:spMk id="9" creationId="{E29B0A40-373C-40CD-BDCA-B92B3C41B8B4}"/>
          </ac:spMkLst>
        </pc:spChg>
        <pc:spChg chg="add mod">
          <ac:chgData name="ngod ali" userId="bfabe3cde01fd7ce" providerId="LiveId" clId="{35C555B1-2A30-4E75-BCA1-DCD08714389C}" dt="2021-08-05T07:09:12.220" v="747" actId="1076"/>
          <ac:spMkLst>
            <pc:docMk/>
            <pc:sldMk cId="879582013" sldId="307"/>
            <ac:spMk id="11" creationId="{9948CD69-0BDE-457A-902D-D3D08B67152A}"/>
          </ac:spMkLst>
        </pc:spChg>
        <pc:grpChg chg="add mod">
          <ac:chgData name="ngod ali" userId="bfabe3cde01fd7ce" providerId="LiveId" clId="{35C555B1-2A30-4E75-BCA1-DCD08714389C}" dt="2021-08-05T09:06:42.812" v="2861" actId="1076"/>
          <ac:grpSpMkLst>
            <pc:docMk/>
            <pc:sldMk cId="879582013" sldId="307"/>
            <ac:grpSpMk id="10" creationId="{1658EE28-5FA2-442F-8055-90D351E7F184}"/>
          </ac:grpSpMkLst>
        </pc:grpChg>
        <pc:grpChg chg="add mod">
          <ac:chgData name="ngod ali" userId="bfabe3cde01fd7ce" providerId="LiveId" clId="{35C555B1-2A30-4E75-BCA1-DCD08714389C}" dt="2021-08-05T07:09:19.243" v="749" actId="1076"/>
          <ac:grpSpMkLst>
            <pc:docMk/>
            <pc:sldMk cId="879582013" sldId="307"/>
            <ac:grpSpMk id="14" creationId="{37F6CF33-1AF9-4CF6-B12E-EA65B19A0285}"/>
          </ac:grpSpMkLst>
        </pc:grpChg>
        <pc:grpChg chg="mod">
          <ac:chgData name="ngod ali" userId="bfabe3cde01fd7ce" providerId="LiveId" clId="{35C555B1-2A30-4E75-BCA1-DCD08714389C}" dt="2021-08-05T07:09:01.555" v="743" actId="164"/>
          <ac:grpSpMkLst>
            <pc:docMk/>
            <pc:sldMk cId="879582013" sldId="307"/>
            <ac:grpSpMk id="16" creationId="{0B91A22B-9412-43A7-A53A-4B5103A82647}"/>
          </ac:grpSpMkLst>
        </pc:grpChg>
        <pc:picChg chg="del mod">
          <ac:chgData name="ngod ali" userId="bfabe3cde01fd7ce" providerId="LiveId" clId="{35C555B1-2A30-4E75-BCA1-DCD08714389C}" dt="2021-08-05T06:59:49.174" v="467" actId="478"/>
          <ac:picMkLst>
            <pc:docMk/>
            <pc:sldMk cId="879582013" sldId="307"/>
            <ac:picMk id="3" creationId="{BF28F129-7213-4F2A-BC10-BD3A3CAB7BCD}"/>
          </ac:picMkLst>
        </pc:picChg>
        <pc:picChg chg="add del mod modCrop">
          <ac:chgData name="ngod ali" userId="bfabe3cde01fd7ce" providerId="LiveId" clId="{35C555B1-2A30-4E75-BCA1-DCD08714389C}" dt="2021-08-05T07:07:15.312" v="714" actId="478"/>
          <ac:picMkLst>
            <pc:docMk/>
            <pc:sldMk cId="879582013" sldId="307"/>
            <ac:picMk id="5" creationId="{85510739-7A3A-46A7-B0EB-72E53C720020}"/>
          </ac:picMkLst>
        </pc:picChg>
        <pc:picChg chg="add mod">
          <ac:chgData name="ngod ali" userId="bfabe3cde01fd7ce" providerId="LiveId" clId="{35C555B1-2A30-4E75-BCA1-DCD08714389C}" dt="2021-08-05T07:09:01.555" v="743" actId="164"/>
          <ac:picMkLst>
            <pc:docMk/>
            <pc:sldMk cId="879582013" sldId="307"/>
            <ac:picMk id="13" creationId="{19D5A60F-57CB-4FC3-B3F4-B78B8840CDDE}"/>
          </ac:picMkLst>
        </pc:picChg>
        <pc:picChg chg="add mod">
          <ac:chgData name="ngod ali" userId="bfabe3cde01fd7ce" providerId="LiveId" clId="{35C555B1-2A30-4E75-BCA1-DCD08714389C}" dt="2021-08-05T09:06:42.812" v="2861" actId="1076"/>
          <ac:picMkLst>
            <pc:docMk/>
            <pc:sldMk cId="879582013" sldId="307"/>
            <ac:picMk id="2050" creationId="{00E48986-FA93-45EE-9E14-65968BA5AF1A}"/>
          </ac:picMkLst>
        </pc:picChg>
        <pc:picChg chg="add mod">
          <ac:chgData name="ngod ali" userId="bfabe3cde01fd7ce" providerId="LiveId" clId="{35C555B1-2A30-4E75-BCA1-DCD08714389C}" dt="2021-08-05T09:06:42.812" v="2861" actId="1076"/>
          <ac:picMkLst>
            <pc:docMk/>
            <pc:sldMk cId="879582013" sldId="307"/>
            <ac:picMk id="2052" creationId="{6160EEA8-155A-4E28-B216-9E7857562D77}"/>
          </ac:picMkLst>
        </pc:picChg>
      </pc:sldChg>
      <pc:sldChg chg="modSp mod">
        <pc:chgData name="ngod ali" userId="bfabe3cde01fd7ce" providerId="LiveId" clId="{35C555B1-2A30-4E75-BCA1-DCD08714389C}" dt="2021-08-05T07:35:09.480" v="1199" actId="1076"/>
        <pc:sldMkLst>
          <pc:docMk/>
          <pc:sldMk cId="2546339670" sldId="310"/>
        </pc:sldMkLst>
        <pc:picChg chg="mod">
          <ac:chgData name="ngod ali" userId="bfabe3cde01fd7ce" providerId="LiveId" clId="{35C555B1-2A30-4E75-BCA1-DCD08714389C}" dt="2021-08-05T07:35:09.480" v="1199" actId="1076"/>
          <ac:picMkLst>
            <pc:docMk/>
            <pc:sldMk cId="2546339670" sldId="310"/>
            <ac:picMk id="2" creationId="{3CD9FC62-3011-4B6D-84E3-7DBE2BCD6240}"/>
          </ac:picMkLst>
        </pc:picChg>
      </pc:sldChg>
      <pc:sldChg chg="addSp modSp del mod">
        <pc:chgData name="ngod ali" userId="bfabe3cde01fd7ce" providerId="LiveId" clId="{35C555B1-2A30-4E75-BCA1-DCD08714389C}" dt="2021-08-05T09:25:31.949" v="3101" actId="47"/>
        <pc:sldMkLst>
          <pc:docMk/>
          <pc:sldMk cId="3608092719" sldId="313"/>
        </pc:sldMkLst>
        <pc:spChg chg="add mod">
          <ac:chgData name="ngod ali" userId="bfabe3cde01fd7ce" providerId="LiveId" clId="{35C555B1-2A30-4E75-BCA1-DCD08714389C}" dt="2021-08-05T07:48:44.788" v="1629" actId="164"/>
          <ac:spMkLst>
            <pc:docMk/>
            <pc:sldMk cId="3608092719" sldId="313"/>
            <ac:spMk id="4" creationId="{0BC39B40-0C4F-445C-BDB1-49C7029EBACB}"/>
          </ac:spMkLst>
        </pc:spChg>
        <pc:spChg chg="add mod">
          <ac:chgData name="ngod ali" userId="bfabe3cde01fd7ce" providerId="LiveId" clId="{35C555B1-2A30-4E75-BCA1-DCD08714389C}" dt="2021-08-05T07:48:44.788" v="1629" actId="164"/>
          <ac:spMkLst>
            <pc:docMk/>
            <pc:sldMk cId="3608092719" sldId="313"/>
            <ac:spMk id="5" creationId="{DB01C197-3A36-43B9-9396-79D6FCC93E1B}"/>
          </ac:spMkLst>
        </pc:spChg>
        <pc:spChg chg="add mod">
          <ac:chgData name="ngod ali" userId="bfabe3cde01fd7ce" providerId="LiveId" clId="{35C555B1-2A30-4E75-BCA1-DCD08714389C}" dt="2021-08-05T07:49:05.936" v="1646" actId="1076"/>
          <ac:spMkLst>
            <pc:docMk/>
            <pc:sldMk cId="3608092719" sldId="313"/>
            <ac:spMk id="7" creationId="{0B647E65-B721-453B-AED2-CB786F8FD155}"/>
          </ac:spMkLst>
        </pc:spChg>
        <pc:spChg chg="add mod">
          <ac:chgData name="ngod ali" userId="bfabe3cde01fd7ce" providerId="LiveId" clId="{35C555B1-2A30-4E75-BCA1-DCD08714389C}" dt="2021-08-05T07:50:38.486" v="1758" actId="1076"/>
          <ac:spMkLst>
            <pc:docMk/>
            <pc:sldMk cId="3608092719" sldId="313"/>
            <ac:spMk id="8" creationId="{811944DF-9F19-4949-BF5E-59EE3B547F54}"/>
          </ac:spMkLst>
        </pc:spChg>
        <pc:grpChg chg="add mod">
          <ac:chgData name="ngod ali" userId="bfabe3cde01fd7ce" providerId="LiveId" clId="{35C555B1-2A30-4E75-BCA1-DCD08714389C}" dt="2021-08-05T07:50:32.629" v="1756" actId="1076"/>
          <ac:grpSpMkLst>
            <pc:docMk/>
            <pc:sldMk cId="3608092719" sldId="313"/>
            <ac:grpSpMk id="6" creationId="{61B72EAC-2F51-4478-AC4A-D36444211ED8}"/>
          </ac:grpSpMkLst>
        </pc:grpChg>
        <pc:picChg chg="add mod modCrop">
          <ac:chgData name="ngod ali" userId="bfabe3cde01fd7ce" providerId="LiveId" clId="{35C555B1-2A30-4E75-BCA1-DCD08714389C}" dt="2021-08-05T07:50:34.411" v="1757" actId="1076"/>
          <ac:picMkLst>
            <pc:docMk/>
            <pc:sldMk cId="3608092719" sldId="313"/>
            <ac:picMk id="3" creationId="{CF87B155-7443-4B36-A6AD-E8A336798850}"/>
          </ac:picMkLst>
        </pc:picChg>
      </pc:sldChg>
      <pc:sldChg chg="addSp delSp modSp mod">
        <pc:chgData name="ngod ali" userId="bfabe3cde01fd7ce" providerId="LiveId" clId="{35C555B1-2A30-4E75-BCA1-DCD08714389C}" dt="2021-08-05T07:56:07.927" v="1814" actId="1076"/>
        <pc:sldMkLst>
          <pc:docMk/>
          <pc:sldMk cId="550195613" sldId="314"/>
        </pc:sldMkLst>
        <pc:picChg chg="mod">
          <ac:chgData name="ngod ali" userId="bfabe3cde01fd7ce" providerId="LiveId" clId="{35C555B1-2A30-4E75-BCA1-DCD08714389C}" dt="2021-08-05T07:56:07.927" v="1814" actId="1076"/>
          <ac:picMkLst>
            <pc:docMk/>
            <pc:sldMk cId="550195613" sldId="314"/>
            <ac:picMk id="2" creationId="{002368A5-E193-459B-A36B-D4E2D40D5D18}"/>
          </ac:picMkLst>
        </pc:picChg>
        <pc:picChg chg="add del mod modCrop">
          <ac:chgData name="ngod ali" userId="bfabe3cde01fd7ce" providerId="LiveId" clId="{35C555B1-2A30-4E75-BCA1-DCD08714389C}" dt="2021-08-05T07:56:05.713" v="1813" actId="21"/>
          <ac:picMkLst>
            <pc:docMk/>
            <pc:sldMk cId="550195613" sldId="314"/>
            <ac:picMk id="4" creationId="{A3D0C115-41A9-4FAC-A80E-CBC873A6AAC8}"/>
          </ac:picMkLst>
        </pc:picChg>
      </pc:sldChg>
      <pc:sldChg chg="addSp delSp modSp mod">
        <pc:chgData name="ngod ali" userId="bfabe3cde01fd7ce" providerId="LiveId" clId="{35C555B1-2A30-4E75-BCA1-DCD08714389C}" dt="2021-08-05T07:55:44.447" v="1809" actId="1076"/>
        <pc:sldMkLst>
          <pc:docMk/>
          <pc:sldMk cId="1688234163" sldId="315"/>
        </pc:sldMkLst>
        <pc:picChg chg="mod">
          <ac:chgData name="ngod ali" userId="bfabe3cde01fd7ce" providerId="LiveId" clId="{35C555B1-2A30-4E75-BCA1-DCD08714389C}" dt="2021-08-05T07:55:44.447" v="1809" actId="1076"/>
          <ac:picMkLst>
            <pc:docMk/>
            <pc:sldMk cId="1688234163" sldId="315"/>
            <ac:picMk id="2" creationId="{1BBEFAD3-F705-48E6-9B26-0DA079397773}"/>
          </ac:picMkLst>
        </pc:picChg>
        <pc:picChg chg="add del mod modCrop">
          <ac:chgData name="ngod ali" userId="bfabe3cde01fd7ce" providerId="LiveId" clId="{35C555B1-2A30-4E75-BCA1-DCD08714389C}" dt="2021-08-05T07:55:41.897" v="1808" actId="21"/>
          <ac:picMkLst>
            <pc:docMk/>
            <pc:sldMk cId="1688234163" sldId="315"/>
            <ac:picMk id="4" creationId="{7371A2B6-8374-4C25-8A9E-83922E21405F}"/>
          </ac:picMkLst>
        </pc:picChg>
      </pc:sldChg>
      <pc:sldChg chg="modSp mod">
        <pc:chgData name="ngod ali" userId="bfabe3cde01fd7ce" providerId="LiveId" clId="{35C555B1-2A30-4E75-BCA1-DCD08714389C}" dt="2021-08-05T08:23:17.307" v="2176" actId="1076"/>
        <pc:sldMkLst>
          <pc:docMk/>
          <pc:sldMk cId="2429483579" sldId="320"/>
        </pc:sldMkLst>
        <pc:picChg chg="mod">
          <ac:chgData name="ngod ali" userId="bfabe3cde01fd7ce" providerId="LiveId" clId="{35C555B1-2A30-4E75-BCA1-DCD08714389C}" dt="2021-08-05T08:23:17.307" v="2176" actId="1076"/>
          <ac:picMkLst>
            <pc:docMk/>
            <pc:sldMk cId="2429483579" sldId="320"/>
            <ac:picMk id="2" creationId="{2A7BFB78-359A-4EF0-9952-93D813ADB633}"/>
          </ac:picMkLst>
        </pc:picChg>
      </pc:sldChg>
      <pc:sldChg chg="modSp mod">
        <pc:chgData name="ngod ali" userId="bfabe3cde01fd7ce" providerId="LiveId" clId="{35C555B1-2A30-4E75-BCA1-DCD08714389C}" dt="2021-08-05T08:29:21.128" v="2219" actId="1076"/>
        <pc:sldMkLst>
          <pc:docMk/>
          <pc:sldMk cId="2130933838" sldId="321"/>
        </pc:sldMkLst>
        <pc:picChg chg="mod">
          <ac:chgData name="ngod ali" userId="bfabe3cde01fd7ce" providerId="LiveId" clId="{35C555B1-2A30-4E75-BCA1-DCD08714389C}" dt="2021-08-05T08:29:21.128" v="2219" actId="1076"/>
          <ac:picMkLst>
            <pc:docMk/>
            <pc:sldMk cId="2130933838" sldId="321"/>
            <ac:picMk id="2" creationId="{3D609891-D21C-44D0-BA81-0850B6CABCC0}"/>
          </ac:picMkLst>
        </pc:picChg>
      </pc:sldChg>
      <pc:sldChg chg="modSp mod">
        <pc:chgData name="ngod ali" userId="bfabe3cde01fd7ce" providerId="LiveId" clId="{35C555B1-2A30-4E75-BCA1-DCD08714389C}" dt="2021-08-05T07:59:57.431" v="1836" actId="1076"/>
        <pc:sldMkLst>
          <pc:docMk/>
          <pc:sldMk cId="3567074566" sldId="324"/>
        </pc:sldMkLst>
        <pc:spChg chg="mod">
          <ac:chgData name="ngod ali" userId="bfabe3cde01fd7ce" providerId="LiveId" clId="{35C555B1-2A30-4E75-BCA1-DCD08714389C}" dt="2021-08-05T07:59:57.431" v="1836" actId="1076"/>
          <ac:spMkLst>
            <pc:docMk/>
            <pc:sldMk cId="3567074566" sldId="324"/>
            <ac:spMk id="10" creationId="{E20E8501-1C9B-4DA2-A282-77572C93E8D2}"/>
          </ac:spMkLst>
        </pc:spChg>
      </pc:sldChg>
      <pc:sldChg chg="addSp delSp modSp del mod">
        <pc:chgData name="ngod ali" userId="bfabe3cde01fd7ce" providerId="LiveId" clId="{35C555B1-2A30-4E75-BCA1-DCD08714389C}" dt="2021-08-05T09:27:34.385" v="3124" actId="47"/>
        <pc:sldMkLst>
          <pc:docMk/>
          <pc:sldMk cId="1714747548" sldId="329"/>
        </pc:sldMkLst>
        <pc:spChg chg="add del mod">
          <ac:chgData name="ngod ali" userId="bfabe3cde01fd7ce" providerId="LiveId" clId="{35C555B1-2A30-4E75-BCA1-DCD08714389C}" dt="2021-08-05T09:27:12.592" v="3118" actId="21"/>
          <ac:spMkLst>
            <pc:docMk/>
            <pc:sldMk cId="1714747548" sldId="329"/>
            <ac:spMk id="4" creationId="{EB170C40-6292-4429-A18F-6CE9AE955881}"/>
          </ac:spMkLst>
        </pc:spChg>
        <pc:spChg chg="add del mod">
          <ac:chgData name="ngod ali" userId="bfabe3cde01fd7ce" providerId="LiveId" clId="{35C555B1-2A30-4E75-BCA1-DCD08714389C}" dt="2021-08-05T09:27:12.592" v="3118" actId="21"/>
          <ac:spMkLst>
            <pc:docMk/>
            <pc:sldMk cId="1714747548" sldId="329"/>
            <ac:spMk id="5" creationId="{F5ECAB3A-F5CA-4984-9DBB-768081433A0E}"/>
          </ac:spMkLst>
        </pc:spChg>
        <pc:picChg chg="add del mod modCrop">
          <ac:chgData name="ngod ali" userId="bfabe3cde01fd7ce" providerId="LiveId" clId="{35C555B1-2A30-4E75-BCA1-DCD08714389C}" dt="2021-08-05T08:55:37.160" v="2674" actId="478"/>
          <ac:picMkLst>
            <pc:docMk/>
            <pc:sldMk cId="1714747548" sldId="329"/>
            <ac:picMk id="3" creationId="{4B8E79D2-E3FC-451D-ADDF-B1D774226C0C}"/>
          </ac:picMkLst>
        </pc:picChg>
      </pc:sldChg>
      <pc:sldChg chg="modSp mod">
        <pc:chgData name="ngod ali" userId="bfabe3cde01fd7ce" providerId="LiveId" clId="{35C555B1-2A30-4E75-BCA1-DCD08714389C}" dt="2021-08-05T09:28:19.308" v="3129" actId="1076"/>
        <pc:sldMkLst>
          <pc:docMk/>
          <pc:sldMk cId="2417972682" sldId="330"/>
        </pc:sldMkLst>
        <pc:picChg chg="mod">
          <ac:chgData name="ngod ali" userId="bfabe3cde01fd7ce" providerId="LiveId" clId="{35C555B1-2A30-4E75-BCA1-DCD08714389C}" dt="2021-08-05T09:28:19.308" v="3129" actId="1076"/>
          <ac:picMkLst>
            <pc:docMk/>
            <pc:sldMk cId="2417972682" sldId="330"/>
            <ac:picMk id="2" creationId="{820E0493-A645-46B0-AF1D-E737262A1E7A}"/>
          </ac:picMkLst>
        </pc:picChg>
      </pc:sldChg>
      <pc:sldChg chg="addSp delSp modSp mod">
        <pc:chgData name="ngod ali" userId="bfabe3cde01fd7ce" providerId="LiveId" clId="{35C555B1-2A30-4E75-BCA1-DCD08714389C}" dt="2021-08-05T09:03:59.690" v="2857" actId="1076"/>
        <pc:sldMkLst>
          <pc:docMk/>
          <pc:sldMk cId="648970154" sldId="331"/>
        </pc:sldMkLst>
        <pc:picChg chg="add mod modCrop">
          <ac:chgData name="ngod ali" userId="bfabe3cde01fd7ce" providerId="LiveId" clId="{35C555B1-2A30-4E75-BCA1-DCD08714389C}" dt="2021-08-05T09:03:08.956" v="2839" actId="1076"/>
          <ac:picMkLst>
            <pc:docMk/>
            <pc:sldMk cId="648970154" sldId="331"/>
            <ac:picMk id="3" creationId="{830D2EC0-68C0-4FBD-AB9C-0F40A9419803}"/>
          </ac:picMkLst>
        </pc:picChg>
        <pc:picChg chg="add del mod modCrop">
          <ac:chgData name="ngod ali" userId="bfabe3cde01fd7ce" providerId="LiveId" clId="{35C555B1-2A30-4E75-BCA1-DCD08714389C}" dt="2021-08-05T09:03:15.881" v="2842" actId="21"/>
          <ac:picMkLst>
            <pc:docMk/>
            <pc:sldMk cId="648970154" sldId="331"/>
            <ac:picMk id="5" creationId="{F3C559FA-E9EB-44A5-B213-60CE850BBFED}"/>
          </ac:picMkLst>
        </pc:picChg>
        <pc:picChg chg="add mod modCrop">
          <ac:chgData name="ngod ali" userId="bfabe3cde01fd7ce" providerId="LiveId" clId="{35C555B1-2A30-4E75-BCA1-DCD08714389C}" dt="2021-08-05T09:03:12.298" v="2840" actId="1076"/>
          <ac:picMkLst>
            <pc:docMk/>
            <pc:sldMk cId="648970154" sldId="331"/>
            <ac:picMk id="6" creationId="{0D562CB0-6C6B-41C4-867B-E7A136A53F2B}"/>
          </ac:picMkLst>
        </pc:picChg>
        <pc:picChg chg="add mod">
          <ac:chgData name="ngod ali" userId="bfabe3cde01fd7ce" providerId="LiveId" clId="{35C555B1-2A30-4E75-BCA1-DCD08714389C}" dt="2021-08-05T09:03:53.782" v="2854" actId="1076"/>
          <ac:picMkLst>
            <pc:docMk/>
            <pc:sldMk cId="648970154" sldId="331"/>
            <ac:picMk id="7" creationId="{E5E706C8-00DD-4F37-9ED9-29FB44352AAB}"/>
          </ac:picMkLst>
        </pc:picChg>
        <pc:picChg chg="add mod">
          <ac:chgData name="ngod ali" userId="bfabe3cde01fd7ce" providerId="LiveId" clId="{35C555B1-2A30-4E75-BCA1-DCD08714389C}" dt="2021-08-05T09:03:59.690" v="2857" actId="1076"/>
          <ac:picMkLst>
            <pc:docMk/>
            <pc:sldMk cId="648970154" sldId="331"/>
            <ac:picMk id="8" creationId="{7A1D0517-94D9-48FA-905A-123201435615}"/>
          </ac:picMkLst>
        </pc:picChg>
      </pc:sldChg>
      <pc:sldChg chg="addSp modSp new mod">
        <pc:chgData name="ngod ali" userId="bfabe3cde01fd7ce" providerId="LiveId" clId="{35C555B1-2A30-4E75-BCA1-DCD08714389C}" dt="2021-08-05T06:47:25.422" v="60"/>
        <pc:sldMkLst>
          <pc:docMk/>
          <pc:sldMk cId="3370955125" sldId="338"/>
        </pc:sldMkLst>
        <pc:picChg chg="add mod modCrop">
          <ac:chgData name="ngod ali" userId="bfabe3cde01fd7ce" providerId="LiveId" clId="{35C555B1-2A30-4E75-BCA1-DCD08714389C}" dt="2021-08-05T06:47:25.422" v="60"/>
          <ac:picMkLst>
            <pc:docMk/>
            <pc:sldMk cId="3370955125" sldId="338"/>
            <ac:picMk id="3" creationId="{DB48E049-91CC-4AE0-BAF9-6BB982106D30}"/>
          </ac:picMkLst>
        </pc:picChg>
      </pc:sldChg>
      <pc:sldChg chg="addSp delSp modSp add mod">
        <pc:chgData name="ngod ali" userId="bfabe3cde01fd7ce" providerId="LiveId" clId="{35C555B1-2A30-4E75-BCA1-DCD08714389C}" dt="2021-08-05T07:23:22.482" v="983"/>
        <pc:sldMkLst>
          <pc:docMk/>
          <pc:sldMk cId="842768337" sldId="339"/>
        </pc:sldMkLst>
        <pc:spChg chg="mod">
          <ac:chgData name="ngod ali" userId="bfabe3cde01fd7ce" providerId="LiveId" clId="{35C555B1-2A30-4E75-BCA1-DCD08714389C}" dt="2021-08-05T07:10:05.730" v="800" actId="1076"/>
          <ac:spMkLst>
            <pc:docMk/>
            <pc:sldMk cId="842768337" sldId="339"/>
            <ac:spMk id="2" creationId="{4CCE3A00-FD0D-4B32-B3D7-881358E288FF}"/>
          </ac:spMkLst>
        </pc:spChg>
        <pc:spChg chg="del mod">
          <ac:chgData name="ngod ali" userId="bfabe3cde01fd7ce" providerId="LiveId" clId="{35C555B1-2A30-4E75-BCA1-DCD08714389C}" dt="2021-08-05T07:09:26.137" v="751" actId="478"/>
          <ac:spMkLst>
            <pc:docMk/>
            <pc:sldMk cId="842768337" sldId="339"/>
            <ac:spMk id="8" creationId="{63912E27-61DA-4203-90F2-03EFAA91B800}"/>
          </ac:spMkLst>
        </pc:spChg>
        <pc:spChg chg="del">
          <ac:chgData name="ngod ali" userId="bfabe3cde01fd7ce" providerId="LiveId" clId="{35C555B1-2A30-4E75-BCA1-DCD08714389C}" dt="2021-08-05T07:09:29.957" v="752" actId="478"/>
          <ac:spMkLst>
            <pc:docMk/>
            <pc:sldMk cId="842768337" sldId="339"/>
            <ac:spMk id="9" creationId="{E29B0A40-373C-40CD-BDCA-B92B3C41B8B4}"/>
          </ac:spMkLst>
        </pc:spChg>
        <pc:spChg chg="del">
          <ac:chgData name="ngod ali" userId="bfabe3cde01fd7ce" providerId="LiveId" clId="{35C555B1-2A30-4E75-BCA1-DCD08714389C}" dt="2021-08-05T07:10:15.587" v="804" actId="478"/>
          <ac:spMkLst>
            <pc:docMk/>
            <pc:sldMk cId="842768337" sldId="339"/>
            <ac:spMk id="11" creationId="{9948CD69-0BDE-457A-902D-D3D08B67152A}"/>
          </ac:spMkLst>
        </pc:spChg>
        <pc:spChg chg="add mod">
          <ac:chgData name="ngod ali" userId="bfabe3cde01fd7ce" providerId="LiveId" clId="{35C555B1-2A30-4E75-BCA1-DCD08714389C}" dt="2021-08-05T07:17:45.978" v="874" actId="164"/>
          <ac:spMkLst>
            <pc:docMk/>
            <pc:sldMk cId="842768337" sldId="339"/>
            <ac:spMk id="15" creationId="{7C42C6DC-D4BA-4FC0-A1F7-43687F75D649}"/>
          </ac:spMkLst>
        </pc:spChg>
        <pc:spChg chg="add del mod">
          <ac:chgData name="ngod ali" userId="bfabe3cde01fd7ce" providerId="LiveId" clId="{35C555B1-2A30-4E75-BCA1-DCD08714389C}" dt="2021-08-05T07:20:00.327" v="926" actId="478"/>
          <ac:spMkLst>
            <pc:docMk/>
            <pc:sldMk cId="842768337" sldId="339"/>
            <ac:spMk id="18" creationId="{ADC32FCF-9427-43EA-B733-18F0D9FF883B}"/>
          </ac:spMkLst>
        </pc:spChg>
        <pc:spChg chg="add del mod">
          <ac:chgData name="ngod ali" userId="bfabe3cde01fd7ce" providerId="LiveId" clId="{35C555B1-2A30-4E75-BCA1-DCD08714389C}" dt="2021-08-05T07:19:49.995" v="922"/>
          <ac:spMkLst>
            <pc:docMk/>
            <pc:sldMk cId="842768337" sldId="339"/>
            <ac:spMk id="21" creationId="{5E8C137A-B331-4FBC-A4E6-80FBB0FBB656}"/>
          </ac:spMkLst>
        </pc:spChg>
        <pc:spChg chg="add mod">
          <ac:chgData name="ngod ali" userId="bfabe3cde01fd7ce" providerId="LiveId" clId="{35C555B1-2A30-4E75-BCA1-DCD08714389C}" dt="2021-08-05T07:19:48.660" v="918" actId="571"/>
          <ac:spMkLst>
            <pc:docMk/>
            <pc:sldMk cId="842768337" sldId="339"/>
            <ac:spMk id="22" creationId="{715D1527-536B-49C0-81E2-57C6E00AF5D1}"/>
          </ac:spMkLst>
        </pc:spChg>
        <pc:spChg chg="add del mod">
          <ac:chgData name="ngod ali" userId="bfabe3cde01fd7ce" providerId="LiveId" clId="{35C555B1-2A30-4E75-BCA1-DCD08714389C}" dt="2021-08-05T07:19:48.444" v="917"/>
          <ac:spMkLst>
            <pc:docMk/>
            <pc:sldMk cId="842768337" sldId="339"/>
            <ac:spMk id="23" creationId="{F6183A98-28B7-4719-BB5C-7AD019F6153F}"/>
          </ac:spMkLst>
        </pc:spChg>
        <pc:spChg chg="add del mod">
          <ac:chgData name="ngod ali" userId="bfabe3cde01fd7ce" providerId="LiveId" clId="{35C555B1-2A30-4E75-BCA1-DCD08714389C}" dt="2021-08-05T07:19:46.485" v="907"/>
          <ac:spMkLst>
            <pc:docMk/>
            <pc:sldMk cId="842768337" sldId="339"/>
            <ac:spMk id="25" creationId="{EE1B0E67-D834-4ACB-AFB4-43F7E957EA08}"/>
          </ac:spMkLst>
        </pc:spChg>
        <pc:grpChg chg="add del mod">
          <ac:chgData name="ngod ali" userId="bfabe3cde01fd7ce" providerId="LiveId" clId="{35C555B1-2A30-4E75-BCA1-DCD08714389C}" dt="2021-08-05T07:21:50.518" v="949" actId="21"/>
          <ac:grpSpMkLst>
            <pc:docMk/>
            <pc:sldMk cId="842768337" sldId="339"/>
            <ac:grpSpMk id="13" creationId="{6CEAEF94-F839-434D-8CD6-6903EA33117B}"/>
          </ac:grpSpMkLst>
        </pc:grpChg>
        <pc:grpChg chg="mod">
          <ac:chgData name="ngod ali" userId="bfabe3cde01fd7ce" providerId="LiveId" clId="{35C555B1-2A30-4E75-BCA1-DCD08714389C}" dt="2021-08-05T07:16:58.692" v="864" actId="164"/>
          <ac:grpSpMkLst>
            <pc:docMk/>
            <pc:sldMk cId="842768337" sldId="339"/>
            <ac:grpSpMk id="16" creationId="{0B91A22B-9412-43A7-A53A-4B5103A82647}"/>
          </ac:grpSpMkLst>
        </pc:grpChg>
        <pc:grpChg chg="add mod">
          <ac:chgData name="ngod ali" userId="bfabe3cde01fd7ce" providerId="LiveId" clId="{35C555B1-2A30-4E75-BCA1-DCD08714389C}" dt="2021-08-05T07:22:54.974" v="979" actId="164"/>
          <ac:grpSpMkLst>
            <pc:docMk/>
            <pc:sldMk cId="842768337" sldId="339"/>
            <ac:grpSpMk id="17" creationId="{E275B768-3B97-4D32-B36E-BFCC101758F0}"/>
          </ac:grpSpMkLst>
        </pc:grpChg>
        <pc:grpChg chg="add mod">
          <ac:chgData name="ngod ali" userId="bfabe3cde01fd7ce" providerId="LiveId" clId="{35C555B1-2A30-4E75-BCA1-DCD08714389C}" dt="2021-08-05T07:19:47.148" v="911" actId="164"/>
          <ac:grpSpMkLst>
            <pc:docMk/>
            <pc:sldMk cId="842768337" sldId="339"/>
            <ac:grpSpMk id="19" creationId="{38247E10-9EEC-422E-A862-0C2CD5A335F2}"/>
          </ac:grpSpMkLst>
        </pc:grpChg>
        <pc:grpChg chg="add mod">
          <ac:chgData name="ngod ali" userId="bfabe3cde01fd7ce" providerId="LiveId" clId="{35C555B1-2A30-4E75-BCA1-DCD08714389C}" dt="2021-08-05T07:22:58.547" v="980" actId="1076"/>
          <ac:grpSpMkLst>
            <pc:docMk/>
            <pc:sldMk cId="842768337" sldId="339"/>
            <ac:grpSpMk id="26" creationId="{B17B9864-C64A-4B48-AD14-0C00C66F3BC9}"/>
          </ac:grpSpMkLst>
        </pc:grpChg>
        <pc:picChg chg="del mod modCrop">
          <ac:chgData name="ngod ali" userId="bfabe3cde01fd7ce" providerId="LiveId" clId="{35C555B1-2A30-4E75-BCA1-DCD08714389C}" dt="2021-08-05T07:11:58.609" v="820" actId="478"/>
          <ac:picMkLst>
            <pc:docMk/>
            <pc:sldMk cId="842768337" sldId="339"/>
            <ac:picMk id="5" creationId="{85510739-7A3A-46A7-B0EB-72E53C720020}"/>
          </ac:picMkLst>
        </pc:picChg>
        <pc:picChg chg="add del mod modCrop">
          <ac:chgData name="ngod ali" userId="bfabe3cde01fd7ce" providerId="LiveId" clId="{35C555B1-2A30-4E75-BCA1-DCD08714389C}" dt="2021-08-05T07:18:05.413" v="879" actId="478"/>
          <ac:picMkLst>
            <pc:docMk/>
            <pc:sldMk cId="842768337" sldId="339"/>
            <ac:picMk id="7" creationId="{6A4916B3-7352-44AC-B8FE-F43E1AE76C8E}"/>
          </ac:picMkLst>
        </pc:picChg>
        <pc:picChg chg="add mod modCrop">
          <ac:chgData name="ngod ali" userId="bfabe3cde01fd7ce" providerId="LiveId" clId="{35C555B1-2A30-4E75-BCA1-DCD08714389C}" dt="2021-08-05T07:23:13.274" v="981"/>
          <ac:picMkLst>
            <pc:docMk/>
            <pc:sldMk cId="842768337" sldId="339"/>
            <ac:picMk id="12" creationId="{7CEAC4FC-DB7C-4968-89D0-961F71C09D9A}"/>
          </ac:picMkLst>
        </pc:picChg>
        <pc:picChg chg="add mod modCrop">
          <ac:chgData name="ngod ali" userId="bfabe3cde01fd7ce" providerId="LiveId" clId="{35C555B1-2A30-4E75-BCA1-DCD08714389C}" dt="2021-08-05T07:23:22.482" v="983"/>
          <ac:picMkLst>
            <pc:docMk/>
            <pc:sldMk cId="842768337" sldId="339"/>
            <ac:picMk id="14" creationId="{209BDF8B-8898-40BE-9C1F-3A1CE3996EF8}"/>
          </ac:picMkLst>
        </pc:picChg>
        <pc:picChg chg="add mod modCrop">
          <ac:chgData name="ngod ali" userId="bfabe3cde01fd7ce" providerId="LiveId" clId="{35C555B1-2A30-4E75-BCA1-DCD08714389C}" dt="2021-08-05T07:23:17.810" v="982"/>
          <ac:picMkLst>
            <pc:docMk/>
            <pc:sldMk cId="842768337" sldId="339"/>
            <ac:picMk id="24" creationId="{FEF746E5-5296-4FCA-BED4-2BB75391A98B}"/>
          </ac:picMkLst>
        </pc:picChg>
        <pc:picChg chg="del">
          <ac:chgData name="ngod ali" userId="bfabe3cde01fd7ce" providerId="LiveId" clId="{35C555B1-2A30-4E75-BCA1-DCD08714389C}" dt="2021-08-05T07:09:31.586" v="753" actId="478"/>
          <ac:picMkLst>
            <pc:docMk/>
            <pc:sldMk cId="842768337" sldId="339"/>
            <ac:picMk id="2050" creationId="{00E48986-FA93-45EE-9E14-65968BA5AF1A}"/>
          </ac:picMkLst>
        </pc:picChg>
        <pc:picChg chg="mod">
          <ac:chgData name="ngod ali" userId="bfabe3cde01fd7ce" providerId="LiveId" clId="{35C555B1-2A30-4E75-BCA1-DCD08714389C}" dt="2021-08-05T07:16:58.692" v="864" actId="164"/>
          <ac:picMkLst>
            <pc:docMk/>
            <pc:sldMk cId="842768337" sldId="339"/>
            <ac:picMk id="2052" creationId="{6160EEA8-155A-4E28-B216-9E7857562D77}"/>
          </ac:picMkLst>
        </pc:picChg>
        <pc:cxnChg chg="mod">
          <ac:chgData name="ngod ali" userId="bfabe3cde01fd7ce" providerId="LiveId" clId="{35C555B1-2A30-4E75-BCA1-DCD08714389C}" dt="2021-08-05T07:10:10.699" v="802" actId="14100"/>
          <ac:cxnSpMkLst>
            <pc:docMk/>
            <pc:sldMk cId="842768337" sldId="339"/>
            <ac:cxnSpMk id="6" creationId="{64FA91AD-5CE1-4F40-BA30-556133232F37}"/>
          </ac:cxnSpMkLst>
        </pc:cxnChg>
      </pc:sldChg>
      <pc:sldChg chg="add">
        <pc:chgData name="ngod ali" userId="bfabe3cde01fd7ce" providerId="LiveId" clId="{35C555B1-2A30-4E75-BCA1-DCD08714389C}" dt="2021-08-05T07:21:22.177" v="942"/>
        <pc:sldMkLst>
          <pc:docMk/>
          <pc:sldMk cId="4039265676" sldId="340"/>
        </pc:sldMkLst>
      </pc:sldChg>
      <pc:sldChg chg="addSp modSp new mod modAnim">
        <pc:chgData name="ngod ali" userId="bfabe3cde01fd7ce" providerId="LiveId" clId="{35C555B1-2A30-4E75-BCA1-DCD08714389C}" dt="2021-08-05T07:30:25.893" v="988" actId="1076"/>
        <pc:sldMkLst>
          <pc:docMk/>
          <pc:sldMk cId="1672246636" sldId="341"/>
        </pc:sldMkLst>
        <pc:picChg chg="add mod">
          <ac:chgData name="ngod ali" userId="bfabe3cde01fd7ce" providerId="LiveId" clId="{35C555B1-2A30-4E75-BCA1-DCD08714389C}" dt="2021-08-05T07:30:25.893" v="988" actId="1076"/>
          <ac:picMkLst>
            <pc:docMk/>
            <pc:sldMk cId="1672246636" sldId="341"/>
            <ac:picMk id="2" creationId="{61F0293B-B9EF-4BDF-A267-3C31818D5E5D}"/>
          </ac:picMkLst>
        </pc:picChg>
      </pc:sldChg>
      <pc:sldChg chg="addSp delSp modSp new mod">
        <pc:chgData name="ngod ali" userId="bfabe3cde01fd7ce" providerId="LiveId" clId="{35C555B1-2A30-4E75-BCA1-DCD08714389C}" dt="2021-08-05T09:18:25.575" v="3021" actId="1076"/>
        <pc:sldMkLst>
          <pc:docMk/>
          <pc:sldMk cId="3184353815" sldId="342"/>
        </pc:sldMkLst>
        <pc:spChg chg="add mod">
          <ac:chgData name="ngod ali" userId="bfabe3cde01fd7ce" providerId="LiveId" clId="{35C555B1-2A30-4E75-BCA1-DCD08714389C}" dt="2021-08-05T09:18:25.575" v="3021" actId="1076"/>
          <ac:spMkLst>
            <pc:docMk/>
            <pc:sldMk cId="3184353815" sldId="342"/>
            <ac:spMk id="4" creationId="{91A6EA28-54DA-4102-A142-3608180C71F5}"/>
          </ac:spMkLst>
        </pc:spChg>
        <pc:spChg chg="add mod">
          <ac:chgData name="ngod ali" userId="bfabe3cde01fd7ce" providerId="LiveId" clId="{35C555B1-2A30-4E75-BCA1-DCD08714389C}" dt="2021-08-05T09:18:25.575" v="3021" actId="1076"/>
          <ac:spMkLst>
            <pc:docMk/>
            <pc:sldMk cId="3184353815" sldId="342"/>
            <ac:spMk id="8" creationId="{B36F24DB-22C1-4758-8CD6-068A536AC986}"/>
          </ac:spMkLst>
        </pc:spChg>
        <pc:spChg chg="add del mod">
          <ac:chgData name="ngod ali" userId="bfabe3cde01fd7ce" providerId="LiveId" clId="{35C555B1-2A30-4E75-BCA1-DCD08714389C}" dt="2021-08-05T09:16:44.367" v="2984" actId="21"/>
          <ac:spMkLst>
            <pc:docMk/>
            <pc:sldMk cId="3184353815" sldId="342"/>
            <ac:spMk id="13" creationId="{1189E1B4-C96C-4621-B01B-1670DDCAC0DE}"/>
          </ac:spMkLst>
        </pc:spChg>
        <pc:spChg chg="add mod">
          <ac:chgData name="ngod ali" userId="bfabe3cde01fd7ce" providerId="LiveId" clId="{35C555B1-2A30-4E75-BCA1-DCD08714389C}" dt="2021-08-05T09:18:25.575" v="3021" actId="1076"/>
          <ac:spMkLst>
            <pc:docMk/>
            <pc:sldMk cId="3184353815" sldId="342"/>
            <ac:spMk id="15" creationId="{A84E0867-229C-448E-A5E1-C091826F3C16}"/>
          </ac:spMkLst>
        </pc:spChg>
        <pc:spChg chg="add mod">
          <ac:chgData name="ngod ali" userId="bfabe3cde01fd7ce" providerId="LiveId" clId="{35C555B1-2A30-4E75-BCA1-DCD08714389C}" dt="2021-08-05T09:18:25.575" v="3021" actId="1076"/>
          <ac:spMkLst>
            <pc:docMk/>
            <pc:sldMk cId="3184353815" sldId="342"/>
            <ac:spMk id="18" creationId="{01191E7A-6BEE-4A40-8B45-6EBDE225FE0B}"/>
          </ac:spMkLst>
        </pc:spChg>
        <pc:grpChg chg="add mod">
          <ac:chgData name="ngod ali" userId="bfabe3cde01fd7ce" providerId="LiveId" clId="{35C555B1-2A30-4E75-BCA1-DCD08714389C}" dt="2021-08-05T09:18:25.575" v="3021" actId="1076"/>
          <ac:grpSpMkLst>
            <pc:docMk/>
            <pc:sldMk cId="3184353815" sldId="342"/>
            <ac:grpSpMk id="5" creationId="{091A1CB2-B74B-4C26-B3B8-C4C819D69EDF}"/>
          </ac:grpSpMkLst>
        </pc:grpChg>
        <pc:grpChg chg="add mod">
          <ac:chgData name="ngod ali" userId="bfabe3cde01fd7ce" providerId="LiveId" clId="{35C555B1-2A30-4E75-BCA1-DCD08714389C}" dt="2021-08-05T09:18:25.575" v="3021" actId="1076"/>
          <ac:grpSpMkLst>
            <pc:docMk/>
            <pc:sldMk cId="3184353815" sldId="342"/>
            <ac:grpSpMk id="6" creationId="{D3153F3D-1FF2-4DDF-8509-305F80C4DD97}"/>
          </ac:grpSpMkLst>
        </pc:grpChg>
        <pc:grpChg chg="add del mod">
          <ac:chgData name="ngod ali" userId="bfabe3cde01fd7ce" providerId="LiveId" clId="{35C555B1-2A30-4E75-BCA1-DCD08714389C}" dt="2021-08-05T09:16:44.367" v="2984" actId="21"/>
          <ac:grpSpMkLst>
            <pc:docMk/>
            <pc:sldMk cId="3184353815" sldId="342"/>
            <ac:grpSpMk id="7" creationId="{CECD3DF7-FCEC-427C-995A-C4154D511D6A}"/>
          </ac:grpSpMkLst>
        </pc:grpChg>
        <pc:grpChg chg="add mod">
          <ac:chgData name="ngod ali" userId="bfabe3cde01fd7ce" providerId="LiveId" clId="{35C555B1-2A30-4E75-BCA1-DCD08714389C}" dt="2021-08-05T09:18:25.575" v="3021" actId="1076"/>
          <ac:grpSpMkLst>
            <pc:docMk/>
            <pc:sldMk cId="3184353815" sldId="342"/>
            <ac:grpSpMk id="9" creationId="{02A35655-DF94-44E4-84BA-642D7765B404}"/>
          </ac:grpSpMkLst>
        </pc:grpChg>
        <pc:grpChg chg="add mod">
          <ac:chgData name="ngod ali" userId="bfabe3cde01fd7ce" providerId="LiveId" clId="{35C555B1-2A30-4E75-BCA1-DCD08714389C}" dt="2021-08-05T09:18:25.575" v="3021" actId="1076"/>
          <ac:grpSpMkLst>
            <pc:docMk/>
            <pc:sldMk cId="3184353815" sldId="342"/>
            <ac:grpSpMk id="10" creationId="{57764E07-2FBB-4B47-9721-9FB6322DD614}"/>
          </ac:grpSpMkLst>
        </pc:grpChg>
        <pc:grpChg chg="add mod">
          <ac:chgData name="ngod ali" userId="bfabe3cde01fd7ce" providerId="LiveId" clId="{35C555B1-2A30-4E75-BCA1-DCD08714389C}" dt="2021-08-05T09:18:25.575" v="3021" actId="1076"/>
          <ac:grpSpMkLst>
            <pc:docMk/>
            <pc:sldMk cId="3184353815" sldId="342"/>
            <ac:grpSpMk id="11" creationId="{B1EDC76F-B0F2-4234-9F91-AB2924BEB4F2}"/>
          </ac:grpSpMkLst>
        </pc:grpChg>
        <pc:picChg chg="add mod modCrop">
          <ac:chgData name="ngod ali" userId="bfabe3cde01fd7ce" providerId="LiveId" clId="{35C555B1-2A30-4E75-BCA1-DCD08714389C}" dt="2021-08-05T09:18:25.575" v="3021" actId="1076"/>
          <ac:picMkLst>
            <pc:docMk/>
            <pc:sldMk cId="3184353815" sldId="342"/>
            <ac:picMk id="3" creationId="{A0B69967-DA5C-4379-9778-26437E436D8D}"/>
          </ac:picMkLst>
        </pc:picChg>
        <pc:picChg chg="add mod">
          <ac:chgData name="ngod ali" userId="bfabe3cde01fd7ce" providerId="LiveId" clId="{35C555B1-2A30-4E75-BCA1-DCD08714389C}" dt="2021-08-05T09:18:25.575" v="3021" actId="1076"/>
          <ac:picMkLst>
            <pc:docMk/>
            <pc:sldMk cId="3184353815" sldId="342"/>
            <ac:picMk id="16" creationId="{E1D0904E-11F2-4A15-9F6C-069CD7C65685}"/>
          </ac:picMkLst>
        </pc:picChg>
        <pc:picChg chg="add mod">
          <ac:chgData name="ngod ali" userId="bfabe3cde01fd7ce" providerId="LiveId" clId="{35C555B1-2A30-4E75-BCA1-DCD08714389C}" dt="2021-08-05T09:18:25.575" v="3021" actId="1076"/>
          <ac:picMkLst>
            <pc:docMk/>
            <pc:sldMk cId="3184353815" sldId="342"/>
            <ac:picMk id="3074" creationId="{7A0C790C-C777-4025-8D93-9DB43DE1C463}"/>
          </ac:picMkLst>
        </pc:picChg>
        <pc:picChg chg="add mod">
          <ac:chgData name="ngod ali" userId="bfabe3cde01fd7ce" providerId="LiveId" clId="{35C555B1-2A30-4E75-BCA1-DCD08714389C}" dt="2021-08-05T09:18:25.575" v="3021" actId="1076"/>
          <ac:picMkLst>
            <pc:docMk/>
            <pc:sldMk cId="3184353815" sldId="342"/>
            <ac:picMk id="3076" creationId="{28E0BC9D-5FC0-4560-A70E-57E197D41948}"/>
          </ac:picMkLst>
        </pc:picChg>
        <pc:picChg chg="add del mod">
          <ac:chgData name="ngod ali" userId="bfabe3cde01fd7ce" providerId="LiveId" clId="{35C555B1-2A30-4E75-BCA1-DCD08714389C}" dt="2021-08-05T09:14:00.985" v="2936" actId="478"/>
          <ac:picMkLst>
            <pc:docMk/>
            <pc:sldMk cId="3184353815" sldId="342"/>
            <ac:picMk id="3078" creationId="{42A3D2DB-633E-4580-87CB-73A1ECA8CE09}"/>
          </ac:picMkLst>
        </pc:picChg>
        <pc:picChg chg="add del mod">
          <ac:chgData name="ngod ali" userId="bfabe3cde01fd7ce" providerId="LiveId" clId="{35C555B1-2A30-4E75-BCA1-DCD08714389C}" dt="2021-08-05T09:14:29.584" v="2943" actId="478"/>
          <ac:picMkLst>
            <pc:docMk/>
            <pc:sldMk cId="3184353815" sldId="342"/>
            <ac:picMk id="3080" creationId="{B00568B8-48C0-4D2B-B2EB-780293BC514D}"/>
          </ac:picMkLst>
        </pc:picChg>
        <pc:picChg chg="add del mod">
          <ac:chgData name="ngod ali" userId="bfabe3cde01fd7ce" providerId="LiveId" clId="{35C555B1-2A30-4E75-BCA1-DCD08714389C}" dt="2021-08-05T09:16:44.367" v="2984" actId="21"/>
          <ac:picMkLst>
            <pc:docMk/>
            <pc:sldMk cId="3184353815" sldId="342"/>
            <ac:picMk id="3082" creationId="{90DC7F05-73CD-4ADD-92A2-486A2E65D0D7}"/>
          </ac:picMkLst>
        </pc:picChg>
      </pc:sldChg>
      <pc:sldChg chg="addSp delSp modSp new del mod">
        <pc:chgData name="ngod ali" userId="bfabe3cde01fd7ce" providerId="LiveId" clId="{35C555B1-2A30-4E75-BCA1-DCD08714389C}" dt="2021-08-05T09:24:20.157" v="3088" actId="47"/>
        <pc:sldMkLst>
          <pc:docMk/>
          <pc:sldMk cId="2420486480" sldId="343"/>
        </pc:sldMkLst>
        <pc:spChg chg="add mod">
          <ac:chgData name="ngod ali" userId="bfabe3cde01fd7ce" providerId="LiveId" clId="{35C555B1-2A30-4E75-BCA1-DCD08714389C}" dt="2021-08-05T09:23:41.911" v="3077" actId="1076"/>
          <ac:spMkLst>
            <pc:docMk/>
            <pc:sldMk cId="2420486480" sldId="343"/>
            <ac:spMk id="4" creationId="{92708315-B9AD-4A9D-BBB1-004281A4C63B}"/>
          </ac:spMkLst>
        </pc:spChg>
        <pc:spChg chg="add mod">
          <ac:chgData name="ngod ali" userId="bfabe3cde01fd7ce" providerId="LiveId" clId="{35C555B1-2A30-4E75-BCA1-DCD08714389C}" dt="2021-08-05T09:23:41.911" v="3077" actId="1076"/>
          <ac:spMkLst>
            <pc:docMk/>
            <pc:sldMk cId="2420486480" sldId="343"/>
            <ac:spMk id="5" creationId="{6501AF14-ADC6-4DC2-A5FF-8E21C426C65A}"/>
          </ac:spMkLst>
        </pc:spChg>
        <pc:spChg chg="add mod">
          <ac:chgData name="ngod ali" userId="bfabe3cde01fd7ce" providerId="LiveId" clId="{35C555B1-2A30-4E75-BCA1-DCD08714389C}" dt="2021-08-05T07:47:26.310" v="1553" actId="1076"/>
          <ac:spMkLst>
            <pc:docMk/>
            <pc:sldMk cId="2420486480" sldId="343"/>
            <ac:spMk id="6" creationId="{86FEA96E-2437-4EC7-91D3-1428C4639772}"/>
          </ac:spMkLst>
        </pc:spChg>
        <pc:spChg chg="add mod">
          <ac:chgData name="ngod ali" userId="bfabe3cde01fd7ce" providerId="LiveId" clId="{35C555B1-2A30-4E75-BCA1-DCD08714389C}" dt="2021-08-05T07:47:23.315" v="1552" actId="1076"/>
          <ac:spMkLst>
            <pc:docMk/>
            <pc:sldMk cId="2420486480" sldId="343"/>
            <ac:spMk id="7" creationId="{8BD04E0B-DFBC-4021-8811-DDEBF22F9C7B}"/>
          </ac:spMkLst>
        </pc:spChg>
        <pc:picChg chg="add del mod modCrop">
          <ac:chgData name="ngod ali" userId="bfabe3cde01fd7ce" providerId="LiveId" clId="{35C555B1-2A30-4E75-BCA1-DCD08714389C}" dt="2021-08-05T07:40:22.442" v="1543" actId="478"/>
          <ac:picMkLst>
            <pc:docMk/>
            <pc:sldMk cId="2420486480" sldId="343"/>
            <ac:picMk id="3" creationId="{64AA2DFD-5C93-45BE-B0CB-76C4CBA00754}"/>
          </ac:picMkLst>
        </pc:picChg>
      </pc:sldChg>
      <pc:sldChg chg="addSp delSp modSp new mod setBg">
        <pc:chgData name="ngod ali" userId="bfabe3cde01fd7ce" providerId="LiveId" clId="{35C555B1-2A30-4E75-BCA1-DCD08714389C}" dt="2021-08-05T07:56:47.094" v="1822" actId="962"/>
        <pc:sldMkLst>
          <pc:docMk/>
          <pc:sldMk cId="1503779281" sldId="344"/>
        </pc:sldMkLst>
        <pc:spChg chg="add">
          <ac:chgData name="ngod ali" userId="bfabe3cde01fd7ce" providerId="LiveId" clId="{35C555B1-2A30-4E75-BCA1-DCD08714389C}" dt="2021-08-05T07:56:41.021" v="1820" actId="26606"/>
          <ac:spMkLst>
            <pc:docMk/>
            <pc:sldMk cId="1503779281" sldId="344"/>
            <ac:spMk id="10" creationId="{664E23E2-7440-4E36-A67B-0F88C5F7E185}"/>
          </ac:spMkLst>
        </pc:spChg>
        <pc:spChg chg="add">
          <ac:chgData name="ngod ali" userId="bfabe3cde01fd7ce" providerId="LiveId" clId="{35C555B1-2A30-4E75-BCA1-DCD08714389C}" dt="2021-08-05T07:56:41.021" v="1820" actId="26606"/>
          <ac:spMkLst>
            <pc:docMk/>
            <pc:sldMk cId="1503779281" sldId="344"/>
            <ac:spMk id="12" creationId="{B06949AE-010D-4C18-8AED-7872085ADD57}"/>
          </ac:spMkLst>
        </pc:spChg>
        <pc:spChg chg="add">
          <ac:chgData name="ngod ali" userId="bfabe3cde01fd7ce" providerId="LiveId" clId="{35C555B1-2A30-4E75-BCA1-DCD08714389C}" dt="2021-08-05T07:56:41.021" v="1820" actId="26606"/>
          <ac:spMkLst>
            <pc:docMk/>
            <pc:sldMk cId="1503779281" sldId="344"/>
            <ac:spMk id="14" creationId="{FE54AADB-50C7-4293-94C0-27361A32B8CF}"/>
          </ac:spMkLst>
        </pc:spChg>
        <pc:picChg chg="add mod modCrop">
          <ac:chgData name="ngod ali" userId="bfabe3cde01fd7ce" providerId="LiveId" clId="{35C555B1-2A30-4E75-BCA1-DCD08714389C}" dt="2021-08-05T07:56:41.021" v="1820" actId="26606"/>
          <ac:picMkLst>
            <pc:docMk/>
            <pc:sldMk cId="1503779281" sldId="344"/>
            <ac:picMk id="3" creationId="{4494E8FE-2287-480E-814F-0A941635381D}"/>
          </ac:picMkLst>
        </pc:picChg>
        <pc:picChg chg="add del mod">
          <ac:chgData name="ngod ali" userId="bfabe3cde01fd7ce" providerId="LiveId" clId="{35C555B1-2A30-4E75-BCA1-DCD08714389C}" dt="2021-08-05T07:54:14.807" v="1792" actId="21"/>
          <ac:picMkLst>
            <pc:docMk/>
            <pc:sldMk cId="1503779281" sldId="344"/>
            <ac:picMk id="4" creationId="{652594AA-4DD7-4686-AC94-27A3A4E4966D}"/>
          </ac:picMkLst>
        </pc:picChg>
        <pc:picChg chg="add mod">
          <ac:chgData name="ngod ali" userId="bfabe3cde01fd7ce" providerId="LiveId" clId="{35C555B1-2A30-4E75-BCA1-DCD08714389C}" dt="2021-08-05T07:56:47.094" v="1822" actId="962"/>
          <ac:picMkLst>
            <pc:docMk/>
            <pc:sldMk cId="1503779281" sldId="344"/>
            <ac:picMk id="5" creationId="{7E73D54D-42D1-4869-A21C-71BAB92003D2}"/>
          </ac:picMkLst>
        </pc:picChg>
      </pc:sldChg>
      <pc:sldChg chg="addSp modSp new mod setBg">
        <pc:chgData name="ngod ali" userId="bfabe3cde01fd7ce" providerId="LiveId" clId="{35C555B1-2A30-4E75-BCA1-DCD08714389C}" dt="2021-08-05T07:55:53.589" v="1812" actId="26606"/>
        <pc:sldMkLst>
          <pc:docMk/>
          <pc:sldMk cId="1649091794" sldId="345"/>
        </pc:sldMkLst>
        <pc:spChg chg="add">
          <ac:chgData name="ngod ali" userId="bfabe3cde01fd7ce" providerId="LiveId" clId="{35C555B1-2A30-4E75-BCA1-DCD08714389C}" dt="2021-08-05T07:55:53.589" v="1812" actId="26606"/>
          <ac:spMkLst>
            <pc:docMk/>
            <pc:sldMk cId="1649091794" sldId="345"/>
            <ac:spMk id="7" creationId="{F3060C83-F051-4F0E-ABAD-AA0DFC48B218}"/>
          </ac:spMkLst>
        </pc:spChg>
        <pc:spChg chg="add">
          <ac:chgData name="ngod ali" userId="bfabe3cde01fd7ce" providerId="LiveId" clId="{35C555B1-2A30-4E75-BCA1-DCD08714389C}" dt="2021-08-05T07:55:53.589" v="1812" actId="26606"/>
          <ac:spMkLst>
            <pc:docMk/>
            <pc:sldMk cId="1649091794" sldId="345"/>
            <ac:spMk id="9" creationId="{83C98ABE-055B-441F-B07E-44F97F083C39}"/>
          </ac:spMkLst>
        </pc:spChg>
        <pc:spChg chg="add">
          <ac:chgData name="ngod ali" userId="bfabe3cde01fd7ce" providerId="LiveId" clId="{35C555B1-2A30-4E75-BCA1-DCD08714389C}" dt="2021-08-05T07:55:53.589" v="1812" actId="26606"/>
          <ac:spMkLst>
            <pc:docMk/>
            <pc:sldMk cId="1649091794" sldId="345"/>
            <ac:spMk id="11" creationId="{29FDB030-9B49-4CED-8CCD-4D99382388AC}"/>
          </ac:spMkLst>
        </pc:spChg>
        <pc:spChg chg="add">
          <ac:chgData name="ngod ali" userId="bfabe3cde01fd7ce" providerId="LiveId" clId="{35C555B1-2A30-4E75-BCA1-DCD08714389C}" dt="2021-08-05T07:55:53.589" v="1812" actId="26606"/>
          <ac:spMkLst>
            <pc:docMk/>
            <pc:sldMk cId="1649091794" sldId="345"/>
            <ac:spMk id="13" creationId="{3783CA14-24A1-485C-8B30-D6A5D87987AD}"/>
          </ac:spMkLst>
        </pc:spChg>
        <pc:spChg chg="add">
          <ac:chgData name="ngod ali" userId="bfabe3cde01fd7ce" providerId="LiveId" clId="{35C555B1-2A30-4E75-BCA1-DCD08714389C}" dt="2021-08-05T07:55:53.589" v="1812" actId="26606"/>
          <ac:spMkLst>
            <pc:docMk/>
            <pc:sldMk cId="1649091794" sldId="345"/>
            <ac:spMk id="15" creationId="{9A97C86A-04D6-40F7-AE84-31AB43E6A846}"/>
          </ac:spMkLst>
        </pc:spChg>
        <pc:spChg chg="add">
          <ac:chgData name="ngod ali" userId="bfabe3cde01fd7ce" providerId="LiveId" clId="{35C555B1-2A30-4E75-BCA1-DCD08714389C}" dt="2021-08-05T07:55:53.589" v="1812" actId="26606"/>
          <ac:spMkLst>
            <pc:docMk/>
            <pc:sldMk cId="1649091794" sldId="345"/>
            <ac:spMk id="17" creationId="{FF9F2414-84E8-453E-B1F3-389FDE8192D9}"/>
          </ac:spMkLst>
        </pc:spChg>
        <pc:spChg chg="add">
          <ac:chgData name="ngod ali" userId="bfabe3cde01fd7ce" providerId="LiveId" clId="{35C555B1-2A30-4E75-BCA1-DCD08714389C}" dt="2021-08-05T07:55:53.589" v="1812" actId="26606"/>
          <ac:spMkLst>
            <pc:docMk/>
            <pc:sldMk cId="1649091794" sldId="345"/>
            <ac:spMk id="19" creationId="{3ECA69A1-7536-43AC-85EF-C7106179F5ED}"/>
          </ac:spMkLst>
        </pc:spChg>
        <pc:picChg chg="add mod">
          <ac:chgData name="ngod ali" userId="bfabe3cde01fd7ce" providerId="LiveId" clId="{35C555B1-2A30-4E75-BCA1-DCD08714389C}" dt="2021-08-05T07:55:53.589" v="1812" actId="26606"/>
          <ac:picMkLst>
            <pc:docMk/>
            <pc:sldMk cId="1649091794" sldId="345"/>
            <ac:picMk id="2" creationId="{D95D2EB5-4D3A-4B75-B643-603C1CB155D0}"/>
          </ac:picMkLst>
        </pc:picChg>
      </pc:sldChg>
      <pc:sldChg chg="addSp modSp new mod">
        <pc:chgData name="ngod ali" userId="bfabe3cde01fd7ce" providerId="LiveId" clId="{35C555B1-2A30-4E75-BCA1-DCD08714389C}" dt="2021-08-05T08:06:14.661" v="2079" actId="1076"/>
        <pc:sldMkLst>
          <pc:docMk/>
          <pc:sldMk cId="2221787462" sldId="346"/>
        </pc:sldMkLst>
        <pc:spChg chg="add mod">
          <ac:chgData name="ngod ali" userId="bfabe3cde01fd7ce" providerId="LiveId" clId="{35C555B1-2A30-4E75-BCA1-DCD08714389C}" dt="2021-08-05T08:06:14.661" v="2079" actId="1076"/>
          <ac:spMkLst>
            <pc:docMk/>
            <pc:sldMk cId="2221787462" sldId="346"/>
            <ac:spMk id="4" creationId="{16E4D0AB-86B1-45B2-84B9-B96DD26B0EDA}"/>
          </ac:spMkLst>
        </pc:spChg>
        <pc:picChg chg="add mod modCrop">
          <ac:chgData name="ngod ali" userId="bfabe3cde01fd7ce" providerId="LiveId" clId="{35C555B1-2A30-4E75-BCA1-DCD08714389C}" dt="2021-08-05T08:06:02.288" v="2074" actId="14100"/>
          <ac:picMkLst>
            <pc:docMk/>
            <pc:sldMk cId="2221787462" sldId="346"/>
            <ac:picMk id="3" creationId="{40D50433-353D-48F1-9ABC-4DE3D357A565}"/>
          </ac:picMkLst>
        </pc:picChg>
        <pc:picChg chg="add mod modCrop">
          <ac:chgData name="ngod ali" userId="bfabe3cde01fd7ce" providerId="LiveId" clId="{35C555B1-2A30-4E75-BCA1-DCD08714389C}" dt="2021-08-05T08:05:58.031" v="2072" actId="1076"/>
          <ac:picMkLst>
            <pc:docMk/>
            <pc:sldMk cId="2221787462" sldId="346"/>
            <ac:picMk id="5" creationId="{F4F4E6B1-DA8E-46B9-9DCF-A435EEADB7A9}"/>
          </ac:picMkLst>
        </pc:picChg>
      </pc:sldChg>
      <pc:sldChg chg="addSp delSp modSp new mod">
        <pc:chgData name="ngod ali" userId="bfabe3cde01fd7ce" providerId="LiveId" clId="{35C555B1-2A30-4E75-BCA1-DCD08714389C}" dt="2021-08-05T08:14:12.477" v="2148" actId="1076"/>
        <pc:sldMkLst>
          <pc:docMk/>
          <pc:sldMk cId="2336274400" sldId="347"/>
        </pc:sldMkLst>
        <pc:picChg chg="add mod modCrop">
          <ac:chgData name="ngod ali" userId="bfabe3cde01fd7ce" providerId="LiveId" clId="{35C555B1-2A30-4E75-BCA1-DCD08714389C}" dt="2021-08-05T08:14:12.477" v="2148" actId="1076"/>
          <ac:picMkLst>
            <pc:docMk/>
            <pc:sldMk cId="2336274400" sldId="347"/>
            <ac:picMk id="3" creationId="{CEDAB6A8-055B-49AC-A497-E4BE2B2EB41C}"/>
          </ac:picMkLst>
        </pc:picChg>
        <pc:picChg chg="add mod modCrop">
          <ac:chgData name="ngod ali" userId="bfabe3cde01fd7ce" providerId="LiveId" clId="{35C555B1-2A30-4E75-BCA1-DCD08714389C}" dt="2021-08-05T08:14:10.778" v="2147" actId="1076"/>
          <ac:picMkLst>
            <pc:docMk/>
            <pc:sldMk cId="2336274400" sldId="347"/>
            <ac:picMk id="4" creationId="{EBB7562E-04FB-46ED-91CC-6762F705794B}"/>
          </ac:picMkLst>
        </pc:picChg>
        <pc:picChg chg="add del mod modCrop">
          <ac:chgData name="ngod ali" userId="bfabe3cde01fd7ce" providerId="LiveId" clId="{35C555B1-2A30-4E75-BCA1-DCD08714389C}" dt="2021-08-05T08:10:42.418" v="2138" actId="478"/>
          <ac:picMkLst>
            <pc:docMk/>
            <pc:sldMk cId="2336274400" sldId="347"/>
            <ac:picMk id="6" creationId="{69D4F850-E20C-4741-B118-59A01D16A55D}"/>
          </ac:picMkLst>
        </pc:picChg>
      </pc:sldChg>
      <pc:sldChg chg="addSp modSp new mod">
        <pc:chgData name="ngod ali" userId="bfabe3cde01fd7ce" providerId="LiveId" clId="{35C555B1-2A30-4E75-BCA1-DCD08714389C}" dt="2021-08-05T08:15:46.878" v="2172" actId="164"/>
        <pc:sldMkLst>
          <pc:docMk/>
          <pc:sldMk cId="2925876100" sldId="348"/>
        </pc:sldMkLst>
        <pc:grpChg chg="add mod">
          <ac:chgData name="ngod ali" userId="bfabe3cde01fd7ce" providerId="LiveId" clId="{35C555B1-2A30-4E75-BCA1-DCD08714389C}" dt="2021-08-05T08:15:46.878" v="2172" actId="164"/>
          <ac:grpSpMkLst>
            <pc:docMk/>
            <pc:sldMk cId="2925876100" sldId="348"/>
            <ac:grpSpMk id="5" creationId="{26D82CA2-9371-4978-A4F2-DA90EF2AE96E}"/>
          </ac:grpSpMkLst>
        </pc:grpChg>
        <pc:picChg chg="add mod modCrop">
          <ac:chgData name="ngod ali" userId="bfabe3cde01fd7ce" providerId="LiveId" clId="{35C555B1-2A30-4E75-BCA1-DCD08714389C}" dt="2021-08-05T08:15:46.878" v="2172" actId="164"/>
          <ac:picMkLst>
            <pc:docMk/>
            <pc:sldMk cId="2925876100" sldId="348"/>
            <ac:picMk id="3" creationId="{8852F86D-A848-4D10-A70B-1AE6AAF4C5C1}"/>
          </ac:picMkLst>
        </pc:picChg>
        <pc:picChg chg="add mod modCrop">
          <ac:chgData name="ngod ali" userId="bfabe3cde01fd7ce" providerId="LiveId" clId="{35C555B1-2A30-4E75-BCA1-DCD08714389C}" dt="2021-08-05T08:15:46.878" v="2172" actId="164"/>
          <ac:picMkLst>
            <pc:docMk/>
            <pc:sldMk cId="2925876100" sldId="348"/>
            <ac:picMk id="4" creationId="{3141F3C5-4B9F-4AF1-A40A-C15A93AE6310}"/>
          </ac:picMkLst>
        </pc:picChg>
      </pc:sldChg>
      <pc:sldChg chg="addSp modSp new mod">
        <pc:chgData name="ngod ali" userId="bfabe3cde01fd7ce" providerId="LiveId" clId="{35C555B1-2A30-4E75-BCA1-DCD08714389C}" dt="2021-08-05T08:25:49.296" v="2217" actId="1076"/>
        <pc:sldMkLst>
          <pc:docMk/>
          <pc:sldMk cId="2207522730" sldId="349"/>
        </pc:sldMkLst>
        <pc:grpChg chg="add mod">
          <ac:chgData name="ngod ali" userId="bfabe3cde01fd7ce" providerId="LiveId" clId="{35C555B1-2A30-4E75-BCA1-DCD08714389C}" dt="2021-08-05T08:25:49.296" v="2217" actId="1076"/>
          <ac:grpSpMkLst>
            <pc:docMk/>
            <pc:sldMk cId="2207522730" sldId="349"/>
            <ac:grpSpMk id="5" creationId="{5541FDA9-7A65-45AA-BE69-B18CB4883B8D}"/>
          </ac:grpSpMkLst>
        </pc:grpChg>
        <pc:picChg chg="add mod modCrop">
          <ac:chgData name="ngod ali" userId="bfabe3cde01fd7ce" providerId="LiveId" clId="{35C555B1-2A30-4E75-BCA1-DCD08714389C}" dt="2021-08-05T08:25:45.636" v="2216" actId="164"/>
          <ac:picMkLst>
            <pc:docMk/>
            <pc:sldMk cId="2207522730" sldId="349"/>
            <ac:picMk id="3" creationId="{0E913016-6227-4CE3-9704-D4309043E26B}"/>
          </ac:picMkLst>
        </pc:picChg>
        <pc:picChg chg="add mod modCrop">
          <ac:chgData name="ngod ali" userId="bfabe3cde01fd7ce" providerId="LiveId" clId="{35C555B1-2A30-4E75-BCA1-DCD08714389C}" dt="2021-08-05T08:25:45.636" v="2216" actId="164"/>
          <ac:picMkLst>
            <pc:docMk/>
            <pc:sldMk cId="2207522730" sldId="349"/>
            <ac:picMk id="4" creationId="{BD39F1EF-740E-445E-9785-2E3D84B7B19E}"/>
          </ac:picMkLst>
        </pc:picChg>
      </pc:sldChg>
      <pc:sldChg chg="addSp delSp modSp new del mod">
        <pc:chgData name="ngod ali" userId="bfabe3cde01fd7ce" providerId="LiveId" clId="{35C555B1-2A30-4E75-BCA1-DCD08714389C}" dt="2021-08-05T09:26:45.426" v="3116" actId="47"/>
        <pc:sldMkLst>
          <pc:docMk/>
          <pc:sldMk cId="825587926" sldId="350"/>
        </pc:sldMkLst>
        <pc:spChg chg="add mod">
          <ac:chgData name="ngod ali" userId="bfabe3cde01fd7ce" providerId="LiveId" clId="{35C555B1-2A30-4E75-BCA1-DCD08714389C}" dt="2021-08-05T08:32:51.365" v="2499" actId="1076"/>
          <ac:spMkLst>
            <pc:docMk/>
            <pc:sldMk cId="825587926" sldId="350"/>
            <ac:spMk id="4" creationId="{3DB1B178-DD7F-47D5-9F31-84D39D570165}"/>
          </ac:spMkLst>
        </pc:spChg>
        <pc:spChg chg="add mod">
          <ac:chgData name="ngod ali" userId="bfabe3cde01fd7ce" providerId="LiveId" clId="{35C555B1-2A30-4E75-BCA1-DCD08714389C}" dt="2021-08-05T08:36:12.037" v="2559" actId="1076"/>
          <ac:spMkLst>
            <pc:docMk/>
            <pc:sldMk cId="825587926" sldId="350"/>
            <ac:spMk id="5" creationId="{6223F127-3CD8-4D74-807F-AF078900330C}"/>
          </ac:spMkLst>
        </pc:spChg>
        <pc:spChg chg="add mod">
          <ac:chgData name="ngod ali" userId="bfabe3cde01fd7ce" providerId="LiveId" clId="{35C555B1-2A30-4E75-BCA1-DCD08714389C}" dt="2021-08-05T08:36:07.902" v="2558" actId="1076"/>
          <ac:spMkLst>
            <pc:docMk/>
            <pc:sldMk cId="825587926" sldId="350"/>
            <ac:spMk id="6" creationId="{2F437216-E2FB-4762-B5DE-3DE8680C5C32}"/>
          </ac:spMkLst>
        </pc:spChg>
        <pc:spChg chg="add mod">
          <ac:chgData name="ngod ali" userId="bfabe3cde01fd7ce" providerId="LiveId" clId="{35C555B1-2A30-4E75-BCA1-DCD08714389C}" dt="2021-08-05T08:36:05.074" v="2557" actId="164"/>
          <ac:spMkLst>
            <pc:docMk/>
            <pc:sldMk cId="825587926" sldId="350"/>
            <ac:spMk id="9" creationId="{A8DC3ECA-C876-4F80-97D0-B99733B84928}"/>
          </ac:spMkLst>
        </pc:spChg>
        <pc:grpChg chg="add mod">
          <ac:chgData name="ngod ali" userId="bfabe3cde01fd7ce" providerId="LiveId" clId="{35C555B1-2A30-4E75-BCA1-DCD08714389C}" dt="2021-08-05T08:36:05.074" v="2557" actId="164"/>
          <ac:grpSpMkLst>
            <pc:docMk/>
            <pc:sldMk cId="825587926" sldId="350"/>
            <ac:grpSpMk id="10" creationId="{C1132D59-04B6-4630-AA77-9FC228A409EB}"/>
          </ac:grpSpMkLst>
        </pc:grpChg>
        <pc:picChg chg="add del mod modCrop">
          <ac:chgData name="ngod ali" userId="bfabe3cde01fd7ce" providerId="LiveId" clId="{35C555B1-2A30-4E75-BCA1-DCD08714389C}" dt="2021-08-05T08:32:25.910" v="2487" actId="478"/>
          <ac:picMkLst>
            <pc:docMk/>
            <pc:sldMk cId="825587926" sldId="350"/>
            <ac:picMk id="3" creationId="{500A2A06-9837-4531-A5B2-FA2B3543D17C}"/>
          </ac:picMkLst>
        </pc:picChg>
        <pc:picChg chg="add mod modCrop">
          <ac:chgData name="ngod ali" userId="bfabe3cde01fd7ce" providerId="LiveId" clId="{35C555B1-2A30-4E75-BCA1-DCD08714389C}" dt="2021-08-05T08:36:05.074" v="2557" actId="164"/>
          <ac:picMkLst>
            <pc:docMk/>
            <pc:sldMk cId="825587926" sldId="350"/>
            <ac:picMk id="7" creationId="{C8544E17-D086-42C5-8C99-B98573493B06}"/>
          </ac:picMkLst>
        </pc:picChg>
      </pc:sldChg>
      <pc:sldChg chg="addSp modSp new mod ord">
        <pc:chgData name="ngod ali" userId="bfabe3cde01fd7ce" providerId="LiveId" clId="{35C555B1-2A30-4E75-BCA1-DCD08714389C}" dt="2021-08-05T08:48:34.812" v="2604"/>
        <pc:sldMkLst>
          <pc:docMk/>
          <pc:sldMk cId="1345778241" sldId="351"/>
        </pc:sldMkLst>
        <pc:grpChg chg="add mod">
          <ac:chgData name="ngod ali" userId="bfabe3cde01fd7ce" providerId="LiveId" clId="{35C555B1-2A30-4E75-BCA1-DCD08714389C}" dt="2021-08-05T08:48:22.143" v="2602" actId="1076"/>
          <ac:grpSpMkLst>
            <pc:docMk/>
            <pc:sldMk cId="1345778241" sldId="351"/>
            <ac:grpSpMk id="6" creationId="{F4FE0979-B8EC-4E31-B800-928CBFAA6C79}"/>
          </ac:grpSpMkLst>
        </pc:grpChg>
        <pc:picChg chg="add mod modCrop">
          <ac:chgData name="ngod ali" userId="bfabe3cde01fd7ce" providerId="LiveId" clId="{35C555B1-2A30-4E75-BCA1-DCD08714389C}" dt="2021-08-05T08:48:20.887" v="2601" actId="1076"/>
          <ac:picMkLst>
            <pc:docMk/>
            <pc:sldMk cId="1345778241" sldId="351"/>
            <ac:picMk id="3" creationId="{5EF71281-4CA5-4B06-BB20-9B31F4A1A36F}"/>
          </ac:picMkLst>
        </pc:picChg>
        <pc:picChg chg="add mod modCrop">
          <ac:chgData name="ngod ali" userId="bfabe3cde01fd7ce" providerId="LiveId" clId="{35C555B1-2A30-4E75-BCA1-DCD08714389C}" dt="2021-08-05T08:48:30.997" v="2603"/>
          <ac:picMkLst>
            <pc:docMk/>
            <pc:sldMk cId="1345778241" sldId="351"/>
            <ac:picMk id="4" creationId="{94415B76-D51E-4508-9AC6-E0167BB63A48}"/>
          </ac:picMkLst>
        </pc:picChg>
        <pc:picChg chg="add mod modCrop">
          <ac:chgData name="ngod ali" userId="bfabe3cde01fd7ce" providerId="LiveId" clId="{35C555B1-2A30-4E75-BCA1-DCD08714389C}" dt="2021-08-05T08:48:34.812" v="2604"/>
          <ac:picMkLst>
            <pc:docMk/>
            <pc:sldMk cId="1345778241" sldId="351"/>
            <ac:picMk id="5" creationId="{36D09FF1-14A8-417E-884B-6A7E69580314}"/>
          </ac:picMkLst>
        </pc:picChg>
      </pc:sldChg>
      <pc:sldChg chg="addSp delSp modSp new del mod">
        <pc:chgData name="ngod ali" userId="bfabe3cde01fd7ce" providerId="LiveId" clId="{35C555B1-2A30-4E75-BCA1-DCD08714389C}" dt="2021-08-05T08:36:17.014" v="2560" actId="47"/>
        <pc:sldMkLst>
          <pc:docMk/>
          <pc:sldMk cId="3152639328" sldId="351"/>
        </pc:sldMkLst>
        <pc:picChg chg="add del mod modCrop">
          <ac:chgData name="ngod ali" userId="bfabe3cde01fd7ce" providerId="LiveId" clId="{35C555B1-2A30-4E75-BCA1-DCD08714389C}" dt="2021-08-05T08:34:07.093" v="2512" actId="21"/>
          <ac:picMkLst>
            <pc:docMk/>
            <pc:sldMk cId="3152639328" sldId="351"/>
            <ac:picMk id="3" creationId="{BAED5878-EFD5-4625-89B5-0EECF523EA34}"/>
          </ac:picMkLst>
        </pc:picChg>
      </pc:sldChg>
      <pc:sldChg chg="addSp modSp new mod">
        <pc:chgData name="ngod ali" userId="bfabe3cde01fd7ce" providerId="LiveId" clId="{35C555B1-2A30-4E75-BCA1-DCD08714389C}" dt="2021-08-05T09:27:52.912" v="3128" actId="1076"/>
        <pc:sldMkLst>
          <pc:docMk/>
          <pc:sldMk cId="3006027672" sldId="352"/>
        </pc:sldMkLst>
        <pc:spChg chg="add mod">
          <ac:chgData name="ngod ali" userId="bfabe3cde01fd7ce" providerId="LiveId" clId="{35C555B1-2A30-4E75-BCA1-DCD08714389C}" dt="2021-08-05T09:27:49.275" v="3127" actId="113"/>
          <ac:spMkLst>
            <pc:docMk/>
            <pc:sldMk cId="3006027672" sldId="352"/>
            <ac:spMk id="5" creationId="{9F1C0749-8D2E-4F3F-AA8C-A42CB99DFF35}"/>
          </ac:spMkLst>
        </pc:spChg>
        <pc:picChg chg="add mod modCrop">
          <ac:chgData name="ngod ali" userId="bfabe3cde01fd7ce" providerId="LiveId" clId="{35C555B1-2A30-4E75-BCA1-DCD08714389C}" dt="2021-08-05T09:27:44.406" v="3125" actId="1076"/>
          <ac:picMkLst>
            <pc:docMk/>
            <pc:sldMk cId="3006027672" sldId="352"/>
            <ac:picMk id="3" creationId="{A3538EB4-22C2-4DBD-8493-7F80F4D0E8E6}"/>
          </ac:picMkLst>
        </pc:picChg>
        <pc:picChg chg="add mod modCrop">
          <ac:chgData name="ngod ali" userId="bfabe3cde01fd7ce" providerId="LiveId" clId="{35C555B1-2A30-4E75-BCA1-DCD08714389C}" dt="2021-08-05T09:27:52.912" v="3128" actId="1076"/>
          <ac:picMkLst>
            <pc:docMk/>
            <pc:sldMk cId="3006027672" sldId="352"/>
            <ac:picMk id="4" creationId="{5F3BD7CE-6146-4B56-A442-CA6C961414BC}"/>
          </ac:picMkLst>
        </pc:picChg>
      </pc:sldChg>
      <pc:sldChg chg="addSp delSp modSp add mod">
        <pc:chgData name="ngod ali" userId="bfabe3cde01fd7ce" providerId="LiveId" clId="{35C555B1-2A30-4E75-BCA1-DCD08714389C}" dt="2021-08-05T09:23:12.805" v="3074" actId="1076"/>
        <pc:sldMkLst>
          <pc:docMk/>
          <pc:sldMk cId="89812565" sldId="353"/>
        </pc:sldMkLst>
        <pc:spChg chg="add mod">
          <ac:chgData name="ngod ali" userId="bfabe3cde01fd7ce" providerId="LiveId" clId="{35C555B1-2A30-4E75-BCA1-DCD08714389C}" dt="2021-08-05T09:23:06.089" v="3072" actId="688"/>
          <ac:spMkLst>
            <pc:docMk/>
            <pc:sldMk cId="89812565" sldId="353"/>
            <ac:spMk id="13" creationId="{FB817BC4-E2C0-4A52-A9B1-9F6D9AC0C32F}"/>
          </ac:spMkLst>
        </pc:spChg>
        <pc:spChg chg="add mod">
          <ac:chgData name="ngod ali" userId="bfabe3cde01fd7ce" providerId="LiveId" clId="{35C555B1-2A30-4E75-BCA1-DCD08714389C}" dt="2021-08-05T09:23:12.805" v="3074" actId="1076"/>
          <ac:spMkLst>
            <pc:docMk/>
            <pc:sldMk cId="89812565" sldId="353"/>
            <ac:spMk id="14" creationId="{AED5265F-3FE3-41CD-9B47-620554D40E42}"/>
          </ac:spMkLst>
        </pc:spChg>
        <pc:grpChg chg="del">
          <ac:chgData name="ngod ali" userId="bfabe3cde01fd7ce" providerId="LiveId" clId="{35C555B1-2A30-4E75-BCA1-DCD08714389C}" dt="2021-08-05T09:22:05.321" v="3065" actId="478"/>
          <ac:grpSpMkLst>
            <pc:docMk/>
            <pc:sldMk cId="89812565" sldId="353"/>
            <ac:grpSpMk id="12" creationId="{C73B35BA-40A1-46AB-A4B0-99B11BB66973}"/>
          </ac:grpSpMkLst>
        </pc:grpChg>
        <pc:picChg chg="add mod">
          <ac:chgData name="ngod ali" userId="bfabe3cde01fd7ce" providerId="LiveId" clId="{35C555B1-2A30-4E75-BCA1-DCD08714389C}" dt="2021-08-05T09:22:44.673" v="3069" actId="14100"/>
          <ac:picMkLst>
            <pc:docMk/>
            <pc:sldMk cId="89812565" sldId="353"/>
            <ac:picMk id="3" creationId="{C5B2FAAD-277B-4E14-95A6-5855A6E95763}"/>
          </ac:picMkLst>
        </pc:picChg>
      </pc:sldChg>
      <pc:sldChg chg="addSp delSp modSp new add del mod">
        <pc:chgData name="ngod ali" userId="bfabe3cde01fd7ce" providerId="LiveId" clId="{35C555B1-2A30-4E75-BCA1-DCD08714389C}" dt="2021-08-05T09:04:02.058" v="2858" actId="47"/>
        <pc:sldMkLst>
          <pc:docMk/>
          <pc:sldMk cId="3316078604" sldId="353"/>
        </pc:sldMkLst>
        <pc:picChg chg="add del mod modCrop">
          <ac:chgData name="ngod ali" userId="bfabe3cde01fd7ce" providerId="LiveId" clId="{35C555B1-2A30-4E75-BCA1-DCD08714389C}" dt="2021-08-05T09:03:36.560" v="2848" actId="21"/>
          <ac:picMkLst>
            <pc:docMk/>
            <pc:sldMk cId="3316078604" sldId="353"/>
            <ac:picMk id="3" creationId="{CDFCFA2D-E440-4DA7-860B-5EAF161BB47C}"/>
          </ac:picMkLst>
        </pc:picChg>
      </pc:sldChg>
      <pc:sldChg chg="addSp delSp modSp add mod">
        <pc:chgData name="ngod ali" userId="bfabe3cde01fd7ce" providerId="LiveId" clId="{35C555B1-2A30-4E75-BCA1-DCD08714389C}" dt="2021-08-05T09:24:16.468" v="3087" actId="1076"/>
        <pc:sldMkLst>
          <pc:docMk/>
          <pc:sldMk cId="2488769138" sldId="354"/>
        </pc:sldMkLst>
        <pc:spChg chg="add mod">
          <ac:chgData name="ngod ali" userId="bfabe3cde01fd7ce" providerId="LiveId" clId="{35C555B1-2A30-4E75-BCA1-DCD08714389C}" dt="2021-08-05T09:24:03.589" v="3083" actId="1076"/>
          <ac:spMkLst>
            <pc:docMk/>
            <pc:sldMk cId="2488769138" sldId="354"/>
            <ac:spMk id="5" creationId="{DD8031F0-D605-4845-B177-3CA1D4DF3390}"/>
          </ac:spMkLst>
        </pc:spChg>
        <pc:spChg chg="add mod">
          <ac:chgData name="ngod ali" userId="bfabe3cde01fd7ce" providerId="LiveId" clId="{35C555B1-2A30-4E75-BCA1-DCD08714389C}" dt="2021-08-05T09:24:07.351" v="3084" actId="1076"/>
          <ac:spMkLst>
            <pc:docMk/>
            <pc:sldMk cId="2488769138" sldId="354"/>
            <ac:spMk id="6" creationId="{731B9DD3-D053-4E24-9298-E3B3478B16CF}"/>
          </ac:spMkLst>
        </pc:spChg>
        <pc:spChg chg="add mod">
          <ac:chgData name="ngod ali" userId="bfabe3cde01fd7ce" providerId="LiveId" clId="{35C555B1-2A30-4E75-BCA1-DCD08714389C}" dt="2021-08-05T09:24:16.468" v="3087" actId="1076"/>
          <ac:spMkLst>
            <pc:docMk/>
            <pc:sldMk cId="2488769138" sldId="354"/>
            <ac:spMk id="7" creationId="{D3330E42-7DA2-4A8E-B24A-8C821C90EE0A}"/>
          </ac:spMkLst>
        </pc:spChg>
        <pc:spChg chg="add mod">
          <ac:chgData name="ngod ali" userId="bfabe3cde01fd7ce" providerId="LiveId" clId="{35C555B1-2A30-4E75-BCA1-DCD08714389C}" dt="2021-08-05T09:24:13.894" v="3086" actId="1076"/>
          <ac:spMkLst>
            <pc:docMk/>
            <pc:sldMk cId="2488769138" sldId="354"/>
            <ac:spMk id="8" creationId="{5A4C2EB7-25F7-49D2-A713-628726D403A5}"/>
          </ac:spMkLst>
        </pc:spChg>
        <pc:spChg chg="del">
          <ac:chgData name="ngod ali" userId="bfabe3cde01fd7ce" providerId="LiveId" clId="{35C555B1-2A30-4E75-BCA1-DCD08714389C}" dt="2021-08-05T09:23:48.849" v="3078" actId="478"/>
          <ac:spMkLst>
            <pc:docMk/>
            <pc:sldMk cId="2488769138" sldId="354"/>
            <ac:spMk id="13" creationId="{FB817BC4-E2C0-4A52-A9B1-9F6D9AC0C32F}"/>
          </ac:spMkLst>
        </pc:spChg>
        <pc:spChg chg="del">
          <ac:chgData name="ngod ali" userId="bfabe3cde01fd7ce" providerId="LiveId" clId="{35C555B1-2A30-4E75-BCA1-DCD08714389C}" dt="2021-08-05T09:23:54.195" v="3079" actId="478"/>
          <ac:spMkLst>
            <pc:docMk/>
            <pc:sldMk cId="2488769138" sldId="354"/>
            <ac:spMk id="14" creationId="{AED5265F-3FE3-41CD-9B47-620554D40E42}"/>
          </ac:spMkLst>
        </pc:spChg>
      </pc:sldChg>
      <pc:sldChg chg="addSp delSp modSp add mod">
        <pc:chgData name="ngod ali" userId="bfabe3cde01fd7ce" providerId="LiveId" clId="{35C555B1-2A30-4E75-BCA1-DCD08714389C}" dt="2021-08-05T09:25:27.763" v="3100" actId="164"/>
        <pc:sldMkLst>
          <pc:docMk/>
          <pc:sldMk cId="1510403129" sldId="355"/>
        </pc:sldMkLst>
        <pc:spChg chg="del">
          <ac:chgData name="ngod ali" userId="bfabe3cde01fd7ce" providerId="LiveId" clId="{35C555B1-2A30-4E75-BCA1-DCD08714389C}" dt="2021-08-05T09:24:39.524" v="3090" actId="478"/>
          <ac:spMkLst>
            <pc:docMk/>
            <pc:sldMk cId="1510403129" sldId="355"/>
            <ac:spMk id="5" creationId="{DD8031F0-D605-4845-B177-3CA1D4DF3390}"/>
          </ac:spMkLst>
        </pc:spChg>
        <pc:spChg chg="del">
          <ac:chgData name="ngod ali" userId="bfabe3cde01fd7ce" providerId="LiveId" clId="{35C555B1-2A30-4E75-BCA1-DCD08714389C}" dt="2021-08-05T09:24:42.020" v="3091" actId="478"/>
          <ac:spMkLst>
            <pc:docMk/>
            <pc:sldMk cId="1510403129" sldId="355"/>
            <ac:spMk id="6" creationId="{731B9DD3-D053-4E24-9298-E3B3478B16CF}"/>
          </ac:spMkLst>
        </pc:spChg>
        <pc:spChg chg="del">
          <ac:chgData name="ngod ali" userId="bfabe3cde01fd7ce" providerId="LiveId" clId="{35C555B1-2A30-4E75-BCA1-DCD08714389C}" dt="2021-08-05T09:24:44.415" v="3092" actId="478"/>
          <ac:spMkLst>
            <pc:docMk/>
            <pc:sldMk cId="1510403129" sldId="355"/>
            <ac:spMk id="7" creationId="{D3330E42-7DA2-4A8E-B24A-8C821C90EE0A}"/>
          </ac:spMkLst>
        </pc:spChg>
        <pc:spChg chg="del">
          <ac:chgData name="ngod ali" userId="bfabe3cde01fd7ce" providerId="LiveId" clId="{35C555B1-2A30-4E75-BCA1-DCD08714389C}" dt="2021-08-05T09:24:47.145" v="3093" actId="478"/>
          <ac:spMkLst>
            <pc:docMk/>
            <pc:sldMk cId="1510403129" sldId="355"/>
            <ac:spMk id="8" creationId="{5A4C2EB7-25F7-49D2-A713-628726D403A5}"/>
          </ac:spMkLst>
        </pc:spChg>
        <pc:spChg chg="mod">
          <ac:chgData name="ngod ali" userId="bfabe3cde01fd7ce" providerId="LiveId" clId="{35C555B1-2A30-4E75-BCA1-DCD08714389C}" dt="2021-08-05T09:24:57.230" v="3094"/>
          <ac:spMkLst>
            <pc:docMk/>
            <pc:sldMk cId="1510403129" sldId="355"/>
            <ac:spMk id="11" creationId="{F55317B0-80C6-4830-83F2-D45FA58AC20C}"/>
          </ac:spMkLst>
        </pc:spChg>
        <pc:spChg chg="mod">
          <ac:chgData name="ngod ali" userId="bfabe3cde01fd7ce" providerId="LiveId" clId="{35C555B1-2A30-4E75-BCA1-DCD08714389C}" dt="2021-08-05T09:24:57.230" v="3094"/>
          <ac:spMkLst>
            <pc:docMk/>
            <pc:sldMk cId="1510403129" sldId="355"/>
            <ac:spMk id="12" creationId="{AB68E5A1-EE42-44DC-BB72-3601F2A728E2}"/>
          </ac:spMkLst>
        </pc:spChg>
        <pc:spChg chg="add mod">
          <ac:chgData name="ngod ali" userId="bfabe3cde01fd7ce" providerId="LiveId" clId="{35C555B1-2A30-4E75-BCA1-DCD08714389C}" dt="2021-08-05T09:25:27.763" v="3100" actId="164"/>
          <ac:spMkLst>
            <pc:docMk/>
            <pc:sldMk cId="1510403129" sldId="355"/>
            <ac:spMk id="13" creationId="{B418E87A-731F-4611-AA8B-DF736CAC9111}"/>
          </ac:spMkLst>
        </pc:spChg>
        <pc:spChg chg="add mod">
          <ac:chgData name="ngod ali" userId="bfabe3cde01fd7ce" providerId="LiveId" clId="{35C555B1-2A30-4E75-BCA1-DCD08714389C}" dt="2021-08-05T09:25:27.763" v="3100" actId="164"/>
          <ac:spMkLst>
            <pc:docMk/>
            <pc:sldMk cId="1510403129" sldId="355"/>
            <ac:spMk id="14" creationId="{37ACB9DA-1C08-4D42-8ED7-AA7DB1940CCC}"/>
          </ac:spMkLst>
        </pc:spChg>
        <pc:grpChg chg="add mod">
          <ac:chgData name="ngod ali" userId="bfabe3cde01fd7ce" providerId="LiveId" clId="{35C555B1-2A30-4E75-BCA1-DCD08714389C}" dt="2021-08-05T09:25:27.763" v="3100" actId="164"/>
          <ac:grpSpMkLst>
            <pc:docMk/>
            <pc:sldMk cId="1510403129" sldId="355"/>
            <ac:grpSpMk id="2" creationId="{0D9BC1E8-45E5-436A-B347-8FB3EED74E2C}"/>
          </ac:grpSpMkLst>
        </pc:grpChg>
        <pc:grpChg chg="add mod">
          <ac:chgData name="ngod ali" userId="bfabe3cde01fd7ce" providerId="LiveId" clId="{35C555B1-2A30-4E75-BCA1-DCD08714389C}" dt="2021-08-05T09:25:27.763" v="3100" actId="164"/>
          <ac:grpSpMkLst>
            <pc:docMk/>
            <pc:sldMk cId="1510403129" sldId="355"/>
            <ac:grpSpMk id="10" creationId="{C9329CB5-FB31-4EB6-A676-19FBAA74905B}"/>
          </ac:grpSpMkLst>
        </pc:grpChg>
        <pc:picChg chg="add mod">
          <ac:chgData name="ngod ali" userId="bfabe3cde01fd7ce" providerId="LiveId" clId="{35C555B1-2A30-4E75-BCA1-DCD08714389C}" dt="2021-08-05T09:25:27.763" v="3100" actId="164"/>
          <ac:picMkLst>
            <pc:docMk/>
            <pc:sldMk cId="1510403129" sldId="355"/>
            <ac:picMk id="9" creationId="{FC0DAFDD-0AD8-4EE8-8980-292CB5EE87FE}"/>
          </ac:picMkLst>
        </pc:picChg>
      </pc:sldChg>
      <pc:sldChg chg="addSp delSp modSp add mod">
        <pc:chgData name="ngod ali" userId="bfabe3cde01fd7ce" providerId="LiveId" clId="{35C555B1-2A30-4E75-BCA1-DCD08714389C}" dt="2021-08-05T09:26:41.982" v="3115" actId="1076"/>
        <pc:sldMkLst>
          <pc:docMk/>
          <pc:sldMk cId="3555481479" sldId="356"/>
        </pc:sldMkLst>
        <pc:spChg chg="add mod">
          <ac:chgData name="ngod ali" userId="bfabe3cde01fd7ce" providerId="LiveId" clId="{35C555B1-2A30-4E75-BCA1-DCD08714389C}" dt="2021-08-05T09:26:11.518" v="3105" actId="1076"/>
          <ac:spMkLst>
            <pc:docMk/>
            <pc:sldMk cId="3555481479" sldId="356"/>
            <ac:spMk id="15" creationId="{6A7144AA-0D46-44DF-AD94-54D6A1D75EA8}"/>
          </ac:spMkLst>
        </pc:spChg>
        <pc:spChg chg="add mod">
          <ac:chgData name="ngod ali" userId="bfabe3cde01fd7ce" providerId="LiveId" clId="{35C555B1-2A30-4E75-BCA1-DCD08714389C}" dt="2021-08-05T09:26:39.070" v="3114" actId="1076"/>
          <ac:spMkLst>
            <pc:docMk/>
            <pc:sldMk cId="3555481479" sldId="356"/>
            <ac:spMk id="16" creationId="{7F52A9A9-1D0E-4AD6-BE5D-5B8077605B99}"/>
          </ac:spMkLst>
        </pc:spChg>
        <pc:spChg chg="add mod">
          <ac:chgData name="ngod ali" userId="bfabe3cde01fd7ce" providerId="LiveId" clId="{35C555B1-2A30-4E75-BCA1-DCD08714389C}" dt="2021-08-05T09:26:41.982" v="3115" actId="1076"/>
          <ac:spMkLst>
            <pc:docMk/>
            <pc:sldMk cId="3555481479" sldId="356"/>
            <ac:spMk id="17" creationId="{B6712341-BC3B-428A-B8B2-D2741FF5D4B2}"/>
          </ac:spMkLst>
        </pc:spChg>
        <pc:spChg chg="mod">
          <ac:chgData name="ngod ali" userId="bfabe3cde01fd7ce" providerId="LiveId" clId="{35C555B1-2A30-4E75-BCA1-DCD08714389C}" dt="2021-08-05T09:26:33.418" v="3112" actId="404"/>
          <ac:spMkLst>
            <pc:docMk/>
            <pc:sldMk cId="3555481479" sldId="356"/>
            <ac:spMk id="20" creationId="{E303E99F-CDE0-407E-AAB2-C5AEE34E05FA}"/>
          </ac:spMkLst>
        </pc:spChg>
        <pc:grpChg chg="del">
          <ac:chgData name="ngod ali" userId="bfabe3cde01fd7ce" providerId="LiveId" clId="{35C555B1-2A30-4E75-BCA1-DCD08714389C}" dt="2021-08-05T09:25:59.226" v="3103" actId="478"/>
          <ac:grpSpMkLst>
            <pc:docMk/>
            <pc:sldMk cId="3555481479" sldId="356"/>
            <ac:grpSpMk id="2" creationId="{0D9BC1E8-45E5-436A-B347-8FB3EED74E2C}"/>
          </ac:grpSpMkLst>
        </pc:grpChg>
        <pc:grpChg chg="add mod">
          <ac:chgData name="ngod ali" userId="bfabe3cde01fd7ce" providerId="LiveId" clId="{35C555B1-2A30-4E75-BCA1-DCD08714389C}" dt="2021-08-05T09:26:35.550" v="3113" actId="1076"/>
          <ac:grpSpMkLst>
            <pc:docMk/>
            <pc:sldMk cId="3555481479" sldId="356"/>
            <ac:grpSpMk id="18" creationId="{B1C166AB-B2E6-4DA1-BCDE-26C670033A3B}"/>
          </ac:grpSpMkLst>
        </pc:grpChg>
        <pc:picChg chg="mod">
          <ac:chgData name="ngod ali" userId="bfabe3cde01fd7ce" providerId="LiveId" clId="{35C555B1-2A30-4E75-BCA1-DCD08714389C}" dt="2021-08-05T09:26:29.119" v="3110" actId="1076"/>
          <ac:picMkLst>
            <pc:docMk/>
            <pc:sldMk cId="3555481479" sldId="356"/>
            <ac:picMk id="19" creationId="{46482A14-9689-4D5A-9554-E9196BEEC81C}"/>
          </ac:picMkLst>
        </pc:picChg>
      </pc:sldChg>
      <pc:sldChg chg="addSp delSp modSp add mod">
        <pc:chgData name="ngod ali" userId="bfabe3cde01fd7ce" providerId="LiveId" clId="{35C555B1-2A30-4E75-BCA1-DCD08714389C}" dt="2021-08-05T09:27:32.871" v="3123" actId="1076"/>
        <pc:sldMkLst>
          <pc:docMk/>
          <pc:sldMk cId="4249861530" sldId="357"/>
        </pc:sldMkLst>
        <pc:spChg chg="add mod">
          <ac:chgData name="ngod ali" userId="bfabe3cde01fd7ce" providerId="LiveId" clId="{35C555B1-2A30-4E75-BCA1-DCD08714389C}" dt="2021-08-05T09:27:32.871" v="3123" actId="1076"/>
          <ac:spMkLst>
            <pc:docMk/>
            <pc:sldMk cId="4249861530" sldId="357"/>
            <ac:spMk id="9" creationId="{C43B728F-B9F8-4165-917D-864817217AE2}"/>
          </ac:spMkLst>
        </pc:spChg>
        <pc:spChg chg="add mod">
          <ac:chgData name="ngod ali" userId="bfabe3cde01fd7ce" providerId="LiveId" clId="{35C555B1-2A30-4E75-BCA1-DCD08714389C}" dt="2021-08-05T09:27:32.871" v="3123" actId="1076"/>
          <ac:spMkLst>
            <pc:docMk/>
            <pc:sldMk cId="4249861530" sldId="357"/>
            <ac:spMk id="10" creationId="{C6064CF5-9586-439C-A16A-0AACAE336C9E}"/>
          </ac:spMkLst>
        </pc:spChg>
        <pc:spChg chg="del">
          <ac:chgData name="ngod ali" userId="bfabe3cde01fd7ce" providerId="LiveId" clId="{35C555B1-2A30-4E75-BCA1-DCD08714389C}" dt="2021-08-05T09:27:29.793" v="3121" actId="478"/>
          <ac:spMkLst>
            <pc:docMk/>
            <pc:sldMk cId="4249861530" sldId="357"/>
            <ac:spMk id="15" creationId="{6A7144AA-0D46-44DF-AD94-54D6A1D75EA8}"/>
          </ac:spMkLst>
        </pc:spChg>
        <pc:spChg chg="del mod">
          <ac:chgData name="ngod ali" userId="bfabe3cde01fd7ce" providerId="LiveId" clId="{35C555B1-2A30-4E75-BCA1-DCD08714389C}" dt="2021-08-05T09:27:29.793" v="3121" actId="478"/>
          <ac:spMkLst>
            <pc:docMk/>
            <pc:sldMk cId="4249861530" sldId="357"/>
            <ac:spMk id="16" creationId="{7F52A9A9-1D0E-4AD6-BE5D-5B8077605B99}"/>
          </ac:spMkLst>
        </pc:spChg>
        <pc:spChg chg="del">
          <ac:chgData name="ngod ali" userId="bfabe3cde01fd7ce" providerId="LiveId" clId="{35C555B1-2A30-4E75-BCA1-DCD08714389C}" dt="2021-08-05T09:27:29.793" v="3121" actId="478"/>
          <ac:spMkLst>
            <pc:docMk/>
            <pc:sldMk cId="4249861530" sldId="357"/>
            <ac:spMk id="17" creationId="{B6712341-BC3B-428A-B8B2-D2741FF5D4B2}"/>
          </ac:spMkLst>
        </pc:spChg>
        <pc:grpChg chg="del">
          <ac:chgData name="ngod ali" userId="bfabe3cde01fd7ce" providerId="LiveId" clId="{35C555B1-2A30-4E75-BCA1-DCD08714389C}" dt="2021-08-05T09:27:24.292" v="3119" actId="478"/>
          <ac:grpSpMkLst>
            <pc:docMk/>
            <pc:sldMk cId="4249861530" sldId="357"/>
            <ac:grpSpMk id="18" creationId="{B1C166AB-B2E6-4DA1-BCDE-26C670033A3B}"/>
          </ac:grpSpMkLst>
        </pc:grpChg>
      </pc:sldChg>
      <pc:sldMasterChg chg="setBg modSldLayout">
        <pc:chgData name="ngod ali" userId="bfabe3cde01fd7ce" providerId="LiveId" clId="{35C555B1-2A30-4E75-BCA1-DCD08714389C}" dt="2021-08-05T07:14:21.134" v="835"/>
        <pc:sldMasterMkLst>
          <pc:docMk/>
          <pc:sldMasterMk cId="1564730949" sldId="2147483678"/>
        </pc:sldMasterMkLst>
        <pc:sldLayoutChg chg="setBg">
          <pc:chgData name="ngod ali" userId="bfabe3cde01fd7ce" providerId="LiveId" clId="{35C555B1-2A30-4E75-BCA1-DCD08714389C}" dt="2021-08-05T07:14:21.134" v="835"/>
          <pc:sldLayoutMkLst>
            <pc:docMk/>
            <pc:sldMasterMk cId="1564730949" sldId="2147483678"/>
            <pc:sldLayoutMk cId="1554849008" sldId="2147483679"/>
          </pc:sldLayoutMkLst>
        </pc:sldLayoutChg>
        <pc:sldLayoutChg chg="setBg">
          <pc:chgData name="ngod ali" userId="bfabe3cde01fd7ce" providerId="LiveId" clId="{35C555B1-2A30-4E75-BCA1-DCD08714389C}" dt="2021-08-05T07:14:21.134" v="835"/>
          <pc:sldLayoutMkLst>
            <pc:docMk/>
            <pc:sldMasterMk cId="1564730949" sldId="2147483678"/>
            <pc:sldLayoutMk cId="2765887393" sldId="2147483680"/>
          </pc:sldLayoutMkLst>
        </pc:sldLayoutChg>
        <pc:sldLayoutChg chg="setBg">
          <pc:chgData name="ngod ali" userId="bfabe3cde01fd7ce" providerId="LiveId" clId="{35C555B1-2A30-4E75-BCA1-DCD08714389C}" dt="2021-08-05T07:14:21.134" v="835"/>
          <pc:sldLayoutMkLst>
            <pc:docMk/>
            <pc:sldMasterMk cId="1564730949" sldId="2147483678"/>
            <pc:sldLayoutMk cId="2004267739" sldId="2147483681"/>
          </pc:sldLayoutMkLst>
        </pc:sldLayoutChg>
        <pc:sldLayoutChg chg="setBg">
          <pc:chgData name="ngod ali" userId="bfabe3cde01fd7ce" providerId="LiveId" clId="{35C555B1-2A30-4E75-BCA1-DCD08714389C}" dt="2021-08-05T07:14:21.134" v="835"/>
          <pc:sldLayoutMkLst>
            <pc:docMk/>
            <pc:sldMasterMk cId="1564730949" sldId="2147483678"/>
            <pc:sldLayoutMk cId="552976059" sldId="2147483682"/>
          </pc:sldLayoutMkLst>
        </pc:sldLayoutChg>
        <pc:sldLayoutChg chg="setBg">
          <pc:chgData name="ngod ali" userId="bfabe3cde01fd7ce" providerId="LiveId" clId="{35C555B1-2A30-4E75-BCA1-DCD08714389C}" dt="2021-08-05T07:14:21.134" v="835"/>
          <pc:sldLayoutMkLst>
            <pc:docMk/>
            <pc:sldMasterMk cId="1564730949" sldId="2147483678"/>
            <pc:sldLayoutMk cId="517657195" sldId="2147483683"/>
          </pc:sldLayoutMkLst>
        </pc:sldLayoutChg>
        <pc:sldLayoutChg chg="setBg">
          <pc:chgData name="ngod ali" userId="bfabe3cde01fd7ce" providerId="LiveId" clId="{35C555B1-2A30-4E75-BCA1-DCD08714389C}" dt="2021-08-05T07:14:21.134" v="835"/>
          <pc:sldLayoutMkLst>
            <pc:docMk/>
            <pc:sldMasterMk cId="1564730949" sldId="2147483678"/>
            <pc:sldLayoutMk cId="357131177" sldId="2147483684"/>
          </pc:sldLayoutMkLst>
        </pc:sldLayoutChg>
        <pc:sldLayoutChg chg="setBg">
          <pc:chgData name="ngod ali" userId="bfabe3cde01fd7ce" providerId="LiveId" clId="{35C555B1-2A30-4E75-BCA1-DCD08714389C}" dt="2021-08-05T07:14:21.134" v="835"/>
          <pc:sldLayoutMkLst>
            <pc:docMk/>
            <pc:sldMasterMk cId="1564730949" sldId="2147483678"/>
            <pc:sldLayoutMk cId="2925768406" sldId="2147483685"/>
          </pc:sldLayoutMkLst>
        </pc:sldLayoutChg>
        <pc:sldLayoutChg chg="setBg">
          <pc:chgData name="ngod ali" userId="bfabe3cde01fd7ce" providerId="LiveId" clId="{35C555B1-2A30-4E75-BCA1-DCD08714389C}" dt="2021-08-05T07:14:21.134" v="835"/>
          <pc:sldLayoutMkLst>
            <pc:docMk/>
            <pc:sldMasterMk cId="1564730949" sldId="2147483678"/>
            <pc:sldLayoutMk cId="161689867" sldId="2147483686"/>
          </pc:sldLayoutMkLst>
        </pc:sldLayoutChg>
        <pc:sldLayoutChg chg="setBg">
          <pc:chgData name="ngod ali" userId="bfabe3cde01fd7ce" providerId="LiveId" clId="{35C555B1-2A30-4E75-BCA1-DCD08714389C}" dt="2021-08-05T07:14:21.134" v="835"/>
          <pc:sldLayoutMkLst>
            <pc:docMk/>
            <pc:sldMasterMk cId="1564730949" sldId="2147483678"/>
            <pc:sldLayoutMk cId="3891636656" sldId="2147483687"/>
          </pc:sldLayoutMkLst>
        </pc:sldLayoutChg>
        <pc:sldLayoutChg chg="setBg">
          <pc:chgData name="ngod ali" userId="bfabe3cde01fd7ce" providerId="LiveId" clId="{35C555B1-2A30-4E75-BCA1-DCD08714389C}" dt="2021-08-05T07:14:21.134" v="835"/>
          <pc:sldLayoutMkLst>
            <pc:docMk/>
            <pc:sldMasterMk cId="1564730949" sldId="2147483678"/>
            <pc:sldLayoutMk cId="1041958302" sldId="2147483688"/>
          </pc:sldLayoutMkLst>
        </pc:sldLayoutChg>
        <pc:sldLayoutChg chg="setBg">
          <pc:chgData name="ngod ali" userId="bfabe3cde01fd7ce" providerId="LiveId" clId="{35C555B1-2A30-4E75-BCA1-DCD08714389C}" dt="2021-08-05T07:14:21.134" v="835"/>
          <pc:sldLayoutMkLst>
            <pc:docMk/>
            <pc:sldMasterMk cId="1564730949" sldId="2147483678"/>
            <pc:sldLayoutMk cId="491979280" sldId="2147483689"/>
          </pc:sldLayoutMkLst>
        </pc:sldLayoutChg>
      </pc:sldMasterChg>
    </pc:docChg>
  </pc:docChgLst>
  <pc:docChgLst>
    <pc:chgData name="ngod ali" userId="bfabe3cde01fd7ce" providerId="LiveId" clId="{EB8C185D-8217-4662-B78D-72DF2F1CEC66}"/>
    <pc:docChg chg="custSel addSld modSld sldOrd">
      <pc:chgData name="ngod ali" userId="bfabe3cde01fd7ce" providerId="LiveId" clId="{EB8C185D-8217-4662-B78D-72DF2F1CEC66}" dt="2021-08-07T14:42:49.192" v="414" actId="1076"/>
      <pc:docMkLst>
        <pc:docMk/>
      </pc:docMkLst>
      <pc:sldChg chg="addSp delSp modSp mod">
        <pc:chgData name="ngod ali" userId="bfabe3cde01fd7ce" providerId="LiveId" clId="{EB8C185D-8217-4662-B78D-72DF2F1CEC66}" dt="2021-08-07T13:50:10.990" v="14"/>
        <pc:sldMkLst>
          <pc:docMk/>
          <pc:sldMk cId="1851267523" sldId="281"/>
        </pc:sldMkLst>
        <pc:spChg chg="mod">
          <ac:chgData name="ngod ali" userId="bfabe3cde01fd7ce" providerId="LiveId" clId="{EB8C185D-8217-4662-B78D-72DF2F1CEC66}" dt="2021-08-07T13:49:55.008" v="10" actId="20577"/>
          <ac:spMkLst>
            <pc:docMk/>
            <pc:sldMk cId="1851267523" sldId="281"/>
            <ac:spMk id="5" creationId="{3E998CF0-78C5-4801-B33B-F29683B6D588}"/>
          </ac:spMkLst>
        </pc:spChg>
        <pc:picChg chg="del">
          <ac:chgData name="ngod ali" userId="bfabe3cde01fd7ce" providerId="LiveId" clId="{EB8C185D-8217-4662-B78D-72DF2F1CEC66}" dt="2021-08-07T13:49:19.912" v="0" actId="478"/>
          <ac:picMkLst>
            <pc:docMk/>
            <pc:sldMk cId="1851267523" sldId="281"/>
            <ac:picMk id="6" creationId="{907CF9D2-A9E6-49CD-A60F-2493E952F613}"/>
          </ac:picMkLst>
        </pc:picChg>
        <pc:picChg chg="add mod modCrop">
          <ac:chgData name="ngod ali" userId="bfabe3cde01fd7ce" providerId="LiveId" clId="{EB8C185D-8217-4662-B78D-72DF2F1CEC66}" dt="2021-08-07T13:50:10.990" v="14"/>
          <ac:picMkLst>
            <pc:docMk/>
            <pc:sldMk cId="1851267523" sldId="281"/>
            <ac:picMk id="7" creationId="{F63DF756-6CEF-42B5-BF27-A37C9CBA8EAE}"/>
          </ac:picMkLst>
        </pc:picChg>
      </pc:sldChg>
      <pc:sldChg chg="addSp delSp modSp mod">
        <pc:chgData name="ngod ali" userId="bfabe3cde01fd7ce" providerId="LiveId" clId="{EB8C185D-8217-4662-B78D-72DF2F1CEC66}" dt="2021-08-07T14:42:14.120" v="406" actId="1076"/>
        <pc:sldMkLst>
          <pc:docMk/>
          <pc:sldMk cId="1349774769" sldId="282"/>
        </pc:sldMkLst>
        <pc:spChg chg="del">
          <ac:chgData name="ngod ali" userId="bfabe3cde01fd7ce" providerId="LiveId" clId="{EB8C185D-8217-4662-B78D-72DF2F1CEC66}" dt="2021-08-07T13:51:19.747" v="27" actId="478"/>
          <ac:spMkLst>
            <pc:docMk/>
            <pc:sldMk cId="1349774769" sldId="282"/>
            <ac:spMk id="10" creationId="{1FFB7127-93A1-43C9-B518-9786EADA1F94}"/>
          </ac:spMkLst>
        </pc:spChg>
        <pc:spChg chg="mod">
          <ac:chgData name="ngod ali" userId="bfabe3cde01fd7ce" providerId="LiveId" clId="{EB8C185D-8217-4662-B78D-72DF2F1CEC66}" dt="2021-08-07T13:51:20.608" v="28"/>
          <ac:spMkLst>
            <pc:docMk/>
            <pc:sldMk cId="1349774769" sldId="282"/>
            <ac:spMk id="11" creationId="{42584CE4-7DC1-4F8B-B036-4A2970568E21}"/>
          </ac:spMkLst>
        </pc:spChg>
        <pc:spChg chg="add mod">
          <ac:chgData name="ngod ali" userId="bfabe3cde01fd7ce" providerId="LiveId" clId="{EB8C185D-8217-4662-B78D-72DF2F1CEC66}" dt="2021-08-07T14:00:36.187" v="152" actId="1076"/>
          <ac:spMkLst>
            <pc:docMk/>
            <pc:sldMk cId="1349774769" sldId="282"/>
            <ac:spMk id="13" creationId="{855C3A51-70C2-47C0-878F-79E1E75AE596}"/>
          </ac:spMkLst>
        </pc:spChg>
        <pc:grpChg chg="del">
          <ac:chgData name="ngod ali" userId="bfabe3cde01fd7ce" providerId="LiveId" clId="{EB8C185D-8217-4662-B78D-72DF2F1CEC66}" dt="2021-08-07T13:51:17.564" v="26" actId="478"/>
          <ac:grpSpMkLst>
            <pc:docMk/>
            <pc:sldMk cId="1349774769" sldId="282"/>
            <ac:grpSpMk id="2" creationId="{6830AC5A-4871-47D1-95DF-E04C2D5699DD}"/>
          </ac:grpSpMkLst>
        </pc:grpChg>
        <pc:grpChg chg="add mod">
          <ac:chgData name="ngod ali" userId="bfabe3cde01fd7ce" providerId="LiveId" clId="{EB8C185D-8217-4662-B78D-72DF2F1CEC66}" dt="2021-08-07T14:00:33.785" v="151" actId="1076"/>
          <ac:grpSpMkLst>
            <pc:docMk/>
            <pc:sldMk cId="1349774769" sldId="282"/>
            <ac:grpSpMk id="9" creationId="{BAA24803-8A4E-4975-826A-224DBD9300A7}"/>
          </ac:grpSpMkLst>
        </pc:grpChg>
        <pc:picChg chg="del">
          <ac:chgData name="ngod ali" userId="bfabe3cde01fd7ce" providerId="LiveId" clId="{EB8C185D-8217-4662-B78D-72DF2F1CEC66}" dt="2021-08-07T13:50:25.024" v="15" actId="478"/>
          <ac:picMkLst>
            <pc:docMk/>
            <pc:sldMk cId="1349774769" sldId="282"/>
            <ac:picMk id="6" creationId="{756B6293-CEDE-4A36-9A51-C2B2C358C722}"/>
          </ac:picMkLst>
        </pc:picChg>
        <pc:picChg chg="add mod modCrop">
          <ac:chgData name="ngod ali" userId="bfabe3cde01fd7ce" providerId="LiveId" clId="{EB8C185D-8217-4662-B78D-72DF2F1CEC66}" dt="2021-08-07T14:42:14.120" v="406" actId="1076"/>
          <ac:picMkLst>
            <pc:docMk/>
            <pc:sldMk cId="1349774769" sldId="282"/>
            <ac:picMk id="7" creationId="{2875CDDF-1E34-49CC-9B94-0321FDCC9F61}"/>
          </ac:picMkLst>
        </pc:picChg>
        <pc:cxnChg chg="mod">
          <ac:chgData name="ngod ali" userId="bfabe3cde01fd7ce" providerId="LiveId" clId="{EB8C185D-8217-4662-B78D-72DF2F1CEC66}" dt="2021-08-07T13:51:20.608" v="28"/>
          <ac:cxnSpMkLst>
            <pc:docMk/>
            <pc:sldMk cId="1349774769" sldId="282"/>
            <ac:cxnSpMk id="12" creationId="{29123E30-226A-488A-8106-13BB05B5D4D0}"/>
          </ac:cxnSpMkLst>
        </pc:cxnChg>
      </pc:sldChg>
      <pc:sldChg chg="addSp delSp modSp mod">
        <pc:chgData name="ngod ali" userId="bfabe3cde01fd7ce" providerId="LiveId" clId="{EB8C185D-8217-4662-B78D-72DF2F1CEC66}" dt="2021-08-07T14:42:36.899" v="411" actId="1076"/>
        <pc:sldMkLst>
          <pc:docMk/>
          <pc:sldMk cId="899717769" sldId="283"/>
        </pc:sldMkLst>
        <pc:spChg chg="mod">
          <ac:chgData name="ngod ali" userId="bfabe3cde01fd7ce" providerId="LiveId" clId="{EB8C185D-8217-4662-B78D-72DF2F1CEC66}" dt="2021-08-07T14:42:32.168" v="408" actId="207"/>
          <ac:spMkLst>
            <pc:docMk/>
            <pc:sldMk cId="899717769" sldId="283"/>
            <ac:spMk id="8" creationId="{8535766D-2B0D-4D68-9C04-31479B18EDDF}"/>
          </ac:spMkLst>
        </pc:spChg>
        <pc:picChg chg="add del mod modCrop">
          <ac:chgData name="ngod ali" userId="bfabe3cde01fd7ce" providerId="LiveId" clId="{EB8C185D-8217-4662-B78D-72DF2F1CEC66}" dt="2021-08-07T13:52:47.613" v="40" actId="21"/>
          <ac:picMkLst>
            <pc:docMk/>
            <pc:sldMk cId="899717769" sldId="283"/>
            <ac:picMk id="3" creationId="{B5A0367D-8DBE-4722-81D7-6C7D37A8F886}"/>
          </ac:picMkLst>
        </pc:picChg>
        <pc:picChg chg="del">
          <ac:chgData name="ngod ali" userId="bfabe3cde01fd7ce" providerId="LiveId" clId="{EB8C185D-8217-4662-B78D-72DF2F1CEC66}" dt="2021-08-07T13:50:28.261" v="16" actId="478"/>
          <ac:picMkLst>
            <pc:docMk/>
            <pc:sldMk cId="899717769" sldId="283"/>
            <ac:picMk id="9" creationId="{0C24C215-4D15-423B-BAEF-40B8AFD44B61}"/>
          </ac:picMkLst>
        </pc:picChg>
        <pc:picChg chg="add mod modCrop">
          <ac:chgData name="ngod ali" userId="bfabe3cde01fd7ce" providerId="LiveId" clId="{EB8C185D-8217-4662-B78D-72DF2F1CEC66}" dt="2021-08-07T14:42:36.899" v="411" actId="1076"/>
          <ac:picMkLst>
            <pc:docMk/>
            <pc:sldMk cId="899717769" sldId="283"/>
            <ac:picMk id="10" creationId="{5B929C27-D68C-44E0-B768-C8B426BD7F94}"/>
          </ac:picMkLst>
        </pc:picChg>
      </pc:sldChg>
      <pc:sldChg chg="addSp delSp modSp mod">
        <pc:chgData name="ngod ali" userId="bfabe3cde01fd7ce" providerId="LiveId" clId="{EB8C185D-8217-4662-B78D-72DF2F1CEC66}" dt="2021-08-07T14:42:49.192" v="414" actId="1076"/>
        <pc:sldMkLst>
          <pc:docMk/>
          <pc:sldMk cId="3759876802" sldId="285"/>
        </pc:sldMkLst>
        <pc:spChg chg="mod">
          <ac:chgData name="ngod ali" userId="bfabe3cde01fd7ce" providerId="LiveId" clId="{EB8C185D-8217-4662-B78D-72DF2F1CEC66}" dt="2021-08-07T14:42:49.192" v="414" actId="1076"/>
          <ac:spMkLst>
            <pc:docMk/>
            <pc:sldMk cId="3759876802" sldId="285"/>
            <ac:spMk id="7" creationId="{8F4E33D0-A6D9-46D5-90BA-28CC2B06E5FF}"/>
          </ac:spMkLst>
        </pc:spChg>
        <pc:grpChg chg="mod">
          <ac:chgData name="ngod ali" userId="bfabe3cde01fd7ce" providerId="LiveId" clId="{EB8C185D-8217-4662-B78D-72DF2F1CEC66}" dt="2021-08-07T14:03:13.507" v="164" actId="1076"/>
          <ac:grpSpMkLst>
            <pc:docMk/>
            <pc:sldMk cId="3759876802" sldId="285"/>
            <ac:grpSpMk id="4" creationId="{9FBEC46A-3ED8-4712-8368-CE349BB88952}"/>
          </ac:grpSpMkLst>
        </pc:grpChg>
        <pc:picChg chg="add mod modCrop">
          <ac:chgData name="ngod ali" userId="bfabe3cde01fd7ce" providerId="LiveId" clId="{EB8C185D-8217-4662-B78D-72DF2F1CEC66}" dt="2021-08-07T14:42:43.419" v="412" actId="1076"/>
          <ac:picMkLst>
            <pc:docMk/>
            <pc:sldMk cId="3759876802" sldId="285"/>
            <ac:picMk id="3" creationId="{05C63DD0-9709-4241-9E08-B568547F31C2}"/>
          </ac:picMkLst>
        </pc:picChg>
        <pc:picChg chg="del">
          <ac:chgData name="ngod ali" userId="bfabe3cde01fd7ce" providerId="LiveId" clId="{EB8C185D-8217-4662-B78D-72DF2F1CEC66}" dt="2021-08-07T13:57:33.104" v="114" actId="478"/>
          <ac:picMkLst>
            <pc:docMk/>
            <pc:sldMk cId="3759876802" sldId="285"/>
            <ac:picMk id="8" creationId="{F987585F-8A7F-4D21-91CB-7B3ED482AA5B}"/>
          </ac:picMkLst>
        </pc:picChg>
      </pc:sldChg>
      <pc:sldChg chg="addSp modSp mod">
        <pc:chgData name="ngod ali" userId="bfabe3cde01fd7ce" providerId="LiveId" clId="{EB8C185D-8217-4662-B78D-72DF2F1CEC66}" dt="2021-08-07T14:39:41.134" v="365" actId="1076"/>
        <pc:sldMkLst>
          <pc:docMk/>
          <pc:sldMk cId="3184353815" sldId="342"/>
        </pc:sldMkLst>
        <pc:spChg chg="mod">
          <ac:chgData name="ngod ali" userId="bfabe3cde01fd7ce" providerId="LiveId" clId="{EB8C185D-8217-4662-B78D-72DF2F1CEC66}" dt="2021-08-07T14:39:41.134" v="365" actId="1076"/>
          <ac:spMkLst>
            <pc:docMk/>
            <pc:sldMk cId="3184353815" sldId="342"/>
            <ac:spMk id="5" creationId="{EAFE1E75-BE02-4858-9FB1-FAE42827B220}"/>
          </ac:spMkLst>
        </pc:spChg>
        <pc:spChg chg="mod">
          <ac:chgData name="ngod ali" userId="bfabe3cde01fd7ce" providerId="LiveId" clId="{EB8C185D-8217-4662-B78D-72DF2F1CEC66}" dt="2021-08-07T14:39:37.993" v="364" actId="1076"/>
          <ac:spMkLst>
            <pc:docMk/>
            <pc:sldMk cId="3184353815" sldId="342"/>
            <ac:spMk id="6" creationId="{DF60F1D2-8192-49E9-A2B9-675157E9E60D}"/>
          </ac:spMkLst>
        </pc:spChg>
        <pc:spChg chg="mod">
          <ac:chgData name="ngod ali" userId="bfabe3cde01fd7ce" providerId="LiveId" clId="{EB8C185D-8217-4662-B78D-72DF2F1CEC66}" dt="2021-08-07T14:38:30.269" v="356" actId="1076"/>
          <ac:spMkLst>
            <pc:docMk/>
            <pc:sldMk cId="3184353815" sldId="342"/>
            <ac:spMk id="8" creationId="{730E87CD-E1D8-4201-99C3-15D78AADCE9C}"/>
          </ac:spMkLst>
        </pc:spChg>
        <pc:grpChg chg="add mod">
          <ac:chgData name="ngod ali" userId="bfabe3cde01fd7ce" providerId="LiveId" clId="{EB8C185D-8217-4662-B78D-72DF2F1CEC66}" dt="2021-08-07T14:39:37.993" v="364" actId="1076"/>
          <ac:grpSpMkLst>
            <pc:docMk/>
            <pc:sldMk cId="3184353815" sldId="342"/>
            <ac:grpSpMk id="2" creationId="{EC8A714A-4BE3-4B2F-9CAC-2897621731A5}"/>
          </ac:grpSpMkLst>
        </pc:grpChg>
        <pc:picChg chg="mod">
          <ac:chgData name="ngod ali" userId="bfabe3cde01fd7ce" providerId="LiveId" clId="{EB8C185D-8217-4662-B78D-72DF2F1CEC66}" dt="2021-08-07T14:39:37.993" v="364" actId="1076"/>
          <ac:picMkLst>
            <pc:docMk/>
            <pc:sldMk cId="3184353815" sldId="342"/>
            <ac:picMk id="15362" creationId="{1AF9702B-44A3-4D60-8ACF-8E90B8CB0B1B}"/>
          </ac:picMkLst>
        </pc:picChg>
      </pc:sldChg>
      <pc:sldChg chg="addSp delSp modSp mod delAnim modAnim">
        <pc:chgData name="ngod ali" userId="bfabe3cde01fd7ce" providerId="LiveId" clId="{EB8C185D-8217-4662-B78D-72DF2F1CEC66}" dt="2021-08-07T14:29:46.246" v="303" actId="1076"/>
        <pc:sldMkLst>
          <pc:docMk/>
          <pc:sldMk cId="2656905121" sldId="352"/>
        </pc:sldMkLst>
        <pc:spChg chg="add mod">
          <ac:chgData name="ngod ali" userId="bfabe3cde01fd7ce" providerId="LiveId" clId="{EB8C185D-8217-4662-B78D-72DF2F1CEC66}" dt="2021-08-07T14:18:12.128" v="232" actId="1076"/>
          <ac:spMkLst>
            <pc:docMk/>
            <pc:sldMk cId="2656905121" sldId="352"/>
            <ac:spMk id="3" creationId="{39F5B029-F749-4A0C-838B-DD6015A6CE7C}"/>
          </ac:spMkLst>
        </pc:spChg>
        <pc:picChg chg="add del mod">
          <ac:chgData name="ngod ali" userId="bfabe3cde01fd7ce" providerId="LiveId" clId="{EB8C185D-8217-4662-B78D-72DF2F1CEC66}" dt="2021-08-07T14:29:01.345" v="294" actId="478"/>
          <ac:picMkLst>
            <pc:docMk/>
            <pc:sldMk cId="2656905121" sldId="352"/>
            <ac:picMk id="2" creationId="{B17D1235-DD8A-4FAA-9FAF-47C54210FD2B}"/>
          </ac:picMkLst>
        </pc:picChg>
        <pc:picChg chg="add mod">
          <ac:chgData name="ngod ali" userId="bfabe3cde01fd7ce" providerId="LiveId" clId="{EB8C185D-8217-4662-B78D-72DF2F1CEC66}" dt="2021-08-07T14:29:46.246" v="303" actId="1076"/>
          <ac:picMkLst>
            <pc:docMk/>
            <pc:sldMk cId="2656905121" sldId="352"/>
            <ac:picMk id="4" creationId="{73C00A32-2F9B-40D2-9C1A-2C867FD3F2F7}"/>
          </ac:picMkLst>
        </pc:picChg>
      </pc:sldChg>
      <pc:sldChg chg="addSp modSp mod modAnim">
        <pc:chgData name="ngod ali" userId="bfabe3cde01fd7ce" providerId="LiveId" clId="{EB8C185D-8217-4662-B78D-72DF2F1CEC66}" dt="2021-08-07T14:36:53.329" v="337" actId="1076"/>
        <pc:sldMkLst>
          <pc:docMk/>
          <pc:sldMk cId="2635799301" sldId="354"/>
        </pc:sldMkLst>
        <pc:spChg chg="add mod">
          <ac:chgData name="ngod ali" userId="bfabe3cde01fd7ce" providerId="LiveId" clId="{EB8C185D-8217-4662-B78D-72DF2F1CEC66}" dt="2021-08-07T14:35:50.377" v="333" actId="1076"/>
          <ac:spMkLst>
            <pc:docMk/>
            <pc:sldMk cId="2635799301" sldId="354"/>
            <ac:spMk id="2" creationId="{0CEEA67A-3EFF-4682-9BBE-F6B7A8DA0764}"/>
          </ac:spMkLst>
        </pc:spChg>
        <pc:picChg chg="add mod">
          <ac:chgData name="ngod ali" userId="bfabe3cde01fd7ce" providerId="LiveId" clId="{EB8C185D-8217-4662-B78D-72DF2F1CEC66}" dt="2021-08-07T14:36:53.329" v="337" actId="1076"/>
          <ac:picMkLst>
            <pc:docMk/>
            <pc:sldMk cId="2635799301" sldId="354"/>
            <ac:picMk id="3" creationId="{D098C0DF-FC4A-4C74-8739-F9338A4E090F}"/>
          </ac:picMkLst>
        </pc:picChg>
      </pc:sldChg>
      <pc:sldChg chg="addSp modSp mod ord modAnim">
        <pc:chgData name="ngod ali" userId="bfabe3cde01fd7ce" providerId="LiveId" clId="{EB8C185D-8217-4662-B78D-72DF2F1CEC66}" dt="2021-08-07T14:40:29.455" v="388" actId="1076"/>
        <pc:sldMkLst>
          <pc:docMk/>
          <pc:sldMk cId="2846007643" sldId="357"/>
        </pc:sldMkLst>
        <pc:spChg chg="add mod">
          <ac:chgData name="ngod ali" userId="bfabe3cde01fd7ce" providerId="LiveId" clId="{EB8C185D-8217-4662-B78D-72DF2F1CEC66}" dt="2021-08-07T14:40:24.772" v="386" actId="14100"/>
          <ac:spMkLst>
            <pc:docMk/>
            <pc:sldMk cId="2846007643" sldId="357"/>
            <ac:spMk id="3" creationId="{FE093073-0E8E-4DB9-B72C-335D7554CA14}"/>
          </ac:spMkLst>
        </pc:spChg>
        <pc:picChg chg="add mod">
          <ac:chgData name="ngod ali" userId="bfabe3cde01fd7ce" providerId="LiveId" clId="{EB8C185D-8217-4662-B78D-72DF2F1CEC66}" dt="2021-08-07T14:40:29.455" v="388" actId="1076"/>
          <ac:picMkLst>
            <pc:docMk/>
            <pc:sldMk cId="2846007643" sldId="357"/>
            <ac:picMk id="2" creationId="{FDDD8925-D081-47E5-B8F9-83189F3F11A1}"/>
          </ac:picMkLst>
        </pc:picChg>
      </pc:sldChg>
      <pc:sldChg chg="addSp delSp modSp add mod">
        <pc:chgData name="ngod ali" userId="bfabe3cde01fd7ce" providerId="LiveId" clId="{EB8C185D-8217-4662-B78D-72DF2F1CEC66}" dt="2021-08-07T14:42:11.686" v="405" actId="1076"/>
        <pc:sldMkLst>
          <pc:docMk/>
          <pc:sldMk cId="724670654" sldId="358"/>
        </pc:sldMkLst>
        <pc:spChg chg="mod">
          <ac:chgData name="ngod ali" userId="bfabe3cde01fd7ce" providerId="LiveId" clId="{EB8C185D-8217-4662-B78D-72DF2F1CEC66}" dt="2021-08-07T14:00:27.936" v="149" actId="1076"/>
          <ac:spMkLst>
            <pc:docMk/>
            <pc:sldMk cId="724670654" sldId="358"/>
            <ac:spMk id="13" creationId="{855C3A51-70C2-47C0-878F-79E1E75AE596}"/>
          </ac:spMkLst>
        </pc:spChg>
        <pc:grpChg chg="mod">
          <ac:chgData name="ngod ali" userId="bfabe3cde01fd7ce" providerId="LiveId" clId="{EB8C185D-8217-4662-B78D-72DF2F1CEC66}" dt="2021-08-07T14:00:30.539" v="150" actId="1076"/>
          <ac:grpSpMkLst>
            <pc:docMk/>
            <pc:sldMk cId="724670654" sldId="358"/>
            <ac:grpSpMk id="9" creationId="{BAA24803-8A4E-4975-826A-224DBD9300A7}"/>
          </ac:grpSpMkLst>
        </pc:grpChg>
        <pc:picChg chg="add mod modCrop">
          <ac:chgData name="ngod ali" userId="bfabe3cde01fd7ce" providerId="LiveId" clId="{EB8C185D-8217-4662-B78D-72DF2F1CEC66}" dt="2021-08-07T13:54:22.328" v="72"/>
          <ac:picMkLst>
            <pc:docMk/>
            <pc:sldMk cId="724670654" sldId="358"/>
            <ac:picMk id="3" creationId="{EB65F7F4-CC9E-4E27-88AE-D60ACEFDE0DC}"/>
          </ac:picMkLst>
        </pc:picChg>
        <pc:picChg chg="del">
          <ac:chgData name="ngod ali" userId="bfabe3cde01fd7ce" providerId="LiveId" clId="{EB8C185D-8217-4662-B78D-72DF2F1CEC66}" dt="2021-08-07T13:52:18.818" v="34" actId="478"/>
          <ac:picMkLst>
            <pc:docMk/>
            <pc:sldMk cId="724670654" sldId="358"/>
            <ac:picMk id="7" creationId="{2875CDDF-1E34-49CC-9B94-0321FDCC9F61}"/>
          </ac:picMkLst>
        </pc:picChg>
        <pc:picChg chg="add mod">
          <ac:chgData name="ngod ali" userId="bfabe3cde01fd7ce" providerId="LiveId" clId="{EB8C185D-8217-4662-B78D-72DF2F1CEC66}" dt="2021-08-07T14:42:11.686" v="405" actId="1076"/>
          <ac:picMkLst>
            <pc:docMk/>
            <pc:sldMk cId="724670654" sldId="358"/>
            <ac:picMk id="8" creationId="{C82B0860-C470-4D4F-B3AD-AAFFCDF6512B}"/>
          </ac:picMkLst>
        </pc:picChg>
      </pc:sldChg>
      <pc:sldChg chg="addSp delSp modSp add mod">
        <pc:chgData name="ngod ali" userId="bfabe3cde01fd7ce" providerId="LiveId" clId="{EB8C185D-8217-4662-B78D-72DF2F1CEC66}" dt="2021-08-07T14:42:08.175" v="404" actId="1076"/>
        <pc:sldMkLst>
          <pc:docMk/>
          <pc:sldMk cId="3579822182" sldId="359"/>
        </pc:sldMkLst>
        <pc:spChg chg="mod">
          <ac:chgData name="ngod ali" userId="bfabe3cde01fd7ce" providerId="LiveId" clId="{EB8C185D-8217-4662-B78D-72DF2F1CEC66}" dt="2021-08-07T14:00:20.706" v="147" actId="1076"/>
          <ac:spMkLst>
            <pc:docMk/>
            <pc:sldMk cId="3579822182" sldId="359"/>
            <ac:spMk id="13" creationId="{855C3A51-70C2-47C0-878F-79E1E75AE596}"/>
          </ac:spMkLst>
        </pc:spChg>
        <pc:spChg chg="mod">
          <ac:chgData name="ngod ali" userId="bfabe3cde01fd7ce" providerId="LiveId" clId="{EB8C185D-8217-4662-B78D-72DF2F1CEC66}" dt="2021-08-07T14:01:13.129" v="160" actId="122"/>
          <ac:spMkLst>
            <pc:docMk/>
            <pc:sldMk cId="3579822182" sldId="359"/>
            <ac:spMk id="14" creationId="{F6B0E246-4138-491D-B836-98A103221A5E}"/>
          </ac:spMkLst>
        </pc:spChg>
        <pc:grpChg chg="del mod">
          <ac:chgData name="ngod ali" userId="bfabe3cde01fd7ce" providerId="LiveId" clId="{EB8C185D-8217-4662-B78D-72DF2F1CEC66}" dt="2021-08-07T14:00:59.096" v="154" actId="478"/>
          <ac:grpSpMkLst>
            <pc:docMk/>
            <pc:sldMk cId="3579822182" sldId="359"/>
            <ac:grpSpMk id="9" creationId="{BAA24803-8A4E-4975-826A-224DBD9300A7}"/>
          </ac:grpSpMkLst>
        </pc:grpChg>
        <pc:grpChg chg="add mod">
          <ac:chgData name="ngod ali" userId="bfabe3cde01fd7ce" providerId="LiveId" clId="{EB8C185D-8217-4662-B78D-72DF2F1CEC66}" dt="2021-08-07T14:01:11.324" v="159" actId="1076"/>
          <ac:grpSpMkLst>
            <pc:docMk/>
            <pc:sldMk cId="3579822182" sldId="359"/>
            <ac:grpSpMk id="10" creationId="{B13E0356-BDEB-4EB8-9008-6BA9AA2B521A}"/>
          </ac:grpSpMkLst>
        </pc:grpChg>
        <pc:picChg chg="add mod modCrop">
          <ac:chgData name="ngod ali" userId="bfabe3cde01fd7ce" providerId="LiveId" clId="{EB8C185D-8217-4662-B78D-72DF2F1CEC66}" dt="2021-08-07T14:42:08.175" v="404" actId="1076"/>
          <ac:picMkLst>
            <pc:docMk/>
            <pc:sldMk cId="3579822182" sldId="359"/>
            <ac:picMk id="3" creationId="{D4F1229C-A464-4516-BD67-A423A0B79A94}"/>
          </ac:picMkLst>
        </pc:picChg>
        <pc:picChg chg="add mod modCrop">
          <ac:chgData name="ngod ali" userId="bfabe3cde01fd7ce" providerId="LiveId" clId="{EB8C185D-8217-4662-B78D-72DF2F1CEC66}" dt="2021-08-07T13:56:58.848" v="112" actId="1076"/>
          <ac:picMkLst>
            <pc:docMk/>
            <pc:sldMk cId="3579822182" sldId="359"/>
            <ac:picMk id="5" creationId="{852CF8C1-B072-4677-B071-9BB9690E7008}"/>
          </ac:picMkLst>
        </pc:picChg>
        <pc:cxnChg chg="mod">
          <ac:chgData name="ngod ali" userId="bfabe3cde01fd7ce" providerId="LiveId" clId="{EB8C185D-8217-4662-B78D-72DF2F1CEC66}" dt="2021-08-07T14:00:59.967" v="155"/>
          <ac:cxnSpMkLst>
            <pc:docMk/>
            <pc:sldMk cId="3579822182" sldId="359"/>
            <ac:cxnSpMk id="15" creationId="{077E6ADA-272D-4DF0-B678-E2F8F63E1247}"/>
          </ac:cxnSpMkLst>
        </pc:cxnChg>
      </pc:sldChg>
      <pc:sldChg chg="addSp delSp modSp new mod delAnim modAnim">
        <pc:chgData name="ngod ali" userId="bfabe3cde01fd7ce" providerId="LiveId" clId="{EB8C185D-8217-4662-B78D-72DF2F1CEC66}" dt="2021-08-07T14:26:42.101" v="289" actId="1076"/>
        <pc:sldMkLst>
          <pc:docMk/>
          <pc:sldMk cId="2134107654" sldId="360"/>
        </pc:sldMkLst>
        <pc:spChg chg="add mod">
          <ac:chgData name="ngod ali" userId="bfabe3cde01fd7ce" providerId="LiveId" clId="{EB8C185D-8217-4662-B78D-72DF2F1CEC66}" dt="2021-08-07T14:10:02.275" v="183" actId="1076"/>
          <ac:spMkLst>
            <pc:docMk/>
            <pc:sldMk cId="2134107654" sldId="360"/>
            <ac:spMk id="3" creationId="{93EB983A-E932-4E2B-A6D9-22562C9A0B1E}"/>
          </ac:spMkLst>
        </pc:spChg>
        <pc:picChg chg="add del mod">
          <ac:chgData name="ngod ali" userId="bfabe3cde01fd7ce" providerId="LiveId" clId="{EB8C185D-8217-4662-B78D-72DF2F1CEC66}" dt="2021-08-07T14:25:35.573" v="282" actId="478"/>
          <ac:picMkLst>
            <pc:docMk/>
            <pc:sldMk cId="2134107654" sldId="360"/>
            <ac:picMk id="2" creationId="{8FC9B532-2B7A-4E1A-9701-CB525E26235A}"/>
          </ac:picMkLst>
        </pc:picChg>
        <pc:picChg chg="add mod">
          <ac:chgData name="ngod ali" userId="bfabe3cde01fd7ce" providerId="LiveId" clId="{EB8C185D-8217-4662-B78D-72DF2F1CEC66}" dt="2021-08-07T14:26:42.101" v="289" actId="1076"/>
          <ac:picMkLst>
            <pc:docMk/>
            <pc:sldMk cId="2134107654" sldId="360"/>
            <ac:picMk id="4" creationId="{286D517E-5689-48D8-BC34-BB142CC6E58C}"/>
          </ac:picMkLst>
        </pc:picChg>
      </pc:sldChg>
      <pc:sldChg chg="addSp delSp modSp new mod delAnim modAnim">
        <pc:chgData name="ngod ali" userId="bfabe3cde01fd7ce" providerId="LiveId" clId="{EB8C185D-8217-4662-B78D-72DF2F1CEC66}" dt="2021-08-07T14:28:55.318" v="293" actId="14100"/>
        <pc:sldMkLst>
          <pc:docMk/>
          <pc:sldMk cId="753849943" sldId="361"/>
        </pc:sldMkLst>
        <pc:spChg chg="add mod">
          <ac:chgData name="ngod ali" userId="bfabe3cde01fd7ce" providerId="LiveId" clId="{EB8C185D-8217-4662-B78D-72DF2F1CEC66}" dt="2021-08-07T14:17:42.851" v="211" actId="1076"/>
          <ac:spMkLst>
            <pc:docMk/>
            <pc:sldMk cId="753849943" sldId="361"/>
            <ac:spMk id="2" creationId="{D7122FCD-67C1-407A-B4B7-E57679D1B03F}"/>
          </ac:spMkLst>
        </pc:spChg>
        <pc:picChg chg="add del mod">
          <ac:chgData name="ngod ali" userId="bfabe3cde01fd7ce" providerId="LiveId" clId="{EB8C185D-8217-4662-B78D-72DF2F1CEC66}" dt="2021-08-07T14:26:54.263" v="290" actId="478"/>
          <ac:picMkLst>
            <pc:docMk/>
            <pc:sldMk cId="753849943" sldId="361"/>
            <ac:picMk id="3" creationId="{463D63AB-8F50-4D76-812B-C48CAFE3B890}"/>
          </ac:picMkLst>
        </pc:picChg>
        <pc:picChg chg="add mod">
          <ac:chgData name="ngod ali" userId="bfabe3cde01fd7ce" providerId="LiveId" clId="{EB8C185D-8217-4662-B78D-72DF2F1CEC66}" dt="2021-08-07T14:28:55.318" v="293" actId="14100"/>
          <ac:picMkLst>
            <pc:docMk/>
            <pc:sldMk cId="753849943" sldId="361"/>
            <ac:picMk id="4" creationId="{0230C56E-A257-4A76-88B3-3060F7FBE762}"/>
          </ac:picMkLst>
        </pc:picChg>
      </pc:sldChg>
      <pc:sldChg chg="addSp delSp modSp new mod delAnim modAnim">
        <pc:chgData name="ngod ali" userId="bfabe3cde01fd7ce" providerId="LiveId" clId="{EB8C185D-8217-4662-B78D-72DF2F1CEC66}" dt="2021-08-07T14:31:58.258" v="310" actId="1076"/>
        <pc:sldMkLst>
          <pc:docMk/>
          <pc:sldMk cId="75123765" sldId="362"/>
        </pc:sldMkLst>
        <pc:spChg chg="add mod">
          <ac:chgData name="ngod ali" userId="bfabe3cde01fd7ce" providerId="LiveId" clId="{EB8C185D-8217-4662-B78D-72DF2F1CEC66}" dt="2021-08-07T14:18:31.888" v="243" actId="1076"/>
          <ac:spMkLst>
            <pc:docMk/>
            <pc:sldMk cId="75123765" sldId="362"/>
            <ac:spMk id="3" creationId="{36B392AE-09AC-433D-A801-7508A7CBFBBD}"/>
          </ac:spMkLst>
        </pc:spChg>
        <pc:picChg chg="add del mod">
          <ac:chgData name="ngod ali" userId="bfabe3cde01fd7ce" providerId="LiveId" clId="{EB8C185D-8217-4662-B78D-72DF2F1CEC66}" dt="2021-08-07T14:29:52.089" v="304" actId="478"/>
          <ac:picMkLst>
            <pc:docMk/>
            <pc:sldMk cId="75123765" sldId="362"/>
            <ac:picMk id="2" creationId="{491FBFEC-E3A3-411F-A37C-551ACA8AB86A}"/>
          </ac:picMkLst>
        </pc:picChg>
        <pc:picChg chg="add mod">
          <ac:chgData name="ngod ali" userId="bfabe3cde01fd7ce" providerId="LiveId" clId="{EB8C185D-8217-4662-B78D-72DF2F1CEC66}" dt="2021-08-07T14:31:58.258" v="310" actId="1076"/>
          <ac:picMkLst>
            <pc:docMk/>
            <pc:sldMk cId="75123765" sldId="362"/>
            <ac:picMk id="4" creationId="{F79EBC6F-E0CA-4F16-BD86-ED84AB6F87DA}"/>
          </ac:picMkLst>
        </pc:picChg>
      </pc:sldChg>
      <pc:sldChg chg="addSp modSp new mod modAnim">
        <pc:chgData name="ngod ali" userId="bfabe3cde01fd7ce" providerId="LiveId" clId="{EB8C185D-8217-4662-B78D-72DF2F1CEC66}" dt="2021-08-07T14:35:36.817" v="327" actId="1076"/>
        <pc:sldMkLst>
          <pc:docMk/>
          <pc:sldMk cId="85176143" sldId="363"/>
        </pc:sldMkLst>
        <pc:spChg chg="add mod">
          <ac:chgData name="ngod ali" userId="bfabe3cde01fd7ce" providerId="LiveId" clId="{EB8C185D-8217-4662-B78D-72DF2F1CEC66}" dt="2021-08-07T14:35:36.817" v="327" actId="1076"/>
          <ac:spMkLst>
            <pc:docMk/>
            <pc:sldMk cId="85176143" sldId="363"/>
            <ac:spMk id="3" creationId="{00C6005B-17A5-44A7-B6A4-04E1C336A5E0}"/>
          </ac:spMkLst>
        </pc:spChg>
        <pc:picChg chg="add mod">
          <ac:chgData name="ngod ali" userId="bfabe3cde01fd7ce" providerId="LiveId" clId="{EB8C185D-8217-4662-B78D-72DF2F1CEC66}" dt="2021-08-07T14:35:34.390" v="326" actId="1076"/>
          <ac:picMkLst>
            <pc:docMk/>
            <pc:sldMk cId="85176143" sldId="363"/>
            <ac:picMk id="2" creationId="{E88EB897-ACB5-4B1C-94BF-09714133341B}"/>
          </ac:picMkLst>
        </pc:picChg>
      </pc:sldChg>
      <pc:sldChg chg="addSp modSp new mod modAnim">
        <pc:chgData name="ngod ali" userId="bfabe3cde01fd7ce" providerId="LiveId" clId="{EB8C185D-8217-4662-B78D-72DF2F1CEC66}" dt="2021-08-07T14:23:24.138" v="280" actId="1076"/>
        <pc:sldMkLst>
          <pc:docMk/>
          <pc:sldMk cId="30392586" sldId="364"/>
        </pc:sldMkLst>
        <pc:spChg chg="add mod">
          <ac:chgData name="ngod ali" userId="bfabe3cde01fd7ce" providerId="LiveId" clId="{EB8C185D-8217-4662-B78D-72DF2F1CEC66}" dt="2021-08-07T14:23:22.346" v="279" actId="1076"/>
          <ac:spMkLst>
            <pc:docMk/>
            <pc:sldMk cId="30392586" sldId="364"/>
            <ac:spMk id="3" creationId="{B2E67374-E6C8-443B-9971-3F1936211313}"/>
          </ac:spMkLst>
        </pc:spChg>
        <pc:picChg chg="add mod">
          <ac:chgData name="ngod ali" userId="bfabe3cde01fd7ce" providerId="LiveId" clId="{EB8C185D-8217-4662-B78D-72DF2F1CEC66}" dt="2021-08-07T14:23:24.138" v="280" actId="1076"/>
          <ac:picMkLst>
            <pc:docMk/>
            <pc:sldMk cId="30392586" sldId="364"/>
            <ac:picMk id="2" creationId="{773C889F-8937-48CC-B686-2DE9B747CA93}"/>
          </ac:picMkLst>
        </pc:picChg>
      </pc:sldChg>
      <pc:sldChg chg="addSp modSp new mod modAnim">
        <pc:chgData name="ngod ali" userId="bfabe3cde01fd7ce" providerId="LiveId" clId="{EB8C185D-8217-4662-B78D-72DF2F1CEC66}" dt="2021-08-07T14:42:00.114" v="403" actId="1076"/>
        <pc:sldMkLst>
          <pc:docMk/>
          <pc:sldMk cId="409017951" sldId="365"/>
        </pc:sldMkLst>
        <pc:spChg chg="add mod">
          <ac:chgData name="ngod ali" userId="bfabe3cde01fd7ce" providerId="LiveId" clId="{EB8C185D-8217-4662-B78D-72DF2F1CEC66}" dt="2021-08-07T14:40:52.127" v="398" actId="1076"/>
          <ac:spMkLst>
            <pc:docMk/>
            <pc:sldMk cId="409017951" sldId="365"/>
            <ac:spMk id="2" creationId="{A84C5612-AD4D-4A13-8555-E0E359620FD4}"/>
          </ac:spMkLst>
        </pc:spChg>
        <pc:picChg chg="add mod">
          <ac:chgData name="ngod ali" userId="bfabe3cde01fd7ce" providerId="LiveId" clId="{EB8C185D-8217-4662-B78D-72DF2F1CEC66}" dt="2021-08-07T14:42:00.114" v="403" actId="1076"/>
          <ac:picMkLst>
            <pc:docMk/>
            <pc:sldMk cId="409017951" sldId="365"/>
            <ac:picMk id="3" creationId="{D0B33427-34FA-4A4A-9A61-A3A1017412D8}"/>
          </ac:picMkLst>
        </pc:picChg>
      </pc:sldChg>
    </pc:docChg>
  </pc:docChgLst>
  <pc:docChgLst>
    <pc:chgData name="ngod ali" userId="bfabe3cde01fd7ce" providerId="LiveId" clId="{EDC61CE0-54E3-4AA9-AD4C-CC1FEC105246}"/>
    <pc:docChg chg="undo custSel addSld delSld modSld">
      <pc:chgData name="ngod ali" userId="bfabe3cde01fd7ce" providerId="LiveId" clId="{EDC61CE0-54E3-4AA9-AD4C-CC1FEC105246}" dt="2021-08-05T12:32:45.943" v="350" actId="680"/>
      <pc:docMkLst>
        <pc:docMk/>
      </pc:docMkLst>
      <pc:sldChg chg="modSp mod">
        <pc:chgData name="ngod ali" userId="bfabe3cde01fd7ce" providerId="LiveId" clId="{EDC61CE0-54E3-4AA9-AD4C-CC1FEC105246}" dt="2021-08-05T12:17:51.178" v="211" actId="1076"/>
        <pc:sldMkLst>
          <pc:docMk/>
          <pc:sldMk cId="2831976559" sldId="257"/>
        </pc:sldMkLst>
        <pc:spChg chg="mod">
          <ac:chgData name="ngod ali" userId="bfabe3cde01fd7ce" providerId="LiveId" clId="{EDC61CE0-54E3-4AA9-AD4C-CC1FEC105246}" dt="2021-08-05T12:17:46.791" v="210" actId="14100"/>
          <ac:spMkLst>
            <pc:docMk/>
            <pc:sldMk cId="2831976559" sldId="257"/>
            <ac:spMk id="7" creationId="{6D6AC389-00E9-433D-B51D-87B897342373}"/>
          </ac:spMkLst>
        </pc:spChg>
        <pc:spChg chg="mod">
          <ac:chgData name="ngod ali" userId="bfabe3cde01fd7ce" providerId="LiveId" clId="{EDC61CE0-54E3-4AA9-AD4C-CC1FEC105246}" dt="2021-08-05T12:17:51.178" v="211" actId="1076"/>
          <ac:spMkLst>
            <pc:docMk/>
            <pc:sldMk cId="2831976559" sldId="257"/>
            <ac:spMk id="8" creationId="{62696877-337A-42B4-AD37-1669AF358697}"/>
          </ac:spMkLst>
        </pc:spChg>
      </pc:sldChg>
      <pc:sldChg chg="addSp delSp modSp mod">
        <pc:chgData name="ngod ali" userId="bfabe3cde01fd7ce" providerId="LiveId" clId="{EDC61CE0-54E3-4AA9-AD4C-CC1FEC105246}" dt="2021-08-05T12:07:45.599" v="64" actId="1076"/>
        <pc:sldMkLst>
          <pc:docMk/>
          <pc:sldMk cId="1016005486" sldId="258"/>
        </pc:sldMkLst>
        <pc:spChg chg="mod">
          <ac:chgData name="ngod ali" userId="bfabe3cde01fd7ce" providerId="LiveId" clId="{EDC61CE0-54E3-4AA9-AD4C-CC1FEC105246}" dt="2021-08-05T12:06:48.117" v="44" actId="1076"/>
          <ac:spMkLst>
            <pc:docMk/>
            <pc:sldMk cId="1016005486" sldId="258"/>
            <ac:spMk id="2" creationId="{043C4955-15C6-499D-B9AE-A5F58963C65D}"/>
          </ac:spMkLst>
        </pc:spChg>
        <pc:spChg chg="mod">
          <ac:chgData name="ngod ali" userId="bfabe3cde01fd7ce" providerId="LiveId" clId="{EDC61CE0-54E3-4AA9-AD4C-CC1FEC105246}" dt="2021-08-05T12:05:43.259" v="14" actId="1076"/>
          <ac:spMkLst>
            <pc:docMk/>
            <pc:sldMk cId="1016005486" sldId="258"/>
            <ac:spMk id="10" creationId="{E11552FB-EC3F-45B2-A7CC-C178C2847420}"/>
          </ac:spMkLst>
        </pc:spChg>
        <pc:grpChg chg="del mod">
          <ac:chgData name="ngod ali" userId="bfabe3cde01fd7ce" providerId="LiveId" clId="{EDC61CE0-54E3-4AA9-AD4C-CC1FEC105246}" dt="2021-08-05T12:05:44.742" v="15" actId="478"/>
          <ac:grpSpMkLst>
            <pc:docMk/>
            <pc:sldMk cId="1016005486" sldId="258"/>
            <ac:grpSpMk id="8" creationId="{980020F0-DE61-4FCD-AB72-3ADBE93C9A68}"/>
          </ac:grpSpMkLst>
        </pc:grpChg>
        <pc:grpChg chg="add mod">
          <ac:chgData name="ngod ali" userId="bfabe3cde01fd7ce" providerId="LiveId" clId="{EDC61CE0-54E3-4AA9-AD4C-CC1FEC105246}" dt="2021-08-05T12:07:45.599" v="64" actId="1076"/>
          <ac:grpSpMkLst>
            <pc:docMk/>
            <pc:sldMk cId="1016005486" sldId="258"/>
            <ac:grpSpMk id="12" creationId="{ED9C6337-D499-476E-B24D-E146C3D53A5B}"/>
          </ac:grpSpMkLst>
        </pc:grpChg>
        <pc:picChg chg="add mod">
          <ac:chgData name="ngod ali" userId="bfabe3cde01fd7ce" providerId="LiveId" clId="{EDC61CE0-54E3-4AA9-AD4C-CC1FEC105246}" dt="2021-08-05T12:07:42.982" v="63" actId="164"/>
          <ac:picMkLst>
            <pc:docMk/>
            <pc:sldMk cId="1016005486" sldId="258"/>
            <ac:picMk id="4" creationId="{26DDFEA2-8078-4C03-9863-318516C18499}"/>
          </ac:picMkLst>
        </pc:picChg>
        <pc:picChg chg="mod">
          <ac:chgData name="ngod ali" userId="bfabe3cde01fd7ce" providerId="LiveId" clId="{EDC61CE0-54E3-4AA9-AD4C-CC1FEC105246}" dt="2021-08-05T12:05:40.516" v="13" actId="1076"/>
          <ac:picMkLst>
            <pc:docMk/>
            <pc:sldMk cId="1016005486" sldId="258"/>
            <ac:picMk id="9" creationId="{F77D76A8-DE70-4820-86A0-9E33556C4C0F}"/>
          </ac:picMkLst>
        </pc:picChg>
        <pc:picChg chg="add mod">
          <ac:chgData name="ngod ali" userId="bfabe3cde01fd7ce" providerId="LiveId" clId="{EDC61CE0-54E3-4AA9-AD4C-CC1FEC105246}" dt="2021-08-05T12:07:42.982" v="63" actId="164"/>
          <ac:picMkLst>
            <pc:docMk/>
            <pc:sldMk cId="1016005486" sldId="258"/>
            <ac:picMk id="11" creationId="{939B0A16-2E21-4DC7-A9D5-2E6F2F533414}"/>
          </ac:picMkLst>
        </pc:picChg>
        <pc:cxnChg chg="mod">
          <ac:chgData name="ngod ali" userId="bfabe3cde01fd7ce" providerId="LiveId" clId="{EDC61CE0-54E3-4AA9-AD4C-CC1FEC105246}" dt="2021-08-05T12:06:53.151" v="46" actId="14100"/>
          <ac:cxnSpMkLst>
            <pc:docMk/>
            <pc:sldMk cId="1016005486" sldId="258"/>
            <ac:cxnSpMk id="6" creationId="{072A7BB9-17CF-4A96-9B3C-2B74F36288B6}"/>
          </ac:cxnSpMkLst>
        </pc:cxnChg>
      </pc:sldChg>
      <pc:sldChg chg="modSp mod">
        <pc:chgData name="ngod ali" userId="bfabe3cde01fd7ce" providerId="LiveId" clId="{EDC61CE0-54E3-4AA9-AD4C-CC1FEC105246}" dt="2021-08-05T12:11:20.894" v="81" actId="1076"/>
        <pc:sldMkLst>
          <pc:docMk/>
          <pc:sldMk cId="1459967589" sldId="261"/>
        </pc:sldMkLst>
        <pc:spChg chg="mod">
          <ac:chgData name="ngod ali" userId="bfabe3cde01fd7ce" providerId="LiveId" clId="{EDC61CE0-54E3-4AA9-AD4C-CC1FEC105246}" dt="2021-08-05T12:11:17.085" v="80" actId="1076"/>
          <ac:spMkLst>
            <pc:docMk/>
            <pc:sldMk cId="1459967589" sldId="261"/>
            <ac:spMk id="2" creationId="{15BE3E13-2990-4AC0-9FD9-9C3804E6A45B}"/>
          </ac:spMkLst>
        </pc:spChg>
        <pc:spChg chg="mod">
          <ac:chgData name="ngod ali" userId="bfabe3cde01fd7ce" providerId="LiveId" clId="{EDC61CE0-54E3-4AA9-AD4C-CC1FEC105246}" dt="2021-08-05T12:11:20.894" v="81" actId="1076"/>
          <ac:spMkLst>
            <pc:docMk/>
            <pc:sldMk cId="1459967589" sldId="261"/>
            <ac:spMk id="3" creationId="{97AEDC47-0F50-4154-8301-66D6D5BB9025}"/>
          </ac:spMkLst>
        </pc:spChg>
        <pc:spChg chg="mod">
          <ac:chgData name="ngod ali" userId="bfabe3cde01fd7ce" providerId="LiveId" clId="{EDC61CE0-54E3-4AA9-AD4C-CC1FEC105246}" dt="2021-08-05T12:11:12.830" v="79" actId="1076"/>
          <ac:spMkLst>
            <pc:docMk/>
            <pc:sldMk cId="1459967589" sldId="261"/>
            <ac:spMk id="29" creationId="{8B47A223-13F9-43EF-ACDC-DC660A23C749}"/>
          </ac:spMkLst>
        </pc:spChg>
        <pc:picChg chg="mod">
          <ac:chgData name="ngod ali" userId="bfabe3cde01fd7ce" providerId="LiveId" clId="{EDC61CE0-54E3-4AA9-AD4C-CC1FEC105246}" dt="2021-08-05T12:08:02.459" v="65"/>
          <ac:picMkLst>
            <pc:docMk/>
            <pc:sldMk cId="1459967589" sldId="261"/>
            <ac:picMk id="12" creationId="{97282E8E-9A5A-4C1A-A4A3-6A1F335B440B}"/>
          </ac:picMkLst>
        </pc:picChg>
        <pc:picChg chg="mod">
          <ac:chgData name="ngod ali" userId="bfabe3cde01fd7ce" providerId="LiveId" clId="{EDC61CE0-54E3-4AA9-AD4C-CC1FEC105246}" dt="2021-08-05T12:10:35.127" v="73"/>
          <ac:picMkLst>
            <pc:docMk/>
            <pc:sldMk cId="1459967589" sldId="261"/>
            <ac:picMk id="15" creationId="{BBE106E9-7D91-40EC-8E9B-3852272A1AEF}"/>
          </ac:picMkLst>
        </pc:picChg>
        <pc:picChg chg="mod">
          <ac:chgData name="ngod ali" userId="bfabe3cde01fd7ce" providerId="LiveId" clId="{EDC61CE0-54E3-4AA9-AD4C-CC1FEC105246}" dt="2021-08-05T12:10:39.609" v="74"/>
          <ac:picMkLst>
            <pc:docMk/>
            <pc:sldMk cId="1459967589" sldId="261"/>
            <ac:picMk id="18" creationId="{4B2CE1EB-0522-45C2-9CA9-9123F47FADAF}"/>
          </ac:picMkLst>
        </pc:picChg>
        <pc:picChg chg="mod">
          <ac:chgData name="ngod ali" userId="bfabe3cde01fd7ce" providerId="LiveId" clId="{EDC61CE0-54E3-4AA9-AD4C-CC1FEC105246}" dt="2021-08-05T12:10:44.703" v="75"/>
          <ac:picMkLst>
            <pc:docMk/>
            <pc:sldMk cId="1459967589" sldId="261"/>
            <ac:picMk id="21" creationId="{EAC248EA-F6C4-46B2-93C6-7AFA0AFCA02F}"/>
          </ac:picMkLst>
        </pc:picChg>
        <pc:picChg chg="mod">
          <ac:chgData name="ngod ali" userId="bfabe3cde01fd7ce" providerId="LiveId" clId="{EDC61CE0-54E3-4AA9-AD4C-CC1FEC105246}" dt="2021-08-05T12:11:05.532" v="77"/>
          <ac:picMkLst>
            <pc:docMk/>
            <pc:sldMk cId="1459967589" sldId="261"/>
            <ac:picMk id="24" creationId="{FEAC0D31-59BC-4C9D-8ECF-1CE2C0A93F67}"/>
          </ac:picMkLst>
        </pc:picChg>
        <pc:picChg chg="mod">
          <ac:chgData name="ngod ali" userId="bfabe3cde01fd7ce" providerId="LiveId" clId="{EDC61CE0-54E3-4AA9-AD4C-CC1FEC105246}" dt="2021-08-05T12:11:09.262" v="78" actId="1076"/>
          <ac:picMkLst>
            <pc:docMk/>
            <pc:sldMk cId="1459967589" sldId="261"/>
            <ac:picMk id="28" creationId="{9E1107D9-7457-4A42-9DEF-43F12F43A51C}"/>
          </ac:picMkLst>
        </pc:picChg>
      </pc:sldChg>
      <pc:sldChg chg="addSp delSp modSp mod">
        <pc:chgData name="ngod ali" userId="bfabe3cde01fd7ce" providerId="LiveId" clId="{EDC61CE0-54E3-4AA9-AD4C-CC1FEC105246}" dt="2021-08-05T12:28:00" v="282" actId="1076"/>
        <pc:sldMkLst>
          <pc:docMk/>
          <pc:sldMk cId="1332511638" sldId="263"/>
        </pc:sldMkLst>
        <pc:spChg chg="del">
          <ac:chgData name="ngod ali" userId="bfabe3cde01fd7ce" providerId="LiveId" clId="{EDC61CE0-54E3-4AA9-AD4C-CC1FEC105246}" dt="2021-08-05T12:10:05.673" v="70" actId="478"/>
          <ac:spMkLst>
            <pc:docMk/>
            <pc:sldMk cId="1332511638" sldId="263"/>
            <ac:spMk id="8" creationId="{2B0E6DD6-C9F2-47EA-90E0-70A48A91F0B2}"/>
          </ac:spMkLst>
        </pc:spChg>
        <pc:spChg chg="mod">
          <ac:chgData name="ngod ali" userId="bfabe3cde01fd7ce" providerId="LiveId" clId="{EDC61CE0-54E3-4AA9-AD4C-CC1FEC105246}" dt="2021-08-05T12:28:00" v="282" actId="1076"/>
          <ac:spMkLst>
            <pc:docMk/>
            <pc:sldMk cId="1332511638" sldId="263"/>
            <ac:spMk id="10" creationId="{EA8D276B-B875-483C-8739-26E8825322C7}"/>
          </ac:spMkLst>
        </pc:spChg>
        <pc:spChg chg="mod">
          <ac:chgData name="ngod ali" userId="bfabe3cde01fd7ce" providerId="LiveId" clId="{EDC61CE0-54E3-4AA9-AD4C-CC1FEC105246}" dt="2021-08-05T12:26:28.372" v="254" actId="1076"/>
          <ac:spMkLst>
            <pc:docMk/>
            <pc:sldMk cId="1332511638" sldId="263"/>
            <ac:spMk id="14" creationId="{2C3E34B5-037C-42BB-B9BC-74A6D40F83EC}"/>
          </ac:spMkLst>
        </pc:spChg>
        <pc:grpChg chg="add mod">
          <ac:chgData name="ngod ali" userId="bfabe3cde01fd7ce" providerId="LiveId" clId="{EDC61CE0-54E3-4AA9-AD4C-CC1FEC105246}" dt="2021-08-05T12:27:47.578" v="279" actId="164"/>
          <ac:grpSpMkLst>
            <pc:docMk/>
            <pc:sldMk cId="1332511638" sldId="263"/>
            <ac:grpSpMk id="5" creationId="{BDD81B79-51A7-45D4-83BB-F996E60F8208}"/>
          </ac:grpSpMkLst>
        </pc:grpChg>
        <pc:picChg chg="add del mod modCrop">
          <ac:chgData name="ngod ali" userId="bfabe3cde01fd7ce" providerId="LiveId" clId="{EDC61CE0-54E3-4AA9-AD4C-CC1FEC105246}" dt="2021-08-05T12:27:40.109" v="275" actId="21"/>
          <ac:picMkLst>
            <pc:docMk/>
            <pc:sldMk cId="1332511638" sldId="263"/>
            <ac:picMk id="3" creationId="{71D0624D-6296-4FEC-9C70-45ECC3AE4FE9}"/>
          </ac:picMkLst>
        </pc:picChg>
        <pc:picChg chg="add mod modCrop">
          <ac:chgData name="ngod ali" userId="bfabe3cde01fd7ce" providerId="LiveId" clId="{EDC61CE0-54E3-4AA9-AD4C-CC1FEC105246}" dt="2021-08-05T12:27:54.515" v="281" actId="1076"/>
          <ac:picMkLst>
            <pc:docMk/>
            <pc:sldMk cId="1332511638" sldId="263"/>
            <ac:picMk id="9" creationId="{89C66BB6-E789-4728-B856-8B60C8C239AA}"/>
          </ac:picMkLst>
        </pc:picChg>
        <pc:picChg chg="del">
          <ac:chgData name="ngod ali" userId="bfabe3cde01fd7ce" providerId="LiveId" clId="{EDC61CE0-54E3-4AA9-AD4C-CC1FEC105246}" dt="2021-08-05T12:10:07.919" v="71" actId="478"/>
          <ac:picMkLst>
            <pc:docMk/>
            <pc:sldMk cId="1332511638" sldId="263"/>
            <ac:picMk id="11" creationId="{69F4C36E-54C9-4E50-A022-E2E08E95484B}"/>
          </ac:picMkLst>
        </pc:picChg>
        <pc:picChg chg="add mod modCrop">
          <ac:chgData name="ngod ali" userId="bfabe3cde01fd7ce" providerId="LiveId" clId="{EDC61CE0-54E3-4AA9-AD4C-CC1FEC105246}" dt="2021-08-05T12:27:47.578" v="279" actId="164"/>
          <ac:picMkLst>
            <pc:docMk/>
            <pc:sldMk cId="1332511638" sldId="263"/>
            <ac:picMk id="12" creationId="{656D41A4-624F-4776-B387-62043BF2160C}"/>
          </ac:picMkLst>
        </pc:picChg>
        <pc:picChg chg="add mod">
          <ac:chgData name="ngod ali" userId="bfabe3cde01fd7ce" providerId="LiveId" clId="{EDC61CE0-54E3-4AA9-AD4C-CC1FEC105246}" dt="2021-08-05T12:27:47.578" v="279" actId="164"/>
          <ac:picMkLst>
            <pc:docMk/>
            <pc:sldMk cId="1332511638" sldId="263"/>
            <ac:picMk id="13" creationId="{DD1613B9-9A7B-49E3-8668-E8B9DD2F46D5}"/>
          </ac:picMkLst>
        </pc:picChg>
        <pc:cxnChg chg="mod">
          <ac:chgData name="ngod ali" userId="bfabe3cde01fd7ce" providerId="LiveId" clId="{EDC61CE0-54E3-4AA9-AD4C-CC1FEC105246}" dt="2021-08-05T12:26:32.920" v="256" actId="14100"/>
          <ac:cxnSpMkLst>
            <pc:docMk/>
            <pc:sldMk cId="1332511638" sldId="263"/>
            <ac:cxnSpMk id="16" creationId="{A10350F6-6A5E-4BBD-B51A-BCB784D1CC04}"/>
          </ac:cxnSpMkLst>
        </pc:cxnChg>
      </pc:sldChg>
      <pc:sldChg chg="del">
        <pc:chgData name="ngod ali" userId="bfabe3cde01fd7ce" providerId="LiveId" clId="{EDC61CE0-54E3-4AA9-AD4C-CC1FEC105246}" dt="2021-08-05T12:12:10.905" v="124" actId="47"/>
        <pc:sldMkLst>
          <pc:docMk/>
          <pc:sldMk cId="3936592131" sldId="280"/>
        </pc:sldMkLst>
      </pc:sldChg>
      <pc:sldChg chg="modSp mod">
        <pc:chgData name="ngod ali" userId="bfabe3cde01fd7ce" providerId="LiveId" clId="{EDC61CE0-54E3-4AA9-AD4C-CC1FEC105246}" dt="2021-08-05T12:11:57.866" v="121" actId="20577"/>
        <pc:sldMkLst>
          <pc:docMk/>
          <pc:sldMk cId="2113060353" sldId="286"/>
        </pc:sldMkLst>
        <pc:spChg chg="mod">
          <ac:chgData name="ngod ali" userId="bfabe3cde01fd7ce" providerId="LiveId" clId="{EDC61CE0-54E3-4AA9-AD4C-CC1FEC105246}" dt="2021-08-05T12:11:57.866" v="121" actId="20577"/>
          <ac:spMkLst>
            <pc:docMk/>
            <pc:sldMk cId="2113060353" sldId="286"/>
            <ac:spMk id="8" creationId="{47B8034F-B76D-4829-BB10-147E760D629F}"/>
          </ac:spMkLst>
        </pc:spChg>
      </pc:sldChg>
      <pc:sldChg chg="modSp mod">
        <pc:chgData name="ngod ali" userId="bfabe3cde01fd7ce" providerId="LiveId" clId="{EDC61CE0-54E3-4AA9-AD4C-CC1FEC105246}" dt="2021-08-05T12:12:33.428" v="153" actId="404"/>
        <pc:sldMkLst>
          <pc:docMk/>
          <pc:sldMk cId="3902305037" sldId="297"/>
        </pc:sldMkLst>
        <pc:spChg chg="mod">
          <ac:chgData name="ngod ali" userId="bfabe3cde01fd7ce" providerId="LiveId" clId="{EDC61CE0-54E3-4AA9-AD4C-CC1FEC105246}" dt="2021-08-05T12:12:33.428" v="153" actId="404"/>
          <ac:spMkLst>
            <pc:docMk/>
            <pc:sldMk cId="3902305037" sldId="297"/>
            <ac:spMk id="10" creationId="{E20E8501-1C9B-4DA2-A282-77572C93E8D2}"/>
          </ac:spMkLst>
        </pc:spChg>
      </pc:sldChg>
      <pc:sldChg chg="modSp mod">
        <pc:chgData name="ngod ali" userId="bfabe3cde01fd7ce" providerId="LiveId" clId="{EDC61CE0-54E3-4AA9-AD4C-CC1FEC105246}" dt="2021-08-05T12:14:25.833" v="181" actId="1076"/>
        <pc:sldMkLst>
          <pc:docMk/>
          <pc:sldMk cId="3961046382" sldId="304"/>
        </pc:sldMkLst>
        <pc:spChg chg="mod">
          <ac:chgData name="ngod ali" userId="bfabe3cde01fd7ce" providerId="LiveId" clId="{EDC61CE0-54E3-4AA9-AD4C-CC1FEC105246}" dt="2021-08-05T12:14:25.833" v="181" actId="1076"/>
          <ac:spMkLst>
            <pc:docMk/>
            <pc:sldMk cId="3961046382" sldId="304"/>
            <ac:spMk id="10" creationId="{E20E8501-1C9B-4DA2-A282-77572C93E8D2}"/>
          </ac:spMkLst>
        </pc:spChg>
      </pc:sldChg>
      <pc:sldChg chg="del">
        <pc:chgData name="ngod ali" userId="bfabe3cde01fd7ce" providerId="LiveId" clId="{EDC61CE0-54E3-4AA9-AD4C-CC1FEC105246}" dt="2021-08-05T12:14:39.218" v="182" actId="47"/>
        <pc:sldMkLst>
          <pc:docMk/>
          <pc:sldMk cId="3294033310" sldId="305"/>
        </pc:sldMkLst>
      </pc:sldChg>
      <pc:sldChg chg="delSp modSp mod">
        <pc:chgData name="ngod ali" userId="bfabe3cde01fd7ce" providerId="LiveId" clId="{EDC61CE0-54E3-4AA9-AD4C-CC1FEC105246}" dt="2021-08-05T12:13:15.386" v="162" actId="1076"/>
        <pc:sldMkLst>
          <pc:docMk/>
          <pc:sldMk cId="1683551281" sldId="306"/>
        </pc:sldMkLst>
        <pc:spChg chg="del">
          <ac:chgData name="ngod ali" userId="bfabe3cde01fd7ce" providerId="LiveId" clId="{EDC61CE0-54E3-4AA9-AD4C-CC1FEC105246}" dt="2021-08-05T12:13:06.023" v="157" actId="478"/>
          <ac:spMkLst>
            <pc:docMk/>
            <pc:sldMk cId="1683551281" sldId="306"/>
            <ac:spMk id="14" creationId="{7FC990A7-8DFE-4670-8922-3B1B9AC18A59}"/>
          </ac:spMkLst>
        </pc:spChg>
        <pc:grpChg chg="del">
          <ac:chgData name="ngod ali" userId="bfabe3cde01fd7ce" providerId="LiveId" clId="{EDC61CE0-54E3-4AA9-AD4C-CC1FEC105246}" dt="2021-08-05T12:13:01.251" v="154" actId="478"/>
          <ac:grpSpMkLst>
            <pc:docMk/>
            <pc:sldMk cId="1683551281" sldId="306"/>
            <ac:grpSpMk id="5" creationId="{616C43BA-3728-47AF-B572-538D506B1C7A}"/>
          </ac:grpSpMkLst>
        </pc:grpChg>
        <pc:grpChg chg="del mod">
          <ac:chgData name="ngod ali" userId="bfabe3cde01fd7ce" providerId="LiveId" clId="{EDC61CE0-54E3-4AA9-AD4C-CC1FEC105246}" dt="2021-08-05T12:13:03.280" v="156" actId="478"/>
          <ac:grpSpMkLst>
            <pc:docMk/>
            <pc:sldMk cId="1683551281" sldId="306"/>
            <ac:grpSpMk id="16" creationId="{0B91A22B-9412-43A7-A53A-4B5103A82647}"/>
          </ac:grpSpMkLst>
        </pc:grpChg>
        <pc:picChg chg="del mod">
          <ac:chgData name="ngod ali" userId="bfabe3cde01fd7ce" providerId="LiveId" clId="{EDC61CE0-54E3-4AA9-AD4C-CC1FEC105246}" dt="2021-08-05T12:13:09.977" v="160" actId="478"/>
          <ac:picMkLst>
            <pc:docMk/>
            <pc:sldMk cId="1683551281" sldId="306"/>
            <ac:picMk id="1026" creationId="{E59EB0F6-AB24-4849-9D30-7B8020DA06B4}"/>
          </ac:picMkLst>
        </pc:picChg>
        <pc:picChg chg="mod">
          <ac:chgData name="ngod ali" userId="bfabe3cde01fd7ce" providerId="LiveId" clId="{EDC61CE0-54E3-4AA9-AD4C-CC1FEC105246}" dt="2021-08-05T12:13:15.386" v="162" actId="1076"/>
          <ac:picMkLst>
            <pc:docMk/>
            <pc:sldMk cId="1683551281" sldId="306"/>
            <ac:picMk id="1028" creationId="{504D18F2-2510-4E32-A710-275C51524377}"/>
          </ac:picMkLst>
        </pc:picChg>
      </pc:sldChg>
      <pc:sldChg chg="del">
        <pc:chgData name="ngod ali" userId="bfabe3cde01fd7ce" providerId="LiveId" clId="{EDC61CE0-54E3-4AA9-AD4C-CC1FEC105246}" dt="2021-08-05T12:14:45.044" v="183" actId="47"/>
        <pc:sldMkLst>
          <pc:docMk/>
          <pc:sldMk cId="879582013" sldId="307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3141626875" sldId="308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2546339670" sldId="310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319661453" sldId="312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550195613" sldId="314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1688234163" sldId="315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2757032971" sldId="316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1462409291" sldId="317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816846326" sldId="318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3379000687" sldId="319"/>
        </pc:sldMkLst>
      </pc:sldChg>
      <pc:sldChg chg="del">
        <pc:chgData name="ngod ali" userId="bfabe3cde01fd7ce" providerId="LiveId" clId="{EDC61CE0-54E3-4AA9-AD4C-CC1FEC105246}" dt="2021-08-05T12:15:57.943" v="201" actId="47"/>
        <pc:sldMkLst>
          <pc:docMk/>
          <pc:sldMk cId="2429483579" sldId="320"/>
        </pc:sldMkLst>
      </pc:sldChg>
      <pc:sldChg chg="del">
        <pc:chgData name="ngod ali" userId="bfabe3cde01fd7ce" providerId="LiveId" clId="{EDC61CE0-54E3-4AA9-AD4C-CC1FEC105246}" dt="2021-08-05T12:15:48.911" v="200" actId="47"/>
        <pc:sldMkLst>
          <pc:docMk/>
          <pc:sldMk cId="2130933838" sldId="321"/>
        </pc:sldMkLst>
      </pc:sldChg>
      <pc:sldChg chg="del">
        <pc:chgData name="ngod ali" userId="bfabe3cde01fd7ce" providerId="LiveId" clId="{EDC61CE0-54E3-4AA9-AD4C-CC1FEC105246}" dt="2021-08-05T12:15:35.359" v="189" actId="47"/>
        <pc:sldMkLst>
          <pc:docMk/>
          <pc:sldMk cId="1400829688" sldId="322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1445606613" sldId="323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3567074566" sldId="324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835791012" sldId="325"/>
        </pc:sldMkLst>
      </pc:sldChg>
      <pc:sldChg chg="del">
        <pc:chgData name="ngod ali" userId="bfabe3cde01fd7ce" providerId="LiveId" clId="{EDC61CE0-54E3-4AA9-AD4C-CC1FEC105246}" dt="2021-08-05T12:16:12.924" v="202" actId="47"/>
        <pc:sldMkLst>
          <pc:docMk/>
          <pc:sldMk cId="2643382811" sldId="326"/>
        </pc:sldMkLst>
      </pc:sldChg>
      <pc:sldChg chg="del">
        <pc:chgData name="ngod ali" userId="bfabe3cde01fd7ce" providerId="LiveId" clId="{EDC61CE0-54E3-4AA9-AD4C-CC1FEC105246}" dt="2021-08-05T12:15:47.151" v="199" actId="47"/>
        <pc:sldMkLst>
          <pc:docMk/>
          <pc:sldMk cId="4241551488" sldId="327"/>
        </pc:sldMkLst>
      </pc:sldChg>
      <pc:sldChg chg="del">
        <pc:chgData name="ngod ali" userId="bfabe3cde01fd7ce" providerId="LiveId" clId="{EDC61CE0-54E3-4AA9-AD4C-CC1FEC105246}" dt="2021-08-05T12:15:37.893" v="192" actId="47"/>
        <pc:sldMkLst>
          <pc:docMk/>
          <pc:sldMk cId="2463322500" sldId="328"/>
        </pc:sldMkLst>
      </pc:sldChg>
      <pc:sldChg chg="del">
        <pc:chgData name="ngod ali" userId="bfabe3cde01fd7ce" providerId="LiveId" clId="{EDC61CE0-54E3-4AA9-AD4C-CC1FEC105246}" dt="2021-08-05T12:15:40.770" v="196" actId="47"/>
        <pc:sldMkLst>
          <pc:docMk/>
          <pc:sldMk cId="2417972682" sldId="330"/>
        </pc:sldMkLst>
      </pc:sldChg>
      <pc:sldChg chg="del">
        <pc:chgData name="ngod ali" userId="bfabe3cde01fd7ce" providerId="LiveId" clId="{EDC61CE0-54E3-4AA9-AD4C-CC1FEC105246}" dt="2021-08-05T12:15:28.954" v="186" actId="47"/>
        <pc:sldMkLst>
          <pc:docMk/>
          <pc:sldMk cId="648970154" sldId="331"/>
        </pc:sldMkLst>
      </pc:sldChg>
      <pc:sldChg chg="del">
        <pc:chgData name="ngod ali" userId="bfabe3cde01fd7ce" providerId="LiveId" clId="{EDC61CE0-54E3-4AA9-AD4C-CC1FEC105246}" dt="2021-08-05T12:15:39.574" v="194" actId="47"/>
        <pc:sldMkLst>
          <pc:docMk/>
          <pc:sldMk cId="1942313468" sldId="333"/>
        </pc:sldMkLst>
      </pc:sldChg>
      <pc:sldChg chg="del">
        <pc:chgData name="ngod ali" userId="bfabe3cde01fd7ce" providerId="LiveId" clId="{EDC61CE0-54E3-4AA9-AD4C-CC1FEC105246}" dt="2021-08-05T12:15:31.578" v="187" actId="47"/>
        <pc:sldMkLst>
          <pc:docMk/>
          <pc:sldMk cId="1864670177" sldId="334"/>
        </pc:sldMkLst>
      </pc:sldChg>
      <pc:sldChg chg="add del">
        <pc:chgData name="ngod ali" userId="bfabe3cde01fd7ce" providerId="LiveId" clId="{EDC61CE0-54E3-4AA9-AD4C-CC1FEC105246}" dt="2021-08-05T12:15:45.220" v="198" actId="47"/>
        <pc:sldMkLst>
          <pc:docMk/>
          <pc:sldMk cId="4213847533" sldId="335"/>
        </pc:sldMkLst>
      </pc:sldChg>
      <pc:sldChg chg="del">
        <pc:chgData name="ngod ali" userId="bfabe3cde01fd7ce" providerId="LiveId" clId="{EDC61CE0-54E3-4AA9-AD4C-CC1FEC105246}" dt="2021-08-05T12:15:36.662" v="191" actId="47"/>
        <pc:sldMkLst>
          <pc:docMk/>
          <pc:sldMk cId="2734041320" sldId="336"/>
        </pc:sldMkLst>
      </pc:sldChg>
      <pc:sldChg chg="del">
        <pc:chgData name="ngod ali" userId="bfabe3cde01fd7ce" providerId="LiveId" clId="{EDC61CE0-54E3-4AA9-AD4C-CC1FEC105246}" dt="2021-08-05T12:15:35.835" v="190" actId="47"/>
        <pc:sldMkLst>
          <pc:docMk/>
          <pc:sldMk cId="2406806891" sldId="337"/>
        </pc:sldMkLst>
      </pc:sldChg>
      <pc:sldChg chg="delSp modSp mod">
        <pc:chgData name="ngod ali" userId="bfabe3cde01fd7ce" providerId="LiveId" clId="{EDC61CE0-54E3-4AA9-AD4C-CC1FEC105246}" dt="2021-08-05T12:12:05.806" v="123" actId="478"/>
        <pc:sldMkLst>
          <pc:docMk/>
          <pc:sldMk cId="3370955125" sldId="338"/>
        </pc:sldMkLst>
        <pc:picChg chg="del mod">
          <ac:chgData name="ngod ali" userId="bfabe3cde01fd7ce" providerId="LiveId" clId="{EDC61CE0-54E3-4AA9-AD4C-CC1FEC105246}" dt="2021-08-05T12:12:05.806" v="123" actId="478"/>
          <ac:picMkLst>
            <pc:docMk/>
            <pc:sldMk cId="3370955125" sldId="338"/>
            <ac:picMk id="3" creationId="{DB48E049-91CC-4AE0-BAF9-6BB982106D30}"/>
          </ac:picMkLst>
        </pc:picChg>
      </pc:sldChg>
      <pc:sldChg chg="del">
        <pc:chgData name="ngod ali" userId="bfabe3cde01fd7ce" providerId="LiveId" clId="{EDC61CE0-54E3-4AA9-AD4C-CC1FEC105246}" dt="2021-08-05T12:14:39.218" v="182" actId="47"/>
        <pc:sldMkLst>
          <pc:docMk/>
          <pc:sldMk cId="842768337" sldId="339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4039265676" sldId="340"/>
        </pc:sldMkLst>
      </pc:sldChg>
      <pc:sldChg chg="del">
        <pc:chgData name="ngod ali" userId="bfabe3cde01fd7ce" providerId="LiveId" clId="{EDC61CE0-54E3-4AA9-AD4C-CC1FEC105246}" dt="2021-08-05T12:14:39.218" v="182" actId="47"/>
        <pc:sldMkLst>
          <pc:docMk/>
          <pc:sldMk cId="1672246636" sldId="341"/>
        </pc:sldMkLst>
      </pc:sldChg>
      <pc:sldChg chg="delSp">
        <pc:chgData name="ngod ali" userId="bfabe3cde01fd7ce" providerId="LiveId" clId="{EDC61CE0-54E3-4AA9-AD4C-CC1FEC105246}" dt="2021-08-05T12:14:47.293" v="184" actId="478"/>
        <pc:sldMkLst>
          <pc:docMk/>
          <pc:sldMk cId="3184353815" sldId="342"/>
        </pc:sldMkLst>
        <pc:grpChg chg="del">
          <ac:chgData name="ngod ali" userId="bfabe3cde01fd7ce" providerId="LiveId" clId="{EDC61CE0-54E3-4AA9-AD4C-CC1FEC105246}" dt="2021-08-05T12:14:47.293" v="184" actId="478"/>
          <ac:grpSpMkLst>
            <pc:docMk/>
            <pc:sldMk cId="3184353815" sldId="342"/>
            <ac:grpSpMk id="11" creationId="{B1EDC76F-B0F2-4234-9F91-AB2924BEB4F2}"/>
          </ac:grpSpMkLst>
        </pc:grpChg>
      </pc:sldChg>
      <pc:sldChg chg="addSp modSp new mod">
        <pc:chgData name="ngod ali" userId="bfabe3cde01fd7ce" providerId="LiveId" clId="{EDC61CE0-54E3-4AA9-AD4C-CC1FEC105246}" dt="2021-08-05T12:32:35.111" v="349" actId="1076"/>
        <pc:sldMkLst>
          <pc:docMk/>
          <pc:sldMk cId="659790519" sldId="343"/>
        </pc:sldMkLst>
        <pc:picChg chg="add mod modCrop">
          <ac:chgData name="ngod ali" userId="bfabe3cde01fd7ce" providerId="LiveId" clId="{EDC61CE0-54E3-4AA9-AD4C-CC1FEC105246}" dt="2021-08-05T12:32:35.111" v="349" actId="1076"/>
          <ac:picMkLst>
            <pc:docMk/>
            <pc:sldMk cId="659790519" sldId="343"/>
            <ac:picMk id="3" creationId="{7A979B95-2F25-48C4-8F0D-96D30FF32CDD}"/>
          </ac:picMkLst>
        </pc:picChg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1503779281" sldId="344"/>
        </pc:sldMkLst>
      </pc:sldChg>
      <pc:sldChg chg="addSp modSp new mod">
        <pc:chgData name="ngod ali" userId="bfabe3cde01fd7ce" providerId="LiveId" clId="{EDC61CE0-54E3-4AA9-AD4C-CC1FEC105246}" dt="2021-08-05T12:32:28.509" v="347" actId="1076"/>
        <pc:sldMkLst>
          <pc:docMk/>
          <pc:sldMk cId="3062407910" sldId="344"/>
        </pc:sldMkLst>
        <pc:spChg chg="add mod">
          <ac:chgData name="ngod ali" userId="bfabe3cde01fd7ce" providerId="LiveId" clId="{EDC61CE0-54E3-4AA9-AD4C-CC1FEC105246}" dt="2021-08-05T12:32:05.540" v="338" actId="164"/>
          <ac:spMkLst>
            <pc:docMk/>
            <pc:sldMk cId="3062407910" sldId="344"/>
            <ac:spMk id="5" creationId="{BAD0C489-EE92-40AE-B329-A5608F69265B}"/>
          </ac:spMkLst>
        </pc:spChg>
        <pc:grpChg chg="add mod">
          <ac:chgData name="ngod ali" userId="bfabe3cde01fd7ce" providerId="LiveId" clId="{EDC61CE0-54E3-4AA9-AD4C-CC1FEC105246}" dt="2021-08-05T12:32:25.471" v="346" actId="164"/>
          <ac:grpSpMkLst>
            <pc:docMk/>
            <pc:sldMk cId="3062407910" sldId="344"/>
            <ac:grpSpMk id="6" creationId="{0561226B-2272-4F81-B964-DDE9F09FE7C7}"/>
          </ac:grpSpMkLst>
        </pc:grpChg>
        <pc:grpChg chg="add mod">
          <ac:chgData name="ngod ali" userId="bfabe3cde01fd7ce" providerId="LiveId" clId="{EDC61CE0-54E3-4AA9-AD4C-CC1FEC105246}" dt="2021-08-05T12:32:28.509" v="347" actId="1076"/>
          <ac:grpSpMkLst>
            <pc:docMk/>
            <pc:sldMk cId="3062407910" sldId="344"/>
            <ac:grpSpMk id="7" creationId="{D058DFB5-34DD-4B24-9AE6-DC729D898E19}"/>
          </ac:grpSpMkLst>
        </pc:grpChg>
        <pc:picChg chg="add mod modCrop">
          <ac:chgData name="ngod ali" userId="bfabe3cde01fd7ce" providerId="LiveId" clId="{EDC61CE0-54E3-4AA9-AD4C-CC1FEC105246}" dt="2021-08-05T12:32:05.540" v="338" actId="164"/>
          <ac:picMkLst>
            <pc:docMk/>
            <pc:sldMk cId="3062407910" sldId="344"/>
            <ac:picMk id="3" creationId="{F75480D2-5571-424E-8D0C-2B1FAC1D81D5}"/>
          </ac:picMkLst>
        </pc:picChg>
        <pc:picChg chg="add mod modCrop">
          <ac:chgData name="ngod ali" userId="bfabe3cde01fd7ce" providerId="LiveId" clId="{EDC61CE0-54E3-4AA9-AD4C-CC1FEC105246}" dt="2021-08-05T12:32:25.471" v="346" actId="164"/>
          <ac:picMkLst>
            <pc:docMk/>
            <pc:sldMk cId="3062407910" sldId="344"/>
            <ac:picMk id="4" creationId="{7B43EB4F-DD3E-4BE2-BBDD-675AC0415DD2}"/>
          </ac:picMkLst>
        </pc:picChg>
      </pc:sldChg>
      <pc:sldChg chg="new">
        <pc:chgData name="ngod ali" userId="bfabe3cde01fd7ce" providerId="LiveId" clId="{EDC61CE0-54E3-4AA9-AD4C-CC1FEC105246}" dt="2021-08-05T12:32:45.943" v="350" actId="680"/>
        <pc:sldMkLst>
          <pc:docMk/>
          <pc:sldMk cId="816373767" sldId="345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1649091794" sldId="345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2221787462" sldId="346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2336274400" sldId="347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2925876100" sldId="348"/>
        </pc:sldMkLst>
      </pc:sldChg>
      <pc:sldChg chg="del">
        <pc:chgData name="ngod ali" userId="bfabe3cde01fd7ce" providerId="LiveId" clId="{EDC61CE0-54E3-4AA9-AD4C-CC1FEC105246}" dt="2021-08-05T12:15:57.943" v="201" actId="47"/>
        <pc:sldMkLst>
          <pc:docMk/>
          <pc:sldMk cId="2207522730" sldId="349"/>
        </pc:sldMkLst>
      </pc:sldChg>
      <pc:sldChg chg="del">
        <pc:chgData name="ngod ali" userId="bfabe3cde01fd7ce" providerId="LiveId" clId="{EDC61CE0-54E3-4AA9-AD4C-CC1FEC105246}" dt="2021-08-05T12:15:34.689" v="188" actId="47"/>
        <pc:sldMkLst>
          <pc:docMk/>
          <pc:sldMk cId="1345778241" sldId="351"/>
        </pc:sldMkLst>
      </pc:sldChg>
      <pc:sldChg chg="del">
        <pc:chgData name="ngod ali" userId="bfabe3cde01fd7ce" providerId="LiveId" clId="{EDC61CE0-54E3-4AA9-AD4C-CC1FEC105246}" dt="2021-08-05T12:15:40.266" v="195" actId="47"/>
        <pc:sldMkLst>
          <pc:docMk/>
          <pc:sldMk cId="3006027672" sldId="352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89812565" sldId="353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2488769138" sldId="354"/>
        </pc:sldMkLst>
      </pc:sldChg>
      <pc:sldChg chg="del">
        <pc:chgData name="ngod ali" userId="bfabe3cde01fd7ce" providerId="LiveId" clId="{EDC61CE0-54E3-4AA9-AD4C-CC1FEC105246}" dt="2021-08-05T12:15:15.408" v="185" actId="47"/>
        <pc:sldMkLst>
          <pc:docMk/>
          <pc:sldMk cId="1510403129" sldId="355"/>
        </pc:sldMkLst>
      </pc:sldChg>
      <pc:sldChg chg="del">
        <pc:chgData name="ngod ali" userId="bfabe3cde01fd7ce" providerId="LiveId" clId="{EDC61CE0-54E3-4AA9-AD4C-CC1FEC105246}" dt="2021-08-05T12:16:12.924" v="202" actId="47"/>
        <pc:sldMkLst>
          <pc:docMk/>
          <pc:sldMk cId="3555481479" sldId="356"/>
        </pc:sldMkLst>
      </pc:sldChg>
      <pc:sldChg chg="del">
        <pc:chgData name="ngod ali" userId="bfabe3cde01fd7ce" providerId="LiveId" clId="{EDC61CE0-54E3-4AA9-AD4C-CC1FEC105246}" dt="2021-08-05T12:15:38.368" v="193" actId="47"/>
        <pc:sldMkLst>
          <pc:docMk/>
          <pc:sldMk cId="4249861530" sldId="357"/>
        </pc:sldMkLst>
      </pc:sldChg>
    </pc:docChg>
  </pc:docChgLst>
  <pc:docChgLst>
    <pc:chgData name="ngod ali" userId="bfabe3cde01fd7ce" providerId="LiveId" clId="{C1449592-6F56-4765-8706-D858BF4A0310}"/>
    <pc:docChg chg="undo custSel addSld delSld modSld sldOrd">
      <pc:chgData name="ngod ali" userId="bfabe3cde01fd7ce" providerId="LiveId" clId="{C1449592-6F56-4765-8706-D858BF4A0310}" dt="2021-08-07T13:22:25.127" v="2136" actId="680"/>
      <pc:docMkLst>
        <pc:docMk/>
      </pc:docMkLst>
      <pc:sldChg chg="modSp mod">
        <pc:chgData name="ngod ali" userId="bfabe3cde01fd7ce" providerId="LiveId" clId="{C1449592-6F56-4765-8706-D858BF4A0310}" dt="2021-08-07T09:19:59.964" v="0" actId="1076"/>
        <pc:sldMkLst>
          <pc:docMk/>
          <pc:sldMk cId="2831976559" sldId="257"/>
        </pc:sldMkLst>
        <pc:spChg chg="mod">
          <ac:chgData name="ngod ali" userId="bfabe3cde01fd7ce" providerId="LiveId" clId="{C1449592-6F56-4765-8706-D858BF4A0310}" dt="2021-08-07T09:19:59.964" v="0" actId="1076"/>
          <ac:spMkLst>
            <pc:docMk/>
            <pc:sldMk cId="2831976559" sldId="257"/>
            <ac:spMk id="8" creationId="{62696877-337A-42B4-AD37-1669AF358697}"/>
          </ac:spMkLst>
        </pc:spChg>
      </pc:sldChg>
      <pc:sldChg chg="addSp delSp modSp mod">
        <pc:chgData name="ngod ali" userId="bfabe3cde01fd7ce" providerId="LiveId" clId="{C1449592-6F56-4765-8706-D858BF4A0310}" dt="2021-08-07T10:31:04.828" v="1355"/>
        <pc:sldMkLst>
          <pc:docMk/>
          <pc:sldMk cId="1016005486" sldId="258"/>
        </pc:sldMkLst>
        <pc:grpChg chg="add mod">
          <ac:chgData name="ngod ali" userId="bfabe3cde01fd7ce" providerId="LiveId" clId="{C1449592-6F56-4765-8706-D858BF4A0310}" dt="2021-08-07T10:31:04.828" v="1355"/>
          <ac:grpSpMkLst>
            <pc:docMk/>
            <pc:sldMk cId="1016005486" sldId="258"/>
            <ac:grpSpMk id="7" creationId="{2627B393-6F6D-4B25-B61B-386DD46242F4}"/>
          </ac:grpSpMkLst>
        </pc:grpChg>
        <pc:grpChg chg="del mod">
          <ac:chgData name="ngod ali" userId="bfabe3cde01fd7ce" providerId="LiveId" clId="{C1449592-6F56-4765-8706-D858BF4A0310}" dt="2021-08-07T10:31:04.141" v="1354" actId="21"/>
          <ac:grpSpMkLst>
            <pc:docMk/>
            <pc:sldMk cId="1016005486" sldId="258"/>
            <ac:grpSpMk id="12" creationId="{ED9C6337-D499-476E-B24D-E146C3D53A5B}"/>
          </ac:grpSpMkLst>
        </pc:grpChg>
        <pc:picChg chg="mod">
          <ac:chgData name="ngod ali" userId="bfabe3cde01fd7ce" providerId="LiveId" clId="{C1449592-6F56-4765-8706-D858BF4A0310}" dt="2021-08-07T09:20:29.495" v="3" actId="14100"/>
          <ac:picMkLst>
            <pc:docMk/>
            <pc:sldMk cId="1016005486" sldId="258"/>
            <ac:picMk id="4" creationId="{26DDFEA2-8078-4C03-9863-318516C18499}"/>
          </ac:picMkLst>
        </pc:picChg>
        <pc:picChg chg="mod">
          <ac:chgData name="ngod ali" userId="bfabe3cde01fd7ce" providerId="LiveId" clId="{C1449592-6F56-4765-8706-D858BF4A0310}" dt="2021-08-07T10:31:04.828" v="1355"/>
          <ac:picMkLst>
            <pc:docMk/>
            <pc:sldMk cId="1016005486" sldId="258"/>
            <ac:picMk id="8" creationId="{E0051F6C-989B-484E-9706-52CCE6FDDEEB}"/>
          </ac:picMkLst>
        </pc:picChg>
        <pc:picChg chg="mod">
          <ac:chgData name="ngod ali" userId="bfabe3cde01fd7ce" providerId="LiveId" clId="{C1449592-6F56-4765-8706-D858BF4A0310}" dt="2021-08-07T10:31:04.828" v="1355"/>
          <ac:picMkLst>
            <pc:docMk/>
            <pc:sldMk cId="1016005486" sldId="258"/>
            <ac:picMk id="9" creationId="{0DB376FF-804E-4DF3-903A-D928ECEC8C10}"/>
          </ac:picMkLst>
        </pc:picChg>
      </pc:sldChg>
      <pc:sldChg chg="addSp delSp modSp mod">
        <pc:chgData name="ngod ali" userId="bfabe3cde01fd7ce" providerId="LiveId" clId="{C1449592-6F56-4765-8706-D858BF4A0310}" dt="2021-08-07T09:50:23.239" v="589" actId="1076"/>
        <pc:sldMkLst>
          <pc:docMk/>
          <pc:sldMk cId="1332511638" sldId="263"/>
        </pc:sldMkLst>
        <pc:spChg chg="add del mod topLvl">
          <ac:chgData name="ngod ali" userId="bfabe3cde01fd7ce" providerId="LiveId" clId="{C1449592-6F56-4765-8706-D858BF4A0310}" dt="2021-08-07T09:50:01.327" v="577" actId="478"/>
          <ac:spMkLst>
            <pc:docMk/>
            <pc:sldMk cId="1332511638" sldId="263"/>
            <ac:spMk id="6" creationId="{B1497AAB-99EA-4743-B42E-ABC3C5EF3A2D}"/>
          </ac:spMkLst>
        </pc:spChg>
        <pc:spChg chg="add del mod">
          <ac:chgData name="ngod ali" userId="bfabe3cde01fd7ce" providerId="LiveId" clId="{C1449592-6F56-4765-8706-D858BF4A0310}" dt="2021-08-07T09:33:06.077" v="350" actId="478"/>
          <ac:spMkLst>
            <pc:docMk/>
            <pc:sldMk cId="1332511638" sldId="263"/>
            <ac:spMk id="10" creationId="{EA8D276B-B875-483C-8739-26E8825322C7}"/>
          </ac:spMkLst>
        </pc:spChg>
        <pc:spChg chg="add del mod">
          <ac:chgData name="ngod ali" userId="bfabe3cde01fd7ce" providerId="LiveId" clId="{C1449592-6F56-4765-8706-D858BF4A0310}" dt="2021-08-07T09:31:20.042" v="318" actId="478"/>
          <ac:spMkLst>
            <pc:docMk/>
            <pc:sldMk cId="1332511638" sldId="263"/>
            <ac:spMk id="14" creationId="{2C3E34B5-037C-42BB-B9BC-74A6D40F83EC}"/>
          </ac:spMkLst>
        </pc:spChg>
        <pc:spChg chg="add del mod topLvl">
          <ac:chgData name="ngod ali" userId="bfabe3cde01fd7ce" providerId="LiveId" clId="{C1449592-6F56-4765-8706-D858BF4A0310}" dt="2021-08-07T09:49:46.282" v="569" actId="478"/>
          <ac:spMkLst>
            <pc:docMk/>
            <pc:sldMk cId="1332511638" sldId="263"/>
            <ac:spMk id="18" creationId="{0DB72212-2491-4F04-A835-BE5BB7AD6D08}"/>
          </ac:spMkLst>
        </pc:spChg>
        <pc:grpChg chg="add del mod">
          <ac:chgData name="ngod ali" userId="bfabe3cde01fd7ce" providerId="LiveId" clId="{C1449592-6F56-4765-8706-D858BF4A0310}" dt="2021-08-07T09:50:03.072" v="578" actId="21"/>
          <ac:grpSpMkLst>
            <pc:docMk/>
            <pc:sldMk cId="1332511638" sldId="263"/>
            <ac:grpSpMk id="2" creationId="{440EAF0B-1D3D-430E-A4D4-17EC4BF8FCC2}"/>
          </ac:grpSpMkLst>
        </pc:grpChg>
        <pc:grpChg chg="del mod">
          <ac:chgData name="ngod ali" userId="bfabe3cde01fd7ce" providerId="LiveId" clId="{C1449592-6F56-4765-8706-D858BF4A0310}" dt="2021-08-07T09:45:31.757" v="515" actId="478"/>
          <ac:grpSpMkLst>
            <pc:docMk/>
            <pc:sldMk cId="1332511638" sldId="263"/>
            <ac:grpSpMk id="5" creationId="{BDD81B79-51A7-45D4-83BB-F996E60F8208}"/>
          </ac:grpSpMkLst>
        </pc:grpChg>
        <pc:grpChg chg="add del mod">
          <ac:chgData name="ngod ali" userId="bfabe3cde01fd7ce" providerId="LiveId" clId="{C1449592-6F56-4765-8706-D858BF4A0310}" dt="2021-08-07T09:50:01.327" v="577" actId="478"/>
          <ac:grpSpMkLst>
            <pc:docMk/>
            <pc:sldMk cId="1332511638" sldId="263"/>
            <ac:grpSpMk id="7" creationId="{3BF8ECB3-C5A4-461A-841B-3964F864F93C}"/>
          </ac:grpSpMkLst>
        </pc:grpChg>
        <pc:grpChg chg="add del mod">
          <ac:chgData name="ngod ali" userId="bfabe3cde01fd7ce" providerId="LiveId" clId="{C1449592-6F56-4765-8706-D858BF4A0310}" dt="2021-08-07T09:49:46.282" v="569" actId="478"/>
          <ac:grpSpMkLst>
            <pc:docMk/>
            <pc:sldMk cId="1332511638" sldId="263"/>
            <ac:grpSpMk id="17" creationId="{053211B0-B5C1-4605-8C7C-E6F3942EBEEE}"/>
          </ac:grpSpMkLst>
        </pc:grpChg>
        <pc:grpChg chg="add mod">
          <ac:chgData name="ngod ali" userId="bfabe3cde01fd7ce" providerId="LiveId" clId="{C1449592-6F56-4765-8706-D858BF4A0310}" dt="2021-08-07T09:50:16.367" v="585" actId="1076"/>
          <ac:grpSpMkLst>
            <pc:docMk/>
            <pc:sldMk cId="1332511638" sldId="263"/>
            <ac:grpSpMk id="19" creationId="{09E7592A-E384-4BFE-9AE2-38EAECF94F32}"/>
          </ac:grpSpMkLst>
        </pc:grpChg>
        <pc:grpChg chg="add mod">
          <ac:chgData name="ngod ali" userId="bfabe3cde01fd7ce" providerId="LiveId" clId="{C1449592-6F56-4765-8706-D858BF4A0310}" dt="2021-08-07T09:50:16.367" v="585" actId="1076"/>
          <ac:grpSpMkLst>
            <pc:docMk/>
            <pc:sldMk cId="1332511638" sldId="263"/>
            <ac:grpSpMk id="22" creationId="{009CE9F9-C89B-4B1C-9720-A07692D18830}"/>
          </ac:grpSpMkLst>
        </pc:grpChg>
        <pc:picChg chg="add mod topLvl modCrop">
          <ac:chgData name="ngod ali" userId="bfabe3cde01fd7ce" providerId="LiveId" clId="{C1449592-6F56-4765-8706-D858BF4A0310}" dt="2021-08-07T09:50:16.367" v="585" actId="1076"/>
          <ac:picMkLst>
            <pc:docMk/>
            <pc:sldMk cId="1332511638" sldId="263"/>
            <ac:picMk id="4" creationId="{031F4073-4FBA-4379-8645-30D50DB5B998}"/>
          </ac:picMkLst>
        </pc:picChg>
        <pc:picChg chg="del mod">
          <ac:chgData name="ngod ali" userId="bfabe3cde01fd7ce" providerId="LiveId" clId="{C1449592-6F56-4765-8706-D858BF4A0310}" dt="2021-08-07T09:39:03.972" v="419" actId="21"/>
          <ac:picMkLst>
            <pc:docMk/>
            <pc:sldMk cId="1332511638" sldId="263"/>
            <ac:picMk id="9" creationId="{89C66BB6-E789-4728-B856-8B60C8C239AA}"/>
          </ac:picMkLst>
        </pc:picChg>
        <pc:picChg chg="add mod">
          <ac:chgData name="ngod ali" userId="bfabe3cde01fd7ce" providerId="LiveId" clId="{C1449592-6F56-4765-8706-D858BF4A0310}" dt="2021-08-07T09:48:51.510" v="553" actId="14100"/>
          <ac:picMkLst>
            <pc:docMk/>
            <pc:sldMk cId="1332511638" sldId="263"/>
            <ac:picMk id="11" creationId="{99128083-5DC7-4FDB-9224-80AD1A17745E}"/>
          </ac:picMkLst>
        </pc:picChg>
        <pc:picChg chg="add mod topLvl modCrop">
          <ac:chgData name="ngod ali" userId="bfabe3cde01fd7ce" providerId="LiveId" clId="{C1449592-6F56-4765-8706-D858BF4A0310}" dt="2021-08-07T09:50:23.239" v="589" actId="1076"/>
          <ac:picMkLst>
            <pc:docMk/>
            <pc:sldMk cId="1332511638" sldId="263"/>
            <ac:picMk id="15" creationId="{5A1AFBFA-8A0F-4602-AE49-7D821F94AB78}"/>
          </ac:picMkLst>
        </pc:picChg>
        <pc:picChg chg="add del mod modCrop">
          <ac:chgData name="ngod ali" userId="bfabe3cde01fd7ce" providerId="LiveId" clId="{C1449592-6F56-4765-8706-D858BF4A0310}" dt="2021-08-07T09:49:09.036" v="559" actId="21"/>
          <ac:picMkLst>
            <pc:docMk/>
            <pc:sldMk cId="1332511638" sldId="263"/>
            <ac:picMk id="20" creationId="{EC09B9E9-E41C-4231-9426-28D178BFE0E9}"/>
          </ac:picMkLst>
        </pc:picChg>
        <pc:picChg chg="add mod">
          <ac:chgData name="ngod ali" userId="bfabe3cde01fd7ce" providerId="LiveId" clId="{C1449592-6F56-4765-8706-D858BF4A0310}" dt="2021-08-07T09:50:21.790" v="588" actId="1076"/>
          <ac:picMkLst>
            <pc:docMk/>
            <pc:sldMk cId="1332511638" sldId="263"/>
            <ac:picMk id="21" creationId="{77F0F8A7-EE26-4F43-90A5-BA98C4A3AD89}"/>
          </ac:picMkLst>
        </pc:picChg>
        <pc:picChg chg="mod">
          <ac:chgData name="ngod ali" userId="bfabe3cde01fd7ce" providerId="LiveId" clId="{C1449592-6F56-4765-8706-D858BF4A0310}" dt="2021-08-07T09:50:16.367" v="585" actId="1076"/>
          <ac:picMkLst>
            <pc:docMk/>
            <pc:sldMk cId="1332511638" sldId="263"/>
            <ac:picMk id="23" creationId="{415A5A77-8249-4686-80D8-67B4C5CFD4E7}"/>
          </ac:picMkLst>
        </pc:picChg>
        <pc:picChg chg="mod">
          <ac:chgData name="ngod ali" userId="bfabe3cde01fd7ce" providerId="LiveId" clId="{C1449592-6F56-4765-8706-D858BF4A0310}" dt="2021-08-07T09:50:16.367" v="585" actId="1076"/>
          <ac:picMkLst>
            <pc:docMk/>
            <pc:sldMk cId="1332511638" sldId="263"/>
            <ac:picMk id="24" creationId="{C6260B0A-91FE-4F11-B716-514D964540FF}"/>
          </ac:picMkLst>
        </pc:picChg>
        <pc:picChg chg="add mod">
          <ac:chgData name="ngod ali" userId="bfabe3cde01fd7ce" providerId="LiveId" clId="{C1449592-6F56-4765-8706-D858BF4A0310}" dt="2021-08-07T09:48:51.510" v="553" actId="14100"/>
          <ac:picMkLst>
            <pc:docMk/>
            <pc:sldMk cId="1332511638" sldId="263"/>
            <ac:picMk id="3074" creationId="{365E960C-CE7B-4ADA-80C9-212C454A1518}"/>
          </ac:picMkLst>
        </pc:picChg>
        <pc:cxnChg chg="add del mod">
          <ac:chgData name="ngod ali" userId="bfabe3cde01fd7ce" providerId="LiveId" clId="{C1449592-6F56-4765-8706-D858BF4A0310}" dt="2021-08-07T09:31:20.042" v="318" actId="478"/>
          <ac:cxnSpMkLst>
            <pc:docMk/>
            <pc:sldMk cId="1332511638" sldId="263"/>
            <ac:cxnSpMk id="16" creationId="{A10350F6-6A5E-4BBD-B51A-BCB784D1CC04}"/>
          </ac:cxnSpMkLst>
        </pc:cxnChg>
      </pc:sldChg>
      <pc:sldChg chg="addSp delSp modSp ord">
        <pc:chgData name="ngod ali" userId="bfabe3cde01fd7ce" providerId="LiveId" clId="{C1449592-6F56-4765-8706-D858BF4A0310}" dt="2021-08-07T09:56:24.412" v="640" actId="1076"/>
        <pc:sldMkLst>
          <pc:docMk/>
          <pc:sldMk cId="2113060353" sldId="286"/>
        </pc:sldMkLst>
        <pc:picChg chg="add del mod">
          <ac:chgData name="ngod ali" userId="bfabe3cde01fd7ce" providerId="LiveId" clId="{C1449592-6F56-4765-8706-D858BF4A0310}" dt="2021-08-07T09:56:09.125" v="633" actId="21"/>
          <ac:picMkLst>
            <pc:docMk/>
            <pc:sldMk cId="2113060353" sldId="286"/>
            <ac:picMk id="6" creationId="{9BFC53A9-37B9-47B2-B0A8-33D72CF9FAB7}"/>
          </ac:picMkLst>
        </pc:picChg>
        <pc:picChg chg="add mod">
          <ac:chgData name="ngod ali" userId="bfabe3cde01fd7ce" providerId="LiveId" clId="{C1449592-6F56-4765-8706-D858BF4A0310}" dt="2021-08-07T09:56:24.412" v="640" actId="1076"/>
          <ac:picMkLst>
            <pc:docMk/>
            <pc:sldMk cId="2113060353" sldId="286"/>
            <ac:picMk id="7" creationId="{9F3AD491-2008-489A-94D9-1DC269ED5EBE}"/>
          </ac:picMkLst>
        </pc:picChg>
      </pc:sldChg>
      <pc:sldChg chg="modSp mod">
        <pc:chgData name="ngod ali" userId="bfabe3cde01fd7ce" providerId="LiveId" clId="{C1449592-6F56-4765-8706-D858BF4A0310}" dt="2021-08-07T09:20:20.358" v="2" actId="1076"/>
        <pc:sldMkLst>
          <pc:docMk/>
          <pc:sldMk cId="3448198322" sldId="301"/>
        </pc:sldMkLst>
        <pc:grpChg chg="mod">
          <ac:chgData name="ngod ali" userId="bfabe3cde01fd7ce" providerId="LiveId" clId="{C1449592-6F56-4765-8706-D858BF4A0310}" dt="2021-08-07T09:20:20.358" v="2" actId="1076"/>
          <ac:grpSpMkLst>
            <pc:docMk/>
            <pc:sldMk cId="3448198322" sldId="301"/>
            <ac:grpSpMk id="19" creationId="{8825EF59-D540-4094-8BB6-A419C4A9ABE3}"/>
          </ac:grpSpMkLst>
        </pc:grpChg>
      </pc:sldChg>
      <pc:sldChg chg="addSp modSp mod">
        <pc:chgData name="ngod ali" userId="bfabe3cde01fd7ce" providerId="LiveId" clId="{C1449592-6F56-4765-8706-D858BF4A0310}" dt="2021-08-07T13:01:44.687" v="1626" actId="1076"/>
        <pc:sldMkLst>
          <pc:docMk/>
          <pc:sldMk cId="3961046382" sldId="304"/>
        </pc:sldMkLst>
        <pc:spChg chg="mod">
          <ac:chgData name="ngod ali" userId="bfabe3cde01fd7ce" providerId="LiveId" clId="{C1449592-6F56-4765-8706-D858BF4A0310}" dt="2021-08-07T13:01:44.687" v="1626" actId="1076"/>
          <ac:spMkLst>
            <pc:docMk/>
            <pc:sldMk cId="3961046382" sldId="304"/>
            <ac:spMk id="10" creationId="{E20E8501-1C9B-4DA2-A282-77572C93E8D2}"/>
          </ac:spMkLst>
        </pc:spChg>
        <pc:picChg chg="add mod">
          <ac:chgData name="ngod ali" userId="bfabe3cde01fd7ce" providerId="LiveId" clId="{C1449592-6F56-4765-8706-D858BF4A0310}" dt="2021-08-07T10:42:39.997" v="1605" actId="1076"/>
          <ac:picMkLst>
            <pc:docMk/>
            <pc:sldMk cId="3961046382" sldId="304"/>
            <ac:picMk id="8194" creationId="{8F416F2A-6D01-432E-B94D-9FC7516E8B47}"/>
          </ac:picMkLst>
        </pc:picChg>
      </pc:sldChg>
      <pc:sldChg chg="addSp delSp modSp mod">
        <pc:chgData name="ngod ali" userId="bfabe3cde01fd7ce" providerId="LiveId" clId="{C1449592-6F56-4765-8706-D858BF4A0310}" dt="2021-08-07T10:34:57.667" v="1515" actId="1076"/>
        <pc:sldMkLst>
          <pc:docMk/>
          <pc:sldMk cId="1683551281" sldId="306"/>
        </pc:sldMkLst>
        <pc:spChg chg="add mod">
          <ac:chgData name="ngod ali" userId="bfabe3cde01fd7ce" providerId="LiveId" clId="{C1449592-6F56-4765-8706-D858BF4A0310}" dt="2021-08-07T10:34:20.440" v="1505" actId="1076"/>
          <ac:spMkLst>
            <pc:docMk/>
            <pc:sldMk cId="1683551281" sldId="306"/>
            <ac:spMk id="6" creationId="{F7BEFC26-05F4-434C-A0E7-B24F272D80AB}"/>
          </ac:spMkLst>
        </pc:spChg>
        <pc:picChg chg="add del mod">
          <ac:chgData name="ngod ali" userId="bfabe3cde01fd7ce" providerId="LiveId" clId="{C1449592-6F56-4765-8706-D858BF4A0310}" dt="2021-08-07T10:32:17.046" v="1367" actId="478"/>
          <ac:picMkLst>
            <pc:docMk/>
            <pc:sldMk cId="1683551281" sldId="306"/>
            <ac:picMk id="3" creationId="{BBA731AE-91E0-4167-956E-EA1A3A2067CD}"/>
          </ac:picMkLst>
        </pc:picChg>
        <pc:picChg chg="add del mod modCrop">
          <ac:chgData name="ngod ali" userId="bfabe3cde01fd7ce" providerId="LiveId" clId="{C1449592-6F56-4765-8706-D858BF4A0310}" dt="2021-08-07T10:34:02.685" v="1497" actId="478"/>
          <ac:picMkLst>
            <pc:docMk/>
            <pc:sldMk cId="1683551281" sldId="306"/>
            <ac:picMk id="4" creationId="{E8CBF4F8-580D-408D-9925-ECA92DFBDC39}"/>
          </ac:picMkLst>
        </pc:picChg>
        <pc:picChg chg="add mod">
          <ac:chgData name="ngod ali" userId="bfabe3cde01fd7ce" providerId="LiveId" clId="{C1449592-6F56-4765-8706-D858BF4A0310}" dt="2021-08-07T10:34:57.667" v="1515" actId="1076"/>
          <ac:picMkLst>
            <pc:docMk/>
            <pc:sldMk cId="1683551281" sldId="306"/>
            <ac:picMk id="7" creationId="{59CCAB0A-172D-4199-9211-15B030C20595}"/>
          </ac:picMkLst>
        </pc:picChg>
        <pc:picChg chg="del mod">
          <ac:chgData name="ngod ali" userId="bfabe3cde01fd7ce" providerId="LiveId" clId="{C1449592-6F56-4765-8706-D858BF4A0310}" dt="2021-08-07T10:34:22.659" v="1507" actId="21"/>
          <ac:picMkLst>
            <pc:docMk/>
            <pc:sldMk cId="1683551281" sldId="306"/>
            <ac:picMk id="1028" creationId="{504D18F2-2510-4E32-A710-275C51524377}"/>
          </ac:picMkLst>
        </pc:picChg>
      </pc:sldChg>
      <pc:sldChg chg="addSp delSp modSp mod setBg setClrOvrMap">
        <pc:chgData name="ngod ali" userId="bfabe3cde01fd7ce" providerId="LiveId" clId="{C1449592-6F56-4765-8706-D858BF4A0310}" dt="2021-08-07T10:04:28.477" v="1084" actId="1076"/>
        <pc:sldMkLst>
          <pc:docMk/>
          <pc:sldMk cId="3370955125" sldId="338"/>
        </pc:sldMkLst>
        <pc:spChg chg="add del mod">
          <ac:chgData name="ngod ali" userId="bfabe3cde01fd7ce" providerId="LiveId" clId="{C1449592-6F56-4765-8706-D858BF4A0310}" dt="2021-08-07T09:57:54.464" v="657" actId="21"/>
          <ac:spMkLst>
            <pc:docMk/>
            <pc:sldMk cId="3370955125" sldId="338"/>
            <ac:spMk id="2" creationId="{BE874949-F6D6-47ED-9DAF-3BEB21FE7CD1}"/>
          </ac:spMkLst>
        </pc:spChg>
        <pc:spChg chg="add del mod ord">
          <ac:chgData name="ngod ali" userId="bfabe3cde01fd7ce" providerId="LiveId" clId="{C1449592-6F56-4765-8706-D858BF4A0310}" dt="2021-08-07T10:03:14.093" v="1039" actId="478"/>
          <ac:spMkLst>
            <pc:docMk/>
            <pc:sldMk cId="3370955125" sldId="338"/>
            <ac:spMk id="4" creationId="{EC137290-F858-448F-BEC4-20CB5CE3CD1C}"/>
          </ac:spMkLst>
        </pc:spChg>
        <pc:spChg chg="add mod">
          <ac:chgData name="ngod ali" userId="bfabe3cde01fd7ce" providerId="LiveId" clId="{C1449592-6F56-4765-8706-D858BF4A0310}" dt="2021-08-07T10:04:28.477" v="1084" actId="1076"/>
          <ac:spMkLst>
            <pc:docMk/>
            <pc:sldMk cId="3370955125" sldId="338"/>
            <ac:spMk id="7" creationId="{835A6AAA-E529-4C79-B829-7D273734F93F}"/>
          </ac:spMkLst>
        </pc:spChg>
        <pc:spChg chg="add">
          <ac:chgData name="ngod ali" userId="bfabe3cde01fd7ce" providerId="LiveId" clId="{C1449592-6F56-4765-8706-D858BF4A0310}" dt="2021-08-07T10:03:11.841" v="1038" actId="26606"/>
          <ac:spMkLst>
            <pc:docMk/>
            <pc:sldMk cId="3370955125" sldId="338"/>
            <ac:spMk id="10" creationId="{357DD0D3-F869-46D0-944C-6EC60E19E351}"/>
          </ac:spMkLst>
        </pc:spChg>
        <pc:picChg chg="add del mod">
          <ac:chgData name="ngod ali" userId="bfabe3cde01fd7ce" providerId="LiveId" clId="{C1449592-6F56-4765-8706-D858BF4A0310}" dt="2021-08-07T10:02:34.895" v="1033" actId="21"/>
          <ac:picMkLst>
            <pc:docMk/>
            <pc:sldMk cId="3370955125" sldId="338"/>
            <ac:picMk id="3" creationId="{AA262B91-218C-4A72-ADC5-8D020C4307E2}"/>
          </ac:picMkLst>
        </pc:picChg>
        <pc:picChg chg="add mod">
          <ac:chgData name="ngod ali" userId="bfabe3cde01fd7ce" providerId="LiveId" clId="{C1449592-6F56-4765-8706-D858BF4A0310}" dt="2021-08-07T10:03:11.841" v="1038" actId="26606"/>
          <ac:picMkLst>
            <pc:docMk/>
            <pc:sldMk cId="3370955125" sldId="338"/>
            <ac:picMk id="5" creationId="{6065DCD4-AB8A-476B-ABD2-2CBCEA3315DA}"/>
          </ac:picMkLst>
        </pc:picChg>
      </pc:sldChg>
      <pc:sldChg chg="addSp delSp modSp mod">
        <pc:chgData name="ngod ali" userId="bfabe3cde01fd7ce" providerId="LiveId" clId="{C1449592-6F56-4765-8706-D858BF4A0310}" dt="2021-08-07T13:16:00.984" v="2057" actId="207"/>
        <pc:sldMkLst>
          <pc:docMk/>
          <pc:sldMk cId="3184353815" sldId="342"/>
        </pc:sldMkLst>
        <pc:spChg chg="add mod">
          <ac:chgData name="ngod ali" userId="bfabe3cde01fd7ce" providerId="LiveId" clId="{C1449592-6F56-4765-8706-D858BF4A0310}" dt="2021-08-07T13:02:31.211" v="1641" actId="1076"/>
          <ac:spMkLst>
            <pc:docMk/>
            <pc:sldMk cId="3184353815" sldId="342"/>
            <ac:spMk id="5" creationId="{EAFE1E75-BE02-4858-9FB1-FAE42827B220}"/>
          </ac:spMkLst>
        </pc:spChg>
        <pc:spChg chg="add mod">
          <ac:chgData name="ngod ali" userId="bfabe3cde01fd7ce" providerId="LiveId" clId="{C1449592-6F56-4765-8706-D858BF4A0310}" dt="2021-08-07T13:11:41.039" v="1806" actId="1076"/>
          <ac:spMkLst>
            <pc:docMk/>
            <pc:sldMk cId="3184353815" sldId="342"/>
            <ac:spMk id="6" creationId="{DF60F1D2-8192-49E9-A2B9-675157E9E60D}"/>
          </ac:spMkLst>
        </pc:spChg>
        <pc:spChg chg="add del mod">
          <ac:chgData name="ngod ali" userId="bfabe3cde01fd7ce" providerId="LiveId" clId="{C1449592-6F56-4765-8706-D858BF4A0310}" dt="2021-08-07T13:15:45.902" v="2051" actId="478"/>
          <ac:spMkLst>
            <pc:docMk/>
            <pc:sldMk cId="3184353815" sldId="342"/>
            <ac:spMk id="7" creationId="{CEAD1D34-5A0E-46F6-B940-43F3A5418C48}"/>
          </ac:spMkLst>
        </pc:spChg>
        <pc:spChg chg="add mod">
          <ac:chgData name="ngod ali" userId="bfabe3cde01fd7ce" providerId="LiveId" clId="{C1449592-6F56-4765-8706-D858BF4A0310}" dt="2021-08-07T13:16:00.984" v="2057" actId="207"/>
          <ac:spMkLst>
            <pc:docMk/>
            <pc:sldMk cId="3184353815" sldId="342"/>
            <ac:spMk id="8" creationId="{730E87CD-E1D8-4201-99C3-15D78AADCE9C}"/>
          </ac:spMkLst>
        </pc:spChg>
        <pc:picChg chg="add del mod modCrop">
          <ac:chgData name="ngod ali" userId="bfabe3cde01fd7ce" providerId="LiveId" clId="{C1449592-6F56-4765-8706-D858BF4A0310}" dt="2021-08-07T13:13:42.102" v="2031" actId="478"/>
          <ac:picMkLst>
            <pc:docMk/>
            <pc:sldMk cId="3184353815" sldId="342"/>
            <ac:picMk id="3" creationId="{689D3A74-8E23-4F65-A24B-FB850E786E60}"/>
          </ac:picMkLst>
        </pc:picChg>
        <pc:picChg chg="add mod">
          <ac:chgData name="ngod ali" userId="bfabe3cde01fd7ce" providerId="LiveId" clId="{C1449592-6F56-4765-8706-D858BF4A0310}" dt="2021-08-07T13:03:34.543" v="1718" actId="1076"/>
          <ac:picMkLst>
            <pc:docMk/>
            <pc:sldMk cId="3184353815" sldId="342"/>
            <ac:picMk id="15362" creationId="{1AF9702B-44A3-4D60-8ACF-8E90B8CB0B1B}"/>
          </ac:picMkLst>
        </pc:picChg>
        <pc:picChg chg="add mod">
          <ac:chgData name="ngod ali" userId="bfabe3cde01fd7ce" providerId="LiveId" clId="{C1449592-6F56-4765-8706-D858BF4A0310}" dt="2021-08-07T13:15:52.587" v="2055" actId="1076"/>
          <ac:picMkLst>
            <pc:docMk/>
            <pc:sldMk cId="3184353815" sldId="342"/>
            <ac:picMk id="15364" creationId="{A6EAEE23-E530-404D-B443-DE09665E7DA2}"/>
          </ac:picMkLst>
        </pc:picChg>
      </pc:sldChg>
      <pc:sldChg chg="addSp delSp modSp mod">
        <pc:chgData name="ngod ali" userId="bfabe3cde01fd7ce" providerId="LiveId" clId="{C1449592-6F56-4765-8706-D858BF4A0310}" dt="2021-08-07T09:45:20.568" v="513" actId="1076"/>
        <pc:sldMkLst>
          <pc:docMk/>
          <pc:sldMk cId="659790519" sldId="343"/>
        </pc:sldMkLst>
        <pc:grpChg chg="add mod">
          <ac:chgData name="ngod ali" userId="bfabe3cde01fd7ce" providerId="LiveId" clId="{C1449592-6F56-4765-8706-D858BF4A0310}" dt="2021-08-07T09:43:42.158" v="486" actId="14100"/>
          <ac:grpSpMkLst>
            <pc:docMk/>
            <pc:sldMk cId="659790519" sldId="343"/>
            <ac:grpSpMk id="2" creationId="{C3E45ADC-DA12-454E-AA98-8AAB6EB1F77C}"/>
          </ac:grpSpMkLst>
        </pc:grpChg>
        <pc:picChg chg="del mod modCrop">
          <ac:chgData name="ngod ali" userId="bfabe3cde01fd7ce" providerId="LiveId" clId="{C1449592-6F56-4765-8706-D858BF4A0310}" dt="2021-08-07T09:43:00.188" v="474" actId="478"/>
          <ac:picMkLst>
            <pc:docMk/>
            <pc:sldMk cId="659790519" sldId="343"/>
            <ac:picMk id="3" creationId="{7A979B95-2F25-48C4-8F0D-96D30FF32CDD}"/>
          </ac:picMkLst>
        </pc:picChg>
        <pc:picChg chg="add del mod modCrop">
          <ac:chgData name="ngod ali" userId="bfabe3cde01fd7ce" providerId="LiveId" clId="{C1449592-6F56-4765-8706-D858BF4A0310}" dt="2021-08-07T09:39:36.029" v="430" actId="21"/>
          <ac:picMkLst>
            <pc:docMk/>
            <pc:sldMk cId="659790519" sldId="343"/>
            <ac:picMk id="4" creationId="{A31473E4-031B-4690-8D49-8A65EDFF87E1}"/>
          </ac:picMkLst>
        </pc:picChg>
        <pc:picChg chg="add mod">
          <ac:chgData name="ngod ali" userId="bfabe3cde01fd7ce" providerId="LiveId" clId="{C1449592-6F56-4765-8706-D858BF4A0310}" dt="2021-08-07T09:43:42.158" v="486" actId="14100"/>
          <ac:picMkLst>
            <pc:docMk/>
            <pc:sldMk cId="659790519" sldId="343"/>
            <ac:picMk id="5" creationId="{FE4430E1-9A5C-477C-9606-6B9E30635371}"/>
          </ac:picMkLst>
        </pc:picChg>
        <pc:picChg chg="add mod">
          <ac:chgData name="ngod ali" userId="bfabe3cde01fd7ce" providerId="LiveId" clId="{C1449592-6F56-4765-8706-D858BF4A0310}" dt="2021-08-07T09:44:24.155" v="500" actId="1440"/>
          <ac:picMkLst>
            <pc:docMk/>
            <pc:sldMk cId="659790519" sldId="343"/>
            <ac:picMk id="6" creationId="{F6CF8428-C4A2-4DA9-9D89-D98844B7F14B}"/>
          </ac:picMkLst>
        </pc:picChg>
        <pc:picChg chg="add mod modCrop">
          <ac:chgData name="ngod ali" userId="bfabe3cde01fd7ce" providerId="LiveId" clId="{C1449592-6F56-4765-8706-D858BF4A0310}" dt="2021-08-07T09:45:20.568" v="513" actId="1076"/>
          <ac:picMkLst>
            <pc:docMk/>
            <pc:sldMk cId="659790519" sldId="343"/>
            <ac:picMk id="8" creationId="{4FED8A08-6211-42BE-8E4D-FCAADB6878D1}"/>
          </ac:picMkLst>
        </pc:picChg>
      </pc:sldChg>
      <pc:sldChg chg="addSp delSp modSp mod">
        <pc:chgData name="ngod ali" userId="bfabe3cde01fd7ce" providerId="LiveId" clId="{C1449592-6F56-4765-8706-D858BF4A0310}" dt="2021-08-07T09:45:24.411" v="514" actId="1076"/>
        <pc:sldMkLst>
          <pc:docMk/>
          <pc:sldMk cId="3062407910" sldId="344"/>
        </pc:sldMkLst>
        <pc:spChg chg="mod">
          <ac:chgData name="ngod ali" userId="bfabe3cde01fd7ce" providerId="LiveId" clId="{C1449592-6F56-4765-8706-D858BF4A0310}" dt="2021-08-07T09:40:59.069" v="458" actId="1076"/>
          <ac:spMkLst>
            <pc:docMk/>
            <pc:sldMk cId="3062407910" sldId="344"/>
            <ac:spMk id="5" creationId="{BAD0C489-EE92-40AE-B329-A5608F69265B}"/>
          </ac:spMkLst>
        </pc:spChg>
        <pc:grpChg chg="add mod">
          <ac:chgData name="ngod ali" userId="bfabe3cde01fd7ce" providerId="LiveId" clId="{C1449592-6F56-4765-8706-D858BF4A0310}" dt="2021-08-07T09:44:50.649" v="505" actId="14100"/>
          <ac:grpSpMkLst>
            <pc:docMk/>
            <pc:sldMk cId="3062407910" sldId="344"/>
            <ac:grpSpMk id="2" creationId="{20EBE3B4-6B47-4679-B7B8-D31DAAD1E452}"/>
          </ac:grpSpMkLst>
        </pc:grpChg>
        <pc:grpChg chg="del mod topLvl">
          <ac:chgData name="ngod ali" userId="bfabe3cde01fd7ce" providerId="LiveId" clId="{C1449592-6F56-4765-8706-D858BF4A0310}" dt="2021-08-07T09:41:23.367" v="462" actId="478"/>
          <ac:grpSpMkLst>
            <pc:docMk/>
            <pc:sldMk cId="3062407910" sldId="344"/>
            <ac:grpSpMk id="6" creationId="{0561226B-2272-4F81-B964-DDE9F09FE7C7}"/>
          </ac:grpSpMkLst>
        </pc:grpChg>
        <pc:grpChg chg="del mod">
          <ac:chgData name="ngod ali" userId="bfabe3cde01fd7ce" providerId="LiveId" clId="{C1449592-6F56-4765-8706-D858BF4A0310}" dt="2021-08-07T09:40:06.357" v="440" actId="21"/>
          <ac:grpSpMkLst>
            <pc:docMk/>
            <pc:sldMk cId="3062407910" sldId="344"/>
            <ac:grpSpMk id="7" creationId="{D058DFB5-34DD-4B24-9AE6-DC729D898E19}"/>
          </ac:grpSpMkLst>
        </pc:grpChg>
        <pc:picChg chg="mod">
          <ac:chgData name="ngod ali" userId="bfabe3cde01fd7ce" providerId="LiveId" clId="{C1449592-6F56-4765-8706-D858BF4A0310}" dt="2021-08-07T09:40:55.957" v="457" actId="1076"/>
          <ac:picMkLst>
            <pc:docMk/>
            <pc:sldMk cId="3062407910" sldId="344"/>
            <ac:picMk id="3" creationId="{F75480D2-5571-424E-8D0C-2B1FAC1D81D5}"/>
          </ac:picMkLst>
        </pc:picChg>
        <pc:picChg chg="del topLvl">
          <ac:chgData name="ngod ali" userId="bfabe3cde01fd7ce" providerId="LiveId" clId="{C1449592-6F56-4765-8706-D858BF4A0310}" dt="2021-08-07T09:40:06.357" v="440" actId="21"/>
          <ac:picMkLst>
            <pc:docMk/>
            <pc:sldMk cId="3062407910" sldId="344"/>
            <ac:picMk id="4" creationId="{7B43EB4F-DD3E-4BE2-BBDD-675AC0415DD2}"/>
          </ac:picMkLst>
        </pc:picChg>
        <pc:picChg chg="add mod">
          <ac:chgData name="ngod ali" userId="bfabe3cde01fd7ce" providerId="LiveId" clId="{C1449592-6F56-4765-8706-D858BF4A0310}" dt="2021-08-07T09:44:50.649" v="505" actId="14100"/>
          <ac:picMkLst>
            <pc:docMk/>
            <pc:sldMk cId="3062407910" sldId="344"/>
            <ac:picMk id="8" creationId="{5A95C9A3-8DD5-47F1-B8E2-71168926458E}"/>
          </ac:picMkLst>
        </pc:picChg>
        <pc:picChg chg="add mod modCrop">
          <ac:chgData name="ngod ali" userId="bfabe3cde01fd7ce" providerId="LiveId" clId="{C1449592-6F56-4765-8706-D858BF4A0310}" dt="2021-08-07T09:44:52.265" v="506" actId="1076"/>
          <ac:picMkLst>
            <pc:docMk/>
            <pc:sldMk cId="3062407910" sldId="344"/>
            <ac:picMk id="9" creationId="{FA0784EF-1090-4AA1-A66A-79574D83BF6B}"/>
          </ac:picMkLst>
        </pc:picChg>
        <pc:picChg chg="add mod modCrop">
          <ac:chgData name="ngod ali" userId="bfabe3cde01fd7ce" providerId="LiveId" clId="{C1449592-6F56-4765-8706-D858BF4A0310}" dt="2021-08-07T09:45:24.411" v="514" actId="1076"/>
          <ac:picMkLst>
            <pc:docMk/>
            <pc:sldMk cId="3062407910" sldId="344"/>
            <ac:picMk id="11" creationId="{2DC63C04-F388-4B40-AE32-D115740630A4}"/>
          </ac:picMkLst>
        </pc:picChg>
      </pc:sldChg>
      <pc:sldChg chg="addSp delSp modSp mod setBg setClrOvrMap">
        <pc:chgData name="ngod ali" userId="bfabe3cde01fd7ce" providerId="LiveId" clId="{C1449592-6F56-4765-8706-D858BF4A0310}" dt="2021-08-07T10:07:43.610" v="1138" actId="207"/>
        <pc:sldMkLst>
          <pc:docMk/>
          <pc:sldMk cId="816373767" sldId="345"/>
        </pc:sldMkLst>
        <pc:spChg chg="add mod">
          <ac:chgData name="ngod ali" userId="bfabe3cde01fd7ce" providerId="LiveId" clId="{C1449592-6F56-4765-8706-D858BF4A0310}" dt="2021-08-07T10:07:43.610" v="1138" actId="207"/>
          <ac:spMkLst>
            <pc:docMk/>
            <pc:sldMk cId="816373767" sldId="345"/>
            <ac:spMk id="9" creationId="{BCC0F0D2-593D-47D7-8700-A6F604BBCA55}"/>
          </ac:spMkLst>
        </pc:spChg>
        <pc:spChg chg="add del mod">
          <ac:chgData name="ngod ali" userId="bfabe3cde01fd7ce" providerId="LiveId" clId="{C1449592-6F56-4765-8706-D858BF4A0310}" dt="2021-08-07T10:05:03.686" v="1097" actId="478"/>
          <ac:spMkLst>
            <pc:docMk/>
            <pc:sldMk cId="816373767" sldId="345"/>
            <ac:spMk id="10" creationId="{68D75A42-E4AD-4940-9298-99A2D11C3DA4}"/>
          </ac:spMkLst>
        </pc:spChg>
        <pc:spChg chg="add del mod">
          <ac:chgData name="ngod ali" userId="bfabe3cde01fd7ce" providerId="LiveId" clId="{C1449592-6F56-4765-8706-D858BF4A0310}" dt="2021-08-07T10:02:11.425" v="1025" actId="21"/>
          <ac:spMkLst>
            <pc:docMk/>
            <pc:sldMk cId="816373767" sldId="345"/>
            <ac:spMk id="11" creationId="{F2508FDE-DAC5-4013-86A4-CB19AB772800}"/>
          </ac:spMkLst>
        </pc:spChg>
        <pc:spChg chg="add mod">
          <ac:chgData name="ngod ali" userId="bfabe3cde01fd7ce" providerId="LiveId" clId="{C1449592-6F56-4765-8706-D858BF4A0310}" dt="2021-08-07T10:04:47.925" v="1092" actId="571"/>
          <ac:spMkLst>
            <pc:docMk/>
            <pc:sldMk cId="816373767" sldId="345"/>
            <ac:spMk id="13" creationId="{8A86C213-6E18-4272-835B-F7420E6C4D43}"/>
          </ac:spMkLst>
        </pc:spChg>
        <pc:spChg chg="add mod">
          <ac:chgData name="ngod ali" userId="bfabe3cde01fd7ce" providerId="LiveId" clId="{C1449592-6F56-4765-8706-D858BF4A0310}" dt="2021-08-07T10:04:47.925" v="1092" actId="571"/>
          <ac:spMkLst>
            <pc:docMk/>
            <pc:sldMk cId="816373767" sldId="345"/>
            <ac:spMk id="14" creationId="{5794DDEE-B196-4E27-9EF4-59F739546929}"/>
          </ac:spMkLst>
        </pc:spChg>
        <pc:spChg chg="add del mod">
          <ac:chgData name="ngod ali" userId="bfabe3cde01fd7ce" providerId="LiveId" clId="{C1449592-6F56-4765-8706-D858BF4A0310}" dt="2021-08-07T10:06:45.573" v="1127" actId="478"/>
          <ac:spMkLst>
            <pc:docMk/>
            <pc:sldMk cId="816373767" sldId="345"/>
            <ac:spMk id="18" creationId="{F948ADBE-0B83-46C3-A468-FD16DD6C58C8}"/>
          </ac:spMkLst>
        </pc:spChg>
        <pc:spChg chg="add del">
          <ac:chgData name="ngod ali" userId="bfabe3cde01fd7ce" providerId="LiveId" clId="{C1449592-6F56-4765-8706-D858BF4A0310}" dt="2021-08-07T10:06:43.494" v="1126" actId="26606"/>
          <ac:spMkLst>
            <pc:docMk/>
            <pc:sldMk cId="816373767" sldId="345"/>
            <ac:spMk id="20" creationId="{91F32EBA-ED97-466E-8CFA-8382584155D0}"/>
          </ac:spMkLst>
        </pc:spChg>
        <pc:spChg chg="add del">
          <ac:chgData name="ngod ali" userId="bfabe3cde01fd7ce" providerId="LiveId" clId="{C1449592-6F56-4765-8706-D858BF4A0310}" dt="2021-08-07T10:06:43.494" v="1126" actId="26606"/>
          <ac:spMkLst>
            <pc:docMk/>
            <pc:sldMk cId="816373767" sldId="345"/>
            <ac:spMk id="22" creationId="{62A38935-BB53-4DF7-A56E-48DD25B685D7}"/>
          </ac:spMkLst>
        </pc:spChg>
        <pc:spChg chg="add mod">
          <ac:chgData name="ngod ali" userId="bfabe3cde01fd7ce" providerId="LiveId" clId="{C1449592-6F56-4765-8706-D858BF4A0310}" dt="2021-08-07T10:07:37.484" v="1136" actId="207"/>
          <ac:spMkLst>
            <pc:docMk/>
            <pc:sldMk cId="816373767" sldId="345"/>
            <ac:spMk id="23" creationId="{06990FC4-46BA-42F7-A243-B6FF67A4B7F1}"/>
          </ac:spMkLst>
        </pc:spChg>
        <pc:spChg chg="add">
          <ac:chgData name="ngod ali" userId="bfabe3cde01fd7ce" providerId="LiveId" clId="{C1449592-6F56-4765-8706-D858BF4A0310}" dt="2021-08-07T10:06:43.494" v="1126" actId="26606"/>
          <ac:spMkLst>
            <pc:docMk/>
            <pc:sldMk cId="816373767" sldId="345"/>
            <ac:spMk id="24" creationId="{CF62D2A7-8207-488C-9F46-316BA81A16C8}"/>
          </ac:spMkLst>
        </pc:spChg>
        <pc:spChg chg="add del">
          <ac:chgData name="ngod ali" userId="bfabe3cde01fd7ce" providerId="LiveId" clId="{C1449592-6F56-4765-8706-D858BF4A0310}" dt="2021-08-07T10:06:38.774" v="1125" actId="26606"/>
          <ac:spMkLst>
            <pc:docMk/>
            <pc:sldMk cId="816373767" sldId="345"/>
            <ac:spMk id="27" creationId="{CF62D2A7-8207-488C-9F46-316BA81A16C8}"/>
          </ac:spMkLst>
        </pc:spChg>
        <pc:picChg chg="add del mod modCrop">
          <ac:chgData name="ngod ali" userId="bfabe3cde01fd7ce" providerId="LiveId" clId="{C1449592-6F56-4765-8706-D858BF4A0310}" dt="2021-08-07T10:01:52.651" v="1019" actId="478"/>
          <ac:picMkLst>
            <pc:docMk/>
            <pc:sldMk cId="816373767" sldId="345"/>
            <ac:picMk id="3" creationId="{EA3EE395-E483-4DA6-8015-03CAE8E5F014}"/>
          </ac:picMkLst>
        </pc:picChg>
        <pc:picChg chg="add del mod">
          <ac:chgData name="ngod ali" userId="bfabe3cde01fd7ce" providerId="LiveId" clId="{C1449592-6F56-4765-8706-D858BF4A0310}" dt="2021-08-07T10:04:33.963" v="1086" actId="21"/>
          <ac:picMkLst>
            <pc:docMk/>
            <pc:sldMk cId="816373767" sldId="345"/>
            <ac:picMk id="6" creationId="{ED0DA775-921A-4699-B220-DB2AE9B660A4}"/>
          </ac:picMkLst>
        </pc:picChg>
        <pc:picChg chg="add del mod">
          <ac:chgData name="ngod ali" userId="bfabe3cde01fd7ce" providerId="LiveId" clId="{C1449592-6F56-4765-8706-D858BF4A0310}" dt="2021-08-07T10:04:51.611" v="1093" actId="21"/>
          <ac:picMkLst>
            <pc:docMk/>
            <pc:sldMk cId="816373767" sldId="345"/>
            <ac:picMk id="12" creationId="{4C45569A-7D2C-4A05-9B40-EB148E36B098}"/>
          </ac:picMkLst>
        </pc:picChg>
        <pc:picChg chg="add del mod">
          <ac:chgData name="ngod ali" userId="bfabe3cde01fd7ce" providerId="LiveId" clId="{C1449592-6F56-4765-8706-D858BF4A0310}" dt="2021-08-07T10:06:06.236" v="1122" actId="21"/>
          <ac:picMkLst>
            <pc:docMk/>
            <pc:sldMk cId="816373767" sldId="345"/>
            <ac:picMk id="15" creationId="{76C97CA4-8F8A-4FB0-8FE0-7736D4842D00}"/>
          </ac:picMkLst>
        </pc:picChg>
        <pc:picChg chg="add mod">
          <ac:chgData name="ngod ali" userId="bfabe3cde01fd7ce" providerId="LiveId" clId="{C1449592-6F56-4765-8706-D858BF4A0310}" dt="2021-08-07T10:06:43.494" v="1126" actId="26606"/>
          <ac:picMkLst>
            <pc:docMk/>
            <pc:sldMk cId="816373767" sldId="345"/>
            <ac:picMk id="19" creationId="{2DBC4277-2160-4BA5-9132-72A2934811B8}"/>
          </ac:picMkLst>
        </pc:picChg>
        <pc:picChg chg="add del mod">
          <ac:chgData name="ngod ali" userId="bfabe3cde01fd7ce" providerId="LiveId" clId="{C1449592-6F56-4765-8706-D858BF4A0310}" dt="2021-08-07T10:02:11.425" v="1025" actId="21"/>
          <ac:picMkLst>
            <pc:docMk/>
            <pc:sldMk cId="816373767" sldId="345"/>
            <ac:picMk id="4098" creationId="{BC89693F-CED7-47F8-9D72-023326CCE405}"/>
          </ac:picMkLst>
        </pc:picChg>
        <pc:picChg chg="add del mod">
          <ac:chgData name="ngod ali" userId="bfabe3cde01fd7ce" providerId="LiveId" clId="{C1449592-6F56-4765-8706-D858BF4A0310}" dt="2021-08-07T09:53:05.771" v="598" actId="21"/>
          <ac:picMkLst>
            <pc:docMk/>
            <pc:sldMk cId="816373767" sldId="345"/>
            <ac:picMk id="4100" creationId="{2610BB69-7586-45E6-8A9D-E736DDAEACB5}"/>
          </ac:picMkLst>
        </pc:picChg>
        <pc:picChg chg="add del mod">
          <ac:chgData name="ngod ali" userId="bfabe3cde01fd7ce" providerId="LiveId" clId="{C1449592-6F56-4765-8706-D858BF4A0310}" dt="2021-08-07T09:55:37.309" v="628" actId="478"/>
          <ac:picMkLst>
            <pc:docMk/>
            <pc:sldMk cId="816373767" sldId="345"/>
            <ac:picMk id="4102" creationId="{49B04D78-778D-4E2C-A272-1C8F7EE2621E}"/>
          </ac:picMkLst>
        </pc:picChg>
        <pc:picChg chg="add del mod">
          <ac:chgData name="ngod ali" userId="bfabe3cde01fd7ce" providerId="LiveId" clId="{C1449592-6F56-4765-8706-D858BF4A0310}" dt="2021-08-07T09:56:04.381" v="631" actId="21"/>
          <ac:picMkLst>
            <pc:docMk/>
            <pc:sldMk cId="816373767" sldId="345"/>
            <ac:picMk id="4104" creationId="{29C42AB0-7241-474C-95BA-8181C1EB50DB}"/>
          </ac:picMkLst>
        </pc:picChg>
      </pc:sldChg>
      <pc:sldChg chg="addSp delSp modSp add mod ord">
        <pc:chgData name="ngod ali" userId="bfabe3cde01fd7ce" providerId="LiveId" clId="{C1449592-6F56-4765-8706-D858BF4A0310}" dt="2021-08-07T10:31:29.321" v="1363" actId="404"/>
        <pc:sldMkLst>
          <pc:docMk/>
          <pc:sldMk cId="924330203" sldId="346"/>
        </pc:sldMkLst>
        <pc:spChg chg="mod">
          <ac:chgData name="ngod ali" userId="bfabe3cde01fd7ce" providerId="LiveId" clId="{C1449592-6F56-4765-8706-D858BF4A0310}" dt="2021-08-07T09:25:05.141" v="150" actId="1076"/>
          <ac:spMkLst>
            <pc:docMk/>
            <pc:sldMk cId="924330203" sldId="346"/>
            <ac:spMk id="10" creationId="{EA8D276B-B875-483C-8739-26E8825322C7}"/>
          </ac:spMkLst>
        </pc:spChg>
        <pc:spChg chg="add mod">
          <ac:chgData name="ngod ali" userId="bfabe3cde01fd7ce" providerId="LiveId" clId="{C1449592-6F56-4765-8706-D858BF4A0310}" dt="2021-08-07T10:31:29.321" v="1363" actId="404"/>
          <ac:spMkLst>
            <pc:docMk/>
            <pc:sldMk cId="924330203" sldId="346"/>
            <ac:spMk id="11" creationId="{A98482A3-8BCD-4454-A0C3-391EB2378839}"/>
          </ac:spMkLst>
        </pc:spChg>
        <pc:spChg chg="mod">
          <ac:chgData name="ngod ali" userId="bfabe3cde01fd7ce" providerId="LiveId" clId="{C1449592-6F56-4765-8706-D858BF4A0310}" dt="2021-08-07T09:21:59.396" v="15" actId="1076"/>
          <ac:spMkLst>
            <pc:docMk/>
            <pc:sldMk cId="924330203" sldId="346"/>
            <ac:spMk id="14" creationId="{2C3E34B5-037C-42BB-B9BC-74A6D40F83EC}"/>
          </ac:spMkLst>
        </pc:spChg>
        <pc:grpChg chg="del mod">
          <ac:chgData name="ngod ali" userId="bfabe3cde01fd7ce" providerId="LiveId" clId="{C1449592-6F56-4765-8706-D858BF4A0310}" dt="2021-08-07T09:21:48.151" v="10" actId="478"/>
          <ac:grpSpMkLst>
            <pc:docMk/>
            <pc:sldMk cId="924330203" sldId="346"/>
            <ac:grpSpMk id="5" creationId="{BDD81B79-51A7-45D4-83BB-F996E60F8208}"/>
          </ac:grpSpMkLst>
        </pc:grpChg>
        <pc:picChg chg="del mod">
          <ac:chgData name="ngod ali" userId="bfabe3cde01fd7ce" providerId="LiveId" clId="{C1449592-6F56-4765-8706-D858BF4A0310}" dt="2021-08-07T09:21:48.151" v="10" actId="478"/>
          <ac:picMkLst>
            <pc:docMk/>
            <pc:sldMk cId="924330203" sldId="346"/>
            <ac:picMk id="9" creationId="{89C66BB6-E789-4728-B856-8B60C8C239AA}"/>
          </ac:picMkLst>
        </pc:picChg>
        <pc:picChg chg="add mod">
          <ac:chgData name="ngod ali" userId="bfabe3cde01fd7ce" providerId="LiveId" clId="{C1449592-6F56-4765-8706-D858BF4A0310}" dt="2021-08-07T10:31:23.838" v="1361" actId="1076"/>
          <ac:picMkLst>
            <pc:docMk/>
            <pc:sldMk cId="924330203" sldId="346"/>
            <ac:picMk id="15" creationId="{607C66C6-9EF5-4A56-B291-A3D93ADFEA33}"/>
          </ac:picMkLst>
        </pc:picChg>
        <pc:picChg chg="add del mod">
          <ac:chgData name="ngod ali" userId="bfabe3cde01fd7ce" providerId="LiveId" clId="{C1449592-6F56-4765-8706-D858BF4A0310}" dt="2021-08-07T10:31:13.614" v="1356" actId="21"/>
          <ac:picMkLst>
            <pc:docMk/>
            <pc:sldMk cId="924330203" sldId="346"/>
            <ac:picMk id="2050" creationId="{C07D5CEF-54CC-41CC-8BE1-9E26C39E0DD5}"/>
          </ac:picMkLst>
        </pc:picChg>
      </pc:sldChg>
      <pc:sldChg chg="addSp delSp modSp add mod">
        <pc:chgData name="ngod ali" userId="bfabe3cde01fd7ce" providerId="LiveId" clId="{C1449592-6F56-4765-8706-D858BF4A0310}" dt="2021-08-07T10:31:37.794" v="1365" actId="1076"/>
        <pc:sldMkLst>
          <pc:docMk/>
          <pc:sldMk cId="3627129296" sldId="347"/>
        </pc:sldMkLst>
        <pc:spChg chg="del">
          <ac:chgData name="ngod ali" userId="bfabe3cde01fd7ce" providerId="LiveId" clId="{C1449592-6F56-4765-8706-D858BF4A0310}" dt="2021-08-07T09:29:16.332" v="295" actId="478"/>
          <ac:spMkLst>
            <pc:docMk/>
            <pc:sldMk cId="3627129296" sldId="347"/>
            <ac:spMk id="10" creationId="{EA8D276B-B875-483C-8739-26E8825322C7}"/>
          </ac:spMkLst>
        </pc:spChg>
        <pc:spChg chg="mod">
          <ac:chgData name="ngod ali" userId="bfabe3cde01fd7ce" providerId="LiveId" clId="{C1449592-6F56-4765-8706-D858BF4A0310}" dt="2021-08-07T10:31:35.788" v="1364" actId="1076"/>
          <ac:spMkLst>
            <pc:docMk/>
            <pc:sldMk cId="3627129296" sldId="347"/>
            <ac:spMk id="11" creationId="{A98482A3-8BCD-4454-A0C3-391EB2378839}"/>
          </ac:spMkLst>
        </pc:spChg>
        <pc:spChg chg="mod">
          <ac:chgData name="ngod ali" userId="bfabe3cde01fd7ce" providerId="LiveId" clId="{C1449592-6F56-4765-8706-D858BF4A0310}" dt="2021-08-07T09:29:29.869" v="300" actId="404"/>
          <ac:spMkLst>
            <pc:docMk/>
            <pc:sldMk cId="3627129296" sldId="347"/>
            <ac:spMk id="14" creationId="{2C3E34B5-037C-42BB-B9BC-74A6D40F83EC}"/>
          </ac:spMkLst>
        </pc:spChg>
        <pc:picChg chg="add mod">
          <ac:chgData name="ngod ali" userId="bfabe3cde01fd7ce" providerId="LiveId" clId="{C1449592-6F56-4765-8706-D858BF4A0310}" dt="2021-08-07T10:31:37.794" v="1365" actId="1076"/>
          <ac:picMkLst>
            <pc:docMk/>
            <pc:sldMk cId="3627129296" sldId="347"/>
            <ac:picMk id="1026" creationId="{D9308598-B903-4D47-8F03-A061923983E5}"/>
          </ac:picMkLst>
        </pc:picChg>
        <pc:cxnChg chg="mod">
          <ac:chgData name="ngod ali" userId="bfabe3cde01fd7ce" providerId="LiveId" clId="{C1449592-6F56-4765-8706-D858BF4A0310}" dt="2021-08-07T09:29:26.629" v="299" actId="14100"/>
          <ac:cxnSpMkLst>
            <pc:docMk/>
            <pc:sldMk cId="3627129296" sldId="347"/>
            <ac:cxnSpMk id="16" creationId="{A10350F6-6A5E-4BBD-B51A-BCB784D1CC04}"/>
          </ac:cxnSpMkLst>
        </pc:cxnChg>
      </pc:sldChg>
      <pc:sldChg chg="modSp add mod">
        <pc:chgData name="ngod ali" userId="bfabe3cde01fd7ce" providerId="LiveId" clId="{C1449592-6F56-4765-8706-D858BF4A0310}" dt="2021-08-07T09:33:27.852" v="369" actId="20577"/>
        <pc:sldMkLst>
          <pc:docMk/>
          <pc:sldMk cId="3163617825" sldId="348"/>
        </pc:sldMkLst>
        <pc:spChg chg="mod">
          <ac:chgData name="ngod ali" userId="bfabe3cde01fd7ce" providerId="LiveId" clId="{C1449592-6F56-4765-8706-D858BF4A0310}" dt="2021-08-07T09:33:27.852" v="369" actId="20577"/>
          <ac:spMkLst>
            <pc:docMk/>
            <pc:sldMk cId="3163617825" sldId="348"/>
            <ac:spMk id="8" creationId="{47B8034F-B76D-4829-BB10-147E760D629F}"/>
          </ac:spMkLst>
        </pc:spChg>
      </pc:sldChg>
      <pc:sldChg chg="addSp delSp modSp new mod">
        <pc:chgData name="ngod ali" userId="bfabe3cde01fd7ce" providerId="LiveId" clId="{C1449592-6F56-4765-8706-D858BF4A0310}" dt="2021-08-07T10:09:59.018" v="1168"/>
        <pc:sldMkLst>
          <pc:docMk/>
          <pc:sldMk cId="3191470671" sldId="349"/>
        </pc:sldMkLst>
        <pc:grpChg chg="add mod">
          <ac:chgData name="ngod ali" userId="bfabe3cde01fd7ce" providerId="LiveId" clId="{C1449592-6F56-4765-8706-D858BF4A0310}" dt="2021-08-07T10:09:40.601" v="1162" actId="1076"/>
          <ac:grpSpMkLst>
            <pc:docMk/>
            <pc:sldMk cId="3191470671" sldId="349"/>
            <ac:grpSpMk id="7" creationId="{36E2589E-FDC5-4840-A0EE-0F93DAA54AA2}"/>
          </ac:grpSpMkLst>
        </pc:grpChg>
        <pc:picChg chg="add mod modCrop">
          <ac:chgData name="ngod ali" userId="bfabe3cde01fd7ce" providerId="LiveId" clId="{C1449592-6F56-4765-8706-D858BF4A0310}" dt="2021-08-07T10:09:59.018" v="1168"/>
          <ac:picMkLst>
            <pc:docMk/>
            <pc:sldMk cId="3191470671" sldId="349"/>
            <ac:picMk id="3" creationId="{0AC2B304-FF98-4921-9DBB-37AD76E34C87}"/>
          </ac:picMkLst>
        </pc:picChg>
        <pc:picChg chg="add del mod modCrop">
          <ac:chgData name="ngod ali" userId="bfabe3cde01fd7ce" providerId="LiveId" clId="{C1449592-6F56-4765-8706-D858BF4A0310}" dt="2021-08-07T10:09:17.743" v="1154" actId="21"/>
          <ac:picMkLst>
            <pc:docMk/>
            <pc:sldMk cId="3191470671" sldId="349"/>
            <ac:picMk id="4" creationId="{DC2EDE6B-4CDF-4F2A-88DE-80F807406347}"/>
          </ac:picMkLst>
        </pc:picChg>
        <pc:picChg chg="add mod">
          <ac:chgData name="ngod ali" userId="bfabe3cde01fd7ce" providerId="LiveId" clId="{C1449592-6F56-4765-8706-D858BF4A0310}" dt="2021-08-07T10:09:40.601" v="1162" actId="1076"/>
          <ac:picMkLst>
            <pc:docMk/>
            <pc:sldMk cId="3191470671" sldId="349"/>
            <ac:picMk id="5" creationId="{7C0955E6-3ECB-497A-8FFD-1AD3DAEE37AE}"/>
          </ac:picMkLst>
        </pc:picChg>
        <pc:picChg chg="add mod">
          <ac:chgData name="ngod ali" userId="bfabe3cde01fd7ce" providerId="LiveId" clId="{C1449592-6F56-4765-8706-D858BF4A0310}" dt="2021-08-07T10:09:40.601" v="1162" actId="1076"/>
          <ac:picMkLst>
            <pc:docMk/>
            <pc:sldMk cId="3191470671" sldId="349"/>
            <ac:picMk id="6" creationId="{7B65AAC3-77CD-432F-BBA9-A2822B046CD2}"/>
          </ac:picMkLst>
        </pc:picChg>
      </pc:sldChg>
      <pc:sldChg chg="addSp delSp modSp new mod">
        <pc:chgData name="ngod ali" userId="bfabe3cde01fd7ce" providerId="LiveId" clId="{C1449592-6F56-4765-8706-D858BF4A0310}" dt="2021-08-07T10:20:26.310" v="1243" actId="14100"/>
        <pc:sldMkLst>
          <pc:docMk/>
          <pc:sldMk cId="1170174236" sldId="350"/>
        </pc:sldMkLst>
        <pc:grpChg chg="add mod">
          <ac:chgData name="ngod ali" userId="bfabe3cde01fd7ce" providerId="LiveId" clId="{C1449592-6F56-4765-8706-D858BF4A0310}" dt="2021-08-07T10:20:18.846" v="1242" actId="14100"/>
          <ac:grpSpMkLst>
            <pc:docMk/>
            <pc:sldMk cId="1170174236" sldId="350"/>
            <ac:grpSpMk id="7" creationId="{7C9D8629-4AB3-426C-90D5-DCA22CF1F376}"/>
          </ac:grpSpMkLst>
        </pc:grpChg>
        <pc:grpChg chg="add mod">
          <ac:chgData name="ngod ali" userId="bfabe3cde01fd7ce" providerId="LiveId" clId="{C1449592-6F56-4765-8706-D858BF4A0310}" dt="2021-08-07T10:19:22.986" v="1226" actId="1076"/>
          <ac:grpSpMkLst>
            <pc:docMk/>
            <pc:sldMk cId="1170174236" sldId="350"/>
            <ac:grpSpMk id="9" creationId="{2D7D5C9F-536F-4A19-989E-144321665695}"/>
          </ac:grpSpMkLst>
        </pc:grpChg>
        <pc:picChg chg="add mod modCrop">
          <ac:chgData name="ngod ali" userId="bfabe3cde01fd7ce" providerId="LiveId" clId="{C1449592-6F56-4765-8706-D858BF4A0310}" dt="2021-08-07T10:19:21.267" v="1225" actId="164"/>
          <ac:picMkLst>
            <pc:docMk/>
            <pc:sldMk cId="1170174236" sldId="350"/>
            <ac:picMk id="3" creationId="{C71C3CB6-6745-4CCE-8568-C1607618CE1C}"/>
          </ac:picMkLst>
        </pc:picChg>
        <pc:picChg chg="add del mod modCrop">
          <ac:chgData name="ngod ali" userId="bfabe3cde01fd7ce" providerId="LiveId" clId="{C1449592-6F56-4765-8706-D858BF4A0310}" dt="2021-08-07T10:17:32.813" v="1188" actId="21"/>
          <ac:picMkLst>
            <pc:docMk/>
            <pc:sldMk cId="1170174236" sldId="350"/>
            <ac:picMk id="4" creationId="{F874E8F2-171C-46A2-9E71-8AA951974274}"/>
          </ac:picMkLst>
        </pc:picChg>
        <pc:picChg chg="add mod">
          <ac:chgData name="ngod ali" userId="bfabe3cde01fd7ce" providerId="LiveId" clId="{C1449592-6F56-4765-8706-D858BF4A0310}" dt="2021-08-07T10:20:18.846" v="1242" actId="14100"/>
          <ac:picMkLst>
            <pc:docMk/>
            <pc:sldMk cId="1170174236" sldId="350"/>
            <ac:picMk id="5" creationId="{9BFB3378-AF7F-4546-894A-4C544F74CC2A}"/>
          </ac:picMkLst>
        </pc:picChg>
        <pc:picChg chg="add mod">
          <ac:chgData name="ngod ali" userId="bfabe3cde01fd7ce" providerId="LiveId" clId="{C1449592-6F56-4765-8706-D858BF4A0310}" dt="2021-08-07T10:20:26.310" v="1243" actId="14100"/>
          <ac:picMkLst>
            <pc:docMk/>
            <pc:sldMk cId="1170174236" sldId="350"/>
            <ac:picMk id="6" creationId="{88914E32-1B6D-4039-9D5C-A325CE6C0BFD}"/>
          </ac:picMkLst>
        </pc:picChg>
        <pc:picChg chg="add mod modCrop">
          <ac:chgData name="ngod ali" userId="bfabe3cde01fd7ce" providerId="LiveId" clId="{C1449592-6F56-4765-8706-D858BF4A0310}" dt="2021-08-07T10:19:21.267" v="1225" actId="164"/>
          <ac:picMkLst>
            <pc:docMk/>
            <pc:sldMk cId="1170174236" sldId="350"/>
            <ac:picMk id="8" creationId="{C8374C4A-B004-43F0-BE4E-9D37D87A960E}"/>
          </ac:picMkLst>
        </pc:picChg>
      </pc:sldChg>
      <pc:sldChg chg="addSp modSp new mod">
        <pc:chgData name="ngod ali" userId="bfabe3cde01fd7ce" providerId="LiveId" clId="{C1449592-6F56-4765-8706-D858BF4A0310}" dt="2021-08-07T10:27:53.215" v="1352" actId="1076"/>
        <pc:sldMkLst>
          <pc:docMk/>
          <pc:sldMk cId="3362823699" sldId="351"/>
        </pc:sldMkLst>
        <pc:grpChg chg="add mod">
          <ac:chgData name="ngod ali" userId="bfabe3cde01fd7ce" providerId="LiveId" clId="{C1449592-6F56-4765-8706-D858BF4A0310}" dt="2021-08-07T10:26:20.939" v="1329" actId="1076"/>
          <ac:grpSpMkLst>
            <pc:docMk/>
            <pc:sldMk cId="3362823699" sldId="351"/>
            <ac:grpSpMk id="6" creationId="{404D93C8-FFDA-4AF0-B331-492E58F9D9EB}"/>
          </ac:grpSpMkLst>
        </pc:grpChg>
        <pc:grpChg chg="add mod">
          <ac:chgData name="ngod ali" userId="bfabe3cde01fd7ce" providerId="LiveId" clId="{C1449592-6F56-4765-8706-D858BF4A0310}" dt="2021-08-07T10:27:53.215" v="1352" actId="1076"/>
          <ac:grpSpMkLst>
            <pc:docMk/>
            <pc:sldMk cId="3362823699" sldId="351"/>
            <ac:grpSpMk id="11" creationId="{961311F1-E798-4B34-BDEE-0EB3943555C0}"/>
          </ac:grpSpMkLst>
        </pc:grpChg>
        <pc:picChg chg="add mod modCrop">
          <ac:chgData name="ngod ali" userId="bfabe3cde01fd7ce" providerId="LiveId" clId="{C1449592-6F56-4765-8706-D858BF4A0310}" dt="2021-08-07T10:26:59.033" v="1337" actId="1076"/>
          <ac:picMkLst>
            <pc:docMk/>
            <pc:sldMk cId="3362823699" sldId="351"/>
            <ac:picMk id="3" creationId="{0514824B-81D2-4D84-B06B-6E2C224D2311}"/>
          </ac:picMkLst>
        </pc:picChg>
        <pc:picChg chg="add mod">
          <ac:chgData name="ngod ali" userId="bfabe3cde01fd7ce" providerId="LiveId" clId="{C1449592-6F56-4765-8706-D858BF4A0310}" dt="2021-08-07T10:26:20.939" v="1329" actId="1076"/>
          <ac:picMkLst>
            <pc:docMk/>
            <pc:sldMk cId="3362823699" sldId="351"/>
            <ac:picMk id="4" creationId="{6499D8D5-0A7A-4B36-8906-843331D4FE9F}"/>
          </ac:picMkLst>
        </pc:picChg>
        <pc:picChg chg="add mod modCrop">
          <ac:chgData name="ngod ali" userId="bfabe3cde01fd7ce" providerId="LiveId" clId="{C1449592-6F56-4765-8706-D858BF4A0310}" dt="2021-08-07T10:26:20.939" v="1329" actId="1076"/>
          <ac:picMkLst>
            <pc:docMk/>
            <pc:sldMk cId="3362823699" sldId="351"/>
            <ac:picMk id="5" creationId="{5FAB4035-ED42-41CA-A257-2E221471B951}"/>
          </ac:picMkLst>
        </pc:picChg>
        <pc:picChg chg="add mod modCrop">
          <ac:chgData name="ngod ali" userId="bfabe3cde01fd7ce" providerId="LiveId" clId="{C1449592-6F56-4765-8706-D858BF4A0310}" dt="2021-08-07T10:27:50.464" v="1351" actId="164"/>
          <ac:picMkLst>
            <pc:docMk/>
            <pc:sldMk cId="3362823699" sldId="351"/>
            <ac:picMk id="8" creationId="{0DB06E88-7223-4E5E-91FB-073D82F1B3E4}"/>
          </ac:picMkLst>
        </pc:picChg>
        <pc:picChg chg="add mod modCrop">
          <ac:chgData name="ngod ali" userId="bfabe3cde01fd7ce" providerId="LiveId" clId="{C1449592-6F56-4765-8706-D858BF4A0310}" dt="2021-08-07T10:27:50.464" v="1351" actId="164"/>
          <ac:picMkLst>
            <pc:docMk/>
            <pc:sldMk cId="3362823699" sldId="351"/>
            <ac:picMk id="10" creationId="{AA14CC46-2BE1-4F99-A5CB-C987FF0AB681}"/>
          </ac:picMkLst>
        </pc:picChg>
      </pc:sldChg>
      <pc:sldChg chg="new">
        <pc:chgData name="ngod ali" userId="bfabe3cde01fd7ce" providerId="LiveId" clId="{C1449592-6F56-4765-8706-D858BF4A0310}" dt="2021-08-07T10:30:52.344" v="1353" actId="680"/>
        <pc:sldMkLst>
          <pc:docMk/>
          <pc:sldMk cId="2656905121" sldId="352"/>
        </pc:sldMkLst>
      </pc:sldChg>
      <pc:sldChg chg="addSp delSp modSp new mod">
        <pc:chgData name="ngod ali" userId="bfabe3cde01fd7ce" providerId="LiveId" clId="{C1449592-6F56-4765-8706-D858BF4A0310}" dt="2021-08-07T10:40:53.415" v="1598" actId="164"/>
        <pc:sldMkLst>
          <pc:docMk/>
          <pc:sldMk cId="3829566365" sldId="353"/>
        </pc:sldMkLst>
        <pc:grpChg chg="add mod">
          <ac:chgData name="ngod ali" userId="bfabe3cde01fd7ce" providerId="LiveId" clId="{C1449592-6F56-4765-8706-D858BF4A0310}" dt="2021-08-07T10:37:01.810" v="1546" actId="1076"/>
          <ac:grpSpMkLst>
            <pc:docMk/>
            <pc:sldMk cId="3829566365" sldId="353"/>
            <ac:grpSpMk id="7" creationId="{EBA6D6ED-D938-4A42-9110-68EDF1E13A33}"/>
          </ac:grpSpMkLst>
        </pc:grpChg>
        <pc:grpChg chg="add mod">
          <ac:chgData name="ngod ali" userId="bfabe3cde01fd7ce" providerId="LiveId" clId="{C1449592-6F56-4765-8706-D858BF4A0310}" dt="2021-08-07T10:40:53.415" v="1598" actId="164"/>
          <ac:grpSpMkLst>
            <pc:docMk/>
            <pc:sldMk cId="3829566365" sldId="353"/>
            <ac:grpSpMk id="11" creationId="{65D9AD09-5CFB-448C-B19B-1BDDE09198E9}"/>
          </ac:grpSpMkLst>
        </pc:grpChg>
        <pc:grpChg chg="add mod">
          <ac:chgData name="ngod ali" userId="bfabe3cde01fd7ce" providerId="LiveId" clId="{C1449592-6F56-4765-8706-D858BF4A0310}" dt="2021-08-07T10:40:53.415" v="1598" actId="164"/>
          <ac:grpSpMkLst>
            <pc:docMk/>
            <pc:sldMk cId="3829566365" sldId="353"/>
            <ac:grpSpMk id="14" creationId="{2599CFA5-4497-4042-A816-FFF71C8BB46D}"/>
          </ac:grpSpMkLst>
        </pc:grpChg>
        <pc:picChg chg="add del mod modCrop">
          <ac:chgData name="ngod ali" userId="bfabe3cde01fd7ce" providerId="LiveId" clId="{C1449592-6F56-4765-8706-D858BF4A0310}" dt="2021-08-07T10:36:29.026" v="1534" actId="21"/>
          <ac:picMkLst>
            <pc:docMk/>
            <pc:sldMk cId="3829566365" sldId="353"/>
            <ac:picMk id="3" creationId="{DC694773-88CE-4331-B8F5-6B690B1F5CBD}"/>
          </ac:picMkLst>
        </pc:picChg>
        <pc:picChg chg="add del mod">
          <ac:chgData name="ngod ali" userId="bfabe3cde01fd7ce" providerId="LiveId" clId="{C1449592-6F56-4765-8706-D858BF4A0310}" dt="2021-08-07T10:37:04.561" v="1548" actId="478"/>
          <ac:picMkLst>
            <pc:docMk/>
            <pc:sldMk cId="3829566365" sldId="353"/>
            <ac:picMk id="4" creationId="{6159E042-66DC-4AA3-B495-EEE15650AE86}"/>
          </ac:picMkLst>
        </pc:picChg>
        <pc:picChg chg="add mod">
          <ac:chgData name="ngod ali" userId="bfabe3cde01fd7ce" providerId="LiveId" clId="{C1449592-6F56-4765-8706-D858BF4A0310}" dt="2021-08-07T10:37:01.810" v="1546" actId="1076"/>
          <ac:picMkLst>
            <pc:docMk/>
            <pc:sldMk cId="3829566365" sldId="353"/>
            <ac:picMk id="5" creationId="{B78A35E4-C8EF-481F-9F44-128369E04FAD}"/>
          </ac:picMkLst>
        </pc:picChg>
        <pc:picChg chg="add mod">
          <ac:chgData name="ngod ali" userId="bfabe3cde01fd7ce" providerId="LiveId" clId="{C1449592-6F56-4765-8706-D858BF4A0310}" dt="2021-08-07T10:37:01.810" v="1546" actId="1076"/>
          <ac:picMkLst>
            <pc:docMk/>
            <pc:sldMk cId="3829566365" sldId="353"/>
            <ac:picMk id="6" creationId="{7436BB35-B2AC-4D25-83C8-A1AB737C5FAF}"/>
          </ac:picMkLst>
        </pc:picChg>
        <pc:picChg chg="add mod modCrop">
          <ac:chgData name="ngod ali" userId="bfabe3cde01fd7ce" providerId="LiveId" clId="{C1449592-6F56-4765-8706-D858BF4A0310}" dt="2021-08-07T10:40:40.194" v="1595" actId="208"/>
          <ac:picMkLst>
            <pc:docMk/>
            <pc:sldMk cId="3829566365" sldId="353"/>
            <ac:picMk id="9" creationId="{1809CAB8-2049-428B-BB3D-17FF4084C92B}"/>
          </ac:picMkLst>
        </pc:picChg>
        <pc:picChg chg="add mod modCrop">
          <ac:chgData name="ngod ali" userId="bfabe3cde01fd7ce" providerId="LiveId" clId="{C1449592-6F56-4765-8706-D858BF4A0310}" dt="2021-08-07T10:40:19.340" v="1589" actId="1076"/>
          <ac:picMkLst>
            <pc:docMk/>
            <pc:sldMk cId="3829566365" sldId="353"/>
            <ac:picMk id="10" creationId="{FC860450-63E6-4487-918C-84865342EF37}"/>
          </ac:picMkLst>
        </pc:picChg>
        <pc:picChg chg="add mod modCrop">
          <ac:chgData name="ngod ali" userId="bfabe3cde01fd7ce" providerId="LiveId" clId="{C1449592-6F56-4765-8706-D858BF4A0310}" dt="2021-08-07T10:40:53.415" v="1598" actId="164"/>
          <ac:picMkLst>
            <pc:docMk/>
            <pc:sldMk cId="3829566365" sldId="353"/>
            <ac:picMk id="13" creationId="{5F0E28DC-7A00-4A4F-8AAD-EE1F30E3C3C6}"/>
          </ac:picMkLst>
        </pc:picChg>
      </pc:sldChg>
      <pc:sldChg chg="new">
        <pc:chgData name="ngod ali" userId="bfabe3cde01fd7ce" providerId="LiveId" clId="{C1449592-6F56-4765-8706-D858BF4A0310}" dt="2021-08-07T10:35:07.564" v="1517" actId="680"/>
        <pc:sldMkLst>
          <pc:docMk/>
          <pc:sldMk cId="2635799301" sldId="354"/>
        </pc:sldMkLst>
      </pc:sldChg>
      <pc:sldChg chg="addSp delSp modSp new mod">
        <pc:chgData name="ngod ali" userId="bfabe3cde01fd7ce" providerId="LiveId" clId="{C1449592-6F56-4765-8706-D858BF4A0310}" dt="2021-08-07T13:19:39.444" v="2096" actId="1076"/>
        <pc:sldMkLst>
          <pc:docMk/>
          <pc:sldMk cId="608119561" sldId="355"/>
        </pc:sldMkLst>
        <pc:grpChg chg="add del mod">
          <ac:chgData name="ngod ali" userId="bfabe3cde01fd7ce" providerId="LiveId" clId="{C1449592-6F56-4765-8706-D858BF4A0310}" dt="2021-08-07T13:17:41.501" v="2072" actId="478"/>
          <ac:grpSpMkLst>
            <pc:docMk/>
            <pc:sldMk cId="608119561" sldId="355"/>
            <ac:grpSpMk id="5" creationId="{3A2A6C9D-514D-446C-8BE2-463907C19E12}"/>
          </ac:grpSpMkLst>
        </pc:grpChg>
        <pc:grpChg chg="add mod">
          <ac:chgData name="ngod ali" userId="bfabe3cde01fd7ce" providerId="LiveId" clId="{C1449592-6F56-4765-8706-D858BF4A0310}" dt="2021-08-07T13:17:59.728" v="2078" actId="164"/>
          <ac:grpSpMkLst>
            <pc:docMk/>
            <pc:sldMk cId="608119561" sldId="355"/>
            <ac:grpSpMk id="9" creationId="{5A3C73F0-F9DB-4C76-8E0E-CF3172AA8446}"/>
          </ac:grpSpMkLst>
        </pc:grpChg>
        <pc:picChg chg="add mod modCrop">
          <ac:chgData name="ngod ali" userId="bfabe3cde01fd7ce" providerId="LiveId" clId="{C1449592-6F56-4765-8706-D858BF4A0310}" dt="2021-08-07T13:18:59.062" v="2093" actId="1076"/>
          <ac:picMkLst>
            <pc:docMk/>
            <pc:sldMk cId="608119561" sldId="355"/>
            <ac:picMk id="3" creationId="{779F46C6-FC5A-4B17-99AA-0A9F2A1E1B29}"/>
          </ac:picMkLst>
        </pc:picChg>
        <pc:picChg chg="add del mod modCrop">
          <ac:chgData name="ngod ali" userId="bfabe3cde01fd7ce" providerId="LiveId" clId="{C1449592-6F56-4765-8706-D858BF4A0310}" dt="2021-08-07T13:17:43.510" v="2073" actId="21"/>
          <ac:picMkLst>
            <pc:docMk/>
            <pc:sldMk cId="608119561" sldId="355"/>
            <ac:picMk id="4" creationId="{7C0D374A-F276-4130-8C4B-E955CD002E99}"/>
          </ac:picMkLst>
        </pc:picChg>
        <pc:picChg chg="mod topLvl">
          <ac:chgData name="ngod ali" userId="bfabe3cde01fd7ce" providerId="LiveId" clId="{C1449592-6F56-4765-8706-D858BF4A0310}" dt="2021-08-07T13:17:59.728" v="2078" actId="164"/>
          <ac:picMkLst>
            <pc:docMk/>
            <pc:sldMk cId="608119561" sldId="355"/>
            <ac:picMk id="6" creationId="{39D6205E-1E4C-44A7-9A0A-E4578360D45D}"/>
          </ac:picMkLst>
        </pc:picChg>
        <pc:picChg chg="del mod topLvl">
          <ac:chgData name="ngod ali" userId="bfabe3cde01fd7ce" providerId="LiveId" clId="{C1449592-6F56-4765-8706-D858BF4A0310}" dt="2021-08-07T13:17:41.501" v="2072" actId="478"/>
          <ac:picMkLst>
            <pc:docMk/>
            <pc:sldMk cId="608119561" sldId="355"/>
            <ac:picMk id="7" creationId="{A7EDE74E-426C-4AB0-8D65-748A665C13F9}"/>
          </ac:picMkLst>
        </pc:picChg>
        <pc:picChg chg="add mod">
          <ac:chgData name="ngod ali" userId="bfabe3cde01fd7ce" providerId="LiveId" clId="{C1449592-6F56-4765-8706-D858BF4A0310}" dt="2021-08-07T13:17:59.728" v="2078" actId="164"/>
          <ac:picMkLst>
            <pc:docMk/>
            <pc:sldMk cId="608119561" sldId="355"/>
            <ac:picMk id="8" creationId="{01DC4E0C-261E-4BC7-AA4F-761B7537FF71}"/>
          </ac:picMkLst>
        </pc:picChg>
        <pc:picChg chg="add mod modCrop">
          <ac:chgData name="ngod ali" userId="bfabe3cde01fd7ce" providerId="LiveId" clId="{C1449592-6F56-4765-8706-D858BF4A0310}" dt="2021-08-07T13:19:39.444" v="2096" actId="1076"/>
          <ac:picMkLst>
            <pc:docMk/>
            <pc:sldMk cId="608119561" sldId="355"/>
            <ac:picMk id="11" creationId="{286D58C8-FC91-4B3C-818C-554BFC6076E4}"/>
          </ac:picMkLst>
        </pc:picChg>
      </pc:sldChg>
      <pc:sldChg chg="new del">
        <pc:chgData name="ngod ali" userId="bfabe3cde01fd7ce" providerId="LiveId" clId="{C1449592-6F56-4765-8706-D858BF4A0310}" dt="2021-08-07T10:41:43.253" v="1599" actId="47"/>
        <pc:sldMkLst>
          <pc:docMk/>
          <pc:sldMk cId="1935818347" sldId="355"/>
        </pc:sldMkLst>
      </pc:sldChg>
      <pc:sldChg chg="addSp delSp modSp new mod">
        <pc:chgData name="ngod ali" userId="bfabe3cde01fd7ce" providerId="LiveId" clId="{C1449592-6F56-4765-8706-D858BF4A0310}" dt="2021-08-07T13:22:19.029" v="2135" actId="1076"/>
        <pc:sldMkLst>
          <pc:docMk/>
          <pc:sldMk cId="1538830780" sldId="356"/>
        </pc:sldMkLst>
        <pc:grpChg chg="add del mod">
          <ac:chgData name="ngod ali" userId="bfabe3cde01fd7ce" providerId="LiveId" clId="{C1449592-6F56-4765-8706-D858BF4A0310}" dt="2021-08-07T13:20:16.038" v="2104" actId="478"/>
          <ac:grpSpMkLst>
            <pc:docMk/>
            <pc:sldMk cId="1538830780" sldId="356"/>
            <ac:grpSpMk id="4" creationId="{336EC88C-D584-4D11-8F45-0711A3B64451}"/>
          </ac:grpSpMkLst>
        </pc:grpChg>
        <pc:grpChg chg="add mod">
          <ac:chgData name="ngod ali" userId="bfabe3cde01fd7ce" providerId="LiveId" clId="{C1449592-6F56-4765-8706-D858BF4A0310}" dt="2021-08-07T13:22:19.029" v="2135" actId="1076"/>
          <ac:grpSpMkLst>
            <pc:docMk/>
            <pc:sldMk cId="1538830780" sldId="356"/>
            <ac:grpSpMk id="8" creationId="{94728FCF-F84B-4079-91D2-0E3DAF8002B6}"/>
          </ac:grpSpMkLst>
        </pc:grpChg>
        <pc:picChg chg="add mod modCrop">
          <ac:chgData name="ngod ali" userId="bfabe3cde01fd7ce" providerId="LiveId" clId="{C1449592-6F56-4765-8706-D858BF4A0310}" dt="2021-08-07T13:22:16.643" v="2134" actId="1076"/>
          <ac:picMkLst>
            <pc:docMk/>
            <pc:sldMk cId="1538830780" sldId="356"/>
            <ac:picMk id="3" creationId="{0E1EB4E1-7F68-4C70-87B7-DDE367B01D4F}"/>
          </ac:picMkLst>
        </pc:picChg>
        <pc:picChg chg="mod topLvl">
          <ac:chgData name="ngod ali" userId="bfabe3cde01fd7ce" providerId="LiveId" clId="{C1449592-6F56-4765-8706-D858BF4A0310}" dt="2021-08-07T13:22:19.029" v="2135" actId="1076"/>
          <ac:picMkLst>
            <pc:docMk/>
            <pc:sldMk cId="1538830780" sldId="356"/>
            <ac:picMk id="5" creationId="{7899F796-03AB-418F-9D0D-021B42454C4F}"/>
          </ac:picMkLst>
        </pc:picChg>
        <pc:picChg chg="del mod topLvl">
          <ac:chgData name="ngod ali" userId="bfabe3cde01fd7ce" providerId="LiveId" clId="{C1449592-6F56-4765-8706-D858BF4A0310}" dt="2021-08-07T13:20:16.038" v="2104" actId="478"/>
          <ac:picMkLst>
            <pc:docMk/>
            <pc:sldMk cId="1538830780" sldId="356"/>
            <ac:picMk id="6" creationId="{70D805C5-F530-4DEC-B7BB-59290F0D51D8}"/>
          </ac:picMkLst>
        </pc:picChg>
        <pc:picChg chg="add mod modCrop">
          <ac:chgData name="ngod ali" userId="bfabe3cde01fd7ce" providerId="LiveId" clId="{C1449592-6F56-4765-8706-D858BF4A0310}" dt="2021-08-07T13:22:19.029" v="2135" actId="1076"/>
          <ac:picMkLst>
            <pc:docMk/>
            <pc:sldMk cId="1538830780" sldId="356"/>
            <ac:picMk id="7" creationId="{80D56258-E8D7-4A4F-AC40-AB35A30EDD20}"/>
          </ac:picMkLst>
        </pc:picChg>
        <pc:picChg chg="add mod modCrop">
          <ac:chgData name="ngod ali" userId="bfabe3cde01fd7ce" providerId="LiveId" clId="{C1449592-6F56-4765-8706-D858BF4A0310}" dt="2021-08-07T13:21:46.854" v="2125"/>
          <ac:picMkLst>
            <pc:docMk/>
            <pc:sldMk cId="1538830780" sldId="356"/>
            <ac:picMk id="9" creationId="{8D5B9794-31FC-4F8A-81E0-216F3C39C423}"/>
          </ac:picMkLst>
        </pc:picChg>
      </pc:sldChg>
      <pc:sldChg chg="new">
        <pc:chgData name="ngod ali" userId="bfabe3cde01fd7ce" providerId="LiveId" clId="{C1449592-6F56-4765-8706-D858BF4A0310}" dt="2021-08-07T13:22:25.127" v="2136" actId="680"/>
        <pc:sldMkLst>
          <pc:docMk/>
          <pc:sldMk cId="2846007643" sldId="3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32BDFFC-F0E1-47B0-8BB9-D542A2CD47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420BFDC-A2B0-42D7-B5CF-FB509FEEF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AD9FDD0-DEE7-4CB3-9FD7-B1B40416E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3589FB5-F100-4652-BE3D-57E8FE1DA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9229176-02B0-4290-A0E8-618EB5C2C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4849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8E39CF5-7585-46D5-8BF9-CD622554E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46290B0-A2CA-44E4-BB20-2F2643D52B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9759A1-3CEF-42A6-BD9E-5C87099C3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3027EEA-F297-47FC-80E9-2B53EFC92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6162522-B7D9-40B7-8AD4-8093D6ADE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1958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24D6F7C5-63EC-46D9-BBA6-C17CAFC143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C1F44B5-6CD1-47D9-8625-CC22C8A284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590E60E-C2C0-46C1-A1D5-2100AC2CB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93FE97F-98D8-4911-AFFB-63D8E9AA7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295318A-BD84-4A0A-95CA-A2F44A03A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1979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F500FE0-03BB-40DC-AC11-E76F89EF89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17F3143-48F3-460C-92D3-F8CA651282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D21ACBD-F1ED-4FC5-BDCE-36BB7708F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78FB74D-7A88-48D2-BD66-E3022A47A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44174BE-F428-4E5F-A30B-18E4C2C3E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8200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C5D1651-A92E-4904-8E09-C3B240A59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EEFE583-DA36-4089-8958-904E903C5C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DCAE883-2D93-4261-9718-3C88DC57B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8DC3BE5-FA93-47C2-8D27-ABF43268E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E02C2EF-F622-4752-B83D-A3BAA4C16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4114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BF974E-94CC-4B2C-BA84-D841F7CD7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2B80092-5147-432C-A29E-09370DF94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BBB5779-118C-4523-A043-A322290DD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648DFB5-7941-4DED-B86E-9310E8B29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96BC991-F954-4E4E-9790-4025AA68A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3315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A80B9E7-1354-40DF-8BE2-8157A3563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C31ECFC-B160-4CC8-B230-6836AB9D83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B9E9375-6F22-42CC-92B5-BA2847C11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9D9A3B2-831D-4758-B99D-74A59F7E2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6036431-D03C-410A-96BE-6D73ED9CB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6F8C8BF-F59B-4CEB-98F3-E32650E2F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1766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99EAA61-87F4-4241-BEA3-2A8F68A03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F9A5019-1257-4CC0-9B87-032A0B157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4768774-5E42-4EE8-A392-09B76B0FB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0B96DE3-08C5-4A91-A35E-79C060DD88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70EBC9B-EA66-4E01-ACEB-3826335B55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1BE2AA1B-641C-406A-984A-04C1FAD5B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56AA6CD-A23E-4009-89BF-5C4C0B16B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E61120DC-1A59-4D08-ADBB-62FC0CD04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2001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4BE53A6-301B-470D-9FA0-A131E5E01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D029EC0-2617-43F8-8FBE-6FC9BB08A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530D57E-EFDB-4CD9-BFCB-AC6ADEAF2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22BA63A-6947-4241-B4A0-EDBB3E167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2565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496D994-1B8C-4CF4-AF33-427EDB68B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B0CF278-2CA6-4842-9726-940DD2DCC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3A744D4-B665-45F8-8488-EC97C729F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31905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EF6EB8-18D5-4D85-97CF-07638A616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9FF976E-6C3A-495B-A4DC-351E0A69E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BAE425D-2BC8-4E38-A249-C8BCA95738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DDC8992-ADE5-4B3B-BCD7-0748743FF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E62035D-258E-45C1-B612-401D33C06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7B2110F-D166-42BA-89AF-118979E9C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28864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497EBD1-1019-491A-85DB-A5C54A402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B3584F4-073F-4D16-B670-377958E77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AD3CBC4-4909-4594-A72B-22AB461D0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57D58EB-107A-4829-AF31-F4C5C0CB8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DAE0E4F-32C4-4998-B468-2BE048D47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65887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9927BCA-AEE9-491C-AB8A-9A92C57F7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F7ED00F8-0F97-4E7B-A68B-B6DDB44DCD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0CA2508-4D3A-478C-B045-5852E37F51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0D0A0D5-C27E-4BC8-B77A-56DDEDE29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BBD2F2E-2D34-4CFE-A84F-4E82AD75A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3BD1F31-2587-4E31-8C3C-6F2205E16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03994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82C2C54-876A-47E4-B279-56BE34E66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80F43A5-B6F6-49A7-9381-4548D56BA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3D068D6-C17D-43E3-ADD5-BFCC3401A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71CCB90-EF27-4943-8044-6F96DD1AB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0EF7021-DB62-4696-9D7B-862EAF41E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02374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87D6A91-B9CF-4F1D-9239-571B918C47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17DD0EC-140D-4301-875A-491F2C4FAC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DB26617-29AC-43E1-9450-962DF4E51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16D4698-ABB0-4B2D-87FF-3C4E75111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E211A0F-7065-453D-8E63-A2096A24A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3240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522C8E-4E28-4BCF-B0E7-D89CCAA3E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009A614-48CE-4FF0-93BA-89DE97372D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62552D3-9418-43CF-A286-5133134AD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419C7F4-9427-44D9-A317-98DB15F58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4689D87-C06E-4396-8D67-0866F939D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4267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9E51E5-3F84-4736-A118-87875ADA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72F747A-E456-41AF-8210-0C3BD3125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F7603BC-5521-47DE-99A8-E51DC59AD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9D2EE77-8F6C-4BE6-BB5C-1446F954A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F0927F1-154F-498C-9E6B-4C6E95DB0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0DBDB6C-8974-4492-8018-41EB64EF5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52976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5C25E5-D4CF-4213-BBBE-EA840F7EA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24B5DE1-DDFA-42F1-888F-26044341E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83E7970-32F7-48DC-BAE7-DA0362AC05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03565485-D40C-4EA9-A7CF-C898F566AE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95986649-314F-45CB-803E-13C2FC94E7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823ACBF-CAB9-42AA-B9BC-8AEFE160C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7188C61-0E7A-4EF2-8F74-3969363CE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C6AD7697-EC57-4FC1-BFD3-FD5D194D2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7657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5163F07-9A64-4FD7-AF2A-B10F3A3A5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FDACCF4-87FA-43B3-815B-B8226BD2F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4126FAF-DF0C-46DE-903B-FF8043718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4E66411-3BA2-4CF9-B08D-F2D09658A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131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EF47BFC-154C-4A7B-84EC-A7A5FDFD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5876CCB-58E8-40EF-A5EB-BEB8EFBED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AC0656B-B634-49AD-BE04-6AD3E6464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5768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E989B7B-35CD-45A2-82B8-90CC5DFF5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D782451-5356-426C-A931-9C94DEAAC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CA54F38-7EFC-4763-87D9-55FF67AE2E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00DF56B-6233-409F-A37B-3668D3C54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E4BD829-F2AB-442F-BA05-69E84CD40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F9E88B8-9F3A-42C6-B159-7E44D006F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689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7339AF4-009E-4712-AB78-3DC343F97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B5F1B4F-5A35-4F2D-A991-0CB4145D51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12D1C14-0A01-4768-B363-0CDE5EEED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93F651C-4A09-474C-A2EA-A704586AF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1FBB888-46C8-4A96-AE9A-0D183B08D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D65ADAE-31CC-4F26-A3B0-6A588FA56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1636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35303225-0E37-411F-929A-3F21BF1ED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986BBA5-C673-419E-9E03-E5786DE55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BD468D0-69F9-4C40-8305-1F6E72CD72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1609F24-5927-49DF-8EFD-AB07FD6D4C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1E54592-5403-45DA-B370-D3F24591EB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4730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921CF52-C0ED-4EB5-8A36-82D0327EC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949CB71-F84C-4B2C-B79C-03DCDC961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93F8300-6EE2-4372-89F6-A7BD2A7987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EFB2B-B09D-457D-AB8E-F487C6921956}" type="datetimeFigureOut">
              <a:rPr lang="ar-SA" smtClean="0"/>
              <a:t>16/01/43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09C67B3-1C0F-42E6-B92C-ABD96A9A1B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58AEFA2-96DC-4B95-86B8-9AB21CACB8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13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hyperlink" Target="https://edu.moe.gov.sa/Najran/Pages/default.aspx" TargetMode="Externa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du.moe.gov.sa/Najran/Pages/default.aspx" TargetMode="Externa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S1CkoWyLZ8g?feature=oembed" TargetMode="Externa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8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28.png"/><Relationship Id="rId4" Type="http://schemas.microsoft.com/office/2007/relationships/hdphoto" Target="../media/hdphoto9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I2UTpnWY3vo?feature=oembed" TargetMode="Externa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WJeSv9EE50w?feature=oembed" TargetMode="Externa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1.wdp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hyperlink" Target="https://edu.moe.gov.sa/Najran/Pages/default.aspx" TargetMode="Externa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du.moe.gov.sa/Najran/Pages/default.aspx" TargetMode="Externa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DCWb4gYSgLI?feature=oembed" TargetMode="Externa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3.wdp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XE6SJiWh16M?feature=oembed" TargetMode="External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microsoft.com/office/2007/relationships/hdphoto" Target="../media/hdphoto14.wdp"/><Relationship Id="rId7" Type="http://schemas.microsoft.com/office/2007/relationships/hdphoto" Target="../media/hdphoto15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25.jpeg"/><Relationship Id="rId9" Type="http://schemas.microsoft.com/office/2007/relationships/hdphoto" Target="../media/hdphoto16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_sq1pgyQZSY?feature=oembed" TargetMode="External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microsoft.com/office/2007/relationships/hdphoto" Target="../media/hdphoto17.wdp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cZLtSA5kBig?feature=oembed" TargetMode="External"/><Relationship Id="rId4" Type="http://schemas.openxmlformats.org/officeDocument/2006/relationships/image" Target="../media/image5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8zI5HMmselU?feature=oembed" TargetMode="External"/><Relationship Id="rId4" Type="http://schemas.openxmlformats.org/officeDocument/2006/relationships/image" Target="../media/image5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9.wdp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8.xml"/><Relationship Id="rId1" Type="http://schemas.openxmlformats.org/officeDocument/2006/relationships/video" Target="https://www.youtube.com/embed/RM1OVrxEmPQ?feature=oembed" TargetMode="External"/><Relationship Id="rId4" Type="http://schemas.openxmlformats.org/officeDocument/2006/relationships/image" Target="../media/image59.jpe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2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3.wdp"/><Relationship Id="rId4" Type="http://schemas.openxmlformats.org/officeDocument/2006/relationships/image" Target="../media/image65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5.wdp"/><Relationship Id="rId4" Type="http://schemas.openxmlformats.org/officeDocument/2006/relationships/image" Target="../media/image67.png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du.moe.gov.sa/Najran/Pages/default.aspx" TargetMode="Externa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8FA8BC5A-3325-4538-B36C-2AAED8E41726}"/>
              </a:ext>
            </a:extLst>
          </p:cNvPr>
          <p:cNvSpPr txBox="1"/>
          <p:nvPr/>
        </p:nvSpPr>
        <p:spPr>
          <a:xfrm>
            <a:off x="6453056" y="420077"/>
            <a:ext cx="5927188" cy="25853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>
                <a:solidFill>
                  <a:srgbClr val="C00000"/>
                </a:solidFill>
                <a:latin typeface="Sakkal Majalla" panose="02000000000000000000" pitchFamily="2" charset="-78"/>
                <a:cs typeface="DecoType Naskh Extensions" panose="02010400000000000000" pitchFamily="2" charset="-78"/>
              </a:rPr>
              <a:t>مادة </a:t>
            </a:r>
          </a:p>
          <a:p>
            <a:pPr algn="ctr"/>
            <a:endParaRPr lang="ar-SA" sz="200" b="1" dirty="0">
              <a:latin typeface="Sakkal Majalla" panose="02000000000000000000" pitchFamily="2" charset="-78"/>
              <a:cs typeface="DecoType Naskh Extensions" panose="02010400000000000000" pitchFamily="2" charset="-78"/>
            </a:endParaRPr>
          </a:p>
          <a:p>
            <a:pPr algn="ctr"/>
            <a:r>
              <a:rPr lang="ar-SA" sz="8000" b="1" dirty="0">
                <a:latin typeface="Sakkal Majalla" panose="02000000000000000000" pitchFamily="2" charset="-78"/>
                <a:cs typeface="DecoType Naskh Extensions" panose="02010400000000000000" pitchFamily="2" charset="-78"/>
              </a:rPr>
              <a:t>المهارات الرقمية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079535DD-60E4-4967-BFC9-399362D897F3}"/>
              </a:ext>
            </a:extLst>
          </p:cNvPr>
          <p:cNvSpPr txBox="1"/>
          <p:nvPr/>
        </p:nvSpPr>
        <p:spPr>
          <a:xfrm>
            <a:off x="5423046" y="3852601"/>
            <a:ext cx="5927188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000" b="1" dirty="0">
                <a:solidFill>
                  <a:srgbClr val="002060"/>
                </a:solidFill>
                <a:latin typeface="Sakkal Majalla" panose="02000000000000000000" pitchFamily="2" charset="-78"/>
                <a:cs typeface="DecoType Naskh Extensions" panose="02010400000000000000" pitchFamily="2" charset="-78"/>
              </a:rPr>
              <a:t>المعلمة </a:t>
            </a:r>
            <a:endPara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DecoType Naskh Extensions" panose="02010400000000000000" pitchFamily="2" charset="-78"/>
            </a:endParaRPr>
          </a:p>
          <a:p>
            <a:pPr algn="ctr"/>
            <a:r>
              <a:rPr lang="ar-SA" sz="6000" b="1" dirty="0">
                <a:latin typeface="Sakkal Majalla" panose="02000000000000000000" pitchFamily="2" charset="-78"/>
                <a:cs typeface="DecoType Naskh Extensions" panose="02010400000000000000" pitchFamily="2" charset="-78"/>
              </a:rPr>
              <a:t>نجود دحمـان 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C8944F65-99B0-4823-B250-F8DAE26E4F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81196" y="317321"/>
            <a:ext cx="1964863" cy="1395418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A835F839-B162-473A-BD72-AB14884A871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2270"/>
            <a:ext cx="3805362" cy="382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53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ربع نص 9">
            <a:extLst>
              <a:ext uri="{FF2B5EF4-FFF2-40B4-BE49-F238E27FC236}">
                <a16:creationId xmlns:a16="http://schemas.microsoft.com/office/drawing/2014/main" id="{EA8D276B-B875-483C-8739-26E8825322C7}"/>
              </a:ext>
            </a:extLst>
          </p:cNvPr>
          <p:cNvSpPr txBox="1"/>
          <p:nvPr/>
        </p:nvSpPr>
        <p:spPr>
          <a:xfrm>
            <a:off x="8429630" y="1911837"/>
            <a:ext cx="21855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54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التمهيد </a:t>
            </a:r>
            <a:endParaRPr lang="ar-SA" sz="5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2C3E34B5-037C-42BB-B9BC-74A6D40F83EC}"/>
              </a:ext>
            </a:extLst>
          </p:cNvPr>
          <p:cNvSpPr txBox="1"/>
          <p:nvPr/>
        </p:nvSpPr>
        <p:spPr>
          <a:xfrm>
            <a:off x="6738424" y="525390"/>
            <a:ext cx="33824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استراتيجية العصف الذهني </a:t>
            </a:r>
          </a:p>
        </p:txBody>
      </p:sp>
      <p:cxnSp>
        <p:nvCxnSpPr>
          <p:cNvPr id="16" name="رابط مستقيم 15">
            <a:extLst>
              <a:ext uri="{FF2B5EF4-FFF2-40B4-BE49-F238E27FC236}">
                <a16:creationId xmlns:a16="http://schemas.microsoft.com/office/drawing/2014/main" id="{A10350F6-6A5E-4BBD-B51A-BCB784D1CC04}"/>
              </a:ext>
            </a:extLst>
          </p:cNvPr>
          <p:cNvCxnSpPr>
            <a:cxnSpLocks/>
          </p:cNvCxnSpPr>
          <p:nvPr/>
        </p:nvCxnSpPr>
        <p:spPr>
          <a:xfrm>
            <a:off x="6310859" y="1131335"/>
            <a:ext cx="400358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98482A3-8BCD-4454-A0C3-391EB2378839}"/>
              </a:ext>
            </a:extLst>
          </p:cNvPr>
          <p:cNvSpPr txBox="1"/>
          <p:nvPr/>
        </p:nvSpPr>
        <p:spPr>
          <a:xfrm>
            <a:off x="1337098" y="3781120"/>
            <a:ext cx="994752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قد يصعب عليك احياناً العثور على برامج وملفات تستخدمها باستمرار . فماذا يمكنك أن تفعل ؟</a:t>
            </a:r>
          </a:p>
        </p:txBody>
      </p:sp>
      <p:pic>
        <p:nvPicPr>
          <p:cNvPr id="15" name="Picture 2" descr="برنامج ادارة الملفات والمجلدات | A43 File Management">
            <a:extLst>
              <a:ext uri="{FF2B5EF4-FFF2-40B4-BE49-F238E27FC236}">
                <a16:creationId xmlns:a16="http://schemas.microsoft.com/office/drawing/2014/main" id="{607C66C6-9EF5-4A56-B291-A3D93ADFE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442" y="376495"/>
            <a:ext cx="3240122" cy="297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330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>
            <a:extLst>
              <a:ext uri="{FF2B5EF4-FFF2-40B4-BE49-F238E27FC236}">
                <a16:creationId xmlns:a16="http://schemas.microsoft.com/office/drawing/2014/main" id="{2C3E34B5-037C-42BB-B9BC-74A6D40F83EC}"/>
              </a:ext>
            </a:extLst>
          </p:cNvPr>
          <p:cNvSpPr txBox="1"/>
          <p:nvPr/>
        </p:nvSpPr>
        <p:spPr>
          <a:xfrm>
            <a:off x="6932028" y="300306"/>
            <a:ext cx="33824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استراتيجية العصف الذهني </a:t>
            </a:r>
          </a:p>
        </p:txBody>
      </p:sp>
      <p:cxnSp>
        <p:nvCxnSpPr>
          <p:cNvPr id="16" name="رابط مستقيم 15">
            <a:extLst>
              <a:ext uri="{FF2B5EF4-FFF2-40B4-BE49-F238E27FC236}">
                <a16:creationId xmlns:a16="http://schemas.microsoft.com/office/drawing/2014/main" id="{A10350F6-6A5E-4BBD-B51A-BCB784D1CC04}"/>
              </a:ext>
            </a:extLst>
          </p:cNvPr>
          <p:cNvCxnSpPr>
            <a:cxnSpLocks/>
          </p:cNvCxnSpPr>
          <p:nvPr/>
        </p:nvCxnSpPr>
        <p:spPr>
          <a:xfrm>
            <a:off x="6932028" y="823526"/>
            <a:ext cx="3382413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98482A3-8BCD-4454-A0C3-391EB2378839}"/>
              </a:ext>
            </a:extLst>
          </p:cNvPr>
          <p:cNvSpPr txBox="1"/>
          <p:nvPr/>
        </p:nvSpPr>
        <p:spPr>
          <a:xfrm>
            <a:off x="722898" y="1626551"/>
            <a:ext cx="105211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يمكنك إنشاء اختصار لهذا الملفات و المجلدات 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وذلك للوصول إلية بسهولة وسرعة </a:t>
            </a:r>
          </a:p>
        </p:txBody>
      </p:sp>
      <p:pic>
        <p:nvPicPr>
          <p:cNvPr id="1026" name="Picture 2" descr="حل لمشاكل التقنية في موريتانيا: كيفية إزالة فيروس اختصار الملفات shortcut  على ويندوز بشكل دائم">
            <a:extLst>
              <a:ext uri="{FF2B5EF4-FFF2-40B4-BE49-F238E27FC236}">
                <a16:creationId xmlns:a16="http://schemas.microsoft.com/office/drawing/2014/main" id="{D9308598-B903-4D47-8F03-A06192398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611" y="3429000"/>
            <a:ext cx="5369848" cy="275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129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58137F92-0324-4D6D-9011-03CD088B4861}"/>
              </a:ext>
            </a:extLst>
          </p:cNvPr>
          <p:cNvGrpSpPr/>
          <p:nvPr/>
        </p:nvGrpSpPr>
        <p:grpSpPr>
          <a:xfrm>
            <a:off x="2638833" y="239717"/>
            <a:ext cx="6689252" cy="6378565"/>
            <a:chOff x="2949677" y="0"/>
            <a:chExt cx="7451315" cy="6858000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82E5FD94-2298-45DD-B683-2D2E25D00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9677" y="0"/>
              <a:ext cx="7451315" cy="6858000"/>
            </a:xfrm>
            <a:prstGeom prst="rect">
              <a:avLst/>
            </a:prstGeom>
          </p:spPr>
        </p:pic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47B8034F-B76D-4829-BB10-147E760D629F}"/>
                </a:ext>
              </a:extLst>
            </p:cNvPr>
            <p:cNvSpPr txBox="1"/>
            <p:nvPr/>
          </p:nvSpPr>
          <p:spPr>
            <a:xfrm rot="21239509">
              <a:off x="4389447" y="2536723"/>
              <a:ext cx="4571773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SA" sz="6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انشاء اختصار</a:t>
              </a:r>
              <a:endParaRPr lang="ar-SA" sz="66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36BD724A-FE83-4F8A-AF42-CDD7151EF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70387" y="0"/>
            <a:ext cx="1882877" cy="133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617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6"/>
            <a:ext cx="1920339" cy="289412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3515821"/>
            <a:ext cx="1920338" cy="2883258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9F879FD9-6045-49BA-8781-0C137A47B0FA}"/>
              </a:ext>
            </a:extLst>
          </p:cNvPr>
          <p:cNvGrpSpPr/>
          <p:nvPr/>
        </p:nvGrpSpPr>
        <p:grpSpPr>
          <a:xfrm>
            <a:off x="2545081" y="539449"/>
            <a:ext cx="9180576" cy="5952744"/>
            <a:chOff x="2551176" y="405852"/>
            <a:chExt cx="9180576" cy="5952744"/>
          </a:xfrm>
        </p:grpSpPr>
        <p:pic>
          <p:nvPicPr>
            <p:cNvPr id="2" name="Picture 2" descr="شاشة الكمبيوتر شاشة شفافة من خلال شاشة الكريستال السائل جهاز العرض OLED ،  جهاز العرض, التلفزيون, الإلكترونيات png">
              <a:extLst>
                <a:ext uri="{FF2B5EF4-FFF2-40B4-BE49-F238E27FC236}">
                  <a16:creationId xmlns:a16="http://schemas.microsoft.com/office/drawing/2014/main" id="{5DBB3F43-F3F8-4D66-B017-80E5DC8B892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13" r="4" b="23448"/>
            <a:stretch/>
          </p:blipFill>
          <p:spPr bwMode="auto">
            <a:xfrm>
              <a:off x="2551176" y="405852"/>
              <a:ext cx="9180576" cy="5952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وسائط عبر الإنترنت 3" title="الدرس 3   الملف 1  إنشاء اختصار">
              <a:hlinkClick r:id="" action="ppaction://media"/>
              <a:extLst>
                <a:ext uri="{FF2B5EF4-FFF2-40B4-BE49-F238E27FC236}">
                  <a16:creationId xmlns:a16="http://schemas.microsoft.com/office/drawing/2014/main" id="{10384EC7-0F5B-4F4B-A23C-4103283F3630}"/>
                </a:ext>
              </a:extLst>
            </p:cNvPr>
            <p:cNvPicPr>
              <a:picLocks noRot="1" noChangeAspect="1"/>
            </p:cNvPicPr>
            <p:nvPr>
              <a:videoFile r:link="rId1"/>
            </p:nvPr>
          </p:nvPicPr>
          <p:blipFill>
            <a:blip r:embed="rId4"/>
            <a:stretch>
              <a:fillRect/>
            </a:stretch>
          </p:blipFill>
          <p:spPr>
            <a:xfrm>
              <a:off x="2855742" y="780873"/>
              <a:ext cx="8493835" cy="49306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9319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5A1AFBFA-8A0F-4602-AE49-7D821F94AB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54" t="39482" r="64231" b="32094"/>
          <a:stretch/>
        </p:blipFill>
        <p:spPr>
          <a:xfrm>
            <a:off x="2130608" y="3429000"/>
            <a:ext cx="2593964" cy="2679895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77F0F8A7-EE26-4F43-90A5-BA98C4A3AD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453" t="33669" r="18192" b="32094"/>
          <a:stretch/>
        </p:blipFill>
        <p:spPr>
          <a:xfrm>
            <a:off x="653500" y="722260"/>
            <a:ext cx="4684687" cy="2679895"/>
          </a:xfrm>
          <a:prstGeom prst="rect">
            <a:avLst/>
          </a:prstGeom>
        </p:spPr>
      </p:pic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09E7592A-E384-4BFE-9AE2-38EAECF94F32}"/>
              </a:ext>
            </a:extLst>
          </p:cNvPr>
          <p:cNvGrpSpPr/>
          <p:nvPr/>
        </p:nvGrpSpPr>
        <p:grpSpPr>
          <a:xfrm>
            <a:off x="5292911" y="466637"/>
            <a:ext cx="6234979" cy="6177943"/>
            <a:chOff x="5279397" y="194721"/>
            <a:chExt cx="5471312" cy="6177943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031F4073-4FBA-4379-8645-30D50DB5B9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12000" t="23167" r="51423" b="6646"/>
            <a:stretch/>
          </p:blipFill>
          <p:spPr>
            <a:xfrm>
              <a:off x="5279397" y="194721"/>
              <a:ext cx="4459458" cy="4811151"/>
            </a:xfrm>
            <a:prstGeom prst="rect">
              <a:avLst/>
            </a:prstGeom>
          </p:spPr>
        </p:pic>
        <p:grpSp>
          <p:nvGrpSpPr>
            <p:cNvPr id="22" name="مجموعة 21">
              <a:extLst>
                <a:ext uri="{FF2B5EF4-FFF2-40B4-BE49-F238E27FC236}">
                  <a16:creationId xmlns:a16="http://schemas.microsoft.com/office/drawing/2014/main" id="{009CE9F9-C89B-4B1C-9720-A07692D18830}"/>
                </a:ext>
              </a:extLst>
            </p:cNvPr>
            <p:cNvGrpSpPr/>
            <p:nvPr/>
          </p:nvGrpSpPr>
          <p:grpSpPr>
            <a:xfrm>
              <a:off x="7842579" y="1983545"/>
              <a:ext cx="2908130" cy="4389119"/>
              <a:chOff x="7596554" y="1168032"/>
              <a:chExt cx="4276579" cy="5352954"/>
            </a:xfrm>
          </p:grpSpPr>
          <p:pic>
            <p:nvPicPr>
              <p:cNvPr id="23" name="Picture 2" descr="تعلم القرطاسية المفكرة ملف, دفتر الملاحظات المرسومة, كرتون, ملف PNG  والمتجهات للتحميل مجانا">
                <a:extLst>
                  <a:ext uri="{FF2B5EF4-FFF2-40B4-BE49-F238E27FC236}">
                    <a16:creationId xmlns:a16="http://schemas.microsoft.com/office/drawing/2014/main" id="{415A5A77-8249-4686-80D8-67B4C5CFD4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clrChange>
                  <a:clrFrom>
                    <a:srgbClr val="F5F5F5"/>
                  </a:clrFrom>
                  <a:clrTo>
                    <a:srgbClr val="F5F5F5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462" t="12904" r="25384" b="16019"/>
              <a:stretch/>
            </p:blipFill>
            <p:spPr bwMode="auto">
              <a:xfrm>
                <a:off x="7596554" y="1168032"/>
                <a:ext cx="4276579" cy="535295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صورة 23">
                <a:extLst>
                  <a:ext uri="{FF2B5EF4-FFF2-40B4-BE49-F238E27FC236}">
                    <a16:creationId xmlns:a16="http://schemas.microsoft.com/office/drawing/2014/main" id="{C6260B0A-91FE-4F11-B716-514D964540F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25000"/>
                        </a14:imgEffect>
                      </a14:imgLayer>
                    </a14:imgProps>
                  </a:ext>
                </a:extLst>
              </a:blip>
              <a:srcRect l="51420" t="28640" r="35915" b="41893"/>
              <a:stretch/>
            </p:blipFill>
            <p:spPr>
              <a:xfrm>
                <a:off x="7888872" y="2481611"/>
                <a:ext cx="3711146" cy="379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softEdge rad="112500"/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1332511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C3E45ADC-DA12-454E-AA98-8AAB6EB1F77C}"/>
              </a:ext>
            </a:extLst>
          </p:cNvPr>
          <p:cNvGrpSpPr/>
          <p:nvPr/>
        </p:nvGrpSpPr>
        <p:grpSpPr>
          <a:xfrm>
            <a:off x="7834150" y="561485"/>
            <a:ext cx="3921484" cy="5670503"/>
            <a:chOff x="7834150" y="561485"/>
            <a:chExt cx="3921484" cy="5670503"/>
          </a:xfrm>
        </p:grpSpPr>
        <p:pic>
          <p:nvPicPr>
            <p:cNvPr id="5" name="Picture 2" descr="تعلم القرطاسية المفكرة ملف, دفتر الملاحظات المرسومة, كرتون, ملف PNG  والمتجهات للتحميل مجانا">
              <a:extLst>
                <a:ext uri="{FF2B5EF4-FFF2-40B4-BE49-F238E27FC236}">
                  <a16:creationId xmlns:a16="http://schemas.microsoft.com/office/drawing/2014/main" id="{FE4430E1-9A5C-477C-9606-6B9E306353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62" t="12904" r="25384" b="16019"/>
            <a:stretch/>
          </p:blipFill>
          <p:spPr bwMode="auto">
            <a:xfrm>
              <a:off x="7834150" y="561485"/>
              <a:ext cx="3921484" cy="56705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F6CF8428-C4A2-4DA9-9D89-D98844B7F1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4085" t="20625" r="33238" b="47515"/>
            <a:stretch/>
          </p:blipFill>
          <p:spPr>
            <a:xfrm>
              <a:off x="8046720" y="2001740"/>
              <a:ext cx="3444803" cy="412183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8" name="صورة 7">
            <a:extLst>
              <a:ext uri="{FF2B5EF4-FFF2-40B4-BE49-F238E27FC236}">
                <a16:creationId xmlns:a16="http://schemas.microsoft.com/office/drawing/2014/main" id="{4FED8A08-6211-42BE-8E4D-FCAADB6878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8000" t="20909" r="41053" b="4799"/>
          <a:stretch/>
        </p:blipFill>
        <p:spPr>
          <a:xfrm>
            <a:off x="1276702" y="361632"/>
            <a:ext cx="6293337" cy="5870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59790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6"/>
            <a:ext cx="1920339" cy="289412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3515821"/>
            <a:ext cx="1920338" cy="2883258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7CC811E9-DCBD-47FA-B16A-78A8CDFCE989}"/>
              </a:ext>
            </a:extLst>
          </p:cNvPr>
          <p:cNvGrpSpPr/>
          <p:nvPr/>
        </p:nvGrpSpPr>
        <p:grpSpPr>
          <a:xfrm>
            <a:off x="2551176" y="405853"/>
            <a:ext cx="9180576" cy="5952744"/>
            <a:chOff x="2551176" y="405853"/>
            <a:chExt cx="9180576" cy="5952744"/>
          </a:xfrm>
        </p:grpSpPr>
        <p:pic>
          <p:nvPicPr>
            <p:cNvPr id="5" name="Picture 2" descr="شاشة الكمبيوتر شاشة شفافة من خلال شاشة الكريستال السائل جهاز العرض OLED ،  جهاز العرض, التلفزيون, الإلكترونيات png">
              <a:extLst>
                <a:ext uri="{FF2B5EF4-FFF2-40B4-BE49-F238E27FC236}">
                  <a16:creationId xmlns:a16="http://schemas.microsoft.com/office/drawing/2014/main" id="{D44C7E8F-DE41-4FA2-AFE8-9421B78291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13" r="4" b="23448"/>
            <a:stretch/>
          </p:blipFill>
          <p:spPr bwMode="auto">
            <a:xfrm>
              <a:off x="2551176" y="405853"/>
              <a:ext cx="9180576" cy="5952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وسائط عبر الإنترنت 1" title="الدرس 3 الملف 2 إنشاء اختصار لسطح المكتب">
              <a:hlinkClick r:id="" action="ppaction://media"/>
              <a:extLst>
                <a:ext uri="{FF2B5EF4-FFF2-40B4-BE49-F238E27FC236}">
                  <a16:creationId xmlns:a16="http://schemas.microsoft.com/office/drawing/2014/main" id="{EDDC6BDF-EE16-4C58-963C-770DC0BB4CC2}"/>
                </a:ext>
              </a:extLst>
            </p:cNvPr>
            <p:cNvPicPr>
              <a:picLocks noRot="1" noChangeAspect="1"/>
            </p:cNvPicPr>
            <p:nvPr>
              <a:videoFile r:link="rId1"/>
            </p:nvPr>
          </p:nvPicPr>
          <p:blipFill>
            <a:blip r:embed="rId4"/>
            <a:stretch>
              <a:fillRect/>
            </a:stretch>
          </p:blipFill>
          <p:spPr>
            <a:xfrm>
              <a:off x="2855742" y="787789"/>
              <a:ext cx="8517759" cy="49096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258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6"/>
            <a:ext cx="1920339" cy="289412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3515821"/>
            <a:ext cx="1920338" cy="2883258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C01F1681-EB0A-4F6F-AFDA-E5F28481117C}"/>
              </a:ext>
            </a:extLst>
          </p:cNvPr>
          <p:cNvGrpSpPr/>
          <p:nvPr/>
        </p:nvGrpSpPr>
        <p:grpSpPr>
          <a:xfrm>
            <a:off x="2551176" y="405853"/>
            <a:ext cx="9180576" cy="5952744"/>
            <a:chOff x="2551176" y="405853"/>
            <a:chExt cx="9180576" cy="5952744"/>
          </a:xfrm>
        </p:grpSpPr>
        <p:pic>
          <p:nvPicPr>
            <p:cNvPr id="5" name="Picture 2" descr="شاشة الكمبيوتر شاشة شفافة من خلال شاشة الكريستال السائل جهاز العرض OLED ،  جهاز العرض, التلفزيون, الإلكترونيات png">
              <a:extLst>
                <a:ext uri="{FF2B5EF4-FFF2-40B4-BE49-F238E27FC236}">
                  <a16:creationId xmlns:a16="http://schemas.microsoft.com/office/drawing/2014/main" id="{7AD06ACE-4207-48AF-94BD-A5B9697D562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13" r="4" b="23448"/>
            <a:stretch/>
          </p:blipFill>
          <p:spPr bwMode="auto">
            <a:xfrm>
              <a:off x="2551176" y="405853"/>
              <a:ext cx="9180576" cy="5952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وسائط عبر الإنترنت 3" title="الدرس 3   الملف 3   حذف اختصار">
              <a:hlinkClick r:id="" action="ppaction://media"/>
              <a:extLst>
                <a:ext uri="{FF2B5EF4-FFF2-40B4-BE49-F238E27FC236}">
                  <a16:creationId xmlns:a16="http://schemas.microsoft.com/office/drawing/2014/main" id="{22B1830E-2647-4D15-87C0-0F5637A8CC11}"/>
                </a:ext>
              </a:extLst>
            </p:cNvPr>
            <p:cNvPicPr>
              <a:picLocks noRot="1" noChangeAspect="1"/>
            </p:cNvPicPr>
            <p:nvPr>
              <a:videoFile r:link="rId1"/>
            </p:nvPr>
          </p:nvPicPr>
          <p:blipFill>
            <a:blip r:embed="rId4"/>
            <a:stretch>
              <a:fillRect/>
            </a:stretch>
          </p:blipFill>
          <p:spPr>
            <a:xfrm>
              <a:off x="2883877" y="672271"/>
              <a:ext cx="8510954" cy="51236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384994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0EBE3B4-6B47-4679-B7B8-D31DAAD1E452}"/>
              </a:ext>
            </a:extLst>
          </p:cNvPr>
          <p:cNvGrpSpPr/>
          <p:nvPr/>
        </p:nvGrpSpPr>
        <p:grpSpPr>
          <a:xfrm>
            <a:off x="7976382" y="2110154"/>
            <a:ext cx="3427560" cy="4108702"/>
            <a:chOff x="7920111" y="1672182"/>
            <a:chExt cx="3835523" cy="5045140"/>
          </a:xfrm>
        </p:grpSpPr>
        <p:pic>
          <p:nvPicPr>
            <p:cNvPr id="8" name="Picture 2" descr="تعلم القرطاسية المفكرة ملف, دفتر الملاحظات المرسومة, كرتون, ملف PNG  والمتجهات للتحميل مجانا">
              <a:extLst>
                <a:ext uri="{FF2B5EF4-FFF2-40B4-BE49-F238E27FC236}">
                  <a16:creationId xmlns:a16="http://schemas.microsoft.com/office/drawing/2014/main" id="{5A95C9A3-8DD5-47F1-B8E2-71168926458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62" t="12904" r="25384" b="16019"/>
            <a:stretch/>
          </p:blipFill>
          <p:spPr bwMode="auto">
            <a:xfrm>
              <a:off x="7920111" y="1672182"/>
              <a:ext cx="3835523" cy="50451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FA0784EF-1090-4AA1-A66A-79574D83BF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6887" t="33723" r="33607" b="50077"/>
            <a:stretch/>
          </p:blipFill>
          <p:spPr>
            <a:xfrm>
              <a:off x="8454683" y="3068330"/>
              <a:ext cx="3007392" cy="3381632"/>
            </a:xfrm>
            <a:prstGeom prst="rect">
              <a:avLst/>
            </a:prstGeom>
          </p:spPr>
        </p:pic>
      </p:grpSp>
      <p:pic>
        <p:nvPicPr>
          <p:cNvPr id="11" name="صورة 10">
            <a:extLst>
              <a:ext uri="{FF2B5EF4-FFF2-40B4-BE49-F238E27FC236}">
                <a16:creationId xmlns:a16="http://schemas.microsoft.com/office/drawing/2014/main" id="{2DC63C04-F388-4B40-AE32-D115740630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6578" t="36301" r="41384" b="24500"/>
          <a:stretch/>
        </p:blipFill>
        <p:spPr>
          <a:xfrm>
            <a:off x="2186587" y="512534"/>
            <a:ext cx="5086409" cy="48753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62407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58137F92-0324-4D6D-9011-03CD088B4861}"/>
              </a:ext>
            </a:extLst>
          </p:cNvPr>
          <p:cNvGrpSpPr/>
          <p:nvPr/>
        </p:nvGrpSpPr>
        <p:grpSpPr>
          <a:xfrm>
            <a:off x="2732573" y="0"/>
            <a:ext cx="6726853" cy="6485205"/>
            <a:chOff x="2949677" y="0"/>
            <a:chExt cx="7451315" cy="6858000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82E5FD94-2298-45DD-B683-2D2E25D00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9677" y="0"/>
              <a:ext cx="7451315" cy="6858000"/>
            </a:xfrm>
            <a:prstGeom prst="rect">
              <a:avLst/>
            </a:prstGeom>
          </p:spPr>
        </p:pic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47B8034F-B76D-4829-BB10-147E760D629F}"/>
                </a:ext>
              </a:extLst>
            </p:cNvPr>
            <p:cNvSpPr txBox="1"/>
            <p:nvPr/>
          </p:nvSpPr>
          <p:spPr>
            <a:xfrm rot="21239509">
              <a:off x="4389447" y="2183792"/>
              <a:ext cx="4571773" cy="18138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SA" sz="54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الملفات والمجلدات المضغوطة</a:t>
              </a:r>
              <a:endParaRPr lang="ar-SA" sz="54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36BD724A-FE83-4F8A-AF42-CDD7151EF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70387" y="0"/>
            <a:ext cx="1882877" cy="1337193"/>
          </a:xfrm>
          <a:prstGeom prst="rect">
            <a:avLst/>
          </a:prstGeom>
        </p:spPr>
      </p:pic>
      <p:pic>
        <p:nvPicPr>
          <p:cNvPr id="7" name="Picture 8" descr="هل أنت جديد في ضغط المجلدات على نظام التشغيل Mac؟ إليك ما تحتاج إلى معرفته">
            <a:extLst>
              <a:ext uri="{FF2B5EF4-FFF2-40B4-BE49-F238E27FC236}">
                <a16:creationId xmlns:a16="http://schemas.microsoft.com/office/drawing/2014/main" id="{9F3AD491-2008-489A-94D9-1DC269ED5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0" y="2735497"/>
            <a:ext cx="2580344" cy="2512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060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FDBCB484-E8DE-4ED6-AA02-CB21A21D661C}"/>
              </a:ext>
            </a:extLst>
          </p:cNvPr>
          <p:cNvSpPr txBox="1"/>
          <p:nvPr/>
        </p:nvSpPr>
        <p:spPr>
          <a:xfrm>
            <a:off x="2312353" y="4462975"/>
            <a:ext cx="41877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الوحدة الأولى</a:t>
            </a:r>
          </a:p>
          <a:p>
            <a:pPr algn="ctr"/>
            <a:r>
              <a:rPr lang="ar-SA" sz="5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تعلم الأساسيات 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2637A532-C1E9-4CA1-B6B2-D6E782861813}"/>
              </a:ext>
            </a:extLst>
          </p:cNvPr>
          <p:cNvGrpSpPr/>
          <p:nvPr/>
        </p:nvGrpSpPr>
        <p:grpSpPr>
          <a:xfrm>
            <a:off x="5683071" y="556293"/>
            <a:ext cx="4393802" cy="4248154"/>
            <a:chOff x="6302051" y="1913207"/>
            <a:chExt cx="4393802" cy="4248154"/>
          </a:xfrm>
        </p:grpSpPr>
        <p:pic>
          <p:nvPicPr>
            <p:cNvPr id="4" name="Picture 2" descr="حقيبة أساسيات الحاسب الآلي - حقائب تدريبية">
              <a:extLst>
                <a:ext uri="{FF2B5EF4-FFF2-40B4-BE49-F238E27FC236}">
                  <a16:creationId xmlns:a16="http://schemas.microsoft.com/office/drawing/2014/main" id="{70333B99-37AD-44DB-B03F-5BF3050972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23" t="12339" r="20216" b="24116"/>
            <a:stretch/>
          </p:blipFill>
          <p:spPr bwMode="auto">
            <a:xfrm>
              <a:off x="6302051" y="1913207"/>
              <a:ext cx="4393802" cy="4248154"/>
            </a:xfrm>
            <a:prstGeom prst="ellipse">
              <a:avLst/>
            </a:prstGeom>
            <a:ln w="190500" cap="rnd">
              <a:solidFill>
                <a:schemeClr val="bg2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30D4CFE7-EE5C-4091-BD5F-A73180C4E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9113379" y="4478085"/>
              <a:ext cx="932324" cy="8053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0782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BCC0F0D2-593D-47D7-8700-A6F604BBCA55}"/>
              </a:ext>
            </a:extLst>
          </p:cNvPr>
          <p:cNvSpPr txBox="1"/>
          <p:nvPr/>
        </p:nvSpPr>
        <p:spPr>
          <a:xfrm>
            <a:off x="781464" y="803325"/>
            <a:ext cx="53145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الملفات والمجلدات المضغوطة</a:t>
            </a:r>
          </a:p>
        </p:txBody>
      </p:sp>
      <p:sp>
        <p:nvSpPr>
          <p:cNvPr id="24" name="Freeform: Shape 26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4" descr="برامج فك الضغط المجانية">
            <a:extLst>
              <a:ext uri="{FF2B5EF4-FFF2-40B4-BE49-F238E27FC236}">
                <a16:creationId xmlns:a16="http://schemas.microsoft.com/office/drawing/2014/main" id="{2DBC4277-2160-4BA5-9132-72A2934811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" r="1437"/>
          <a:stretch/>
        </p:blipFill>
        <p:spPr bwMode="auto"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مربع نص 22">
            <a:extLst>
              <a:ext uri="{FF2B5EF4-FFF2-40B4-BE49-F238E27FC236}">
                <a16:creationId xmlns:a16="http://schemas.microsoft.com/office/drawing/2014/main" id="{06990FC4-46BA-42F7-A243-B6FF67A4B7F1}"/>
              </a:ext>
            </a:extLst>
          </p:cNvPr>
          <p:cNvSpPr txBox="1"/>
          <p:nvPr/>
        </p:nvSpPr>
        <p:spPr>
          <a:xfrm>
            <a:off x="524786" y="2827468"/>
            <a:ext cx="597431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قد تشغل الملفات والمجلدات مساحة كبيرة على وحدة التخزين في الحاسب فهل يمكنا تصغير حجم تلك الملفات والمجلدات ؟ ولماذا ؟</a:t>
            </a:r>
          </a:p>
        </p:txBody>
      </p:sp>
    </p:spTree>
    <p:extLst>
      <p:ext uri="{BB962C8B-B14F-4D97-AF65-F5344CB8AC3E}">
        <p14:creationId xmlns:p14="http://schemas.microsoft.com/office/powerpoint/2010/main" val="816373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7DD0D3-F869-46D0-944C-6EC60E19E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36816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Picture 2" descr="تحميل برنامج فك ضغط الملفات وينرار WinRAR 5.90 مجاناً - اّن مكس">
            <a:extLst>
              <a:ext uri="{FF2B5EF4-FFF2-40B4-BE49-F238E27FC236}">
                <a16:creationId xmlns:a16="http://schemas.microsoft.com/office/drawing/2014/main" id="{6065DCD4-AB8A-476B-ABD2-2CBCEA3315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" r="-1" b="-1"/>
          <a:stretch/>
        </p:blipFill>
        <p:spPr bwMode="auto">
          <a:xfrm>
            <a:off x="1" y="2"/>
            <a:ext cx="586372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835A6AAA-E529-4C79-B829-7D273734F93F}"/>
              </a:ext>
            </a:extLst>
          </p:cNvPr>
          <p:cNvSpPr txBox="1"/>
          <p:nvPr/>
        </p:nvSpPr>
        <p:spPr>
          <a:xfrm>
            <a:off x="5627077" y="1216758"/>
            <a:ext cx="635076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نعم يمكنا تصغير الحجم</a:t>
            </a:r>
          </a:p>
          <a:p>
            <a:pPr algn="ctr"/>
            <a:r>
              <a:rPr lang="ar-SA" sz="5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وذلك  لتوفير السعة التخزينية </a:t>
            </a:r>
          </a:p>
          <a:p>
            <a:pPr algn="ctr"/>
            <a:r>
              <a:rPr lang="ar-SA" sz="5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أو لإتاحة ارسالها كمرفقات عبر البريد الالكتروني </a:t>
            </a:r>
          </a:p>
          <a:p>
            <a:pPr algn="ctr"/>
            <a:r>
              <a:rPr lang="ar-SA" sz="5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عن طريق عملية تسمى </a:t>
            </a:r>
          </a:p>
          <a:p>
            <a:pPr algn="ctr"/>
            <a:r>
              <a:rPr lang="ar-SA" sz="5400" dirty="0">
                <a:solidFill>
                  <a:srgbClr val="FFFF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( ضغط ) </a:t>
            </a:r>
            <a:r>
              <a:rPr lang="ar-SA" sz="5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الملفات والمجلدات </a:t>
            </a:r>
          </a:p>
        </p:txBody>
      </p:sp>
    </p:spTree>
    <p:extLst>
      <p:ext uri="{BB962C8B-B14F-4D97-AF65-F5344CB8AC3E}">
        <p14:creationId xmlns:p14="http://schemas.microsoft.com/office/powerpoint/2010/main" val="3370955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6"/>
            <a:ext cx="1920339" cy="289412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3515821"/>
            <a:ext cx="1920338" cy="2883258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3D46E706-0EFE-4B22-8B3A-D58F122D3CBE}"/>
              </a:ext>
            </a:extLst>
          </p:cNvPr>
          <p:cNvGrpSpPr/>
          <p:nvPr/>
        </p:nvGrpSpPr>
        <p:grpSpPr>
          <a:xfrm>
            <a:off x="2551176" y="405853"/>
            <a:ext cx="9180576" cy="5952744"/>
            <a:chOff x="2551176" y="405853"/>
            <a:chExt cx="9180576" cy="5952744"/>
          </a:xfrm>
        </p:grpSpPr>
        <p:pic>
          <p:nvPicPr>
            <p:cNvPr id="5" name="Picture 2" descr="شاشة الكمبيوتر شاشة شفافة من خلال شاشة الكريستال السائل جهاز العرض OLED ،  جهاز العرض, التلفزيون, الإلكترونيات png">
              <a:extLst>
                <a:ext uri="{FF2B5EF4-FFF2-40B4-BE49-F238E27FC236}">
                  <a16:creationId xmlns:a16="http://schemas.microsoft.com/office/drawing/2014/main" id="{D836E207-F38A-4552-9F21-EAD797D23B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13" r="4" b="23448"/>
            <a:stretch/>
          </p:blipFill>
          <p:spPr bwMode="auto">
            <a:xfrm>
              <a:off x="2551176" y="405853"/>
              <a:ext cx="9180576" cy="5952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وسائط عبر الإنترنت 3" title="الدرس 3   الملف 4    ضغط الملفات">
              <a:hlinkClick r:id="" action="ppaction://media"/>
              <a:extLst>
                <a:ext uri="{FF2B5EF4-FFF2-40B4-BE49-F238E27FC236}">
                  <a16:creationId xmlns:a16="http://schemas.microsoft.com/office/drawing/2014/main" id="{A92D12AD-D97E-4677-928B-D1563D6A4F40}"/>
                </a:ext>
              </a:extLst>
            </p:cNvPr>
            <p:cNvPicPr>
              <a:picLocks noRot="1" noChangeAspect="1"/>
            </p:cNvPicPr>
            <p:nvPr>
              <a:videoFile r:link="rId1"/>
            </p:nvPr>
          </p:nvPicPr>
          <p:blipFill>
            <a:blip r:embed="rId4"/>
            <a:stretch>
              <a:fillRect/>
            </a:stretch>
          </p:blipFill>
          <p:spPr>
            <a:xfrm>
              <a:off x="2841674" y="731520"/>
              <a:ext cx="8553914" cy="49658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690512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AC2B304-FF98-4921-9DBB-37AD76E34C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0500" t="38473" r="58141" b="11776"/>
          <a:stretch/>
        </p:blipFill>
        <p:spPr>
          <a:xfrm>
            <a:off x="0" y="95424"/>
            <a:ext cx="6817750" cy="6081229"/>
          </a:xfrm>
          <a:prstGeom prst="rect">
            <a:avLst/>
          </a:prstGeom>
        </p:spPr>
      </p:pic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36E2589E-FDC5-4840-A0EE-0F93DAA54AA2}"/>
              </a:ext>
            </a:extLst>
          </p:cNvPr>
          <p:cNvGrpSpPr/>
          <p:nvPr/>
        </p:nvGrpSpPr>
        <p:grpSpPr>
          <a:xfrm>
            <a:off x="7454046" y="1131513"/>
            <a:ext cx="3835523" cy="5045140"/>
            <a:chOff x="8030821" y="1117445"/>
            <a:chExt cx="3835523" cy="5045140"/>
          </a:xfrm>
        </p:grpSpPr>
        <p:pic>
          <p:nvPicPr>
            <p:cNvPr id="5" name="Picture 2" descr="تعلم القرطاسية المفكرة ملف, دفتر الملاحظات المرسومة, كرتون, ملف PNG  والمتجهات للتحميل مجانا">
              <a:extLst>
                <a:ext uri="{FF2B5EF4-FFF2-40B4-BE49-F238E27FC236}">
                  <a16:creationId xmlns:a16="http://schemas.microsoft.com/office/drawing/2014/main" id="{7C0955E6-3ECB-497A-8FFD-1AD3DAEE37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62" t="12904" r="25384" b="16019"/>
            <a:stretch/>
          </p:blipFill>
          <p:spPr bwMode="auto">
            <a:xfrm>
              <a:off x="8030821" y="1117445"/>
              <a:ext cx="3835523" cy="50451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7B65AAC3-77CD-432F-BBA9-A2822B046C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6154" t="29734" r="28692" b="25937"/>
            <a:stretch/>
          </p:blipFill>
          <p:spPr>
            <a:xfrm>
              <a:off x="8382514" y="2426675"/>
              <a:ext cx="3221501" cy="34817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14706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7C9D8629-4AB3-426C-90D5-DCA22CF1F376}"/>
              </a:ext>
            </a:extLst>
          </p:cNvPr>
          <p:cNvGrpSpPr/>
          <p:nvPr/>
        </p:nvGrpSpPr>
        <p:grpSpPr>
          <a:xfrm>
            <a:off x="8005255" y="1765937"/>
            <a:ext cx="3638987" cy="4264914"/>
            <a:chOff x="7558911" y="1189540"/>
            <a:chExt cx="3589449" cy="5030279"/>
          </a:xfrm>
        </p:grpSpPr>
        <p:pic>
          <p:nvPicPr>
            <p:cNvPr id="5" name="Picture 2" descr="تعلم القرطاسية المفكرة ملف, دفتر الملاحظات المرسومة, كرتون, ملف PNG  والمتجهات للتحميل مجانا">
              <a:extLst>
                <a:ext uri="{FF2B5EF4-FFF2-40B4-BE49-F238E27FC236}">
                  <a16:creationId xmlns:a16="http://schemas.microsoft.com/office/drawing/2014/main" id="{9BFB3378-AF7F-4546-894A-4C544F74CC2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62" t="12904" r="25384" b="16019"/>
            <a:stretch/>
          </p:blipFill>
          <p:spPr bwMode="auto">
            <a:xfrm>
              <a:off x="7558911" y="1189540"/>
              <a:ext cx="3589449" cy="50302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88914E32-1B6D-4039-9D5C-A325CE6C0B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9565" t="30760" r="28115" b="39123"/>
            <a:stretch/>
          </p:blipFill>
          <p:spPr>
            <a:xfrm>
              <a:off x="7863459" y="2571296"/>
              <a:ext cx="3038825" cy="3322840"/>
            </a:xfrm>
            <a:prstGeom prst="rect">
              <a:avLst/>
            </a:prstGeom>
          </p:spPr>
        </p:pic>
      </p:grp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2D7D5C9F-536F-4A19-989E-144321665695}"/>
              </a:ext>
            </a:extLst>
          </p:cNvPr>
          <p:cNvGrpSpPr/>
          <p:nvPr/>
        </p:nvGrpSpPr>
        <p:grpSpPr>
          <a:xfrm>
            <a:off x="692919" y="0"/>
            <a:ext cx="7062864" cy="5444197"/>
            <a:chOff x="1843607" y="1017428"/>
            <a:chExt cx="6343819" cy="4927574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C71C3CB6-6745-4CCE-8568-C1607618CE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0539" t="62313" r="33307" b="16959"/>
            <a:stretch/>
          </p:blipFill>
          <p:spPr>
            <a:xfrm>
              <a:off x="1843607" y="3722410"/>
              <a:ext cx="3080824" cy="222259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صورة 7">
              <a:extLst>
                <a:ext uri="{FF2B5EF4-FFF2-40B4-BE49-F238E27FC236}">
                  <a16:creationId xmlns:a16="http://schemas.microsoft.com/office/drawing/2014/main" id="{C8374C4A-B004-43F0-BE4E-9D37D87A96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30692" t="40295" r="49116" b="15265"/>
            <a:stretch/>
          </p:blipFill>
          <p:spPr>
            <a:xfrm>
              <a:off x="4924431" y="1017428"/>
              <a:ext cx="3262995" cy="403747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170174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6"/>
            <a:ext cx="1920339" cy="289412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3515821"/>
            <a:ext cx="1920338" cy="2883258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150E5408-D5B5-474A-B9B1-010AA0D91A6A}"/>
              </a:ext>
            </a:extLst>
          </p:cNvPr>
          <p:cNvGrpSpPr/>
          <p:nvPr/>
        </p:nvGrpSpPr>
        <p:grpSpPr>
          <a:xfrm>
            <a:off x="2551176" y="405853"/>
            <a:ext cx="9180576" cy="5952744"/>
            <a:chOff x="2551176" y="405853"/>
            <a:chExt cx="9180576" cy="5952744"/>
          </a:xfrm>
        </p:grpSpPr>
        <p:pic>
          <p:nvPicPr>
            <p:cNvPr id="5" name="Picture 2" descr="شاشة الكمبيوتر شاشة شفافة من خلال شاشة الكريستال السائل جهاز العرض OLED ،  جهاز العرض, التلفزيون, الإلكترونيات png">
              <a:extLst>
                <a:ext uri="{FF2B5EF4-FFF2-40B4-BE49-F238E27FC236}">
                  <a16:creationId xmlns:a16="http://schemas.microsoft.com/office/drawing/2014/main" id="{9CCBB109-4DBD-496F-9F6D-90E75827446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13" r="4" b="23448"/>
            <a:stretch/>
          </p:blipFill>
          <p:spPr bwMode="auto">
            <a:xfrm>
              <a:off x="2551176" y="405853"/>
              <a:ext cx="9180576" cy="5952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وسائط عبر الإنترنت 3" title="الدرس 3   الملف 5  فك ضغط الملفات">
              <a:hlinkClick r:id="" action="ppaction://media"/>
              <a:extLst>
                <a:ext uri="{FF2B5EF4-FFF2-40B4-BE49-F238E27FC236}">
                  <a16:creationId xmlns:a16="http://schemas.microsoft.com/office/drawing/2014/main" id="{0DDDF7AB-9AB6-465B-B38B-D295DD42024D}"/>
                </a:ext>
              </a:extLst>
            </p:cNvPr>
            <p:cNvPicPr>
              <a:picLocks noRot="1" noChangeAspect="1"/>
            </p:cNvPicPr>
            <p:nvPr>
              <a:videoFile r:link="rId1"/>
            </p:nvPr>
          </p:nvPicPr>
          <p:blipFill>
            <a:blip r:embed="rId4"/>
            <a:stretch>
              <a:fillRect/>
            </a:stretch>
          </p:blipFill>
          <p:spPr>
            <a:xfrm>
              <a:off x="2926080" y="733230"/>
              <a:ext cx="8424203" cy="4950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12376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514824B-81D2-4D84-B06B-6E2C224D23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0941" t="65289" r="31781" b="14688"/>
          <a:stretch/>
        </p:blipFill>
        <p:spPr>
          <a:xfrm>
            <a:off x="7734824" y="4394008"/>
            <a:ext cx="3307795" cy="2029265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404D93C8-FFDA-4AF0-B331-492E58F9D9EB}"/>
              </a:ext>
            </a:extLst>
          </p:cNvPr>
          <p:cNvGrpSpPr/>
          <p:nvPr/>
        </p:nvGrpSpPr>
        <p:grpSpPr>
          <a:xfrm>
            <a:off x="6766271" y="52754"/>
            <a:ext cx="4147623" cy="4234375"/>
            <a:chOff x="7527715" y="1346308"/>
            <a:chExt cx="4023186" cy="4839442"/>
          </a:xfrm>
        </p:grpSpPr>
        <p:pic>
          <p:nvPicPr>
            <p:cNvPr id="4" name="Picture 2" descr="تعلم القرطاسية المفكرة ملف, دفتر الملاحظات المرسومة, كرتون, ملف PNG  والمتجهات للتحميل مجانا">
              <a:extLst>
                <a:ext uri="{FF2B5EF4-FFF2-40B4-BE49-F238E27FC236}">
                  <a16:creationId xmlns:a16="http://schemas.microsoft.com/office/drawing/2014/main" id="{6499D8D5-0A7A-4B36-8906-843331D4FE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62" t="12904" r="25384" b="16019"/>
            <a:stretch/>
          </p:blipFill>
          <p:spPr bwMode="auto">
            <a:xfrm>
              <a:off x="7527715" y="1346308"/>
              <a:ext cx="4023186" cy="4839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5FAB4035-ED42-41CA-A257-2E221471B9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4323" t="28586" r="27308" b="40307"/>
            <a:stretch/>
          </p:blipFill>
          <p:spPr>
            <a:xfrm>
              <a:off x="7736967" y="2816992"/>
              <a:ext cx="3604681" cy="306729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961311F1-E798-4B34-BDEE-0EB3943555C0}"/>
              </a:ext>
            </a:extLst>
          </p:cNvPr>
          <p:cNvGrpSpPr/>
          <p:nvPr/>
        </p:nvGrpSpPr>
        <p:grpSpPr>
          <a:xfrm>
            <a:off x="1278106" y="107927"/>
            <a:ext cx="5488164" cy="6179283"/>
            <a:chOff x="1278106" y="243990"/>
            <a:chExt cx="5488164" cy="6179283"/>
          </a:xfrm>
        </p:grpSpPr>
        <p:pic>
          <p:nvPicPr>
            <p:cNvPr id="8" name="صورة 7">
              <a:extLst>
                <a:ext uri="{FF2B5EF4-FFF2-40B4-BE49-F238E27FC236}">
                  <a16:creationId xmlns:a16="http://schemas.microsoft.com/office/drawing/2014/main" id="{0DB06E88-7223-4E5E-91FB-073D82F1B3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26916" t="34454" r="33654" b="24772"/>
            <a:stretch/>
          </p:blipFill>
          <p:spPr>
            <a:xfrm>
              <a:off x="1278106" y="243990"/>
              <a:ext cx="5418112" cy="3610558"/>
            </a:xfrm>
            <a:prstGeom prst="rect">
              <a:avLst/>
            </a:prstGeom>
          </p:spPr>
        </p:pic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AA14CC46-2BE1-4F99-A5CB-C987FF0AB6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20885" t="38227" r="36558" b="26757"/>
            <a:stretch/>
          </p:blipFill>
          <p:spPr>
            <a:xfrm>
              <a:off x="1493831" y="3854548"/>
              <a:ext cx="5272439" cy="2568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628236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A5B675BB-5D7B-4ADF-9415-688D61E28A4D}"/>
              </a:ext>
            </a:extLst>
          </p:cNvPr>
          <p:cNvGrpSpPr/>
          <p:nvPr/>
        </p:nvGrpSpPr>
        <p:grpSpPr>
          <a:xfrm>
            <a:off x="2608800" y="155878"/>
            <a:ext cx="6974399" cy="6546244"/>
            <a:chOff x="3282215" y="0"/>
            <a:chExt cx="7118777" cy="6858000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4716E8EB-EAFE-42C5-A251-52626D1D5E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2215" y="0"/>
              <a:ext cx="7118777" cy="6858000"/>
            </a:xfrm>
            <a:prstGeom prst="rect">
              <a:avLst/>
            </a:prstGeom>
          </p:spPr>
        </p:pic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E20E8501-1C9B-4DA2-A282-77572C93E8D2}"/>
                </a:ext>
              </a:extLst>
            </p:cNvPr>
            <p:cNvSpPr txBox="1"/>
            <p:nvPr/>
          </p:nvSpPr>
          <p:spPr>
            <a:xfrm rot="21239509">
              <a:off x="4179762" y="2086869"/>
              <a:ext cx="5026444" cy="22247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SA" sz="6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طريقة عرض </a:t>
              </a:r>
            </a:p>
            <a:p>
              <a:pPr algn="ctr"/>
              <a:r>
                <a:rPr lang="ar-SA" sz="6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قائمة الملفات </a:t>
              </a:r>
              <a:endParaRPr lang="ar-SA" sz="66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23050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F7BEFC26-05F4-434C-A0E7-B24F272D80AB}"/>
              </a:ext>
            </a:extLst>
          </p:cNvPr>
          <p:cNvSpPr txBox="1"/>
          <p:nvPr/>
        </p:nvSpPr>
        <p:spPr>
          <a:xfrm>
            <a:off x="1352049" y="902684"/>
            <a:ext cx="894082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هناك مجموعة متنوعة من الطرق التي يمكن أن تظهر بها قائمة ملفاتك في المجلد </a:t>
            </a:r>
          </a:p>
        </p:txBody>
      </p:sp>
      <p:pic>
        <p:nvPicPr>
          <p:cNvPr id="7" name="Picture 4" descr="ملفات BOOT / BL / MODEM / CSC / RECOVERY لجهاز A70s SM-A707F">
            <a:extLst>
              <a:ext uri="{FF2B5EF4-FFF2-40B4-BE49-F238E27FC236}">
                <a16:creationId xmlns:a16="http://schemas.microsoft.com/office/drawing/2014/main" id="{59CCAB0A-172D-4199-9211-15B030C20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46" y="2827612"/>
            <a:ext cx="4175648" cy="312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5512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6"/>
            <a:ext cx="1920339" cy="289412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3515821"/>
            <a:ext cx="1920338" cy="2883258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601E793B-9E55-4339-8519-3A2CA41DC7D2}"/>
              </a:ext>
            </a:extLst>
          </p:cNvPr>
          <p:cNvGrpSpPr/>
          <p:nvPr/>
        </p:nvGrpSpPr>
        <p:grpSpPr>
          <a:xfrm>
            <a:off x="2677785" y="448056"/>
            <a:ext cx="9174481" cy="5910541"/>
            <a:chOff x="2551176" y="405853"/>
            <a:chExt cx="9180576" cy="5952744"/>
          </a:xfrm>
        </p:grpSpPr>
        <p:pic>
          <p:nvPicPr>
            <p:cNvPr id="4" name="Picture 2" descr="شاشة الكمبيوتر شاشة شفافة من خلال شاشة الكريستال السائل جهاز العرض OLED ،  جهاز العرض, التلفزيون, الإلكترونيات png">
              <a:extLst>
                <a:ext uri="{FF2B5EF4-FFF2-40B4-BE49-F238E27FC236}">
                  <a16:creationId xmlns:a16="http://schemas.microsoft.com/office/drawing/2014/main" id="{1F160AE5-F76B-48EF-8329-0BE378B9338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13" r="4" b="23448"/>
            <a:stretch/>
          </p:blipFill>
          <p:spPr bwMode="auto">
            <a:xfrm>
              <a:off x="2551176" y="405853"/>
              <a:ext cx="9180576" cy="5952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وسائط عبر الإنترنت 1" title="الدرس 3 الملف 6 طريقة عرض قائمة الملفات">
              <a:hlinkClick r:id="" action="ppaction://media"/>
              <a:extLst>
                <a:ext uri="{FF2B5EF4-FFF2-40B4-BE49-F238E27FC236}">
                  <a16:creationId xmlns:a16="http://schemas.microsoft.com/office/drawing/2014/main" id="{1ECECABE-7E53-46B8-9076-97A87C5C03AA}"/>
                </a:ext>
              </a:extLst>
            </p:cNvPr>
            <p:cNvPicPr>
              <a:picLocks noRot="1" noChangeAspect="1"/>
            </p:cNvPicPr>
            <p:nvPr>
              <a:videoFile r:link="rId1"/>
            </p:nvPr>
          </p:nvPicPr>
          <p:blipFill>
            <a:blip r:embed="rId4"/>
            <a:stretch>
              <a:fillRect/>
            </a:stretch>
          </p:blipFill>
          <p:spPr>
            <a:xfrm>
              <a:off x="2869809" y="695304"/>
              <a:ext cx="8407166" cy="50724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17614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ربع نص 14">
            <a:extLst>
              <a:ext uri="{FF2B5EF4-FFF2-40B4-BE49-F238E27FC236}">
                <a16:creationId xmlns:a16="http://schemas.microsoft.com/office/drawing/2014/main" id="{31F5F497-6B4A-4E98-BD25-D71F8E8308E1}"/>
              </a:ext>
            </a:extLst>
          </p:cNvPr>
          <p:cNvSpPr txBox="1"/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>
                <a:latin typeface="+mj-lt"/>
                <a:ea typeface="+mj-ea"/>
                <a:cs typeface="+mj-cs"/>
              </a:rPr>
              <a:t>القوانين الصفية 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2" descr="مدونة نون: قوانين صفية وبطاقة إستئذان">
            <a:extLst>
              <a:ext uri="{FF2B5EF4-FFF2-40B4-BE49-F238E27FC236}">
                <a16:creationId xmlns:a16="http://schemas.microsoft.com/office/drawing/2014/main" id="{7072DFD1-C01A-4EA4-B0D0-D730E3ED03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425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0359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EBA6D6ED-D938-4A42-9110-68EDF1E13A33}"/>
              </a:ext>
            </a:extLst>
          </p:cNvPr>
          <p:cNvGrpSpPr/>
          <p:nvPr/>
        </p:nvGrpSpPr>
        <p:grpSpPr>
          <a:xfrm>
            <a:off x="7061981" y="2097160"/>
            <a:ext cx="4804364" cy="4404124"/>
            <a:chOff x="7090118" y="1131513"/>
            <a:chExt cx="4649618" cy="5045140"/>
          </a:xfrm>
        </p:grpSpPr>
        <p:pic>
          <p:nvPicPr>
            <p:cNvPr id="5" name="Picture 2" descr="تعلم القرطاسية المفكرة ملف, دفتر الملاحظات المرسومة, كرتون, ملف PNG  والمتجهات للتحميل مجانا">
              <a:extLst>
                <a:ext uri="{FF2B5EF4-FFF2-40B4-BE49-F238E27FC236}">
                  <a16:creationId xmlns:a16="http://schemas.microsoft.com/office/drawing/2014/main" id="{B78A35E4-C8EF-481F-9F44-128369E04FA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62" t="12904" r="25384" b="16019"/>
            <a:stretch/>
          </p:blipFill>
          <p:spPr bwMode="auto">
            <a:xfrm>
              <a:off x="7090118" y="1131513"/>
              <a:ext cx="4649618" cy="50451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7436BB35-B2AC-4D25-83C8-A1AB737C5F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9279" t="30555" r="22692" b="39739"/>
            <a:stretch/>
          </p:blipFill>
          <p:spPr>
            <a:xfrm>
              <a:off x="7427742" y="2399184"/>
              <a:ext cx="4096601" cy="35514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2599CFA5-4497-4042-A816-FFF71C8BB46D}"/>
              </a:ext>
            </a:extLst>
          </p:cNvPr>
          <p:cNvGrpSpPr/>
          <p:nvPr/>
        </p:nvGrpSpPr>
        <p:grpSpPr>
          <a:xfrm>
            <a:off x="828026" y="179213"/>
            <a:ext cx="8422962" cy="6153481"/>
            <a:chOff x="828026" y="179213"/>
            <a:chExt cx="8422962" cy="6153481"/>
          </a:xfrm>
        </p:grpSpPr>
        <p:grpSp>
          <p:nvGrpSpPr>
            <p:cNvPr id="11" name="مجموعة 10">
              <a:extLst>
                <a:ext uri="{FF2B5EF4-FFF2-40B4-BE49-F238E27FC236}">
                  <a16:creationId xmlns:a16="http://schemas.microsoft.com/office/drawing/2014/main" id="{65D9AD09-5CFB-448C-B19B-1BDDE09198E9}"/>
                </a:ext>
              </a:extLst>
            </p:cNvPr>
            <p:cNvGrpSpPr/>
            <p:nvPr/>
          </p:nvGrpSpPr>
          <p:grpSpPr>
            <a:xfrm>
              <a:off x="1295971" y="179213"/>
              <a:ext cx="7955017" cy="3207584"/>
              <a:chOff x="1295971" y="221416"/>
              <a:chExt cx="7955017" cy="3207584"/>
            </a:xfrm>
          </p:grpSpPr>
          <p:pic>
            <p:nvPicPr>
              <p:cNvPr id="9" name="صورة 8">
                <a:extLst>
                  <a:ext uri="{FF2B5EF4-FFF2-40B4-BE49-F238E27FC236}">
                    <a16:creationId xmlns:a16="http://schemas.microsoft.com/office/drawing/2014/main" id="{1809CAB8-2049-428B-BB3D-17FF4084C9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25000"/>
                        </a14:imgEffect>
                      </a14:imgLayer>
                    </a14:imgProps>
                  </a:ext>
                </a:extLst>
              </a:blip>
              <a:srcRect l="56044" t="46789" r="19056" b="20115"/>
              <a:stretch/>
            </p:blipFill>
            <p:spPr>
              <a:xfrm>
                <a:off x="1295971" y="221416"/>
                <a:ext cx="4292382" cy="3207584"/>
              </a:xfrm>
              <a:prstGeom prst="rect">
                <a:avLst/>
              </a:prstGeom>
              <a:ln>
                <a:solidFill>
                  <a:srgbClr val="FFFF00"/>
                </a:solidFill>
              </a:ln>
            </p:spPr>
          </p:pic>
          <p:pic>
            <p:nvPicPr>
              <p:cNvPr id="10" name="صورة 9">
                <a:extLst>
                  <a:ext uri="{FF2B5EF4-FFF2-40B4-BE49-F238E27FC236}">
                    <a16:creationId xmlns:a16="http://schemas.microsoft.com/office/drawing/2014/main" id="{FC860450-63E6-4487-918C-84865342EF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2748" t="20704" r="57205" b="65169"/>
              <a:stretch/>
            </p:blipFill>
            <p:spPr>
              <a:xfrm>
                <a:off x="5570696" y="451598"/>
                <a:ext cx="3680292" cy="1373610"/>
              </a:xfrm>
              <a:prstGeom prst="rect">
                <a:avLst/>
              </a:prstGeom>
            </p:spPr>
          </p:pic>
        </p:grpSp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5F0E28DC-7A00-4A4F-8AAD-EE1F30E3C3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39703" t="41842" r="19116" b="27692"/>
            <a:stretch/>
          </p:blipFill>
          <p:spPr>
            <a:xfrm>
              <a:off x="828026" y="3386797"/>
              <a:ext cx="5917408" cy="29458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95663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6"/>
            <a:ext cx="1920339" cy="289412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3515821"/>
            <a:ext cx="1920338" cy="2883258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90F03751-9853-484B-89AA-085BF60810C6}"/>
              </a:ext>
            </a:extLst>
          </p:cNvPr>
          <p:cNvGrpSpPr/>
          <p:nvPr/>
        </p:nvGrpSpPr>
        <p:grpSpPr>
          <a:xfrm>
            <a:off x="2734056" y="452628"/>
            <a:ext cx="9180576" cy="5952744"/>
            <a:chOff x="2551176" y="405853"/>
            <a:chExt cx="9180576" cy="5952744"/>
          </a:xfrm>
        </p:grpSpPr>
        <p:pic>
          <p:nvPicPr>
            <p:cNvPr id="4" name="Picture 2" descr="شاشة الكمبيوتر شاشة شفافة من خلال شاشة الكريستال السائل جهاز العرض OLED ،  جهاز العرض, التلفزيون, الإلكترونيات png">
              <a:extLst>
                <a:ext uri="{FF2B5EF4-FFF2-40B4-BE49-F238E27FC236}">
                  <a16:creationId xmlns:a16="http://schemas.microsoft.com/office/drawing/2014/main" id="{5E7D478E-A9FE-4105-9F52-65570BF141C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13" r="4" b="23448"/>
            <a:stretch/>
          </p:blipFill>
          <p:spPr bwMode="auto">
            <a:xfrm>
              <a:off x="2551176" y="405853"/>
              <a:ext cx="9180576" cy="5952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وسائط عبر الإنترنت 2" title="الدرس 3   الملف 7   فرز الملفات">
              <a:hlinkClick r:id="" action="ppaction://media"/>
              <a:extLst>
                <a:ext uri="{FF2B5EF4-FFF2-40B4-BE49-F238E27FC236}">
                  <a16:creationId xmlns:a16="http://schemas.microsoft.com/office/drawing/2014/main" id="{8E086F85-F67C-4870-AC04-362E2533BC8F}"/>
                </a:ext>
              </a:extLst>
            </p:cNvPr>
            <p:cNvPicPr>
              <a:picLocks noRot="1" noChangeAspect="1"/>
            </p:cNvPicPr>
            <p:nvPr>
              <a:videoFile r:link="rId1"/>
            </p:nvPr>
          </p:nvPicPr>
          <p:blipFill>
            <a:blip r:embed="rId4"/>
            <a:stretch>
              <a:fillRect/>
            </a:stretch>
          </p:blipFill>
          <p:spPr>
            <a:xfrm>
              <a:off x="2931329" y="628427"/>
              <a:ext cx="8420270" cy="50549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579930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A5B675BB-5D7B-4ADF-9415-688D61E28A4D}"/>
              </a:ext>
            </a:extLst>
          </p:cNvPr>
          <p:cNvGrpSpPr/>
          <p:nvPr/>
        </p:nvGrpSpPr>
        <p:grpSpPr>
          <a:xfrm>
            <a:off x="2721342" y="480688"/>
            <a:ext cx="6749316" cy="6105149"/>
            <a:chOff x="3282215" y="0"/>
            <a:chExt cx="7118777" cy="6858000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4716E8EB-EAFE-42C5-A251-52626D1D5E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2215" y="0"/>
              <a:ext cx="7118777" cy="6858000"/>
            </a:xfrm>
            <a:prstGeom prst="rect">
              <a:avLst/>
            </a:prstGeom>
          </p:spPr>
        </p:pic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E20E8501-1C9B-4DA2-A282-77572C93E8D2}"/>
                </a:ext>
              </a:extLst>
            </p:cNvPr>
            <p:cNvSpPr txBox="1"/>
            <p:nvPr/>
          </p:nvSpPr>
          <p:spPr>
            <a:xfrm rot="21239509">
              <a:off x="4276386" y="2620269"/>
              <a:ext cx="4515674" cy="11579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SA" sz="72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سلة المحذوفات </a:t>
              </a:r>
              <a:endPara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8194" name="Picture 2" descr="كيفية إعادة تسمية سلة المهملات - لانـد تــك">
            <a:extLst>
              <a:ext uri="{FF2B5EF4-FFF2-40B4-BE49-F238E27FC236}">
                <a16:creationId xmlns:a16="http://schemas.microsoft.com/office/drawing/2014/main" id="{8F416F2A-6D01-432E-B94D-9FC7516E8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266" y="4876498"/>
            <a:ext cx="1868731" cy="186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0463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EC8A714A-4BE3-4B2F-9CAC-2897621731A5}"/>
              </a:ext>
            </a:extLst>
          </p:cNvPr>
          <p:cNvGrpSpPr/>
          <p:nvPr/>
        </p:nvGrpSpPr>
        <p:grpSpPr>
          <a:xfrm>
            <a:off x="1567079" y="573421"/>
            <a:ext cx="8628604" cy="2031577"/>
            <a:chOff x="1567079" y="615624"/>
            <a:chExt cx="8628604" cy="2031577"/>
          </a:xfrm>
        </p:grpSpPr>
        <p:pic>
          <p:nvPicPr>
            <p:cNvPr id="15362" name="Picture 2" descr="كيفية تفريغ سلة المحذوفات تلقائيا على ويندوز 10 ؟ - نبضات تقنية">
              <a:extLst>
                <a:ext uri="{FF2B5EF4-FFF2-40B4-BE49-F238E27FC236}">
                  <a16:creationId xmlns:a16="http://schemas.microsoft.com/office/drawing/2014/main" id="{1AF9702B-44A3-4D60-8ACF-8E90B8CB0B1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39" t="24858" r="23999"/>
            <a:stretch/>
          </p:blipFill>
          <p:spPr bwMode="auto">
            <a:xfrm>
              <a:off x="8391163" y="615624"/>
              <a:ext cx="1804520" cy="2031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مربع نص 4">
              <a:extLst>
                <a:ext uri="{FF2B5EF4-FFF2-40B4-BE49-F238E27FC236}">
                  <a16:creationId xmlns:a16="http://schemas.microsoft.com/office/drawing/2014/main" id="{EAFE1E75-BE02-4858-9FB1-FAE42827B220}"/>
                </a:ext>
              </a:extLst>
            </p:cNvPr>
            <p:cNvSpPr txBox="1"/>
            <p:nvPr/>
          </p:nvSpPr>
          <p:spPr>
            <a:xfrm>
              <a:off x="5421209" y="768498"/>
              <a:ext cx="3059049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SA" sz="44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سلة المحذوفات </a:t>
              </a:r>
              <a:endPara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DF60F1D2-8192-49E9-A2B9-675157E9E60D}"/>
                </a:ext>
              </a:extLst>
            </p:cNvPr>
            <p:cNvSpPr txBox="1"/>
            <p:nvPr/>
          </p:nvSpPr>
          <p:spPr>
            <a:xfrm>
              <a:off x="1567079" y="1642947"/>
              <a:ext cx="6824084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SA" sz="44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توجد سلة المحذوفات على سطح المكتب</a:t>
              </a:r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30E87CD-E1D8-4201-99C3-15D78AADCE9C}"/>
              </a:ext>
            </a:extLst>
          </p:cNvPr>
          <p:cNvSpPr txBox="1"/>
          <p:nvPr/>
        </p:nvSpPr>
        <p:spPr>
          <a:xfrm>
            <a:off x="6682154" y="3375840"/>
            <a:ext cx="491837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هل تعلم أن عند حذف ملف أو مجلد من حاسبك لا يتم حذفه بشكل نهائي بل يتم نقله إلى سلة المحذوفات التي تتيح استعادته عند حذفه عن طريق الخطأ.</a:t>
            </a:r>
          </a:p>
        </p:txBody>
      </p:sp>
      <p:pic>
        <p:nvPicPr>
          <p:cNvPr id="15364" name="Picture 4" descr="معلومات مفيدة جداً الكثير يجهلها">
            <a:extLst>
              <a:ext uri="{FF2B5EF4-FFF2-40B4-BE49-F238E27FC236}">
                <a16:creationId xmlns:a16="http://schemas.microsoft.com/office/drawing/2014/main" id="{A6EAEE23-E530-404D-B443-DE09665E7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044" y="3178121"/>
            <a:ext cx="2780110" cy="295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3538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6"/>
            <a:ext cx="1920339" cy="289412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3515821"/>
            <a:ext cx="1920338" cy="2883258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7474A7D7-AD21-4AE4-A054-E37B6756DB54}"/>
              </a:ext>
            </a:extLst>
          </p:cNvPr>
          <p:cNvGrpSpPr/>
          <p:nvPr/>
        </p:nvGrpSpPr>
        <p:grpSpPr>
          <a:xfrm>
            <a:off x="2734056" y="452628"/>
            <a:ext cx="9180576" cy="5952744"/>
            <a:chOff x="2551176" y="405853"/>
            <a:chExt cx="9180576" cy="5952744"/>
          </a:xfrm>
        </p:grpSpPr>
        <p:pic>
          <p:nvPicPr>
            <p:cNvPr id="7" name="Picture 2" descr="شاشة الكمبيوتر شاشة شفافة من خلال شاشة الكريستال السائل جهاز العرض OLED ،  جهاز العرض, التلفزيون, الإلكترونيات png">
              <a:extLst>
                <a:ext uri="{FF2B5EF4-FFF2-40B4-BE49-F238E27FC236}">
                  <a16:creationId xmlns:a16="http://schemas.microsoft.com/office/drawing/2014/main" id="{E5875329-5F45-42BF-8E15-0C0008161B3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13" r="4" b="23448"/>
            <a:stretch/>
          </p:blipFill>
          <p:spPr bwMode="auto">
            <a:xfrm>
              <a:off x="2551176" y="405853"/>
              <a:ext cx="9180576" cy="5952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وسائط عبر الإنترنت 1" title="الدرس 3 الملف 8 استعادة ملفات من سلة المحذوفات">
              <a:hlinkClick r:id="" action="ppaction://media"/>
              <a:extLst>
                <a:ext uri="{FF2B5EF4-FFF2-40B4-BE49-F238E27FC236}">
                  <a16:creationId xmlns:a16="http://schemas.microsoft.com/office/drawing/2014/main" id="{34399D33-97C0-41BD-92EA-81D3D0C00C33}"/>
                </a:ext>
              </a:extLst>
            </p:cNvPr>
            <p:cNvPicPr>
              <a:picLocks noRot="1" noChangeAspect="1"/>
            </p:cNvPicPr>
            <p:nvPr>
              <a:videoFile r:link="rId1"/>
            </p:nvPr>
          </p:nvPicPr>
          <p:blipFill>
            <a:blip r:embed="rId4"/>
            <a:stretch>
              <a:fillRect/>
            </a:stretch>
          </p:blipFill>
          <p:spPr>
            <a:xfrm>
              <a:off x="2841674" y="729712"/>
              <a:ext cx="8510954" cy="49536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600764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779F46C6-FC5A-4B17-99AA-0A9F2A1E1B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165" t="52579" r="30308" b="24706"/>
          <a:stretch/>
        </p:blipFill>
        <p:spPr>
          <a:xfrm>
            <a:off x="4287789" y="35817"/>
            <a:ext cx="3304301" cy="2277669"/>
          </a:xfrm>
          <a:prstGeom prst="rect">
            <a:avLst/>
          </a:prstGeom>
        </p:spPr>
      </p:pic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5A3C73F0-F9DB-4C76-8E0E-CF3172AA8446}"/>
              </a:ext>
            </a:extLst>
          </p:cNvPr>
          <p:cNvGrpSpPr/>
          <p:nvPr/>
        </p:nvGrpSpPr>
        <p:grpSpPr>
          <a:xfrm>
            <a:off x="8175428" y="1469138"/>
            <a:ext cx="3664880" cy="4298616"/>
            <a:chOff x="8009468" y="1498971"/>
            <a:chExt cx="3835523" cy="4678444"/>
          </a:xfrm>
        </p:grpSpPr>
        <p:pic>
          <p:nvPicPr>
            <p:cNvPr id="6" name="Picture 2" descr="تعلم القرطاسية المفكرة ملف, دفتر الملاحظات المرسومة, كرتون, ملف PNG  والمتجهات للتحميل مجانا">
              <a:extLst>
                <a:ext uri="{FF2B5EF4-FFF2-40B4-BE49-F238E27FC236}">
                  <a16:creationId xmlns:a16="http://schemas.microsoft.com/office/drawing/2014/main" id="{39D6205E-1E4C-44A7-9A0A-E4578360D45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62" t="12904" r="25384" b="16019"/>
            <a:stretch/>
          </p:blipFill>
          <p:spPr bwMode="auto">
            <a:xfrm>
              <a:off x="8009468" y="1498971"/>
              <a:ext cx="3835523" cy="4678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صورة 7">
              <a:extLst>
                <a:ext uri="{FF2B5EF4-FFF2-40B4-BE49-F238E27FC236}">
                  <a16:creationId xmlns:a16="http://schemas.microsoft.com/office/drawing/2014/main" id="{01DC4E0C-261E-4BC7-AA4F-761B7537FF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3308" t="31374" r="51474" b="31262"/>
            <a:stretch/>
          </p:blipFill>
          <p:spPr>
            <a:xfrm>
              <a:off x="8304312" y="2540720"/>
              <a:ext cx="3245835" cy="3224324"/>
            </a:xfrm>
            <a:prstGeom prst="rect">
              <a:avLst/>
            </a:prstGeom>
          </p:spPr>
        </p:pic>
      </p:grpSp>
      <p:pic>
        <p:nvPicPr>
          <p:cNvPr id="11" name="صورة 10">
            <a:extLst>
              <a:ext uri="{FF2B5EF4-FFF2-40B4-BE49-F238E27FC236}">
                <a16:creationId xmlns:a16="http://schemas.microsoft.com/office/drawing/2014/main" id="{286D58C8-FC91-4B3C-818C-554BFC6076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8606" t="19164" r="17269" b="36507"/>
          <a:stretch/>
        </p:blipFill>
        <p:spPr>
          <a:xfrm>
            <a:off x="239476" y="2249427"/>
            <a:ext cx="7552519" cy="30386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081195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6"/>
            <a:ext cx="1920339" cy="289412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3515821"/>
            <a:ext cx="1920338" cy="2883258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8BA266B2-35AA-4789-B89F-3297B36D03F7}"/>
              </a:ext>
            </a:extLst>
          </p:cNvPr>
          <p:cNvGrpSpPr/>
          <p:nvPr/>
        </p:nvGrpSpPr>
        <p:grpSpPr>
          <a:xfrm>
            <a:off x="2545081" y="452628"/>
            <a:ext cx="9180576" cy="5952744"/>
            <a:chOff x="2551176" y="405853"/>
            <a:chExt cx="9180576" cy="5952744"/>
          </a:xfrm>
        </p:grpSpPr>
        <p:pic>
          <p:nvPicPr>
            <p:cNvPr id="4" name="Picture 2" descr="شاشة الكمبيوتر شاشة شفافة من خلال شاشة الكريستال السائل جهاز العرض OLED ،  جهاز العرض, التلفزيون, الإلكترونيات png">
              <a:extLst>
                <a:ext uri="{FF2B5EF4-FFF2-40B4-BE49-F238E27FC236}">
                  <a16:creationId xmlns:a16="http://schemas.microsoft.com/office/drawing/2014/main" id="{24EC1C63-6A33-420D-AAE5-4B39BF769B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13" r="4" b="23448"/>
            <a:stretch/>
          </p:blipFill>
          <p:spPr bwMode="auto">
            <a:xfrm>
              <a:off x="2551176" y="405853"/>
              <a:ext cx="9180576" cy="5952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وسائط عبر الإنترنت 2" title="الدرس 3 الملف 9 إفراغ سلة المحذوفات">
              <a:hlinkClick r:id="" action="ppaction://media"/>
              <a:extLst>
                <a:ext uri="{FF2B5EF4-FFF2-40B4-BE49-F238E27FC236}">
                  <a16:creationId xmlns:a16="http://schemas.microsoft.com/office/drawing/2014/main" id="{3E2BC1CF-319E-4E6B-88D7-58B9AFB3730B}"/>
                </a:ext>
              </a:extLst>
            </p:cNvPr>
            <p:cNvPicPr>
              <a:picLocks noRot="1" noChangeAspect="1"/>
            </p:cNvPicPr>
            <p:nvPr>
              <a:videoFile r:link="rId1"/>
            </p:nvPr>
          </p:nvPicPr>
          <p:blipFill>
            <a:blip r:embed="rId4"/>
            <a:stretch>
              <a:fillRect/>
            </a:stretch>
          </p:blipFill>
          <p:spPr>
            <a:xfrm>
              <a:off x="2974157" y="759655"/>
              <a:ext cx="8505079" cy="49430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01795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E1EB4E1-7F68-4C70-87B7-DDE367B01D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3192" t="70016" r="50500" b="12802"/>
          <a:stretch/>
        </p:blipFill>
        <p:spPr>
          <a:xfrm>
            <a:off x="797169" y="3413840"/>
            <a:ext cx="5031545" cy="1847477"/>
          </a:xfrm>
          <a:prstGeom prst="rect">
            <a:avLst/>
          </a:prstGeom>
        </p:spPr>
      </p:pic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94728FCF-F84B-4079-91D2-0E3DAF8002B6}"/>
              </a:ext>
            </a:extLst>
          </p:cNvPr>
          <p:cNvGrpSpPr/>
          <p:nvPr/>
        </p:nvGrpSpPr>
        <p:grpSpPr>
          <a:xfrm>
            <a:off x="6252844" y="1089778"/>
            <a:ext cx="5141987" cy="4678444"/>
            <a:chOff x="6597748" y="1131513"/>
            <a:chExt cx="5141987" cy="4678444"/>
          </a:xfrm>
        </p:grpSpPr>
        <p:pic>
          <p:nvPicPr>
            <p:cNvPr id="5" name="Picture 2" descr="تعلم القرطاسية المفكرة ملف, دفتر الملاحظات المرسومة, كرتون, ملف PNG  والمتجهات للتحميل مجانا">
              <a:extLst>
                <a:ext uri="{FF2B5EF4-FFF2-40B4-BE49-F238E27FC236}">
                  <a16:creationId xmlns:a16="http://schemas.microsoft.com/office/drawing/2014/main" id="{7899F796-03AB-418F-9D0D-021B42454C4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62" t="12904" r="25384" b="16019"/>
            <a:stretch/>
          </p:blipFill>
          <p:spPr bwMode="auto">
            <a:xfrm>
              <a:off x="6597748" y="1131513"/>
              <a:ext cx="5141987" cy="4678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80D56258-E8D7-4A4F-AC40-AB35A30EDD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5207" t="27476" r="19346" b="33633"/>
            <a:stretch/>
          </p:blipFill>
          <p:spPr>
            <a:xfrm>
              <a:off x="7061982" y="2324687"/>
              <a:ext cx="4332849" cy="2936630"/>
            </a:xfrm>
            <a:prstGeom prst="rect">
              <a:avLst/>
            </a:prstGeom>
          </p:spPr>
        </p:pic>
      </p:grpSp>
      <p:pic>
        <p:nvPicPr>
          <p:cNvPr id="9" name="صورة 8">
            <a:extLst>
              <a:ext uri="{FF2B5EF4-FFF2-40B4-BE49-F238E27FC236}">
                <a16:creationId xmlns:a16="http://schemas.microsoft.com/office/drawing/2014/main" id="{8D5B9794-31FC-4F8A-81E0-216F3C39C4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7192" t="38438" r="62346" b="34198"/>
          <a:stretch/>
        </p:blipFill>
        <p:spPr>
          <a:xfrm>
            <a:off x="797169" y="192257"/>
            <a:ext cx="4112455" cy="309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307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A5B675BB-5D7B-4ADF-9415-688D61E28A4D}"/>
              </a:ext>
            </a:extLst>
          </p:cNvPr>
          <p:cNvGrpSpPr/>
          <p:nvPr/>
        </p:nvGrpSpPr>
        <p:grpSpPr>
          <a:xfrm>
            <a:off x="2552530" y="0"/>
            <a:ext cx="7086940" cy="6752492"/>
            <a:chOff x="3282215" y="0"/>
            <a:chExt cx="7118777" cy="6858000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4716E8EB-EAFE-42C5-A251-52626D1D5E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2215" y="0"/>
              <a:ext cx="7118777" cy="6858000"/>
            </a:xfrm>
            <a:prstGeom prst="rect">
              <a:avLst/>
            </a:prstGeom>
          </p:spPr>
        </p:pic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E20E8501-1C9B-4DA2-A282-77572C93E8D2}"/>
                </a:ext>
              </a:extLst>
            </p:cNvPr>
            <p:cNvSpPr txBox="1"/>
            <p:nvPr/>
          </p:nvSpPr>
          <p:spPr>
            <a:xfrm rot="21239509">
              <a:off x="4475555" y="2664807"/>
              <a:ext cx="4732098" cy="10689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SA" sz="6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لنطبق معـــاً</a:t>
              </a:r>
              <a:endParaRPr lang="ar-SA" sz="66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38475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3E998CF0-78C5-4801-B33B-F29683B6D588}"/>
              </a:ext>
            </a:extLst>
          </p:cNvPr>
          <p:cNvSpPr txBox="1"/>
          <p:nvPr/>
        </p:nvSpPr>
        <p:spPr>
          <a:xfrm>
            <a:off x="7771491" y="2644169"/>
            <a:ext cx="38408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8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افتح الكتـاب</a:t>
            </a:r>
          </a:p>
          <a:p>
            <a:pPr algn="ctr"/>
            <a:r>
              <a:rPr lang="ar-SA" sz="48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صـ 43</a:t>
            </a:r>
            <a:endParaRPr lang="ar-SA" sz="4800" dirty="0">
              <a:solidFill>
                <a:srgbClr val="0070C0"/>
              </a:solidFill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F63DF756-6CEF-42B5-BF27-A37C9CBA8E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4039" t="16804" r="35615" b="19370"/>
          <a:stretch/>
        </p:blipFill>
        <p:spPr>
          <a:xfrm>
            <a:off x="1594984" y="471099"/>
            <a:ext cx="5002763" cy="5915802"/>
          </a:xfrm>
          <a:prstGeom prst="rect">
            <a:avLst/>
          </a:prstGeom>
        </p:spPr>
      </p:pic>
      <p:sp>
        <p:nvSpPr>
          <p:cNvPr id="9" name="عنوان 1">
            <a:extLst>
              <a:ext uri="{FF2B5EF4-FFF2-40B4-BE49-F238E27FC236}">
                <a16:creationId xmlns:a16="http://schemas.microsoft.com/office/drawing/2014/main" id="{CBA57B85-3E06-4BFA-84A2-A0FF22D77829}"/>
              </a:ext>
            </a:extLst>
          </p:cNvPr>
          <p:cNvSpPr txBox="1">
            <a:spLocks/>
          </p:cNvSpPr>
          <p:nvPr/>
        </p:nvSpPr>
        <p:spPr>
          <a:xfrm>
            <a:off x="9397218" y="693299"/>
            <a:ext cx="2794782" cy="722191"/>
          </a:xfrm>
          <a:prstGeom prst="rect">
            <a:avLst/>
          </a:prstGeom>
          <a:solidFill>
            <a:srgbClr val="009999"/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التطبيق ..</a:t>
            </a:r>
          </a:p>
          <a:p>
            <a:pPr eaLnBrk="1" hangingPunct="1"/>
            <a:endParaRPr lang="ar-SA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12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1E5815-D54C-487F-A054-6D4930ADE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208496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EB312706-7FC4-42D4-A7BD-76EF0901A344}"/>
              </a:ext>
            </a:extLst>
          </p:cNvPr>
          <p:cNvGrpSpPr/>
          <p:nvPr/>
        </p:nvGrpSpPr>
        <p:grpSpPr>
          <a:xfrm>
            <a:off x="770076" y="504663"/>
            <a:ext cx="7951893" cy="5188303"/>
            <a:chOff x="770076" y="504663"/>
            <a:chExt cx="7951893" cy="5188303"/>
          </a:xfrm>
        </p:grpSpPr>
        <p:pic>
          <p:nvPicPr>
            <p:cNvPr id="5" name="Picture 2" descr="قوانين التعلم عن بعد/ عمار ربيد - YouTube">
              <a:extLst>
                <a:ext uri="{FF2B5EF4-FFF2-40B4-BE49-F238E27FC236}">
                  <a16:creationId xmlns:a16="http://schemas.microsoft.com/office/drawing/2014/main" id="{6A32607E-52C6-42CD-BE25-5FBE454FC3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792"/>
            <a:stretch/>
          </p:blipFill>
          <p:spPr bwMode="auto">
            <a:xfrm>
              <a:off x="770076" y="2328957"/>
              <a:ext cx="7951893" cy="336400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8" name="Picture 4" descr="توجيهات قوانين التعلم عن بعد بشكل جميل وملون للاطفال | Funny photo memes,  Baby education, Funny photos">
              <a:extLst>
                <a:ext uri="{FF2B5EF4-FFF2-40B4-BE49-F238E27FC236}">
                  <a16:creationId xmlns:a16="http://schemas.microsoft.com/office/drawing/2014/main" id="{A50EC578-08F7-41CF-8792-81A6D6990C9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8" t="8217" r="1499" b="56418"/>
            <a:stretch/>
          </p:blipFill>
          <p:spPr bwMode="auto">
            <a:xfrm>
              <a:off x="2704857" y="504663"/>
              <a:ext cx="4506917" cy="126856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chemeClr val="bg2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9103615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2875CDDF-1E34-49CC-9B94-0321FDCC9F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54" t="17551" r="34461" b="15675"/>
          <a:stretch/>
        </p:blipFill>
        <p:spPr>
          <a:xfrm>
            <a:off x="1766422" y="474508"/>
            <a:ext cx="4793812" cy="5149328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855C3A51-70C2-47C0-878F-79E1E75AE596}"/>
              </a:ext>
            </a:extLst>
          </p:cNvPr>
          <p:cNvSpPr txBox="1"/>
          <p:nvPr/>
        </p:nvSpPr>
        <p:spPr>
          <a:xfrm>
            <a:off x="7048962" y="3049172"/>
            <a:ext cx="38408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8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افتح الكتـاب</a:t>
            </a:r>
          </a:p>
          <a:p>
            <a:pPr algn="ctr"/>
            <a:r>
              <a:rPr lang="ar-SA" sz="48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صـ 44</a:t>
            </a:r>
            <a:endParaRPr lang="ar-SA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7747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مربع نص 12">
            <a:extLst>
              <a:ext uri="{FF2B5EF4-FFF2-40B4-BE49-F238E27FC236}">
                <a16:creationId xmlns:a16="http://schemas.microsoft.com/office/drawing/2014/main" id="{855C3A51-70C2-47C0-878F-79E1E75AE596}"/>
              </a:ext>
            </a:extLst>
          </p:cNvPr>
          <p:cNvSpPr txBox="1"/>
          <p:nvPr/>
        </p:nvSpPr>
        <p:spPr>
          <a:xfrm>
            <a:off x="8239881" y="3569674"/>
            <a:ext cx="38408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8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افتح الكتـاب</a:t>
            </a:r>
          </a:p>
          <a:p>
            <a:pPr algn="ctr"/>
            <a:r>
              <a:rPr lang="ar-SA" sz="48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صـ 45- 46</a:t>
            </a:r>
            <a:endParaRPr lang="ar-SA" sz="4800" dirty="0">
              <a:solidFill>
                <a:srgbClr val="002060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C82B0860-C470-4D4F-B3AD-AAFFCDF651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4154" t="20909" r="34922" b="12803"/>
          <a:stretch/>
        </p:blipFill>
        <p:spPr>
          <a:xfrm>
            <a:off x="4145818" y="1316424"/>
            <a:ext cx="4094064" cy="493425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EB65F7F4-CC9E-4E27-88AE-D60ACEFDE0D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3574" t="14443" r="34923" b="21217"/>
          <a:stretch/>
        </p:blipFill>
        <p:spPr>
          <a:xfrm>
            <a:off x="111269" y="205077"/>
            <a:ext cx="3840851" cy="493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706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مربع نص 12">
            <a:extLst>
              <a:ext uri="{FF2B5EF4-FFF2-40B4-BE49-F238E27FC236}">
                <a16:creationId xmlns:a16="http://schemas.microsoft.com/office/drawing/2014/main" id="{855C3A51-70C2-47C0-878F-79E1E75AE596}"/>
              </a:ext>
            </a:extLst>
          </p:cNvPr>
          <p:cNvSpPr txBox="1"/>
          <p:nvPr/>
        </p:nvSpPr>
        <p:spPr>
          <a:xfrm>
            <a:off x="8966250" y="3147001"/>
            <a:ext cx="301986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8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افتح الكتـاب</a:t>
            </a:r>
          </a:p>
          <a:p>
            <a:pPr algn="ctr"/>
            <a:r>
              <a:rPr lang="ar-SA" sz="48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صـ 47 - 48</a:t>
            </a:r>
            <a:endParaRPr lang="ar-SA" sz="4800" dirty="0">
              <a:solidFill>
                <a:srgbClr val="002060"/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4F1229C-A464-4516-BD67-A423A0B79A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3343" t="16804" r="35154" b="16702"/>
          <a:stretch/>
        </p:blipFill>
        <p:spPr>
          <a:xfrm>
            <a:off x="4776458" y="1366950"/>
            <a:ext cx="4054669" cy="481165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852CF8C1-B072-4677-B071-9BB9690E70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4154" t="20293" r="35154" b="14444"/>
          <a:stretch/>
        </p:blipFill>
        <p:spPr>
          <a:xfrm>
            <a:off x="376048" y="331723"/>
            <a:ext cx="4265287" cy="584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8221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>
            <a:extLst>
              <a:ext uri="{FF2B5EF4-FFF2-40B4-BE49-F238E27FC236}">
                <a16:creationId xmlns:a16="http://schemas.microsoft.com/office/drawing/2014/main" id="{8535766D-2B0D-4D68-9C04-31479B18EDDF}"/>
              </a:ext>
            </a:extLst>
          </p:cNvPr>
          <p:cNvSpPr txBox="1"/>
          <p:nvPr/>
        </p:nvSpPr>
        <p:spPr>
          <a:xfrm>
            <a:off x="6710290" y="2940148"/>
            <a:ext cx="43928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8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افتح الكتاب صـ 49</a:t>
            </a:r>
            <a:endParaRPr lang="ar-SA" sz="4800" dirty="0">
              <a:solidFill>
                <a:srgbClr val="002060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5B929C27-D68C-44E0-B768-C8B426BD7F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3807" t="15856" r="35269" b="18959"/>
          <a:stretch/>
        </p:blipFill>
        <p:spPr>
          <a:xfrm>
            <a:off x="988813" y="322560"/>
            <a:ext cx="4933685" cy="584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177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>
            <a:extLst>
              <a:ext uri="{FF2B5EF4-FFF2-40B4-BE49-F238E27FC236}">
                <a16:creationId xmlns:a16="http://schemas.microsoft.com/office/drawing/2014/main" id="{8F4E33D0-A6D9-46D5-90BA-28CC2B06E5FF}"/>
              </a:ext>
            </a:extLst>
          </p:cNvPr>
          <p:cNvSpPr txBox="1"/>
          <p:nvPr/>
        </p:nvSpPr>
        <p:spPr>
          <a:xfrm>
            <a:off x="7716648" y="3292294"/>
            <a:ext cx="36756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4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افتح الكتاب صـ 50</a:t>
            </a:r>
            <a:endParaRPr lang="ar-SA" sz="4400" dirty="0">
              <a:solidFill>
                <a:srgbClr val="002060"/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5C63DD0-9709-4241-9E08-B568547F31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3808" t="15573" r="34923" b="19575"/>
          <a:stretch/>
        </p:blipFill>
        <p:spPr>
          <a:xfrm>
            <a:off x="1420838" y="208412"/>
            <a:ext cx="5289452" cy="6167764"/>
          </a:xfrm>
          <a:prstGeom prst="rect">
            <a:avLst/>
          </a:prstGeom>
        </p:spPr>
      </p:pic>
      <p:sp>
        <p:nvSpPr>
          <p:cNvPr id="8" name="عنوان 1">
            <a:extLst>
              <a:ext uri="{FF2B5EF4-FFF2-40B4-BE49-F238E27FC236}">
                <a16:creationId xmlns:a16="http://schemas.microsoft.com/office/drawing/2014/main" id="{74226EEE-76AC-471A-9550-1EE1C13C90CB}"/>
              </a:ext>
            </a:extLst>
          </p:cNvPr>
          <p:cNvSpPr txBox="1">
            <a:spLocks/>
          </p:cNvSpPr>
          <p:nvPr/>
        </p:nvSpPr>
        <p:spPr>
          <a:xfrm>
            <a:off x="9387839" y="759655"/>
            <a:ext cx="2766646" cy="769441"/>
          </a:xfrm>
          <a:prstGeom prst="rect">
            <a:avLst/>
          </a:prstGeom>
          <a:solidFill>
            <a:srgbClr val="009999"/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المهام الادائية ..</a:t>
            </a:r>
          </a:p>
          <a:p>
            <a:pPr eaLnBrk="1" hangingPunct="1"/>
            <a:endParaRPr lang="ar-SA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9876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429C50CD-22A3-4763-81CA-EB436453E324}"/>
              </a:ext>
            </a:extLst>
          </p:cNvPr>
          <p:cNvGrpSpPr/>
          <p:nvPr/>
        </p:nvGrpSpPr>
        <p:grpSpPr>
          <a:xfrm>
            <a:off x="2371124" y="0"/>
            <a:ext cx="7449751" cy="6731391"/>
            <a:chOff x="2949677" y="0"/>
            <a:chExt cx="7451315" cy="6858000"/>
          </a:xfrm>
        </p:grpSpPr>
        <p:pic>
          <p:nvPicPr>
            <p:cNvPr id="11" name="صورة 10">
              <a:extLst>
                <a:ext uri="{FF2B5EF4-FFF2-40B4-BE49-F238E27FC236}">
                  <a16:creationId xmlns:a16="http://schemas.microsoft.com/office/drawing/2014/main" id="{4A5C6E62-8EDA-4C35-A298-8B4F3C7F6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9677" y="0"/>
              <a:ext cx="7451315" cy="6858000"/>
            </a:xfrm>
            <a:prstGeom prst="rect">
              <a:avLst/>
            </a:prstGeom>
          </p:spPr>
        </p:pic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12AC904A-5A55-45CB-89D0-990F67E483F2}"/>
                </a:ext>
              </a:extLst>
            </p:cNvPr>
            <p:cNvSpPr txBox="1"/>
            <p:nvPr/>
          </p:nvSpPr>
          <p:spPr>
            <a:xfrm rot="21239509">
              <a:off x="3681424" y="2342770"/>
              <a:ext cx="5825834" cy="21236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SA" sz="6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استرجاع الدروس السابقة </a:t>
              </a:r>
              <a:endParaRPr lang="ar-SA" sz="66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3C4D16C0-856A-492E-A076-192C02A21A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36882" y="422678"/>
            <a:ext cx="1882877" cy="133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66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5A77603-6C8D-4466-82A5-AB4D4A16D5DE}"/>
              </a:ext>
            </a:extLst>
          </p:cNvPr>
          <p:cNvSpPr txBox="1"/>
          <p:nvPr/>
        </p:nvSpPr>
        <p:spPr>
          <a:xfrm>
            <a:off x="6574850" y="286919"/>
            <a:ext cx="37297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6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استراتيجية جدول التعلم</a:t>
            </a:r>
          </a:p>
        </p:txBody>
      </p:sp>
      <p:cxnSp>
        <p:nvCxnSpPr>
          <p:cNvPr id="21" name="رابط مستقيم 20">
            <a:extLst>
              <a:ext uri="{FF2B5EF4-FFF2-40B4-BE49-F238E27FC236}">
                <a16:creationId xmlns:a16="http://schemas.microsoft.com/office/drawing/2014/main" id="{3BD6929F-EB3A-4440-9574-6765E944DEA3}"/>
              </a:ext>
            </a:extLst>
          </p:cNvPr>
          <p:cNvCxnSpPr>
            <a:cxnSpLocks/>
          </p:cNvCxnSpPr>
          <p:nvPr/>
        </p:nvCxnSpPr>
        <p:spPr>
          <a:xfrm flipV="1">
            <a:off x="6494507" y="998337"/>
            <a:ext cx="3477861" cy="13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8825EF59-D540-4094-8BB6-A419C4A9ABE3}"/>
              </a:ext>
            </a:extLst>
          </p:cNvPr>
          <p:cNvGrpSpPr/>
          <p:nvPr/>
        </p:nvGrpSpPr>
        <p:grpSpPr>
          <a:xfrm>
            <a:off x="1489492" y="1679487"/>
            <a:ext cx="8989029" cy="3884754"/>
            <a:chOff x="1038179" y="1570365"/>
            <a:chExt cx="10212992" cy="3972633"/>
          </a:xfrm>
        </p:grpSpPr>
        <p:grpSp>
          <p:nvGrpSpPr>
            <p:cNvPr id="7" name="مجموعة 6">
              <a:extLst>
                <a:ext uri="{FF2B5EF4-FFF2-40B4-BE49-F238E27FC236}">
                  <a16:creationId xmlns:a16="http://schemas.microsoft.com/office/drawing/2014/main" id="{E6E9B7B8-CBE3-413A-83B8-EA915E075365}"/>
                </a:ext>
              </a:extLst>
            </p:cNvPr>
            <p:cNvGrpSpPr/>
            <p:nvPr/>
          </p:nvGrpSpPr>
          <p:grpSpPr>
            <a:xfrm>
              <a:off x="1166082" y="1570365"/>
              <a:ext cx="10085089" cy="3972633"/>
              <a:chOff x="1121505" y="1777183"/>
              <a:chExt cx="10348931" cy="4195748"/>
            </a:xfrm>
          </p:grpSpPr>
          <p:grpSp>
            <p:nvGrpSpPr>
              <p:cNvPr id="3" name="مجموعة 2">
                <a:extLst>
                  <a:ext uri="{FF2B5EF4-FFF2-40B4-BE49-F238E27FC236}">
                    <a16:creationId xmlns:a16="http://schemas.microsoft.com/office/drawing/2014/main" id="{6A336A8E-A1E2-4768-98B4-F8229B069001}"/>
                  </a:ext>
                </a:extLst>
              </p:cNvPr>
              <p:cNvGrpSpPr/>
              <p:nvPr/>
            </p:nvGrpSpPr>
            <p:grpSpPr>
              <a:xfrm>
                <a:off x="1121505" y="1777183"/>
                <a:ext cx="10162239" cy="921772"/>
                <a:chOff x="732079" y="2091869"/>
                <a:chExt cx="11346475" cy="1194618"/>
              </a:xfrm>
            </p:grpSpPr>
            <p:sp>
              <p:nvSpPr>
                <p:cNvPr id="2" name="مستطيل: زوايا مستديرة 1">
                  <a:extLst>
                    <a:ext uri="{FF2B5EF4-FFF2-40B4-BE49-F238E27FC236}">
                      <a16:creationId xmlns:a16="http://schemas.microsoft.com/office/drawing/2014/main" id="{E0D3C9B9-7B08-4B20-88F6-4CD0FEFBE6EC}"/>
                    </a:ext>
                  </a:extLst>
                </p:cNvPr>
                <p:cNvSpPr/>
                <p:nvPr/>
              </p:nvSpPr>
              <p:spPr>
                <a:xfrm>
                  <a:off x="4414284" y="2091869"/>
                  <a:ext cx="3982065" cy="1194618"/>
                </a:xfrm>
                <a:prstGeom prst="roundRect">
                  <a:avLst>
                    <a:gd name="adj" fmla="val 3024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r>
                    <a:rPr lang="ar-SA" sz="2400" dirty="0">
                      <a:solidFill>
                        <a:schemeClr val="tx1"/>
                      </a:solidFill>
                      <a:cs typeface="PT Bold Heading" panose="02010400000000000000" pitchFamily="2" charset="-78"/>
                    </a:rPr>
                    <a:t>ماذا نريد أن نعرف ؟</a:t>
                  </a:r>
                </a:p>
              </p:txBody>
            </p:sp>
            <p:sp>
              <p:nvSpPr>
                <p:cNvPr id="5" name="مستطيل: زوايا مستديرة 4">
                  <a:extLst>
                    <a:ext uri="{FF2B5EF4-FFF2-40B4-BE49-F238E27FC236}">
                      <a16:creationId xmlns:a16="http://schemas.microsoft.com/office/drawing/2014/main" id="{CC7891A8-C700-4FF9-B722-3FE8F8227535}"/>
                    </a:ext>
                  </a:extLst>
                </p:cNvPr>
                <p:cNvSpPr/>
                <p:nvPr/>
              </p:nvSpPr>
              <p:spPr>
                <a:xfrm>
                  <a:off x="9173122" y="2091869"/>
                  <a:ext cx="2905432" cy="1194618"/>
                </a:xfrm>
                <a:prstGeom prst="roundRect">
                  <a:avLst>
                    <a:gd name="adj" fmla="val 3024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r>
                    <a:rPr lang="ar-SA" sz="2400" dirty="0">
                      <a:solidFill>
                        <a:schemeClr val="tx1"/>
                      </a:solidFill>
                      <a:cs typeface="PT Bold Heading" panose="02010400000000000000" pitchFamily="2" charset="-78"/>
                    </a:rPr>
                    <a:t>ماذا نعرف ؟</a:t>
                  </a:r>
                </a:p>
              </p:txBody>
            </p:sp>
            <p:sp>
              <p:nvSpPr>
                <p:cNvPr id="6" name="مستطيل: زوايا مستديرة 5">
                  <a:extLst>
                    <a:ext uri="{FF2B5EF4-FFF2-40B4-BE49-F238E27FC236}">
                      <a16:creationId xmlns:a16="http://schemas.microsoft.com/office/drawing/2014/main" id="{30D1C348-CBC8-46B2-A4F0-6EE57F7E77CF}"/>
                    </a:ext>
                  </a:extLst>
                </p:cNvPr>
                <p:cNvSpPr/>
                <p:nvPr/>
              </p:nvSpPr>
              <p:spPr>
                <a:xfrm>
                  <a:off x="732079" y="2091869"/>
                  <a:ext cx="2905432" cy="1194618"/>
                </a:xfrm>
                <a:prstGeom prst="roundRect">
                  <a:avLst>
                    <a:gd name="adj" fmla="val 30247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r>
                    <a:rPr lang="ar-SA" sz="2400" dirty="0">
                      <a:solidFill>
                        <a:schemeClr val="tx1"/>
                      </a:solidFill>
                      <a:cs typeface="PT Bold Heading" panose="02010400000000000000" pitchFamily="2" charset="-78"/>
                    </a:rPr>
                    <a:t>ماذا تعلمنا؟</a:t>
                  </a:r>
                </a:p>
              </p:txBody>
            </p:sp>
          </p:grpSp>
          <p:grpSp>
            <p:nvGrpSpPr>
              <p:cNvPr id="8" name="مجموعة 7">
                <a:extLst>
                  <a:ext uri="{FF2B5EF4-FFF2-40B4-BE49-F238E27FC236}">
                    <a16:creationId xmlns:a16="http://schemas.microsoft.com/office/drawing/2014/main" id="{45E8986C-A89C-4D3F-B0A5-C7C2A48808C0}"/>
                  </a:ext>
                </a:extLst>
              </p:cNvPr>
              <p:cNvGrpSpPr/>
              <p:nvPr/>
            </p:nvGrpSpPr>
            <p:grpSpPr>
              <a:xfrm>
                <a:off x="4557476" y="2903871"/>
                <a:ext cx="6912960" cy="3069060"/>
                <a:chOff x="4799061" y="1970383"/>
                <a:chExt cx="8176985" cy="3977511"/>
              </a:xfrm>
              <a:solidFill>
                <a:schemeClr val="accent6">
                  <a:lumMod val="20000"/>
                  <a:lumOff val="80000"/>
                </a:schemeClr>
              </a:solidFill>
            </p:grpSpPr>
            <p:sp>
              <p:nvSpPr>
                <p:cNvPr id="9" name="مستطيل: زوايا مستديرة 8">
                  <a:extLst>
                    <a:ext uri="{FF2B5EF4-FFF2-40B4-BE49-F238E27FC236}">
                      <a16:creationId xmlns:a16="http://schemas.microsoft.com/office/drawing/2014/main" id="{A4E29470-61F2-4761-8A87-B031F2F8CF2D}"/>
                    </a:ext>
                  </a:extLst>
                </p:cNvPr>
                <p:cNvSpPr/>
                <p:nvPr/>
              </p:nvSpPr>
              <p:spPr>
                <a:xfrm>
                  <a:off x="4799061" y="3379565"/>
                  <a:ext cx="3982065" cy="1194619"/>
                </a:xfrm>
                <a:prstGeom prst="roundRect">
                  <a:avLst>
                    <a:gd name="adj" fmla="val 30247"/>
                  </a:avLst>
                </a:prstGeom>
                <a:grpFill/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 sz="2400" dirty="0">
                    <a:solidFill>
                      <a:schemeClr val="tx1"/>
                    </a:solidFill>
                    <a:cs typeface="PT Bold Heading" panose="02010400000000000000" pitchFamily="2" charset="-78"/>
                  </a:endParaRPr>
                </a:p>
              </p:txBody>
            </p:sp>
            <p:sp>
              <p:nvSpPr>
                <p:cNvPr id="10" name="مستطيل: زوايا مستديرة 9">
                  <a:extLst>
                    <a:ext uri="{FF2B5EF4-FFF2-40B4-BE49-F238E27FC236}">
                      <a16:creationId xmlns:a16="http://schemas.microsoft.com/office/drawing/2014/main" id="{7D649F8F-0F0C-42FA-9C66-6A0EC77CF3AA}"/>
                    </a:ext>
                  </a:extLst>
                </p:cNvPr>
                <p:cNvSpPr/>
                <p:nvPr/>
              </p:nvSpPr>
              <p:spPr>
                <a:xfrm>
                  <a:off x="9474009" y="1970383"/>
                  <a:ext cx="3484420" cy="1194618"/>
                </a:xfrm>
                <a:prstGeom prst="roundRect">
                  <a:avLst>
                    <a:gd name="adj" fmla="val 30247"/>
                  </a:avLst>
                </a:prstGeom>
                <a:grpFill/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 sz="2400" dirty="0">
                    <a:solidFill>
                      <a:schemeClr val="tx1"/>
                    </a:solidFill>
                    <a:cs typeface="PT Bold Heading" panose="02010400000000000000" pitchFamily="2" charset="-78"/>
                  </a:endParaRPr>
                </a:p>
              </p:txBody>
            </p:sp>
            <p:sp>
              <p:nvSpPr>
                <p:cNvPr id="12" name="مستطيل: زوايا مستديرة 11">
                  <a:extLst>
                    <a:ext uri="{FF2B5EF4-FFF2-40B4-BE49-F238E27FC236}">
                      <a16:creationId xmlns:a16="http://schemas.microsoft.com/office/drawing/2014/main" id="{7E669D9F-3798-4DF7-B6F3-78DF54D9E669}"/>
                    </a:ext>
                  </a:extLst>
                </p:cNvPr>
                <p:cNvSpPr/>
                <p:nvPr/>
              </p:nvSpPr>
              <p:spPr>
                <a:xfrm>
                  <a:off x="9474009" y="3346019"/>
                  <a:ext cx="3484420" cy="1194617"/>
                </a:xfrm>
                <a:prstGeom prst="roundRect">
                  <a:avLst>
                    <a:gd name="adj" fmla="val 30247"/>
                  </a:avLst>
                </a:prstGeom>
                <a:grpFill/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 sz="2400" dirty="0">
                    <a:solidFill>
                      <a:schemeClr val="tx1"/>
                    </a:solidFill>
                    <a:cs typeface="PT Bold Heading" panose="02010400000000000000" pitchFamily="2" charset="-78"/>
                  </a:endParaRPr>
                </a:p>
              </p:txBody>
            </p:sp>
            <p:sp>
              <p:nvSpPr>
                <p:cNvPr id="13" name="مستطيل: زوايا مستديرة 12">
                  <a:extLst>
                    <a:ext uri="{FF2B5EF4-FFF2-40B4-BE49-F238E27FC236}">
                      <a16:creationId xmlns:a16="http://schemas.microsoft.com/office/drawing/2014/main" id="{F52D8162-0A50-414D-9B21-71FFAB33B85D}"/>
                    </a:ext>
                  </a:extLst>
                </p:cNvPr>
                <p:cNvSpPr/>
                <p:nvPr/>
              </p:nvSpPr>
              <p:spPr>
                <a:xfrm>
                  <a:off x="9491626" y="4721655"/>
                  <a:ext cx="3484420" cy="1194617"/>
                </a:xfrm>
                <a:prstGeom prst="roundRect">
                  <a:avLst>
                    <a:gd name="adj" fmla="val 30247"/>
                  </a:avLst>
                </a:prstGeom>
                <a:grpFill/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 sz="2400" dirty="0">
                    <a:solidFill>
                      <a:schemeClr val="tx1"/>
                    </a:solidFill>
                    <a:cs typeface="PT Bold Heading" panose="02010400000000000000" pitchFamily="2" charset="-78"/>
                  </a:endParaRPr>
                </a:p>
              </p:txBody>
            </p:sp>
            <p:sp>
              <p:nvSpPr>
                <p:cNvPr id="14" name="مستطيل: زوايا مستديرة 13">
                  <a:extLst>
                    <a:ext uri="{FF2B5EF4-FFF2-40B4-BE49-F238E27FC236}">
                      <a16:creationId xmlns:a16="http://schemas.microsoft.com/office/drawing/2014/main" id="{CC79306B-9B6D-495D-858B-81C54F491858}"/>
                    </a:ext>
                  </a:extLst>
                </p:cNvPr>
                <p:cNvSpPr/>
                <p:nvPr/>
              </p:nvSpPr>
              <p:spPr>
                <a:xfrm>
                  <a:off x="4823624" y="2005855"/>
                  <a:ext cx="3932940" cy="1194619"/>
                </a:xfrm>
                <a:prstGeom prst="roundRect">
                  <a:avLst>
                    <a:gd name="adj" fmla="val 30247"/>
                  </a:avLst>
                </a:prstGeom>
                <a:grpFill/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 sz="2400" dirty="0">
                    <a:solidFill>
                      <a:schemeClr val="tx1"/>
                    </a:solidFill>
                    <a:cs typeface="PT Bold Heading" panose="02010400000000000000" pitchFamily="2" charset="-78"/>
                  </a:endParaRPr>
                </a:p>
              </p:txBody>
            </p:sp>
            <p:sp>
              <p:nvSpPr>
                <p:cNvPr id="15" name="مستطيل: زوايا مستديرة 14">
                  <a:extLst>
                    <a:ext uri="{FF2B5EF4-FFF2-40B4-BE49-F238E27FC236}">
                      <a16:creationId xmlns:a16="http://schemas.microsoft.com/office/drawing/2014/main" id="{698D3374-D8BA-47FF-B23F-5983FE15C880}"/>
                    </a:ext>
                  </a:extLst>
                </p:cNvPr>
                <p:cNvSpPr/>
                <p:nvPr/>
              </p:nvSpPr>
              <p:spPr>
                <a:xfrm>
                  <a:off x="4823625" y="4753275"/>
                  <a:ext cx="3982065" cy="1194619"/>
                </a:xfrm>
                <a:prstGeom prst="roundRect">
                  <a:avLst>
                    <a:gd name="adj" fmla="val 30247"/>
                  </a:avLst>
                </a:prstGeom>
                <a:grpFill/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 sz="2400" dirty="0">
                    <a:solidFill>
                      <a:schemeClr val="tx1"/>
                    </a:solidFill>
                    <a:cs typeface="PT Bold Heading" panose="02010400000000000000" pitchFamily="2" charset="-78"/>
                  </a:endParaRPr>
                </a:p>
              </p:txBody>
            </p:sp>
          </p:grpSp>
        </p:grpSp>
        <p:sp>
          <p:nvSpPr>
            <p:cNvPr id="24" name="مستطيل: زوايا مستديرة 23">
              <a:extLst>
                <a:ext uri="{FF2B5EF4-FFF2-40B4-BE49-F238E27FC236}">
                  <a16:creationId xmlns:a16="http://schemas.microsoft.com/office/drawing/2014/main" id="{1BCAAA40-949D-4079-BD99-24AD06D217DF}"/>
                </a:ext>
              </a:extLst>
            </p:cNvPr>
            <p:cNvSpPr/>
            <p:nvPr/>
          </p:nvSpPr>
          <p:spPr>
            <a:xfrm>
              <a:off x="1038179" y="2637140"/>
              <a:ext cx="2870685" cy="872754"/>
            </a:xfrm>
            <a:prstGeom prst="roundRect">
              <a:avLst>
                <a:gd name="adj" fmla="val 30247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 dirty="0">
                <a:solidFill>
                  <a:schemeClr val="tx1"/>
                </a:solidFill>
                <a:cs typeface="PT Bold Heading" panose="02010400000000000000" pitchFamily="2" charset="-78"/>
              </a:endParaRPr>
            </a:p>
          </p:txBody>
        </p:sp>
        <p:sp>
          <p:nvSpPr>
            <p:cNvPr id="25" name="مستطيل: زوايا مستديرة 24">
              <a:extLst>
                <a:ext uri="{FF2B5EF4-FFF2-40B4-BE49-F238E27FC236}">
                  <a16:creationId xmlns:a16="http://schemas.microsoft.com/office/drawing/2014/main" id="{95CA253C-5899-4CFE-BFE7-BAA0323D7F92}"/>
                </a:ext>
              </a:extLst>
            </p:cNvPr>
            <p:cNvSpPr/>
            <p:nvPr/>
          </p:nvSpPr>
          <p:spPr>
            <a:xfrm>
              <a:off x="1038179" y="3642141"/>
              <a:ext cx="2870685" cy="872754"/>
            </a:xfrm>
            <a:prstGeom prst="roundRect">
              <a:avLst>
                <a:gd name="adj" fmla="val 30247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 dirty="0">
                <a:solidFill>
                  <a:schemeClr val="tx1"/>
                </a:solidFill>
                <a:cs typeface="PT Bold Heading" panose="02010400000000000000" pitchFamily="2" charset="-78"/>
              </a:endParaRPr>
            </a:p>
          </p:txBody>
        </p:sp>
        <p:sp>
          <p:nvSpPr>
            <p:cNvPr id="26" name="مستطيل: زوايا مستديرة 25">
              <a:extLst>
                <a:ext uri="{FF2B5EF4-FFF2-40B4-BE49-F238E27FC236}">
                  <a16:creationId xmlns:a16="http://schemas.microsoft.com/office/drawing/2014/main" id="{77D63272-7B7D-47A1-922B-8F4E14AB4F17}"/>
                </a:ext>
              </a:extLst>
            </p:cNvPr>
            <p:cNvSpPr/>
            <p:nvPr/>
          </p:nvSpPr>
          <p:spPr>
            <a:xfrm>
              <a:off x="1052693" y="4647142"/>
              <a:ext cx="2870685" cy="872754"/>
            </a:xfrm>
            <a:prstGeom prst="roundRect">
              <a:avLst>
                <a:gd name="adj" fmla="val 30247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 dirty="0">
                <a:solidFill>
                  <a:schemeClr val="tx1"/>
                </a:solidFill>
                <a:cs typeface="PT Bold Heading" panose="0201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8198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0F8DAC63-0FB5-4558-9821-55D44B23ABD9}"/>
              </a:ext>
            </a:extLst>
          </p:cNvPr>
          <p:cNvSpPr/>
          <p:nvPr/>
        </p:nvSpPr>
        <p:spPr>
          <a:xfrm>
            <a:off x="12049432" y="-24139"/>
            <a:ext cx="142566" cy="6858000"/>
          </a:xfrm>
          <a:prstGeom prst="rect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عنوان 1">
            <a:extLst>
              <a:ext uri="{FF2B5EF4-FFF2-40B4-BE49-F238E27FC236}">
                <a16:creationId xmlns:a16="http://schemas.microsoft.com/office/drawing/2014/main" id="{3DD32104-9C83-447E-94DB-173BA9D52E6D}"/>
              </a:ext>
            </a:extLst>
          </p:cNvPr>
          <p:cNvSpPr txBox="1">
            <a:spLocks/>
          </p:cNvSpPr>
          <p:nvPr/>
        </p:nvSpPr>
        <p:spPr>
          <a:xfrm>
            <a:off x="4596930" y="334159"/>
            <a:ext cx="7595068" cy="1167027"/>
          </a:xfrm>
          <a:prstGeom prst="rect">
            <a:avLst/>
          </a:prstGeom>
          <a:solidFill>
            <a:srgbClr val="009999"/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ar-SA" sz="2000" dirty="0">
              <a:solidFill>
                <a:schemeClr val="bg1"/>
              </a:solidFill>
              <a:latin typeface="Sakkal Majalla" panose="02000000000000000000" pitchFamily="2" charset="-78"/>
              <a:cs typeface="PT Bold Heading" panose="02010400000000000000" pitchFamily="2" charset="-78"/>
            </a:endParaRPr>
          </a:p>
          <a:p>
            <a:pPr algn="ctr"/>
            <a:r>
              <a:rPr lang="ar-SA" sz="4000" dirty="0">
                <a:solidFill>
                  <a:schemeClr val="bg1"/>
                </a:solidFill>
                <a:latin typeface="Sakkal Majalla" panose="02000000000000000000" pitchFamily="2" charset="-78"/>
                <a:cs typeface="PT Bold Heading" panose="02010400000000000000" pitchFamily="2" charset="-78"/>
              </a:rPr>
              <a:t>سنتعلم في هذه الوحدة  الأساسيات</a:t>
            </a:r>
          </a:p>
          <a:p>
            <a:pPr algn="ctr"/>
            <a:r>
              <a:rPr lang="ar-SA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DEAC14D2-7FF6-4155-93C8-9F8343318C00}"/>
              </a:ext>
            </a:extLst>
          </p:cNvPr>
          <p:cNvGrpSpPr/>
          <p:nvPr/>
        </p:nvGrpSpPr>
        <p:grpSpPr>
          <a:xfrm>
            <a:off x="8703756" y="2196679"/>
            <a:ext cx="2684897" cy="2748549"/>
            <a:chOff x="8574744" y="2019650"/>
            <a:chExt cx="2554410" cy="2216998"/>
          </a:xfrm>
        </p:grpSpPr>
        <p:pic>
          <p:nvPicPr>
            <p:cNvPr id="10242" name="Picture 2" descr="عالم الحاسب الألى">
              <a:extLst>
                <a:ext uri="{FF2B5EF4-FFF2-40B4-BE49-F238E27FC236}">
                  <a16:creationId xmlns:a16="http://schemas.microsoft.com/office/drawing/2014/main" id="{FE4E2F98-B648-4DC2-BE35-AAFFF1AD5C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4744" y="2019650"/>
              <a:ext cx="2554410" cy="173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عنصر نائب للمحتوى 1">
              <a:extLst>
                <a:ext uri="{FF2B5EF4-FFF2-40B4-BE49-F238E27FC236}">
                  <a16:creationId xmlns:a16="http://schemas.microsoft.com/office/drawing/2014/main" id="{B6C5A8B2-9182-47AB-B1F7-A21BEC15650A}"/>
                </a:ext>
              </a:extLst>
            </p:cNvPr>
            <p:cNvSpPr txBox="1">
              <a:spLocks/>
            </p:cNvSpPr>
            <p:nvPr/>
          </p:nvSpPr>
          <p:spPr>
            <a:xfrm>
              <a:off x="8766489" y="3683948"/>
              <a:ext cx="2170919" cy="552700"/>
            </a:xfrm>
            <a:prstGeom prst="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228600" indent="-228600" algn="r" defTabSz="914400" rtl="1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ar-SA" altLang="ar-SA" sz="44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الحاسب </a:t>
              </a:r>
            </a:p>
          </p:txBody>
        </p:sp>
      </p:grp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1F179980-FCB6-4E5C-A0DF-461281410277}"/>
              </a:ext>
            </a:extLst>
          </p:cNvPr>
          <p:cNvGrpSpPr/>
          <p:nvPr/>
        </p:nvGrpSpPr>
        <p:grpSpPr>
          <a:xfrm>
            <a:off x="6180592" y="2488732"/>
            <a:ext cx="2397594" cy="2308415"/>
            <a:chOff x="4740746" y="3715594"/>
            <a:chExt cx="3101343" cy="2254845"/>
          </a:xfrm>
        </p:grpSpPr>
        <p:pic>
          <p:nvPicPr>
            <p:cNvPr id="10244" name="Picture 4" descr="عاصفة الكمبيوتر: ما هو سطح المكتب في الويندوز">
              <a:extLst>
                <a:ext uri="{FF2B5EF4-FFF2-40B4-BE49-F238E27FC236}">
                  <a16:creationId xmlns:a16="http://schemas.microsoft.com/office/drawing/2014/main" id="{2298360F-6C3C-47D7-B092-5E68610D5A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0746" y="3715594"/>
              <a:ext cx="3101343" cy="1736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عنصر نائب للمحتوى 1">
              <a:extLst>
                <a:ext uri="{FF2B5EF4-FFF2-40B4-BE49-F238E27FC236}">
                  <a16:creationId xmlns:a16="http://schemas.microsoft.com/office/drawing/2014/main" id="{60990DD1-63CB-4AFC-9224-EEAA70A80EEF}"/>
                </a:ext>
              </a:extLst>
            </p:cNvPr>
            <p:cNvSpPr txBox="1">
              <a:spLocks/>
            </p:cNvSpPr>
            <p:nvPr/>
          </p:nvSpPr>
          <p:spPr>
            <a:xfrm>
              <a:off x="4816585" y="5489836"/>
              <a:ext cx="2949664" cy="48060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228600" indent="-228600" algn="r" defTabSz="914400" rtl="1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ar-SA" altLang="ar-SA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سطح المكتب </a:t>
              </a:r>
            </a:p>
          </p:txBody>
        </p:sp>
      </p:grp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52E313D-5972-4732-91FF-B6B6F84298D6}"/>
              </a:ext>
            </a:extLst>
          </p:cNvPr>
          <p:cNvGrpSpPr/>
          <p:nvPr/>
        </p:nvGrpSpPr>
        <p:grpSpPr>
          <a:xfrm>
            <a:off x="3571918" y="3247543"/>
            <a:ext cx="2235489" cy="2925215"/>
            <a:chOff x="3527263" y="2202805"/>
            <a:chExt cx="2856016" cy="3606712"/>
          </a:xfrm>
        </p:grpSpPr>
        <p:pic>
          <p:nvPicPr>
            <p:cNvPr id="10246" name="Picture 6" descr="جدول الرواتب - مملكة البحرين APK 1.0 Download for Android – Download جدول  الرواتب - مملكة البحرين APK Latest Version - APKFab.com">
              <a:extLst>
                <a:ext uri="{FF2B5EF4-FFF2-40B4-BE49-F238E27FC236}">
                  <a16:creationId xmlns:a16="http://schemas.microsoft.com/office/drawing/2014/main" id="{5272ED3C-B92B-4339-8E62-30D5223E9F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7263" y="2202805"/>
              <a:ext cx="2783133" cy="3303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عنصر نائب للمحتوى 1">
              <a:extLst>
                <a:ext uri="{FF2B5EF4-FFF2-40B4-BE49-F238E27FC236}">
                  <a16:creationId xmlns:a16="http://schemas.microsoft.com/office/drawing/2014/main" id="{8E85D4D9-1E53-4F51-ABAD-ADAF78F39E4D}"/>
                </a:ext>
              </a:extLst>
            </p:cNvPr>
            <p:cNvSpPr txBox="1">
              <a:spLocks/>
            </p:cNvSpPr>
            <p:nvPr/>
          </p:nvSpPr>
          <p:spPr>
            <a:xfrm>
              <a:off x="3527263" y="5202868"/>
              <a:ext cx="2856016" cy="606649"/>
            </a:xfrm>
            <a:prstGeom prst="rect">
              <a:avLst/>
            </a:prstGeom>
            <a:solidFill>
              <a:srgbClr val="FFFF0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>
              <a:lvl1pPr marL="228600" indent="-228600" algn="r" defTabSz="914400" rtl="1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ar-SA" altLang="ar-SA" sz="24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الملفات والمجلدات</a:t>
              </a:r>
            </a:p>
          </p:txBody>
        </p:sp>
      </p:grp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8D953504-31D2-465E-82EB-24B145AF7909}"/>
              </a:ext>
            </a:extLst>
          </p:cNvPr>
          <p:cNvGrpSpPr/>
          <p:nvPr/>
        </p:nvGrpSpPr>
        <p:grpSpPr>
          <a:xfrm>
            <a:off x="932533" y="2330061"/>
            <a:ext cx="2201400" cy="2602591"/>
            <a:chOff x="803888" y="2662991"/>
            <a:chExt cx="2201400" cy="1955066"/>
          </a:xfrm>
        </p:grpSpPr>
        <p:pic>
          <p:nvPicPr>
            <p:cNvPr id="10248" name="Picture 8" descr="أيقونات الكمبيوتر, لوحة التحكم, تصميم أيقونة صورة بابوا نيو غينيا">
              <a:extLst>
                <a:ext uri="{FF2B5EF4-FFF2-40B4-BE49-F238E27FC236}">
                  <a16:creationId xmlns:a16="http://schemas.microsoft.com/office/drawing/2014/main" id="{0C8B11E6-EE6F-484B-BD80-A4EC61B6292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54" t="14703" r="23994" b="21168"/>
            <a:stretch/>
          </p:blipFill>
          <p:spPr bwMode="auto">
            <a:xfrm>
              <a:off x="803888" y="2662991"/>
              <a:ext cx="2201400" cy="14626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عنصر نائب للمحتوى 1">
              <a:extLst>
                <a:ext uri="{FF2B5EF4-FFF2-40B4-BE49-F238E27FC236}">
                  <a16:creationId xmlns:a16="http://schemas.microsoft.com/office/drawing/2014/main" id="{CC7BA36B-860B-4776-9C00-239A5A8279BC}"/>
                </a:ext>
              </a:extLst>
            </p:cNvPr>
            <p:cNvSpPr txBox="1">
              <a:spLocks/>
            </p:cNvSpPr>
            <p:nvPr/>
          </p:nvSpPr>
          <p:spPr>
            <a:xfrm>
              <a:off x="884423" y="4171885"/>
              <a:ext cx="2040330" cy="446172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228600" indent="-228600" algn="r" defTabSz="914400" rtl="1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r" defTabSz="914400" rtl="1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ar-SA" altLang="ar-SA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لوحة التحكم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09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426">
            <a:extLst>
              <a:ext uri="{FF2B5EF4-FFF2-40B4-BE49-F238E27FC236}">
                <a16:creationId xmlns:a16="http://schemas.microsoft.com/office/drawing/2014/main" id="{B4A6C721-83DF-4AD6-806E-037EF310BC64}"/>
              </a:ext>
            </a:extLst>
          </p:cNvPr>
          <p:cNvSpPr txBox="1"/>
          <p:nvPr/>
        </p:nvSpPr>
        <p:spPr>
          <a:xfrm>
            <a:off x="642797" y="1338699"/>
            <a:ext cx="9895062" cy="69466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1">
              <a:lnSpc>
                <a:spcPct val="107000"/>
              </a:lnSpc>
              <a:spcAft>
                <a:spcPts val="800"/>
              </a:spcAft>
            </a:pPr>
            <a:r>
              <a:rPr lang="ar-SA" sz="32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اليوم :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        </a:t>
            </a:r>
            <a:r>
              <a:rPr lang="ar-SA" sz="32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</a:t>
            </a:r>
            <a:r>
              <a:rPr lang="ar-SA" sz="32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لتاريخ :    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/   / 144  ه    </a:t>
            </a:r>
            <a:r>
              <a:rPr lang="ar-SA" sz="32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</a:t>
            </a:r>
            <a:r>
              <a:rPr lang="ar-SA" sz="32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لحصة </a:t>
            </a:r>
            <a:r>
              <a:rPr lang="ar-SA" sz="32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: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         </a:t>
            </a:r>
            <a:r>
              <a:rPr lang="ar-SA" sz="32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الشعبة :      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  <a:cs typeface="PT Bold Heading" panose="02010400000000000000" pitchFamily="2" charset="-78"/>
              </a:rPr>
              <a:t>   </a:t>
            </a:r>
          </a:p>
          <a:p>
            <a:pPr rtl="1">
              <a:lnSpc>
                <a:spcPct val="107000"/>
              </a:lnSpc>
              <a:spcAft>
                <a:spcPts val="800"/>
              </a:spcAft>
            </a:pPr>
            <a:endParaRPr lang="ar-SA" sz="28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PT Bold Heading" panose="02010400000000000000" pitchFamily="2" charset="-78"/>
            </a:endParaRP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474F0549-3FB7-4F17-BE11-E1AFDBC58081}"/>
              </a:ext>
            </a:extLst>
          </p:cNvPr>
          <p:cNvSpPr txBox="1">
            <a:spLocks/>
          </p:cNvSpPr>
          <p:nvPr/>
        </p:nvSpPr>
        <p:spPr>
          <a:xfrm>
            <a:off x="9397218" y="2809857"/>
            <a:ext cx="2794782" cy="753332"/>
          </a:xfrm>
          <a:prstGeom prst="rect">
            <a:avLst/>
          </a:prstGeom>
          <a:solidFill>
            <a:srgbClr val="009999"/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الثالث </a:t>
            </a:r>
          </a:p>
          <a:p>
            <a:pPr eaLnBrk="1" hangingPunct="1"/>
            <a:endParaRPr lang="ar-SA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25BE680A-4896-4F38-99A3-392DCF314128}"/>
              </a:ext>
            </a:extLst>
          </p:cNvPr>
          <p:cNvGrpSpPr/>
          <p:nvPr/>
        </p:nvGrpSpPr>
        <p:grpSpPr>
          <a:xfrm>
            <a:off x="1702111" y="2033363"/>
            <a:ext cx="8787777" cy="4492015"/>
            <a:chOff x="2169839" y="2033363"/>
            <a:chExt cx="8787777" cy="4492015"/>
          </a:xfrm>
        </p:grpSpPr>
        <p:grpSp>
          <p:nvGrpSpPr>
            <p:cNvPr id="7" name="مجموعة 6">
              <a:extLst>
                <a:ext uri="{FF2B5EF4-FFF2-40B4-BE49-F238E27FC236}">
                  <a16:creationId xmlns:a16="http://schemas.microsoft.com/office/drawing/2014/main" id="{B0F630B5-BCB1-43EC-843F-4F97BE6A4241}"/>
                </a:ext>
              </a:extLst>
            </p:cNvPr>
            <p:cNvGrpSpPr/>
            <p:nvPr/>
          </p:nvGrpSpPr>
          <p:grpSpPr>
            <a:xfrm>
              <a:off x="2169839" y="2033363"/>
              <a:ext cx="3236497" cy="3512339"/>
              <a:chOff x="3527263" y="2202805"/>
              <a:chExt cx="2783133" cy="3303388"/>
            </a:xfrm>
          </p:grpSpPr>
          <p:pic>
            <p:nvPicPr>
              <p:cNvPr id="8" name="Picture 6" descr="جدول الرواتب - مملكة البحرين APK 1.0 Download for Android – Download جدول  الرواتب - مملكة البحرين APK Latest Version - APKFab.com">
                <a:extLst>
                  <a:ext uri="{FF2B5EF4-FFF2-40B4-BE49-F238E27FC236}">
                    <a16:creationId xmlns:a16="http://schemas.microsoft.com/office/drawing/2014/main" id="{5CCAFD38-667C-438F-B8C8-74395F6C11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7263" y="2202805"/>
                <a:ext cx="2783133" cy="33033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عنصر نائب للمحتوى 1">
                <a:extLst>
                  <a:ext uri="{FF2B5EF4-FFF2-40B4-BE49-F238E27FC236}">
                    <a16:creationId xmlns:a16="http://schemas.microsoft.com/office/drawing/2014/main" id="{31582E91-BD9B-4415-9383-EECE47B752C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45011" y="3854499"/>
                <a:ext cx="1947635" cy="486400"/>
              </a:xfrm>
              <a:prstGeom prst="rect">
                <a:avLst/>
              </a:prstGeom>
              <a:solidFill>
                <a:schemeClr val="bg1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ar-SA" altLang="ar-SA" sz="240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الملفات والمجلدات</a:t>
                </a:r>
              </a:p>
            </p:txBody>
          </p:sp>
        </p:grpSp>
        <p:pic>
          <p:nvPicPr>
            <p:cNvPr id="11" name="صورة 10" descr="صورة تحتوي على نص, قرطاسية&#10;&#10;تم إنشاء الوصف تلقائياً">
              <a:extLst>
                <a:ext uri="{FF2B5EF4-FFF2-40B4-BE49-F238E27FC236}">
                  <a16:creationId xmlns:a16="http://schemas.microsoft.com/office/drawing/2014/main" id="{9E520D1E-0D87-43A5-81E3-8E37114683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0328" y="3789532"/>
              <a:ext cx="2468767" cy="2375991"/>
            </a:xfrm>
            <a:prstGeom prst="rect">
              <a:avLst/>
            </a:prstGeom>
          </p:spPr>
        </p:pic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FC16037B-25E1-4EF3-85C7-426986389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4371" y="4566026"/>
              <a:ext cx="2943245" cy="19593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0510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15BE3E13-2990-4AC0-9FD9-9C3804E6A45B}"/>
              </a:ext>
            </a:extLst>
          </p:cNvPr>
          <p:cNvSpPr txBox="1"/>
          <p:nvPr/>
        </p:nvSpPr>
        <p:spPr>
          <a:xfrm>
            <a:off x="3100536" y="1204397"/>
            <a:ext cx="475284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في هذه الوحدة :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7AEDC47-0F50-4154-8301-66D6D5BB9025}"/>
              </a:ext>
            </a:extLst>
          </p:cNvPr>
          <p:cNvSpPr txBox="1"/>
          <p:nvPr/>
        </p:nvSpPr>
        <p:spPr>
          <a:xfrm>
            <a:off x="7250363" y="215456"/>
            <a:ext cx="3615396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600" dirty="0">
                <a:solidFill>
                  <a:srgbClr val="C00000"/>
                </a:solidFill>
                <a:latin typeface="Sakkal Majalla" panose="02000000000000000000" pitchFamily="2" charset="-78"/>
                <a:cs typeface="DecoType Naskh Extensions" panose="02010400000000000000" pitchFamily="2" charset="-78"/>
              </a:rPr>
              <a:t>الأهـــداف </a:t>
            </a:r>
            <a:endParaRPr lang="ar-SA" sz="3200" dirty="0">
              <a:solidFill>
                <a:srgbClr val="C00000"/>
              </a:solidFill>
              <a:latin typeface="Sakkal Majalla" panose="02000000000000000000" pitchFamily="2" charset="-78"/>
              <a:cs typeface="DecoType Naskh Extensions" panose="02010400000000000000" pitchFamily="2" charset="-78"/>
            </a:endParaRPr>
          </a:p>
        </p:txBody>
      </p:sp>
      <p:cxnSp>
        <p:nvCxnSpPr>
          <p:cNvPr id="27" name="رابط مستقيم 26">
            <a:extLst>
              <a:ext uri="{FF2B5EF4-FFF2-40B4-BE49-F238E27FC236}">
                <a16:creationId xmlns:a16="http://schemas.microsoft.com/office/drawing/2014/main" id="{45D9D0D8-0F2F-4138-83F9-4BF4930DD5F3}"/>
              </a:ext>
            </a:extLst>
          </p:cNvPr>
          <p:cNvCxnSpPr>
            <a:cxnSpLocks/>
          </p:cNvCxnSpPr>
          <p:nvPr/>
        </p:nvCxnSpPr>
        <p:spPr>
          <a:xfrm>
            <a:off x="7767218" y="1204398"/>
            <a:ext cx="2792436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" name="مستطيل 3">
            <a:extLst>
              <a:ext uri="{FF2B5EF4-FFF2-40B4-BE49-F238E27FC236}">
                <a16:creationId xmlns:a16="http://schemas.microsoft.com/office/drawing/2014/main" id="{0F8DAC63-0FB5-4558-9821-55D44B23ABD9}"/>
              </a:ext>
            </a:extLst>
          </p:cNvPr>
          <p:cNvSpPr/>
          <p:nvPr/>
        </p:nvSpPr>
        <p:spPr>
          <a:xfrm>
            <a:off x="12049432" y="-24139"/>
            <a:ext cx="142566" cy="6858000"/>
          </a:xfrm>
          <a:prstGeom prst="rect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E0DB4AE-5ED4-47DE-AC95-DEF415807A2D}"/>
              </a:ext>
            </a:extLst>
          </p:cNvPr>
          <p:cNvGrpSpPr/>
          <p:nvPr/>
        </p:nvGrpSpPr>
        <p:grpSpPr>
          <a:xfrm>
            <a:off x="140900" y="2417936"/>
            <a:ext cx="11968955" cy="2645952"/>
            <a:chOff x="481050" y="2246676"/>
            <a:chExt cx="11483958" cy="2645952"/>
          </a:xfrm>
        </p:grpSpPr>
        <p:grpSp>
          <p:nvGrpSpPr>
            <p:cNvPr id="26" name="مجموعة 25">
              <a:extLst>
                <a:ext uri="{FF2B5EF4-FFF2-40B4-BE49-F238E27FC236}">
                  <a16:creationId xmlns:a16="http://schemas.microsoft.com/office/drawing/2014/main" id="{64DBFEA6-DE49-4F76-BDAA-225088D6015D}"/>
                </a:ext>
              </a:extLst>
            </p:cNvPr>
            <p:cNvGrpSpPr/>
            <p:nvPr/>
          </p:nvGrpSpPr>
          <p:grpSpPr>
            <a:xfrm>
              <a:off x="481050" y="2252573"/>
              <a:ext cx="9522356" cy="2640055"/>
              <a:chOff x="353756" y="1622138"/>
              <a:chExt cx="9965827" cy="3107420"/>
            </a:xfrm>
          </p:grpSpPr>
          <p:grpSp>
            <p:nvGrpSpPr>
              <p:cNvPr id="11" name="مجموعة 10">
                <a:extLst>
                  <a:ext uri="{FF2B5EF4-FFF2-40B4-BE49-F238E27FC236}">
                    <a16:creationId xmlns:a16="http://schemas.microsoft.com/office/drawing/2014/main" id="{0981DCD8-B638-4EE4-AEB8-EBFD70F8E9FD}"/>
                  </a:ext>
                </a:extLst>
              </p:cNvPr>
              <p:cNvGrpSpPr/>
              <p:nvPr/>
            </p:nvGrpSpPr>
            <p:grpSpPr>
              <a:xfrm>
                <a:off x="8525550" y="1622138"/>
                <a:ext cx="1794033" cy="3090644"/>
                <a:chOff x="10030427" y="1702171"/>
                <a:chExt cx="1857495" cy="2184075"/>
              </a:xfrm>
            </p:grpSpPr>
            <p:pic>
              <p:nvPicPr>
                <p:cNvPr id="12" name="صورة 11" descr="صورة تحتوي على نص, سبورة بيضاء&#10;&#10;تم إنشاء الوصف تلقائياً">
                  <a:extLst>
                    <a:ext uri="{FF2B5EF4-FFF2-40B4-BE49-F238E27FC236}">
                      <a16:creationId xmlns:a16="http://schemas.microsoft.com/office/drawing/2014/main" id="{97282E8E-9A5A-4C1A-A4A3-6A1F335B44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clrChange>
                    <a:clrFrom>
                      <a:srgbClr val="FFFEE8"/>
                    </a:clrFrom>
                    <a:clrTo>
                      <a:srgbClr val="FFFEE8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951" r="5822" b="8748"/>
                <a:stretch/>
              </p:blipFill>
              <p:spPr>
                <a:xfrm>
                  <a:off x="10030427" y="1702171"/>
                  <a:ext cx="1742266" cy="2184075"/>
                </a:xfrm>
                <a:prstGeom prst="rect">
                  <a:avLst/>
                </a:prstGeom>
              </p:spPr>
            </p:pic>
            <p:sp>
              <p:nvSpPr>
                <p:cNvPr id="13" name="مربع نص 12">
                  <a:extLst>
                    <a:ext uri="{FF2B5EF4-FFF2-40B4-BE49-F238E27FC236}">
                      <a16:creationId xmlns:a16="http://schemas.microsoft.com/office/drawing/2014/main" id="{0EF51A89-3F09-4A12-BC1D-C483801E53AE}"/>
                    </a:ext>
                  </a:extLst>
                </p:cNvPr>
                <p:cNvSpPr txBox="1"/>
                <p:nvPr/>
              </p:nvSpPr>
              <p:spPr>
                <a:xfrm>
                  <a:off x="10067551" y="2380119"/>
                  <a:ext cx="1820371" cy="130560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344488"/>
                  <a:r>
                    <a:rPr lang="ar-SA" sz="2400" b="1" dirty="0"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ما الملفات والمجلدات وكيفية استخدامها</a:t>
                  </a:r>
                </a:p>
              </p:txBody>
            </p:sp>
          </p:grpSp>
          <p:grpSp>
            <p:nvGrpSpPr>
              <p:cNvPr id="14" name="مجموعة 13">
                <a:extLst>
                  <a:ext uri="{FF2B5EF4-FFF2-40B4-BE49-F238E27FC236}">
                    <a16:creationId xmlns:a16="http://schemas.microsoft.com/office/drawing/2014/main" id="{AF68F654-30B7-47C5-85EE-8DE7B6113A9E}"/>
                  </a:ext>
                </a:extLst>
              </p:cNvPr>
              <p:cNvGrpSpPr/>
              <p:nvPr/>
            </p:nvGrpSpPr>
            <p:grpSpPr>
              <a:xfrm>
                <a:off x="6528074" y="1622138"/>
                <a:ext cx="1856615" cy="3090645"/>
                <a:chOff x="9917520" y="1680434"/>
                <a:chExt cx="1821408" cy="2193441"/>
              </a:xfrm>
            </p:grpSpPr>
            <p:pic>
              <p:nvPicPr>
                <p:cNvPr id="15" name="صورة 14" descr="صورة تحتوي على نص, سبورة بيضاء&#10;&#10;تم إنشاء الوصف تلقائياً">
                  <a:extLst>
                    <a:ext uri="{FF2B5EF4-FFF2-40B4-BE49-F238E27FC236}">
                      <a16:creationId xmlns:a16="http://schemas.microsoft.com/office/drawing/2014/main" id="{BBE106E9-7D91-40EC-8E9B-3852272A1A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colorTemperature colorTemp="88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87" r="5148" b="7258"/>
                <a:stretch/>
              </p:blipFill>
              <p:spPr>
                <a:xfrm>
                  <a:off x="9927591" y="1680434"/>
                  <a:ext cx="1811337" cy="2193441"/>
                </a:xfrm>
                <a:prstGeom prst="rect">
                  <a:avLst/>
                </a:prstGeom>
              </p:spPr>
            </p:pic>
            <p:sp>
              <p:nvSpPr>
                <p:cNvPr id="16" name="مربع نص 15">
                  <a:extLst>
                    <a:ext uri="{FF2B5EF4-FFF2-40B4-BE49-F238E27FC236}">
                      <a16:creationId xmlns:a16="http://schemas.microsoft.com/office/drawing/2014/main" id="{0730EF5F-8334-4770-A0DA-C3A90A992E66}"/>
                    </a:ext>
                  </a:extLst>
                </p:cNvPr>
                <p:cNvSpPr txBox="1"/>
                <p:nvPr/>
              </p:nvSpPr>
              <p:spPr>
                <a:xfrm>
                  <a:off x="9917520" y="2173034"/>
                  <a:ext cx="1811337" cy="16197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344488"/>
                  <a:r>
                    <a:rPr lang="ar-SA" sz="2400" b="1" dirty="0"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لماذا ومتى نستخدم الاختصارات للملفات والمجلدات .</a:t>
                  </a:r>
                </a:p>
              </p:txBody>
            </p:sp>
          </p:grpSp>
          <p:grpSp>
            <p:nvGrpSpPr>
              <p:cNvPr id="17" name="مجموعة 16">
                <a:extLst>
                  <a:ext uri="{FF2B5EF4-FFF2-40B4-BE49-F238E27FC236}">
                    <a16:creationId xmlns:a16="http://schemas.microsoft.com/office/drawing/2014/main" id="{EEF9317F-00A1-48C6-B632-97F6FEFA27C1}"/>
                  </a:ext>
                </a:extLst>
              </p:cNvPr>
              <p:cNvGrpSpPr/>
              <p:nvPr/>
            </p:nvGrpSpPr>
            <p:grpSpPr>
              <a:xfrm>
                <a:off x="4489166" y="1641809"/>
                <a:ext cx="2089680" cy="3070972"/>
                <a:chOff x="9849104" y="1655010"/>
                <a:chExt cx="1941335" cy="2170174"/>
              </a:xfrm>
            </p:grpSpPr>
            <p:pic>
              <p:nvPicPr>
                <p:cNvPr id="18" name="صورة 17" descr="صورة تحتوي على نص, سبورة بيضاء&#10;&#10;تم إنشاء الوصف تلقائياً">
                  <a:extLst>
                    <a:ext uri="{FF2B5EF4-FFF2-40B4-BE49-F238E27FC236}">
                      <a16:creationId xmlns:a16="http://schemas.microsoft.com/office/drawing/2014/main" id="{4B2CE1EB-0522-45C2-9CA9-9123F47FAD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colorTemperature colorTemp="88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06" r="6684" b="7394"/>
                <a:stretch/>
              </p:blipFill>
              <p:spPr>
                <a:xfrm>
                  <a:off x="9849104" y="1655010"/>
                  <a:ext cx="1788798" cy="2170174"/>
                </a:xfrm>
                <a:prstGeom prst="rect">
                  <a:avLst/>
                </a:prstGeom>
              </p:spPr>
            </p:pic>
            <p:sp>
              <p:nvSpPr>
                <p:cNvPr id="19" name="مربع نص 18">
                  <a:extLst>
                    <a:ext uri="{FF2B5EF4-FFF2-40B4-BE49-F238E27FC236}">
                      <a16:creationId xmlns:a16="http://schemas.microsoft.com/office/drawing/2014/main" id="{32709E2F-9FD8-416E-8D68-2520D7FE9400}"/>
                    </a:ext>
                  </a:extLst>
                </p:cNvPr>
                <p:cNvSpPr txBox="1"/>
                <p:nvPr/>
              </p:nvSpPr>
              <p:spPr>
                <a:xfrm>
                  <a:off x="10091603" y="2131606"/>
                  <a:ext cx="1698836" cy="161280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344488" algn="ctr"/>
                  <a:r>
                    <a:rPr lang="ar-SA" sz="2400" b="1" dirty="0"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فوائد استخدام الملفات والمجلدات المضغوطة</a:t>
                  </a:r>
                </a:p>
              </p:txBody>
            </p:sp>
          </p:grpSp>
          <p:grpSp>
            <p:nvGrpSpPr>
              <p:cNvPr id="20" name="مجموعة 19">
                <a:extLst>
                  <a:ext uri="{FF2B5EF4-FFF2-40B4-BE49-F238E27FC236}">
                    <a16:creationId xmlns:a16="http://schemas.microsoft.com/office/drawing/2014/main" id="{B85C0B8F-3713-433D-B0C1-C6AB16F64E4B}"/>
                  </a:ext>
                </a:extLst>
              </p:cNvPr>
              <p:cNvGrpSpPr/>
              <p:nvPr/>
            </p:nvGrpSpPr>
            <p:grpSpPr>
              <a:xfrm>
                <a:off x="2360583" y="1625034"/>
                <a:ext cx="2231053" cy="3104524"/>
                <a:chOff x="9901671" y="1576238"/>
                <a:chExt cx="1921935" cy="2203292"/>
              </a:xfrm>
            </p:grpSpPr>
            <p:pic>
              <p:nvPicPr>
                <p:cNvPr id="21" name="صورة 20" descr="صورة تحتوي على نص, سبورة بيضاء&#10;&#10;تم إنشاء الوصف تلقائياً">
                  <a:extLst>
                    <a:ext uri="{FF2B5EF4-FFF2-40B4-BE49-F238E27FC236}">
                      <a16:creationId xmlns:a16="http://schemas.microsoft.com/office/drawing/2014/main" id="{EAC248EA-F6C4-46B2-93C6-7AFA0AFCA02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colorTemperature colorTemp="88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117" r="9724" b="6842"/>
                <a:stretch/>
              </p:blipFill>
              <p:spPr>
                <a:xfrm>
                  <a:off x="9901671" y="1576238"/>
                  <a:ext cx="1662819" cy="2203292"/>
                </a:xfrm>
                <a:prstGeom prst="rect">
                  <a:avLst/>
                </a:prstGeom>
              </p:spPr>
            </p:pic>
            <p:sp>
              <p:nvSpPr>
                <p:cNvPr id="22" name="مربع نص 21">
                  <a:extLst>
                    <a:ext uri="{FF2B5EF4-FFF2-40B4-BE49-F238E27FC236}">
                      <a16:creationId xmlns:a16="http://schemas.microsoft.com/office/drawing/2014/main" id="{52EB704C-58F1-4073-805E-9207460270D8}"/>
                    </a:ext>
                  </a:extLst>
                </p:cNvPr>
                <p:cNvSpPr txBox="1"/>
                <p:nvPr/>
              </p:nvSpPr>
              <p:spPr>
                <a:xfrm>
                  <a:off x="10194431" y="2066782"/>
                  <a:ext cx="1629175" cy="16197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344488" algn="ctr"/>
                  <a:r>
                    <a:rPr lang="ar-SA" sz="2400" b="1" dirty="0"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كيفية استعادة أو حذف الملفات والمجلدات بشكل دائم .</a:t>
                  </a:r>
                </a:p>
              </p:txBody>
            </p:sp>
          </p:grpSp>
          <p:grpSp>
            <p:nvGrpSpPr>
              <p:cNvPr id="23" name="مجموعة 22">
                <a:extLst>
                  <a:ext uri="{FF2B5EF4-FFF2-40B4-BE49-F238E27FC236}">
                    <a16:creationId xmlns:a16="http://schemas.microsoft.com/office/drawing/2014/main" id="{FF67D6C4-8E23-4EDB-A1EA-8D681A6B9ECA}"/>
                  </a:ext>
                </a:extLst>
              </p:cNvPr>
              <p:cNvGrpSpPr/>
              <p:nvPr/>
            </p:nvGrpSpPr>
            <p:grpSpPr>
              <a:xfrm>
                <a:off x="353756" y="1641811"/>
                <a:ext cx="1937951" cy="3070972"/>
                <a:chOff x="9898510" y="1652792"/>
                <a:chExt cx="1669444" cy="2238143"/>
              </a:xfrm>
            </p:grpSpPr>
            <p:pic>
              <p:nvPicPr>
                <p:cNvPr id="24" name="صورة 23" descr="صورة تحتوي على نص, سبورة بيضاء&#10;&#10;تم إنشاء الوصف تلقائياً">
                  <a:extLst>
                    <a:ext uri="{FF2B5EF4-FFF2-40B4-BE49-F238E27FC236}">
                      <a16:creationId xmlns:a16="http://schemas.microsoft.com/office/drawing/2014/main" id="{FEAC0D31-59BC-4C9D-8ECF-1CE2C0A93F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saturation sat="2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231" r="7272" b="7004"/>
                <a:stretch/>
              </p:blipFill>
              <p:spPr>
                <a:xfrm>
                  <a:off x="9898510" y="1652792"/>
                  <a:ext cx="1669444" cy="2238143"/>
                </a:xfrm>
                <a:prstGeom prst="rect">
                  <a:avLst/>
                </a:prstGeom>
              </p:spPr>
            </p:pic>
            <p:sp>
              <p:nvSpPr>
                <p:cNvPr id="25" name="مربع نص 24">
                  <a:extLst>
                    <a:ext uri="{FF2B5EF4-FFF2-40B4-BE49-F238E27FC236}">
                      <a16:creationId xmlns:a16="http://schemas.microsoft.com/office/drawing/2014/main" id="{0EAAEC48-D452-454D-AB3B-79AE446D0691}"/>
                    </a:ext>
                  </a:extLst>
                </p:cNvPr>
                <p:cNvSpPr txBox="1"/>
                <p:nvPr/>
              </p:nvSpPr>
              <p:spPr>
                <a:xfrm>
                  <a:off x="10024561" y="2179226"/>
                  <a:ext cx="1486540" cy="134649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344488"/>
                  <a:r>
                    <a:rPr lang="ar-SA" sz="2400" b="1" dirty="0"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طرق تعديل الاعدادات الأساسية في الحاسب </a:t>
                  </a:r>
                  <a:endParaRPr lang="ar-SA" sz="1600" b="1" dirty="0"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</p:grpSp>
        </p:grpSp>
        <p:grpSp>
          <p:nvGrpSpPr>
            <p:cNvPr id="5" name="مجموعة 4">
              <a:extLst>
                <a:ext uri="{FF2B5EF4-FFF2-40B4-BE49-F238E27FC236}">
                  <a16:creationId xmlns:a16="http://schemas.microsoft.com/office/drawing/2014/main" id="{6BADAA3D-B63E-457F-99C6-64EE58F033B9}"/>
                </a:ext>
              </a:extLst>
            </p:cNvPr>
            <p:cNvGrpSpPr/>
            <p:nvPr/>
          </p:nvGrpSpPr>
          <p:grpSpPr>
            <a:xfrm>
              <a:off x="9989200" y="2246676"/>
              <a:ext cx="1975808" cy="2637595"/>
              <a:chOff x="9943464" y="2150244"/>
              <a:chExt cx="1975808" cy="2637595"/>
            </a:xfrm>
          </p:grpSpPr>
          <p:pic>
            <p:nvPicPr>
              <p:cNvPr id="28" name="صورة 27" descr="صورة تحتوي على نص, سبورة بيضاء&#10;&#10;تم إنشاء الوصف تلقائياً">
                <a:extLst>
                  <a:ext uri="{FF2B5EF4-FFF2-40B4-BE49-F238E27FC236}">
                    <a16:creationId xmlns:a16="http://schemas.microsoft.com/office/drawing/2014/main" id="{9E1107D9-7457-4A42-9DEF-43F12F43A51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87" r="5148" b="7258"/>
              <a:stretch/>
            </p:blipFill>
            <p:spPr>
              <a:xfrm>
                <a:off x="9943464" y="2150244"/>
                <a:ext cx="1764188" cy="2637595"/>
              </a:xfrm>
              <a:prstGeom prst="rect">
                <a:avLst/>
              </a:prstGeom>
            </p:spPr>
          </p:pic>
          <p:sp>
            <p:nvSpPr>
              <p:cNvPr id="29" name="مربع نص 28">
                <a:extLst>
                  <a:ext uri="{FF2B5EF4-FFF2-40B4-BE49-F238E27FC236}">
                    <a16:creationId xmlns:a16="http://schemas.microsoft.com/office/drawing/2014/main" id="{8B47A223-13F9-43EF-ACDC-DC660A23C749}"/>
                  </a:ext>
                </a:extLst>
              </p:cNvPr>
              <p:cNvSpPr txBox="1"/>
              <p:nvPr/>
            </p:nvSpPr>
            <p:spPr>
              <a:xfrm>
                <a:off x="10100350" y="2745839"/>
                <a:ext cx="1818922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4488" algn="ctr"/>
                <a:r>
                  <a:rPr lang="ar-SA" sz="24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الأجهزة الرئيسية والملحقة بالحاسب واستخداماتها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59967589"/>
      </p:ext>
    </p:extLst>
  </p:cSld>
  <p:clrMapOvr>
    <a:masterClrMapping/>
  </p:clrMapOvr>
</p:sld>
</file>

<file path=ppt/theme/theme1.xml><?xml version="1.0" encoding="utf-8"?>
<a:theme xmlns:a="http://schemas.openxmlformats.org/drawingml/2006/main" name="1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1762</TotalTime>
  <Words>287</Words>
  <Application>Microsoft Office PowerPoint</Application>
  <PresentationFormat>شاشة عريضة</PresentationFormat>
  <Paragraphs>66</Paragraphs>
  <Slides>44</Slides>
  <Notes>0</Notes>
  <HiddenSlides>0</HiddenSlides>
  <MMClips>9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44</vt:i4>
      </vt:variant>
    </vt:vector>
  </HeadingPairs>
  <TitlesOfParts>
    <vt:vector size="50" baseType="lpstr">
      <vt:lpstr>Arial</vt:lpstr>
      <vt:lpstr>Calibri</vt:lpstr>
      <vt:lpstr>Calibri Light</vt:lpstr>
      <vt:lpstr>Sakkal Majalla</vt:lpstr>
      <vt:lpstr>1_نسق Office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ngod ali</dc:creator>
  <cp:lastModifiedBy>ngod ali</cp:lastModifiedBy>
  <cp:revision>4</cp:revision>
  <dcterms:created xsi:type="dcterms:W3CDTF">2021-08-02T05:51:03Z</dcterms:created>
  <dcterms:modified xsi:type="dcterms:W3CDTF">2021-08-24T01:31:31Z</dcterms:modified>
</cp:coreProperties>
</file>