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59" d="100"/>
          <a:sy n="59" d="100"/>
        </p:scale>
        <p:origin x="-165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9CE0D5C-DDA8-4FE1-AD49-C15AE9418112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B48C9A4-3CB0-4D0B-8897-457791A19B6C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9036496" cy="5102424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971600" y="5301208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اعداد </a:t>
            </a:r>
            <a:r>
              <a:rPr lang="ar-SA" sz="2400" b="1" dirty="0" err="1" smtClean="0">
                <a:solidFill>
                  <a:srgbClr val="FF0000"/>
                </a:solidFill>
              </a:rPr>
              <a:t>الاستاذه</a:t>
            </a:r>
            <a:r>
              <a:rPr lang="ar-SA" sz="2400" b="1" dirty="0" smtClean="0">
                <a:solidFill>
                  <a:srgbClr val="FF0000"/>
                </a:solidFill>
              </a:rPr>
              <a:t> : حنان الجهني</a:t>
            </a:r>
          </a:p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الصف الثاني الابتدائي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466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233492" y="260648"/>
            <a:ext cx="5532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00B0F0"/>
                </a:solidFill>
              </a:rPr>
              <a:t>المهارة </a:t>
            </a:r>
            <a:r>
              <a:rPr lang="ar-SA" sz="2400" b="1" dirty="0" err="1" smtClean="0">
                <a:solidFill>
                  <a:srgbClr val="00B0F0"/>
                </a:solidFill>
              </a:rPr>
              <a:t>المستهدفة:يكمل</a:t>
            </a:r>
            <a:r>
              <a:rPr lang="ar-SA" sz="2400" b="1" dirty="0" smtClean="0">
                <a:solidFill>
                  <a:srgbClr val="00B0F0"/>
                </a:solidFill>
              </a:rPr>
              <a:t> عبارات قصيرة من مكتسباته </a:t>
            </a:r>
            <a:endParaRPr lang="ar-SA" sz="2400" b="1" dirty="0" smtClean="0">
              <a:solidFill>
                <a:srgbClr val="00B0F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8765776" cy="4244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101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115616" y="147990"/>
            <a:ext cx="7787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B0F0"/>
                </a:solidFill>
              </a:rPr>
              <a:t>المهارة </a:t>
            </a:r>
            <a:r>
              <a:rPr lang="ar-SA" sz="2400" b="1" dirty="0" err="1" smtClean="0">
                <a:solidFill>
                  <a:srgbClr val="00B0F0"/>
                </a:solidFill>
              </a:rPr>
              <a:t>المستهدفة:يعيد</a:t>
            </a:r>
            <a:r>
              <a:rPr lang="ar-SA" sz="2400" b="1" dirty="0" smtClean="0">
                <a:solidFill>
                  <a:srgbClr val="00B0F0"/>
                </a:solidFill>
              </a:rPr>
              <a:t> ترتيب مفردات جمله </a:t>
            </a:r>
            <a:endParaRPr lang="ar-SA" sz="2400" b="1" dirty="0" smtClean="0">
              <a:solidFill>
                <a:srgbClr val="00B0F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32641"/>
            <a:ext cx="7416824" cy="527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502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187624" y="188640"/>
            <a:ext cx="7452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B0F0"/>
                </a:solidFill>
              </a:rPr>
              <a:t>المهارة </a:t>
            </a:r>
            <a:r>
              <a:rPr lang="ar-SA" sz="2000" b="1" dirty="0" err="1" smtClean="0">
                <a:solidFill>
                  <a:srgbClr val="00B0F0"/>
                </a:solidFill>
              </a:rPr>
              <a:t>المستهدفة:يكتب</a:t>
            </a:r>
            <a:r>
              <a:rPr lang="ar-SA" sz="2000" b="1" dirty="0" smtClean="0">
                <a:solidFill>
                  <a:srgbClr val="00B0F0"/>
                </a:solidFill>
              </a:rPr>
              <a:t>  عن بعض الصور التي تشكل قصة قصيرة مراعيا ترتيب احداثها</a:t>
            </a:r>
            <a:endParaRPr lang="ar-SA" sz="2000" b="1" dirty="0">
              <a:solidFill>
                <a:srgbClr val="00B0F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8006"/>
            <a:ext cx="8874224" cy="5217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494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116632"/>
            <a:ext cx="8766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0070C0"/>
                </a:solidFill>
              </a:rPr>
              <a:t>المهارة المستهدفة :</a:t>
            </a:r>
            <a:r>
              <a:rPr lang="ar-EG" b="1" dirty="0" smtClean="0">
                <a:solidFill>
                  <a:srgbClr val="0070C0"/>
                </a:solidFill>
              </a:rPr>
              <a:t>يكْتَشِفُ دَلَالَةُ الْكَلِمَاتِ الْجَدِيدَةِ مِنَ خِلَالَ التَّرَادُفِ وَالتَّضَادِّ</a:t>
            </a:r>
            <a:endParaRPr lang="ar-SA" b="1" dirty="0" smtClean="0">
              <a:solidFill>
                <a:srgbClr val="0070C0"/>
              </a:solidFill>
            </a:endParaRPr>
          </a:p>
          <a:p>
            <a:endParaRPr lang="ar-SA" b="1" dirty="0">
              <a:solidFill>
                <a:srgbClr val="0070C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9250"/>
            <a:ext cx="9062864" cy="2322038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963"/>
            <a:ext cx="9144000" cy="2954069"/>
          </a:xfrm>
          <a:prstGeom prst="rect">
            <a:avLst/>
          </a:prstGeom>
        </p:spPr>
      </p:pic>
      <p:sp>
        <p:nvSpPr>
          <p:cNvPr id="6" name="مستطيل مستدير الزوايا 5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929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95857"/>
          </a:xfrm>
          <a:prstGeom prst="rect">
            <a:avLst/>
          </a:prstGeom>
        </p:spPr>
      </p:pic>
      <p:sp>
        <p:nvSpPr>
          <p:cNvPr id="7" name="مستطيل مستدير الزوايا 6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81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3"/>
            <a:ext cx="9144000" cy="3528392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429000"/>
            <a:ext cx="8351912" cy="1800200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28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51521" y="260648"/>
            <a:ext cx="8622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المهارة المستهدفة :يرتب كلمات لبناء جملة مفيدة</a:t>
            </a:r>
            <a:endParaRPr lang="ar-SA" b="1" dirty="0" smtClean="0">
              <a:solidFill>
                <a:srgbClr val="0070C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9980"/>
            <a:ext cx="8856984" cy="5031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79513" y="188640"/>
            <a:ext cx="8694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0070C0"/>
                </a:solidFill>
              </a:rPr>
              <a:t>المهارة المستهدفة :/يغني </a:t>
            </a:r>
            <a:r>
              <a:rPr lang="en-US" b="1" dirty="0" err="1" smtClean="0">
                <a:solidFill>
                  <a:srgbClr val="0070C0"/>
                </a:solidFill>
              </a:rPr>
              <a:t>النص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بجملة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مفيده</a:t>
            </a:r>
            <a:endParaRPr lang="ar-SA" b="1" dirty="0" smtClean="0">
              <a:solidFill>
                <a:srgbClr val="0070C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5" y="1531347"/>
            <a:ext cx="5796136" cy="1352691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3347865" y="908720"/>
            <a:ext cx="5006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u="sng" dirty="0" smtClean="0">
                <a:solidFill>
                  <a:srgbClr val="FF0000"/>
                </a:solidFill>
              </a:rPr>
              <a:t>أُغْنِي النَّصَّ بجُمْلَةٍ مُنَاسِبَةٍ :</a:t>
            </a:r>
            <a:endParaRPr lang="ar-SA" b="1" dirty="0" smtClean="0">
              <a:solidFill>
                <a:srgbClr val="FF0000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891" y="2774372"/>
            <a:ext cx="6678488" cy="939924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1043608" y="1700808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_______________</a:t>
            </a:r>
            <a:endParaRPr lang="ar-SA" b="1" dirty="0"/>
          </a:p>
        </p:txBody>
      </p:sp>
      <p:sp>
        <p:nvSpPr>
          <p:cNvPr id="9" name="مستطيل 8"/>
          <p:cNvSpPr/>
          <p:nvPr/>
        </p:nvSpPr>
        <p:spPr>
          <a:xfrm>
            <a:off x="107504" y="3081831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_______________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2874576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51520" y="260648"/>
            <a:ext cx="83720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chemeClr val="bg2">
                    <a:lumMod val="50000"/>
                  </a:schemeClr>
                </a:solidFill>
              </a:rPr>
              <a:t>المهارة المستهدفة :ي</a:t>
            </a:r>
            <a:r>
              <a:rPr lang="ar-EG" b="1" dirty="0" smtClean="0">
                <a:solidFill>
                  <a:schemeClr val="bg2">
                    <a:lumMod val="50000"/>
                  </a:schemeClr>
                </a:solidFill>
              </a:rPr>
              <a:t>سْتَنْتِجُ الْمَعْنَى الْعَامَّ لِلنَّصِ الْمَسْمُوعِ</a:t>
            </a:r>
            <a:endParaRPr lang="ar-SA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259632" y="764704"/>
            <a:ext cx="7614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أقرئي النص ثم ضعي علامة صح حول العنوان الصحيح للنص:</a:t>
            </a:r>
            <a:endParaRPr lang="ar-SA" b="1" dirty="0" smtClean="0">
              <a:solidFill>
                <a:srgbClr val="FF0000"/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082" y="1628800"/>
            <a:ext cx="7508002" cy="3331675"/>
          </a:xfrm>
          <a:prstGeom prst="rect">
            <a:avLst/>
          </a:prstGeom>
        </p:spPr>
      </p:pic>
      <p:sp>
        <p:nvSpPr>
          <p:cNvPr id="6" name="مستطيل مستدير الزوايا 5"/>
          <p:cNvSpPr/>
          <p:nvPr/>
        </p:nvSpPr>
        <p:spPr>
          <a:xfrm>
            <a:off x="107504" y="2204864"/>
            <a:ext cx="158417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وسائل الاتصال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07504" y="3501008"/>
            <a:ext cx="172819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الحاسوب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95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716016" y="168478"/>
            <a:ext cx="3853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b="1" dirty="0" smtClean="0">
                <a:solidFill>
                  <a:srgbClr val="00B0F0"/>
                </a:solidFill>
              </a:rPr>
              <a:t>المهارة المستهدفة :</a:t>
            </a:r>
            <a:r>
              <a:rPr lang="ar-EG" b="1" dirty="0" smtClean="0">
                <a:solidFill>
                  <a:srgbClr val="00B0F0"/>
                </a:solidFill>
              </a:rPr>
              <a:t>يكْشِفُ الْقِيَمَ الْوَارِدَةَ فِي النَّصِّ</a:t>
            </a:r>
            <a:endParaRPr lang="ar-SA" b="1" dirty="0" smtClean="0">
              <a:solidFill>
                <a:srgbClr val="00B0F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605380" y="692696"/>
            <a:ext cx="3268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أقر النص ثم احيط القيمة الواردة بالنص:.</a:t>
            </a:r>
            <a:endParaRPr lang="ar-SA" b="1" dirty="0" smtClean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254" y="1319520"/>
            <a:ext cx="7526348" cy="3374465"/>
          </a:xfrm>
          <a:prstGeom prst="rect">
            <a:avLst/>
          </a:prstGeom>
        </p:spPr>
      </p:pic>
      <p:sp>
        <p:nvSpPr>
          <p:cNvPr id="6" name="مستطيل مستدير الزوايا 5"/>
          <p:cNvSpPr/>
          <p:nvPr/>
        </p:nvSpPr>
        <p:spPr>
          <a:xfrm>
            <a:off x="179512" y="3938464"/>
            <a:ext cx="1854410" cy="1002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استخدام وسائل التقنية في الاتصال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79512" y="2574704"/>
            <a:ext cx="185441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التذكير بعظمة الخالق 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529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347864" y="5805264"/>
            <a:ext cx="55263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FF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259632" y="260648"/>
            <a:ext cx="73979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chemeClr val="accent1"/>
                </a:solidFill>
              </a:rPr>
              <a:t>المهارة المستهدفة :</a:t>
            </a:r>
            <a:r>
              <a:rPr lang="ar-EG" sz="2000" b="1" dirty="0" smtClean="0">
                <a:solidFill>
                  <a:schemeClr val="accent1"/>
                </a:solidFill>
              </a:rPr>
              <a:t>يُعِيدُ تَنْظِيمَ جُمَلِ نَصٍّ قَصِيرٍ</a:t>
            </a:r>
            <a:endParaRPr lang="ar-SA" sz="2000" b="1" dirty="0" smtClean="0">
              <a:solidFill>
                <a:schemeClr val="accent1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203848" y="900971"/>
            <a:ext cx="5636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C00000"/>
                </a:solidFill>
              </a:rPr>
              <a:t>أعيد تنظيم الجمل الاتية </a:t>
            </a:r>
            <a:endParaRPr lang="ar-SA" sz="2400" dirty="0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108" y="2204864"/>
            <a:ext cx="6822504" cy="1481317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99" y="1438836"/>
            <a:ext cx="8270990" cy="766028"/>
          </a:xfrm>
          <a:prstGeom prst="rect">
            <a:avLst/>
          </a:prstGeom>
        </p:spPr>
      </p:pic>
      <p:sp>
        <p:nvSpPr>
          <p:cNvPr id="8" name="مستطيل مستدير الزوايا 7"/>
          <p:cNvSpPr/>
          <p:nvPr/>
        </p:nvSpPr>
        <p:spPr>
          <a:xfrm>
            <a:off x="0" y="3573016"/>
            <a:ext cx="9051850" cy="165618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95078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</TotalTime>
  <Words>134</Words>
  <Application>Microsoft Office PowerPoint</Application>
  <PresentationFormat>عرض على الشاشة (3:4)‏</PresentationFormat>
  <Paragraphs>32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ملتقى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Beautiful</dc:creator>
  <cp:lastModifiedBy>Beautiful</cp:lastModifiedBy>
  <cp:revision>10</cp:revision>
  <dcterms:created xsi:type="dcterms:W3CDTF">2019-01-31T10:26:05Z</dcterms:created>
  <dcterms:modified xsi:type="dcterms:W3CDTF">2019-01-31T12:52:04Z</dcterms:modified>
</cp:coreProperties>
</file>