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89" r:id="rId2"/>
    <p:sldId id="823" r:id="rId3"/>
    <p:sldId id="834" r:id="rId4"/>
    <p:sldId id="799" r:id="rId5"/>
    <p:sldId id="838" r:id="rId6"/>
    <p:sldId id="839" r:id="rId7"/>
    <p:sldId id="841" r:id="rId8"/>
    <p:sldId id="840" r:id="rId9"/>
    <p:sldId id="837" r:id="rId10"/>
    <p:sldId id="857" r:id="rId11"/>
    <p:sldId id="776" r:id="rId12"/>
    <p:sldId id="811" r:id="rId13"/>
    <p:sldId id="846" r:id="rId14"/>
    <p:sldId id="858" r:id="rId15"/>
    <p:sldId id="849" r:id="rId16"/>
    <p:sldId id="850" r:id="rId17"/>
    <p:sldId id="824" r:id="rId18"/>
    <p:sldId id="830" r:id="rId19"/>
    <p:sldId id="853" r:id="rId20"/>
    <p:sldId id="855" r:id="rId21"/>
    <p:sldId id="792" r:id="rId22"/>
    <p:sldId id="856" r:id="rId2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9" autoAdjust="0"/>
    <p:restoredTop sz="94660"/>
  </p:normalViewPr>
  <p:slideViewPr>
    <p:cSldViewPr snapToGrid="0">
      <p:cViewPr>
        <p:scale>
          <a:sx n="75" d="100"/>
          <a:sy n="75" d="100"/>
        </p:scale>
        <p:origin x="-426" y="-66"/>
      </p:cViewPr>
      <p:guideLst>
        <p:guide orient="horz" pos="1470"/>
        <p:guide pos="70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01/10/1442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0.png"/><Relationship Id="rId10" Type="http://schemas.microsoft.com/office/2007/relationships/hdphoto" Target="../media/hdphoto8.wdp"/><Relationship Id="rId4" Type="http://schemas.openxmlformats.org/officeDocument/2006/relationships/image" Target="../media/image36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%D8%B4%D8%AC%D8%B1%D8%A9%20%D8%A7%D9%84%D8%B1%D9%85%D8%A7%D9%86&amp;source=images&amp;cd=&amp;cad=rja&amp;docid=b7acJpGwkWvySM&amp;tbnid=KQINN1A_RXwwdM:&amp;ved=0CAUQjRw&amp;url=http://k-ksu.com/vb/showthread.php?p=120685&amp;ei=9FUnUYmAEYnb0QWIyYCgBA&amp;psig=AFQjCNFOMP8_kCruUOhnfJqTFPNhkZ3Bcg&amp;ust=1361618729943031" TargetMode="External"/><Relationship Id="rId13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3.emf"/><Relationship Id="rId12" Type="http://schemas.openxmlformats.org/officeDocument/2006/relationships/hyperlink" Target="http://www.google.com.eg/url?sa=i&amp;rct=j&amp;q=%D8%B4%D8%AC%D8%B1%D8%A9%20%D8%A7%D9%84%D8%B1%D9%85%D8%A7%D9%86&amp;source=images&amp;cd=&amp;cad=rja&amp;docid=4O0HahShzFA-dM&amp;tbnid=ZHjtQ0pcXuWcgM:&amp;ved=0CAUQjRw&amp;url=http://alhrmain.com/vb/showthread.php?t=34213&amp;ei=iVYnUbzWEsqb0QWizYDgDA&amp;psig=AFQjCNFOMP8_kCruUOhnfJqTFPNhkZ3Bcg&amp;ust=136161872994303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5.jpeg"/><Relationship Id="rId5" Type="http://schemas.openxmlformats.org/officeDocument/2006/relationships/hyperlink" Target="http://www.google.com.eg/url?sa=i&amp;rct=j&amp;q=%D8%A7%D9%84%D8%B1%D9%85%D8%A7%D9%86&amp;source=images&amp;cd=&amp;cad=rja&amp;docid=-WXdZ0hi7n2DHM&amp;tbnid=zStoNG510kEYKM:&amp;ved=0CAUQjRw&amp;url=http://vb.n4hr.com/80268.html&amp;ei=81QnUY_bLcaZ0QWeo4CABw&amp;psig=AFQjCNFpcvA9dljjJ9v5oTPCfAHyvXQFpQ&amp;ust=1361618487723851" TargetMode="External"/><Relationship Id="rId10" Type="http://schemas.openxmlformats.org/officeDocument/2006/relationships/hyperlink" Target="http://www.google.com.eg/url?sa=i&amp;rct=j&amp;q=%D8%A7%D9%84%D8%B1%D9%85%D8%A7%D9%86&amp;source=images&amp;cd=&amp;cad=rja&amp;docid=kBeRfRi012jPtM&amp;tbnid=ldhT6WZ0YuzDqM:&amp;ved=0CAUQjRw&amp;url=http://www.tamatart.com/?p=4656&amp;ei=JVUnUfi6FsfL0AXgooCICQ&amp;psig=AFQjCNFpcvA9dljjJ9v5oTPCfAHyvXQFpQ&amp;ust=1361618487723851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hyperlink" Target="http://www.google.com.sa/url?sa=i&amp;rct=j&amp;q=%D8%A7%D9%84%D9%86%D8%AE%D9%8A%D9%84&amp;source=images&amp;cd=&amp;cad=rja&amp;docid=2dmnEs8h_jtO0M&amp;tbnid=wMbdjY_St7EkKM:&amp;ved=0CAUQjRw&amp;url=http://www.alriyadh.com/2010/09/07/article557843.html&amp;ei=5QYlUf__IuWr0AXogYGQDw&amp;psig=AFQjCNET2__jjHvGpUTTdEDX5h3_1zmoRA&amp;ust=1361467428134778" TargetMode="Externa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jpeg"/><Relationship Id="rId7" Type="http://schemas.openxmlformats.org/officeDocument/2006/relationships/image" Target="../media/image6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3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jpe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771543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466796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النباتات تنتج نباتات جديدة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36998" y="3622521"/>
            <a:ext cx="2894087" cy="747221"/>
            <a:chOff x="4817005" y="3622521"/>
            <a:chExt cx="2894087" cy="747221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005" y="3622521"/>
              <a:ext cx="518466" cy="7169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18019" y="3661856"/>
              <a:ext cx="2193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528311" y="334039"/>
            <a:ext cx="231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كَيْفَ تَبْدُو الْبُذورُ؟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723462" y="1043469"/>
            <a:ext cx="711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معظم النباتات تُنتج بذور لتكوِّن نباتات جديدة .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519244" y="1759133"/>
            <a:ext cx="64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يوجد داخل البذور غذاءٌ يُساعد النبات الجديد على النمو .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589164" y="2436913"/>
            <a:ext cx="423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لِلْبُذورِ أَشْكالٌ وَأْحَجامٌ مُخْتَلِفَةٌ</a:t>
            </a:r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862623" y="3151107"/>
            <a:ext cx="608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فَبَعْضُ الْبُذورِ صَغيرَةٌ يُمْكِنُ لِلرِّياحِ وَالمِياهِ أَنْ تَنْقُلَهَا بَعِيدًا، </a:t>
            </a:r>
          </a:p>
        </p:txBody>
      </p:sp>
      <p:sp>
        <p:nvSpPr>
          <p:cNvPr id="3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912473" y="3790176"/>
            <a:ext cx="608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وَبَعْضُها الآخَرُ يَعْلَقُ بِفَرْوِ الْحَيَواناتِ، وَيَنْتَقِلُ إِلَى مَكَانٍ جَدِيدٍ.</a:t>
            </a:r>
          </a:p>
        </p:txBody>
      </p:sp>
      <p:pic>
        <p:nvPicPr>
          <p:cNvPr id="40" name="Picture 9">
            <a:extLst>
              <a:ext uri="{FF2B5EF4-FFF2-40B4-BE49-F238E27FC236}">
                <a16:creationId xmlns:a16="http://schemas.microsoft.com/office/drawing/2014/main" xmlns="" id="{B32C38D1-0BA1-4445-89DD-EC3E99FDD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13" r="27642" b="77595"/>
          <a:stretch/>
        </p:blipFill>
        <p:spPr>
          <a:xfrm>
            <a:off x="3825085" y="5371172"/>
            <a:ext cx="964457" cy="1051763"/>
          </a:xfrm>
          <a:prstGeom prst="rect">
            <a:avLst/>
          </a:prstGeom>
        </p:spPr>
      </p:pic>
      <p:pic>
        <p:nvPicPr>
          <p:cNvPr id="42" name="Picture 19">
            <a:extLst>
              <a:ext uri="{FF2B5EF4-FFF2-40B4-BE49-F238E27FC236}">
                <a16:creationId xmlns:a16="http://schemas.microsoft.com/office/drawing/2014/main" xmlns="" id="{D4C14356-7B02-4492-9472-BEDD3D904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33" t="28087" r="3455" b="53246"/>
          <a:stretch/>
        </p:blipFill>
        <p:spPr>
          <a:xfrm>
            <a:off x="10045011" y="5206254"/>
            <a:ext cx="1066156" cy="876300"/>
          </a:xfrm>
          <a:prstGeom prst="rect">
            <a:avLst/>
          </a:prstGeom>
        </p:spPr>
      </p:pic>
      <p:pic>
        <p:nvPicPr>
          <p:cNvPr id="48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58" t="48148" r="24499" b="27563"/>
          <a:stretch/>
        </p:blipFill>
        <p:spPr>
          <a:xfrm>
            <a:off x="8954586" y="5206254"/>
            <a:ext cx="1147451" cy="1140219"/>
          </a:xfrm>
          <a:prstGeom prst="rect">
            <a:avLst/>
          </a:prstGeom>
        </p:spPr>
      </p:pic>
      <p:pic>
        <p:nvPicPr>
          <p:cNvPr id="56" name="Picture 33">
            <a:extLst>
              <a:ext uri="{FF2B5EF4-FFF2-40B4-BE49-F238E27FC236}">
                <a16:creationId xmlns:a16="http://schemas.microsoft.com/office/drawing/2014/main" xmlns="" id="{8886DCA8-E0EA-4D3E-8B71-1068BA1B3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52" t="74488" r="24781" b="6718"/>
          <a:stretch/>
        </p:blipFill>
        <p:spPr>
          <a:xfrm>
            <a:off x="4067361" y="4595565"/>
            <a:ext cx="1171996" cy="882270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xmlns="" id="{22F3E388-C742-4FFF-AB74-9532730AA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937" t="75711"/>
          <a:stretch/>
        </p:blipFill>
        <p:spPr>
          <a:xfrm>
            <a:off x="9809630" y="4372055"/>
            <a:ext cx="1035711" cy="1140219"/>
          </a:xfrm>
          <a:prstGeom prst="rect">
            <a:avLst/>
          </a:prstGeom>
        </p:spPr>
      </p:pic>
      <p:pic>
        <p:nvPicPr>
          <p:cNvPr id="58" name="Picture 52">
            <a:extLst>
              <a:ext uri="{FF2B5EF4-FFF2-40B4-BE49-F238E27FC236}">
                <a16:creationId xmlns:a16="http://schemas.microsoft.com/office/drawing/2014/main" xmlns="" id="{C3BA8064-AB61-40AD-83BB-D9DC40F8CF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29" b="89617" l="7827" r="92013">
                        <a14:foregroundMark x1="81629" y1="16773" x2="89617" y2="13259"/>
                        <a14:foregroundMark x1="89617" y1="13259" x2="91214" y2="9105"/>
                        <a14:foregroundMark x1="88339" y1="18051" x2="87700" y2="18051"/>
                        <a14:foregroundMark x1="92013" y1="15974" x2="91054" y2="15974"/>
                        <a14:foregroundMark x1="9585" y1="13099" x2="7987" y2="16134"/>
                        <a14:foregroundMark x1="38019" y1="8307" x2="40256" y2="7029"/>
                        <a14:foregroundMark x1="59105" y1="15974" x2="59105" y2="15974"/>
                        <a14:foregroundMark x1="58307" y1="32748" x2="58307" y2="32748"/>
                        <a14:foregroundMark x1="63898" y1="36102" x2="63898" y2="36102"/>
                        <a14:foregroundMark x1="65815" y1="33387" x2="65815" y2="33387"/>
                        <a14:foregroundMark x1="68371" y1="35942" x2="68371" y2="35942"/>
                        <a14:foregroundMark x1="68530" y1="41214" x2="68530" y2="41214"/>
                        <a14:foregroundMark x1="59585" y1="42971" x2="59585" y2="42971"/>
                        <a14:foregroundMark x1="88978" y1="39617" x2="88978" y2="39617"/>
                        <a14:foregroundMark x1="85144" y1="35463" x2="85144" y2="35463"/>
                        <a14:foregroundMark x1="81789" y1="37859" x2="81789" y2="37859"/>
                        <a14:foregroundMark x1="82588" y1="42971" x2="82588" y2="42971"/>
                        <a14:foregroundMark x1="19329" y1="41054" x2="19329" y2="41054"/>
                        <a14:foregroundMark x1="12780" y1="34505" x2="12780" y2="34505"/>
                        <a14:foregroundMark x1="9904" y1="41693" x2="9904" y2="41693"/>
                        <a14:foregroundMark x1="15655" y1="63259" x2="15655" y2="63259"/>
                        <a14:foregroundMark x1="38658" y1="61342" x2="38658" y2="61342"/>
                        <a14:foregroundMark x1="33546" y1="58466" x2="33546" y2="58466"/>
                        <a14:foregroundMark x1="32748" y1="64537" x2="32748" y2="64537"/>
                        <a14:foregroundMark x1="41853" y1="65815" x2="41853" y2="65815"/>
                        <a14:foregroundMark x1="43131" y1="59744" x2="43131" y2="59744"/>
                        <a14:foregroundMark x1="60224" y1="64696" x2="60224" y2="64696"/>
                        <a14:foregroundMark x1="86581" y1="60224" x2="86581" y2="60224"/>
                        <a14:foregroundMark x1="86581" y1="60224" x2="86581" y2="60224"/>
                        <a14:foregroundMark x1="83706" y1="65815" x2="83706" y2="65815"/>
                        <a14:foregroundMark x1="87700" y1="82109" x2="87700" y2="82109"/>
                        <a14:foregroundMark x1="86422" y1="86262" x2="86422" y2="86262"/>
                        <a14:foregroundMark x1="65974" y1="80192" x2="65974" y2="80192"/>
                        <a14:foregroundMark x1="62620" y1="84026" x2="62620" y2="84026"/>
                        <a14:foregroundMark x1="58946" y1="82109" x2="58946" y2="82109"/>
                        <a14:foregroundMark x1="41214" y1="84505" x2="41214" y2="84505"/>
                        <a14:foregroundMark x1="34185" y1="84026" x2="34185" y2="84026"/>
                        <a14:foregroundMark x1="38019" y1="88339" x2="38019" y2="88339"/>
                        <a14:foregroundMark x1="17572" y1="86422" x2="17572" y2="86422"/>
                        <a14:foregroundMark x1="12141" y1="89457" x2="12141" y2="89457"/>
                        <a14:foregroundMark x1="11821" y1="81789" x2="11821" y2="81789"/>
                        <a14:foregroundMark x1="10863" y1="81150" x2="10863" y2="81150"/>
                        <a14:foregroundMark x1="37859" y1="36422" x2="37859" y2="36422"/>
                        <a14:foregroundMark x1="38658" y1="36581" x2="38658" y2="36581"/>
                        <a14:foregroundMark x1="32109" y1="34505" x2="32109" y2="34505"/>
                        <a14:foregroundMark x1="42332" y1="36422" x2="42332" y2="36422"/>
                        <a14:foregroundMark x1="44888" y1="35304" x2="44888" y2="35304"/>
                        <a14:foregroundMark x1="39297" y1="33546" x2="39297" y2="33546"/>
                        <a14:foregroundMark x1="39297" y1="33546" x2="39297" y2="33546"/>
                        <a14:foregroundMark x1="42812" y1="38978" x2="42812" y2="38978"/>
                        <a14:foregroundMark x1="40895" y1="42173" x2="40895" y2="42173"/>
                      </a14:backgroundRemoval>
                    </a14:imgEffect>
                  </a14:imgLayer>
                </a14:imgProps>
              </a:ext>
            </a:extLst>
          </a:blip>
          <a:srcRect r="74702" b="76406"/>
          <a:stretch/>
        </p:blipFill>
        <p:spPr>
          <a:xfrm>
            <a:off x="7545285" y="3980999"/>
            <a:ext cx="1187762" cy="1107775"/>
          </a:xfrm>
          <a:prstGeom prst="rect">
            <a:avLst/>
          </a:prstGeom>
        </p:spPr>
      </p:pic>
      <p:pic>
        <p:nvPicPr>
          <p:cNvPr id="59" name="Picture 57">
            <a:extLst>
              <a:ext uri="{FF2B5EF4-FFF2-40B4-BE49-F238E27FC236}">
                <a16:creationId xmlns:a16="http://schemas.microsoft.com/office/drawing/2014/main" xmlns="" id="{429808BD-AE73-4E5E-B12B-3BB5C5C912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221" b="74348"/>
          <a:stretch/>
        </p:blipFill>
        <p:spPr>
          <a:xfrm>
            <a:off x="8750270" y="4372653"/>
            <a:ext cx="1163200" cy="1204164"/>
          </a:xfrm>
          <a:prstGeom prst="rect">
            <a:avLst/>
          </a:prstGeom>
        </p:spPr>
      </p:pic>
      <p:pic>
        <p:nvPicPr>
          <p:cNvPr id="60" name="Picture 58">
            <a:extLst>
              <a:ext uri="{FF2B5EF4-FFF2-40B4-BE49-F238E27FC236}">
                <a16:creationId xmlns:a16="http://schemas.microsoft.com/office/drawing/2014/main" xmlns="" id="{A0C0B4DC-F349-43D5-A545-676327C72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43" t="26601" r="49745" b="50994"/>
          <a:stretch/>
        </p:blipFill>
        <p:spPr>
          <a:xfrm>
            <a:off x="5273274" y="4410368"/>
            <a:ext cx="1066156" cy="1051763"/>
          </a:xfrm>
          <a:prstGeom prst="rect">
            <a:avLst/>
          </a:prstGeom>
        </p:spPr>
      </p:pic>
      <p:pic>
        <p:nvPicPr>
          <p:cNvPr id="61" name="Picture 59">
            <a:extLst>
              <a:ext uri="{FF2B5EF4-FFF2-40B4-BE49-F238E27FC236}">
                <a16:creationId xmlns:a16="http://schemas.microsoft.com/office/drawing/2014/main" xmlns="" id="{AED7F6A3-C1FD-4CC7-85A0-AC0D5C353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920" r="75557" b="48501"/>
          <a:stretch/>
        </p:blipFill>
        <p:spPr>
          <a:xfrm>
            <a:off x="10845341" y="4241955"/>
            <a:ext cx="1147451" cy="1200735"/>
          </a:xfrm>
          <a:prstGeom prst="rect">
            <a:avLst/>
          </a:prstGeom>
        </p:spPr>
      </p:pic>
      <p:pic>
        <p:nvPicPr>
          <p:cNvPr id="62" name="Picture 60">
            <a:extLst>
              <a:ext uri="{FF2B5EF4-FFF2-40B4-BE49-F238E27FC236}">
                <a16:creationId xmlns:a16="http://schemas.microsoft.com/office/drawing/2014/main" xmlns="" id="{96210B41-AA57-4700-96F2-F933ECF0FB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77" t="23955" r="27323" b="53640"/>
          <a:stretch/>
        </p:blipFill>
        <p:spPr>
          <a:xfrm>
            <a:off x="6885919" y="5153082"/>
            <a:ext cx="873135" cy="1051764"/>
          </a:xfrm>
          <a:prstGeom prst="rect">
            <a:avLst/>
          </a:prstGeom>
        </p:spPr>
      </p:pic>
      <p:pic>
        <p:nvPicPr>
          <p:cNvPr id="63" name="Picture 61">
            <a:extLst>
              <a:ext uri="{FF2B5EF4-FFF2-40B4-BE49-F238E27FC236}">
                <a16:creationId xmlns:a16="http://schemas.microsoft.com/office/drawing/2014/main" xmlns="" id="{FC3829D9-33AC-42E5-93F7-7260D3403B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9" t="49925" r="75154" b="29820"/>
          <a:stretch/>
        </p:blipFill>
        <p:spPr>
          <a:xfrm>
            <a:off x="11199937" y="5168164"/>
            <a:ext cx="1007276" cy="9508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9BBD6DE-4BBC-43B0-9629-82D25B8795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64" t="50486" b="27109"/>
          <a:stretch/>
        </p:blipFill>
        <p:spPr>
          <a:xfrm>
            <a:off x="6544548" y="4385150"/>
            <a:ext cx="1128337" cy="1051763"/>
          </a:xfrm>
          <a:prstGeom prst="rect">
            <a:avLst/>
          </a:prstGeom>
        </p:spPr>
      </p:pic>
      <p:pic>
        <p:nvPicPr>
          <p:cNvPr id="65" name="Picture 29">
            <a:extLst>
              <a:ext uri="{FF2B5EF4-FFF2-40B4-BE49-F238E27FC236}">
                <a16:creationId xmlns:a16="http://schemas.microsoft.com/office/drawing/2014/main" xmlns="" id="{BC0AF937-2295-4F4F-A63F-01A6110B1F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831" r="78209"/>
          <a:stretch/>
        </p:blipFill>
        <p:spPr>
          <a:xfrm>
            <a:off x="5806352" y="5371172"/>
            <a:ext cx="1022950" cy="1228479"/>
          </a:xfrm>
          <a:prstGeom prst="rect">
            <a:avLst/>
          </a:prstGeom>
        </p:spPr>
      </p:pic>
      <p:pic>
        <p:nvPicPr>
          <p:cNvPr id="66" name="Picture 31">
            <a:extLst>
              <a:ext uri="{FF2B5EF4-FFF2-40B4-BE49-F238E27FC236}">
                <a16:creationId xmlns:a16="http://schemas.microsoft.com/office/drawing/2014/main" xmlns="" id="{0BAC3126-3212-49CA-8B82-FD7AA6B1B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85" t="77271" r="50331" b="1788"/>
          <a:stretch/>
        </p:blipFill>
        <p:spPr>
          <a:xfrm>
            <a:off x="4672778" y="5597461"/>
            <a:ext cx="1200991" cy="983053"/>
          </a:xfrm>
          <a:prstGeom prst="rect">
            <a:avLst/>
          </a:prstGeom>
        </p:spPr>
      </p:pic>
      <p:pic>
        <p:nvPicPr>
          <p:cNvPr id="67" name="Picture 62">
            <a:extLst>
              <a:ext uri="{FF2B5EF4-FFF2-40B4-BE49-F238E27FC236}">
                <a16:creationId xmlns:a16="http://schemas.microsoft.com/office/drawing/2014/main" xmlns="" id="{4BAC1ED5-8F72-430A-BDDC-403B9E87E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24" t="50000" r="45742" b="25377"/>
          <a:stretch/>
        </p:blipFill>
        <p:spPr>
          <a:xfrm>
            <a:off x="7759054" y="5443781"/>
            <a:ext cx="1377029" cy="11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6" y="1216310"/>
            <a:ext cx="3846532" cy="348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33507"/>
            <a:ext cx="2818393" cy="682035"/>
            <a:chOff x="4346090" y="2533507"/>
            <a:chExt cx="2818393" cy="68203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90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87648" y="3580015"/>
            <a:ext cx="2797402" cy="753375"/>
            <a:chOff x="4580676" y="3580015"/>
            <a:chExt cx="2797402" cy="753375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676" y="3580015"/>
              <a:ext cx="544803" cy="753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089040" y="3602759"/>
              <a:ext cx="22890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60050" y="4696893"/>
            <a:ext cx="1907855" cy="615759"/>
            <a:chOff x="4853078" y="4696893"/>
            <a:chExt cx="1907855" cy="61575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78" y="4696893"/>
              <a:ext cx="650386" cy="6157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5079" y="487774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="" xmlns:a16="http://schemas.microsoft.com/office/drawing/2014/main" id="{66AAAF00-546E-4D11-A9DF-771E4009B418}"/>
              </a:ext>
            </a:extLst>
          </p:cNvPr>
          <p:cNvSpPr/>
          <p:nvPr/>
        </p:nvSpPr>
        <p:spPr>
          <a:xfrm flipH="1" flipV="1">
            <a:off x="6637148" y="2431035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3">
            <a:extLst>
              <a:ext uri="{FF2B5EF4-FFF2-40B4-BE49-F238E27FC236}">
                <a16:creationId xmlns="" xmlns:a16="http://schemas.microsoft.com/office/drawing/2014/main" id="{D2922E7D-05B2-4196-B387-C88EDA7D7FE0}"/>
              </a:ext>
            </a:extLst>
          </p:cNvPr>
          <p:cNvSpPr/>
          <p:nvPr/>
        </p:nvSpPr>
        <p:spPr>
          <a:xfrm flipH="1" flipV="1">
            <a:off x="6473935" y="2220798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DE6A379F-7BDE-447D-BA19-E77AE351583C}"/>
              </a:ext>
            </a:extLst>
          </p:cNvPr>
          <p:cNvGrpSpPr/>
          <p:nvPr/>
        </p:nvGrpSpPr>
        <p:grpSpPr>
          <a:xfrm>
            <a:off x="7454899" y="3636063"/>
            <a:ext cx="4127500" cy="897382"/>
            <a:chOff x="6003666" y="4157454"/>
            <a:chExt cx="3533181" cy="897382"/>
          </a:xfrm>
        </p:grpSpPr>
        <p:sp>
          <p:nvSpPr>
            <p:cNvPr id="48" name="TextBox 22">
              <a:extLst>
                <a:ext uri="{FF2B5EF4-FFF2-40B4-BE49-F238E27FC236}">
                  <a16:creationId xmlns="" xmlns:a16="http://schemas.microsoft.com/office/drawing/2014/main" id="{3656659C-DE48-4A4A-8918-D6B6FE244D42}"/>
                </a:ext>
              </a:extLst>
            </p:cNvPr>
            <p:cNvSpPr txBox="1"/>
            <p:nvPr/>
          </p:nvSpPr>
          <p:spPr>
            <a:xfrm>
              <a:off x="6003666" y="4157454"/>
              <a:ext cx="3533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يمتص طائر الطنان رحيق الأزهار, و ينقل حُبوب اللّقاح من نبات إلى آخر</a:t>
              </a:r>
              <a:endParaRPr lang="en-US" sz="24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="" xmlns:a16="http://schemas.microsoft.com/office/drawing/2014/main" id="{C2363FE4-D677-4806-9FF1-D3FD9513713E}"/>
                </a:ext>
              </a:extLst>
            </p:cNvPr>
            <p:cNvSpPr txBox="1"/>
            <p:nvPr/>
          </p:nvSpPr>
          <p:spPr>
            <a:xfrm>
              <a:off x="6566706" y="4654726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07808" y="3509337"/>
            <a:ext cx="2818965" cy="834034"/>
            <a:chOff x="4600836" y="3509337"/>
            <a:chExt cx="2818965" cy="83403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836" y="3509337"/>
              <a:ext cx="603132" cy="8340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151461" y="3635485"/>
              <a:ext cx="2268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7725" y="4675964"/>
            <a:ext cx="2027506" cy="573011"/>
            <a:chOff x="4745039" y="4728227"/>
            <a:chExt cx="2027506" cy="573011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039" y="4728227"/>
              <a:ext cx="605234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493190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7FB68ECC-FC15-47A6-9E67-240C7DF03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46" y="0"/>
            <a:ext cx="1372709" cy="196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6">
            <a:extLst>
              <a:ext uri="{FF2B5EF4-FFF2-40B4-BE49-F238E27FC236}">
                <a16:creationId xmlns="" xmlns:a16="http://schemas.microsoft.com/office/drawing/2014/main" id="{7FB68ECC-FC15-47A6-9E67-240C7DF03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55" y="1959144"/>
            <a:ext cx="1453418" cy="207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6">
            <a:extLst>
              <a:ext uri="{FF2B5EF4-FFF2-40B4-BE49-F238E27FC236}">
                <a16:creationId xmlns="" xmlns:a16="http://schemas.microsoft.com/office/drawing/2014/main" id="{7FB68ECC-FC15-47A6-9E67-240C7DF036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7" y="4035092"/>
            <a:ext cx="1534129" cy="185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394700" y="624524"/>
            <a:ext cx="361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تحمي الثمرة البذور بداخلها</a:t>
            </a: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102600" y="2449141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عندما تنضج الثمرة يمكن قطفها 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121400" y="4602644"/>
            <a:ext cx="588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يمكن للبذور بداخل الثمرة ان تنمو و تصبح نباتات جديدة</a:t>
            </a:r>
          </a:p>
        </p:txBody>
      </p:sp>
    </p:spTree>
    <p:extLst>
      <p:ext uri="{BB962C8B-B14F-4D97-AF65-F5344CB8AC3E}">
        <p14:creationId xmlns:p14="http://schemas.microsoft.com/office/powerpoint/2010/main" val="19273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49439" y="3590864"/>
            <a:ext cx="2955761" cy="758396"/>
            <a:chOff x="4642467" y="3590864"/>
            <a:chExt cx="2955761" cy="758396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467" y="3590864"/>
              <a:ext cx="536294" cy="741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29888" y="3641374"/>
              <a:ext cx="2268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7725" y="4675964"/>
            <a:ext cx="2027506" cy="688127"/>
            <a:chOff x="4745039" y="4728227"/>
            <a:chExt cx="2027506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039" y="4728227"/>
              <a:ext cx="605234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مجموعة 21513">
            <a:extLst>
              <a:ext uri="{FF2B5EF4-FFF2-40B4-BE49-F238E27FC236}">
                <a16:creationId xmlns="" xmlns:a16="http://schemas.microsoft.com/office/drawing/2014/main" id="{D0073159-3A07-4F1E-8C4B-B4B78B0985C6}"/>
              </a:ext>
            </a:extLst>
          </p:cNvPr>
          <p:cNvGrpSpPr/>
          <p:nvPr/>
        </p:nvGrpSpPr>
        <p:grpSpPr>
          <a:xfrm>
            <a:off x="3316678" y="1717854"/>
            <a:ext cx="4502572" cy="1259090"/>
            <a:chOff x="4536204" y="3294701"/>
            <a:chExt cx="4502572" cy="1259090"/>
          </a:xfrm>
        </p:grpSpPr>
        <p:sp>
          <p:nvSpPr>
            <p:cNvPr id="27" name="مستطيل مستدير الزوايا 3">
              <a:extLst>
                <a:ext uri="{FF2B5EF4-FFF2-40B4-BE49-F238E27FC236}">
                  <a16:creationId xmlns="" xmlns:a16="http://schemas.microsoft.com/office/drawing/2014/main" id="{0C69B6D8-3E53-4A01-8501-15F141860EF7}"/>
                </a:ext>
              </a:extLst>
            </p:cNvPr>
            <p:cNvSpPr/>
            <p:nvPr/>
          </p:nvSpPr>
          <p:spPr>
            <a:xfrm>
              <a:off x="7022552" y="3344616"/>
              <a:ext cx="2016224" cy="120917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8" name="مجموعة 11">
              <a:extLst>
                <a:ext uri="{FF2B5EF4-FFF2-40B4-BE49-F238E27FC236}">
                  <a16:creationId xmlns="" xmlns:a16="http://schemas.microsoft.com/office/drawing/2014/main" id="{49AB7A0C-C922-484B-9A44-F42FBAC21313}"/>
                </a:ext>
              </a:extLst>
            </p:cNvPr>
            <p:cNvGrpSpPr/>
            <p:nvPr/>
          </p:nvGrpSpPr>
          <p:grpSpPr>
            <a:xfrm>
              <a:off x="4536204" y="3294701"/>
              <a:ext cx="3132140" cy="707886"/>
              <a:chOff x="4536204" y="3294701"/>
              <a:chExt cx="3132140" cy="707886"/>
            </a:xfrm>
          </p:grpSpPr>
          <p:sp>
            <p:nvSpPr>
              <p:cNvPr id="29" name="مستطيل 46">
                <a:extLst>
                  <a:ext uri="{FF2B5EF4-FFF2-40B4-BE49-F238E27FC236}">
                    <a16:creationId xmlns="" xmlns:a16="http://schemas.microsoft.com/office/drawing/2014/main" id="{B572EE38-E330-4576-A55A-297A27C38F80}"/>
                  </a:ext>
                </a:extLst>
              </p:cNvPr>
              <p:cNvSpPr/>
              <p:nvPr/>
            </p:nvSpPr>
            <p:spPr>
              <a:xfrm>
                <a:off x="4536204" y="3294701"/>
                <a:ext cx="25623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قشْرةَ الْفولِ الُّسودَانِيِّ ُصلْبَةٌ،</a:t>
                </a:r>
              </a:p>
              <a:p>
                <a:pPr algn="ctr"/>
                <a:r>
                  <a:rPr lang="ar-SA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وَلَوْنُها بُنِّيٌّ فاتِحٌ</a:t>
                </a:r>
              </a:p>
            </p:txBody>
          </p:sp>
          <p:cxnSp>
            <p:nvCxnSpPr>
              <p:cNvPr id="30" name="رابط كسهم مستقيم 8">
                <a:extLst>
                  <a:ext uri="{FF2B5EF4-FFF2-40B4-BE49-F238E27FC236}">
                    <a16:creationId xmlns="" xmlns:a16="http://schemas.microsoft.com/office/drawing/2014/main" id="{40B0BD82-298E-4CEF-9E2E-A3F903A02D55}"/>
                  </a:ext>
                </a:extLst>
              </p:cNvPr>
              <p:cNvCxnSpPr/>
              <p:nvPr/>
            </p:nvCxnSpPr>
            <p:spPr>
              <a:xfrm>
                <a:off x="7022552" y="3501008"/>
                <a:ext cx="645792" cy="1476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مجموعة 21515">
            <a:extLst>
              <a:ext uri="{FF2B5EF4-FFF2-40B4-BE49-F238E27FC236}">
                <a16:creationId xmlns="" xmlns:a16="http://schemas.microsoft.com/office/drawing/2014/main" id="{ADD6F1BA-61F3-4135-8E15-6A8B8365DA2C}"/>
              </a:ext>
            </a:extLst>
          </p:cNvPr>
          <p:cNvGrpSpPr/>
          <p:nvPr/>
        </p:nvGrpSpPr>
        <p:grpSpPr>
          <a:xfrm>
            <a:off x="3217837" y="3516131"/>
            <a:ext cx="4578014" cy="1080120"/>
            <a:chOff x="4458482" y="4653136"/>
            <a:chExt cx="4578014" cy="1080120"/>
          </a:xfrm>
        </p:grpSpPr>
        <p:sp>
          <p:nvSpPr>
            <p:cNvPr id="33" name="مستطيل مستدير الزوايا 53">
              <a:extLst>
                <a:ext uri="{FF2B5EF4-FFF2-40B4-BE49-F238E27FC236}">
                  <a16:creationId xmlns="" xmlns:a16="http://schemas.microsoft.com/office/drawing/2014/main" id="{325365B3-3810-4783-AF80-1BBAA9FC0038}"/>
                </a:ext>
              </a:extLst>
            </p:cNvPr>
            <p:cNvSpPr/>
            <p:nvPr/>
          </p:nvSpPr>
          <p:spPr>
            <a:xfrm>
              <a:off x="7164288" y="4653136"/>
              <a:ext cx="1872208" cy="10801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4" name="مجموعة 54">
              <a:extLst>
                <a:ext uri="{FF2B5EF4-FFF2-40B4-BE49-F238E27FC236}">
                  <a16:creationId xmlns="" xmlns:a16="http://schemas.microsoft.com/office/drawing/2014/main" id="{C64C3BA9-878F-4532-922B-7C1A0110F3A0}"/>
                </a:ext>
              </a:extLst>
            </p:cNvPr>
            <p:cNvGrpSpPr/>
            <p:nvPr/>
          </p:nvGrpSpPr>
          <p:grpSpPr>
            <a:xfrm>
              <a:off x="4458482" y="4839253"/>
              <a:ext cx="3176736" cy="707886"/>
              <a:chOff x="4644008" y="3945456"/>
              <a:chExt cx="3176736" cy="707886"/>
            </a:xfrm>
          </p:grpSpPr>
          <p:sp>
            <p:nvSpPr>
              <p:cNvPr id="35" name="مستطيل 55">
                <a:extLst>
                  <a:ext uri="{FF2B5EF4-FFF2-40B4-BE49-F238E27FC236}">
                    <a16:creationId xmlns="" xmlns:a16="http://schemas.microsoft.com/office/drawing/2014/main" id="{660BAB6D-84C1-4B09-9D21-9DCFFC36EC52}"/>
                  </a:ext>
                </a:extLst>
              </p:cNvPr>
              <p:cNvSpPr/>
              <p:nvPr/>
            </p:nvSpPr>
            <p:spPr>
              <a:xfrm>
                <a:off x="4644008" y="3945456"/>
                <a:ext cx="25083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هَذَا الْجُزْءُ (الجنين) </a:t>
                </a:r>
              </a:p>
              <a:p>
                <a:pPr algn="ctr"/>
                <a:r>
                  <a:rPr lang="ar-SA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نَباتٌ َصغيرٌ سَيَنْمُو ويَكَبْرَ</a:t>
                </a:r>
              </a:p>
            </p:txBody>
          </p:sp>
          <p:cxnSp>
            <p:nvCxnSpPr>
              <p:cNvPr id="36" name="رابط كسهم مستقيم 56">
                <a:extLst>
                  <a:ext uri="{FF2B5EF4-FFF2-40B4-BE49-F238E27FC236}">
                    <a16:creationId xmlns="" xmlns:a16="http://schemas.microsoft.com/office/drawing/2014/main" id="{1CD7435B-9896-42B4-8D34-7473C617857B}"/>
                  </a:ext>
                </a:extLst>
              </p:cNvPr>
              <p:cNvCxnSpPr/>
              <p:nvPr/>
            </p:nvCxnSpPr>
            <p:spPr>
              <a:xfrm flipV="1">
                <a:off x="7022552" y="4116012"/>
                <a:ext cx="798192" cy="1050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مجموعة 21514">
            <a:extLst>
              <a:ext uri="{FF2B5EF4-FFF2-40B4-BE49-F238E27FC236}">
                <a16:creationId xmlns="" xmlns:a16="http://schemas.microsoft.com/office/drawing/2014/main" id="{A846DA63-221D-434B-9658-232DE9BF76BE}"/>
              </a:ext>
            </a:extLst>
          </p:cNvPr>
          <p:cNvGrpSpPr/>
          <p:nvPr/>
        </p:nvGrpSpPr>
        <p:grpSpPr>
          <a:xfrm>
            <a:off x="4007887" y="2415306"/>
            <a:ext cx="2584947" cy="707886"/>
            <a:chOff x="5227413" y="3992153"/>
            <a:chExt cx="2584947" cy="707886"/>
          </a:xfrm>
        </p:grpSpPr>
        <p:sp>
          <p:nvSpPr>
            <p:cNvPr id="38" name="مستطيل 37">
              <a:extLst>
                <a:ext uri="{FF2B5EF4-FFF2-40B4-BE49-F238E27FC236}">
                  <a16:creationId xmlns="" xmlns:a16="http://schemas.microsoft.com/office/drawing/2014/main" id="{AC76C0B2-3434-48C9-BDDE-217939589F2A}"/>
                </a:ext>
              </a:extLst>
            </p:cNvPr>
            <p:cNvSpPr/>
            <p:nvPr/>
          </p:nvSpPr>
          <p:spPr>
            <a:xfrm>
              <a:off x="5227413" y="3992153"/>
              <a:ext cx="16610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غِلافُ الْبَذْرَةِ رَقيقٌ</a:t>
              </a:r>
            </a:p>
            <a:p>
              <a:pPr algn="ctr"/>
              <a:r>
                <a:rPr lang="ar-SA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وَلَوْنُهُ بُنِّيٌّ غامِقٌ</a:t>
              </a:r>
              <a:endParaRPr lang="ar-S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رابط كسهم مستقيم 38">
              <a:extLst>
                <a:ext uri="{FF2B5EF4-FFF2-40B4-BE49-F238E27FC236}">
                  <a16:creationId xmlns="" xmlns:a16="http://schemas.microsoft.com/office/drawing/2014/main" id="{03A26636-C649-471D-BFB7-C0BB7A856CF8}"/>
                </a:ext>
              </a:extLst>
            </p:cNvPr>
            <p:cNvCxnSpPr/>
            <p:nvPr/>
          </p:nvCxnSpPr>
          <p:spPr>
            <a:xfrm flipV="1">
              <a:off x="6913226" y="4116011"/>
              <a:ext cx="899134" cy="86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مجموعة 21512">
            <a:extLst>
              <a:ext uri="{FF2B5EF4-FFF2-40B4-BE49-F238E27FC236}">
                <a16:creationId xmlns="" xmlns:a16="http://schemas.microsoft.com/office/drawing/2014/main" id="{9A5E23BC-462F-427B-ADF6-62BBB202D5B7}"/>
              </a:ext>
            </a:extLst>
          </p:cNvPr>
          <p:cNvGrpSpPr/>
          <p:nvPr/>
        </p:nvGrpSpPr>
        <p:grpSpPr>
          <a:xfrm>
            <a:off x="3382289" y="5030456"/>
            <a:ext cx="4413562" cy="1209175"/>
            <a:chOff x="518478" y="3949203"/>
            <a:chExt cx="4413562" cy="1209175"/>
          </a:xfrm>
        </p:grpSpPr>
        <p:sp>
          <p:nvSpPr>
            <p:cNvPr id="41" name="مستطيل مستدير الزوايا 40">
              <a:extLst>
                <a:ext uri="{FF2B5EF4-FFF2-40B4-BE49-F238E27FC236}">
                  <a16:creationId xmlns="" xmlns:a16="http://schemas.microsoft.com/office/drawing/2014/main" id="{09796D20-8C66-4E01-BE09-58A07FF834C0}"/>
                </a:ext>
              </a:extLst>
            </p:cNvPr>
            <p:cNvSpPr/>
            <p:nvPr/>
          </p:nvSpPr>
          <p:spPr>
            <a:xfrm>
              <a:off x="2915816" y="3949203"/>
              <a:ext cx="2016224" cy="120917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42" name="مجموعة 21511">
              <a:extLst>
                <a:ext uri="{FF2B5EF4-FFF2-40B4-BE49-F238E27FC236}">
                  <a16:creationId xmlns="" xmlns:a16="http://schemas.microsoft.com/office/drawing/2014/main" id="{E74C9CB3-A889-43E5-AD6B-531E19BB9D26}"/>
                </a:ext>
              </a:extLst>
            </p:cNvPr>
            <p:cNvGrpSpPr/>
            <p:nvPr/>
          </p:nvGrpSpPr>
          <p:grpSpPr>
            <a:xfrm>
              <a:off x="518478" y="4221088"/>
              <a:ext cx="3405450" cy="788721"/>
              <a:chOff x="518478" y="4221088"/>
              <a:chExt cx="3405450" cy="788721"/>
            </a:xfrm>
          </p:grpSpPr>
          <p:sp>
            <p:nvSpPr>
              <p:cNvPr id="43" name="مستطيل 61">
                <a:extLst>
                  <a:ext uri="{FF2B5EF4-FFF2-40B4-BE49-F238E27FC236}">
                    <a16:creationId xmlns="" xmlns:a16="http://schemas.microsoft.com/office/drawing/2014/main" id="{9945C271-3FE7-4473-948B-03B3623E9DC3}"/>
                  </a:ext>
                </a:extLst>
              </p:cNvPr>
              <p:cNvSpPr/>
              <p:nvPr/>
            </p:nvSpPr>
            <p:spPr>
              <a:xfrm>
                <a:off x="518478" y="4221088"/>
                <a:ext cx="21813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ar-SA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هَذهِ الأَجْزاءُ تُوَفِّرُ غِذاءً </a:t>
                </a:r>
              </a:p>
              <a:p>
                <a:pPr algn="l" rtl="0"/>
                <a:r>
                  <a:rPr lang="ar-SA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لِلنَّباتِ الصغيرِ لِكَي يَنْمُوَ</a:t>
                </a:r>
              </a:p>
            </p:txBody>
          </p:sp>
          <p:cxnSp>
            <p:nvCxnSpPr>
              <p:cNvPr id="44" name="رابط كسهم مستقيم 62">
                <a:extLst>
                  <a:ext uri="{FF2B5EF4-FFF2-40B4-BE49-F238E27FC236}">
                    <a16:creationId xmlns="" xmlns:a16="http://schemas.microsoft.com/office/drawing/2014/main" id="{2AB7E87D-B044-48E8-8527-CF7479E2B70E}"/>
                  </a:ext>
                </a:extLst>
              </p:cNvPr>
              <p:cNvCxnSpPr/>
              <p:nvPr/>
            </p:nvCxnSpPr>
            <p:spPr>
              <a:xfrm flipV="1">
                <a:off x="2699792" y="4437112"/>
                <a:ext cx="648072" cy="1379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كسهم مستقيم 65">
                <a:extLst>
                  <a:ext uri="{FF2B5EF4-FFF2-40B4-BE49-F238E27FC236}">
                    <a16:creationId xmlns="" xmlns:a16="http://schemas.microsoft.com/office/drawing/2014/main" id="{45903514-3A39-4E1B-8617-8596D574C5A3}"/>
                  </a:ext>
                </a:extLst>
              </p:cNvPr>
              <p:cNvCxnSpPr>
                <a:stCxn id="43" idx="3"/>
              </p:cNvCxnSpPr>
              <p:nvPr/>
            </p:nvCxnSpPr>
            <p:spPr>
              <a:xfrm>
                <a:off x="2699792" y="4575031"/>
                <a:ext cx="1224136" cy="4347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320253" y="448945"/>
            <a:ext cx="361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تتَكَوَّنُ الْبُذورُ مِنْ عِدَّةِ أَجْزاءٍ: 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4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10524044" y="2163920"/>
            <a:ext cx="151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1-</a:t>
            </a:r>
            <a:r>
              <a:rPr lang="ar-SY" sz="2400" b="1" dirty="0" smtClean="0">
                <a:solidFill>
                  <a:schemeClr val="bg1"/>
                </a:solidFill>
              </a:rPr>
              <a:t> غلاف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8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10531981" y="3872804"/>
            <a:ext cx="151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2-</a:t>
            </a:r>
            <a:r>
              <a:rPr lang="ar-SY" sz="2400" b="1" dirty="0" smtClean="0">
                <a:solidFill>
                  <a:schemeClr val="bg1"/>
                </a:solidFill>
              </a:rPr>
              <a:t> جنين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606076" y="5287532"/>
            <a:ext cx="45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3-</a:t>
            </a:r>
            <a:r>
              <a:rPr lang="ar-SY" sz="2400" b="1" dirty="0" smtClean="0">
                <a:solidFill>
                  <a:schemeClr val="bg1"/>
                </a:solidFill>
              </a:rPr>
              <a:t> جزء </a:t>
            </a:r>
            <a:r>
              <a:rPr lang="ar-SY" sz="2400" b="1" dirty="0">
                <a:solidFill>
                  <a:schemeClr val="bg1"/>
                </a:solidFill>
              </a:rPr>
              <a:t>يوفر غذاء للنبات الصغير كي ينمو</a:t>
            </a:r>
            <a:endParaRPr lang="ar-S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49439" y="3590864"/>
            <a:ext cx="2955761" cy="758396"/>
            <a:chOff x="4642467" y="3590864"/>
            <a:chExt cx="2955761" cy="758396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467" y="3590864"/>
              <a:ext cx="536294" cy="741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29888" y="3641374"/>
              <a:ext cx="2268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7725" y="4675964"/>
            <a:ext cx="2027506" cy="688127"/>
            <a:chOff x="4745039" y="4728227"/>
            <a:chExt cx="2027506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039" y="4728227"/>
              <a:ext cx="605234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="" xmlns:a16="http://schemas.microsoft.com/office/drawing/2014/main" id="{259160B0-F5EE-4D33-83DB-85DD427D34B6}"/>
              </a:ext>
            </a:extLst>
          </p:cNvPr>
          <p:cNvSpPr/>
          <p:nvPr/>
        </p:nvSpPr>
        <p:spPr>
          <a:xfrm>
            <a:off x="6965395" y="4257294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="" xmlns:a16="http://schemas.microsoft.com/office/drawing/2014/main" id="{1CE2429F-59A9-49F0-8A2B-FD11822D9495}"/>
              </a:ext>
            </a:extLst>
          </p:cNvPr>
          <p:cNvSpPr/>
          <p:nvPr/>
        </p:nvSpPr>
        <p:spPr>
          <a:xfrm>
            <a:off x="9636919" y="493677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="" xmlns:a16="http://schemas.microsoft.com/office/drawing/2014/main" id="{AC3F29F7-669B-419E-89A0-EE2485AD4DE4}"/>
              </a:ext>
            </a:extLst>
          </p:cNvPr>
          <p:cNvSpPr/>
          <p:nvPr/>
        </p:nvSpPr>
        <p:spPr>
          <a:xfrm>
            <a:off x="6997724" y="718675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="" xmlns:a16="http://schemas.microsoft.com/office/drawing/2014/main" id="{C575320E-D4E8-47F0-A5BE-580A36F5EE20}"/>
              </a:ext>
            </a:extLst>
          </p:cNvPr>
          <p:cNvSpPr txBox="1"/>
          <p:nvPr/>
        </p:nvSpPr>
        <p:spPr>
          <a:xfrm>
            <a:off x="6129792" y="5597461"/>
            <a:ext cx="505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البذور مخلوقات حيَّة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4" name="Graphic 18">
            <a:extLst>
              <a:ext uri="{FF2B5EF4-FFF2-40B4-BE49-F238E27FC236}">
                <a16:creationId xmlns="" xmlns:a16="http://schemas.microsoft.com/office/drawing/2014/main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6283">
            <a:off x="8062734" y="3744659"/>
            <a:ext cx="1530641" cy="185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456057" y="217265"/>
            <a:ext cx="222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حقيقة</a:t>
            </a:r>
            <a:endParaRPr lang="ar-SY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95235" y="3577874"/>
            <a:ext cx="2956687" cy="707886"/>
            <a:chOff x="4688263" y="3577874"/>
            <a:chExt cx="2956687" cy="707886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263" y="3577874"/>
              <a:ext cx="511908" cy="7078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76610" y="3577874"/>
              <a:ext cx="2268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7725" y="4675964"/>
            <a:ext cx="2027506" cy="688127"/>
            <a:chOff x="4745039" y="4728227"/>
            <a:chExt cx="2027506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039" y="4728227"/>
              <a:ext cx="605234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1">
            <a:extLst>
              <a:ext uri="{FF2B5EF4-FFF2-40B4-BE49-F238E27FC236}">
                <a16:creationId xmlns="" xmlns:a16="http://schemas.microsoft.com/office/drawing/2014/main" id="{BDE543D8-0EFE-4D00-866D-960E06E1C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03" y="4223336"/>
            <a:ext cx="1610702" cy="13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">
            <a:extLst>
              <a:ext uri="{FF2B5EF4-FFF2-40B4-BE49-F238E27FC236}">
                <a16:creationId xmlns="" xmlns:a16="http://schemas.microsoft.com/office/drawing/2014/main" id="{BDE543D8-0EFE-4D00-866D-960E06E1C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971" y="4048986"/>
            <a:ext cx="1610702" cy="161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">
            <a:extLst>
              <a:ext uri="{FF2B5EF4-FFF2-40B4-BE49-F238E27FC236}">
                <a16:creationId xmlns="" xmlns:a16="http://schemas.microsoft.com/office/drawing/2014/main" id="{BDE543D8-0EFE-4D00-866D-960E06E1C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9" y="4223336"/>
            <a:ext cx="1496131" cy="13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044202" y="437837"/>
            <a:ext cx="678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جَميعُ الْبُذورِ لَها أَغْلِفَةٌ بَلْ إنَّ لِبَعْضِها قُشورًا صُلْبَةً </a:t>
            </a:r>
            <a:r>
              <a:rPr lang="ar-SY" sz="2400" b="1" dirty="0">
                <a:solidFill>
                  <a:srgbClr val="FFFF00"/>
                </a:solidFill>
              </a:rPr>
              <a:t>لماذا ؟</a:t>
            </a:r>
            <a:r>
              <a:rPr lang="ar-SY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711700" y="1300035"/>
            <a:ext cx="711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تُرَى! </a:t>
            </a:r>
            <a:r>
              <a:rPr lang="ar-SY" sz="2400" b="1" dirty="0">
                <a:solidFill>
                  <a:srgbClr val="FFFF00"/>
                </a:solidFill>
              </a:rPr>
              <a:t>لِمَاذَا</a:t>
            </a:r>
            <a:r>
              <a:rPr lang="ar-SY" sz="2400" b="1" dirty="0">
                <a:solidFill>
                  <a:schemeClr val="bg1"/>
                </a:solidFill>
              </a:rPr>
              <a:t> جَعَلَ اللَّهُ –سُبْحَانَهُ وَتَعَالَى - لِبَعْضِ الْبُذورِ قُشورًا صُلْبَةً؟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044203" y="2048333"/>
            <a:ext cx="64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 لكي يقوم الغلاف بحماية  البذور من الجفاف</a:t>
            </a:r>
            <a:endParaRPr lang="ar-S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94219" y="3590547"/>
            <a:ext cx="2599724" cy="717954"/>
            <a:chOff x="4684778" y="3544307"/>
            <a:chExt cx="2599724" cy="71795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778" y="3544307"/>
              <a:ext cx="519189" cy="7179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016162" y="3554375"/>
              <a:ext cx="2268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7725" y="4675964"/>
            <a:ext cx="2027506" cy="688127"/>
            <a:chOff x="4745039" y="4728227"/>
            <a:chExt cx="2027506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039" y="4728227"/>
              <a:ext cx="605234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161364" y="437837"/>
            <a:ext cx="237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كيْفَ تَنْمُو الْبُذٌور ؟</a:t>
            </a: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303257" y="1294201"/>
            <a:ext cx="239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دوْرَةُ الْحَياةِ :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695701" y="2048333"/>
            <a:ext cx="800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تُبَيِّنُ كَيْفَ يَنْمُو الْمَخْلُوقُ الْحَيُّ وَيَعِيشُ، وَيُنْتِجُ الْمزَيِدَ مِنَ نَوْعِهِ، ثُمَّ يَمُوتُ</a:t>
            </a:r>
            <a:r>
              <a:rPr lang="ar-SY" sz="2400" b="1" dirty="0" smtClean="0">
                <a:solidFill>
                  <a:schemeClr val="bg1"/>
                </a:solidFill>
              </a:rPr>
              <a:t>.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695701" y="2966441"/>
            <a:ext cx="800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تَبْدَأُ </a:t>
            </a:r>
            <a:r>
              <a:rPr lang="ar-SY" sz="2400" b="1" dirty="0">
                <a:solidFill>
                  <a:schemeClr val="bg1"/>
                </a:solidFill>
              </a:rPr>
              <a:t>دَوْرَةُ حَيَاةِ النَّباتِ بِبَذْرَةٍ، يحْتاجُ جَنينُهَا إِلى مَكانٍ دافِئٍ ، وَماءٍ، وَغِذاءٍ لِتَنْمُوَ</a:t>
            </a:r>
          </a:p>
        </p:txBody>
      </p:sp>
      <p:sp>
        <p:nvSpPr>
          <p:cNvPr id="34" name="Freeform: Shape 1">
            <a:extLst>
              <a:ext uri="{FF2B5EF4-FFF2-40B4-BE49-F238E27FC236}">
                <a16:creationId xmlns="" xmlns:a16="http://schemas.microsoft.com/office/drawing/2014/main" id="{ADF77AAD-F776-465A-A55B-94A6BCA32BA3}"/>
              </a:ext>
            </a:extLst>
          </p:cNvPr>
          <p:cNvSpPr/>
          <p:nvPr/>
        </p:nvSpPr>
        <p:spPr>
          <a:xfrm>
            <a:off x="2102170" y="6115050"/>
            <a:ext cx="10089829" cy="761403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7">
            <a:extLst>
              <a:ext uri="{FF2B5EF4-FFF2-40B4-BE49-F238E27FC236}">
                <a16:creationId xmlns="" xmlns:a16="http://schemas.microsoft.com/office/drawing/2014/main" id="{A2BFAC99-B2B6-4978-98DE-3EB23018CB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85" t="15689" r="60855" b="52368"/>
          <a:stretch/>
        </p:blipFill>
        <p:spPr>
          <a:xfrm>
            <a:off x="3881634" y="4741320"/>
            <a:ext cx="2208628" cy="1640215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="" xmlns:a16="http://schemas.microsoft.com/office/drawing/2014/main" id="{90F65FEB-674B-480B-A429-2D255D8A2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89" t="6281" r="39019" b="52369"/>
          <a:stretch/>
        </p:blipFill>
        <p:spPr>
          <a:xfrm>
            <a:off x="5677746" y="4400688"/>
            <a:ext cx="1683657" cy="2123261"/>
          </a:xfrm>
          <a:prstGeom prst="rect">
            <a:avLst/>
          </a:prstGeom>
        </p:spPr>
      </p:pic>
      <p:pic>
        <p:nvPicPr>
          <p:cNvPr id="37" name="Picture 9">
            <a:extLst>
              <a:ext uri="{FF2B5EF4-FFF2-40B4-BE49-F238E27FC236}">
                <a16:creationId xmlns="" xmlns:a16="http://schemas.microsoft.com/office/drawing/2014/main" id="{C9908216-E522-41EC-BDA5-106704697F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49" t="990" r="11416" b="52370"/>
          <a:stretch/>
        </p:blipFill>
        <p:spPr>
          <a:xfrm>
            <a:off x="7485189" y="4023972"/>
            <a:ext cx="1494971" cy="2394857"/>
          </a:xfrm>
          <a:prstGeom prst="rect">
            <a:avLst/>
          </a:prstGeom>
        </p:spPr>
      </p:pic>
      <p:pic>
        <p:nvPicPr>
          <p:cNvPr id="38" name="Picture 10">
            <a:extLst>
              <a:ext uri="{FF2B5EF4-FFF2-40B4-BE49-F238E27FC236}">
                <a16:creationId xmlns="" xmlns:a16="http://schemas.microsoft.com/office/drawing/2014/main" id="{BE997FAA-DAE0-4AE3-BAA6-4C018610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15" t="47489" r="69849" b="3016"/>
          <a:stretch/>
        </p:blipFill>
        <p:spPr>
          <a:xfrm>
            <a:off x="8627715" y="4128387"/>
            <a:ext cx="1352442" cy="2543751"/>
          </a:xfrm>
          <a:prstGeom prst="rect">
            <a:avLst/>
          </a:prstGeom>
        </p:spPr>
      </p:pic>
      <p:pic>
        <p:nvPicPr>
          <p:cNvPr id="39" name="Picture 11">
            <a:extLst>
              <a:ext uri="{FF2B5EF4-FFF2-40B4-BE49-F238E27FC236}">
                <a16:creationId xmlns="" xmlns:a16="http://schemas.microsoft.com/office/drawing/2014/main" id="{CA7C8ACC-41E9-478E-AB9C-2F3EBD9C5F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77" t="49545" r="42587" b="6862"/>
          <a:stretch/>
        </p:blipFill>
        <p:spPr>
          <a:xfrm>
            <a:off x="10205771" y="4247920"/>
            <a:ext cx="1352442" cy="2240357"/>
          </a:xfrm>
          <a:prstGeom prst="rect">
            <a:avLst/>
          </a:prstGeom>
        </p:spPr>
      </p:pic>
      <p:pic>
        <p:nvPicPr>
          <p:cNvPr id="40" name="Picture 12">
            <a:extLst>
              <a:ext uri="{FF2B5EF4-FFF2-40B4-BE49-F238E27FC236}">
                <a16:creationId xmlns="" xmlns:a16="http://schemas.microsoft.com/office/drawing/2014/main" id="{CC63675B-8F50-4C20-B897-1B37A9F0B1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075" t="56408" r="11450" b="4319"/>
          <a:stretch/>
        </p:blipFill>
        <p:spPr>
          <a:xfrm>
            <a:off x="2744411" y="4552208"/>
            <a:ext cx="1608629" cy="20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9" grpId="0"/>
      <p:bldP spid="30" grpId="0"/>
      <p:bldP spid="31" grpId="0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33689"/>
            <a:ext cx="2854314" cy="681853"/>
            <a:chOff x="4562485" y="2533689"/>
            <a:chExt cx="2854314" cy="681853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33689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38236" y="3532708"/>
            <a:ext cx="2669140" cy="821194"/>
            <a:chOff x="4922494" y="3532708"/>
            <a:chExt cx="2669140" cy="82119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494" y="3532708"/>
              <a:ext cx="549874" cy="7603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27590" y="3646016"/>
              <a:ext cx="2164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5788522" y="44624"/>
            <a:ext cx="36006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دَوْرَة حَيَاة شَجَرَةِ الرُّمَّان .</a:t>
            </a:r>
            <a:endParaRPr lang="ar-SA" sz="1200" dirty="0"/>
          </a:p>
        </p:txBody>
      </p:sp>
      <p:pic>
        <p:nvPicPr>
          <p:cNvPr id="34" name="Picture 4" descr="http://n4hr.com/up/uploads/3fffc4a5c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018" y="1388334"/>
            <a:ext cx="1761668" cy="1578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1253" y="1351057"/>
            <a:ext cx="1863633" cy="161204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 descr="http://www.m5zn.com/uploads/2011/4/26/photo/042611220428twxdjrf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732" y="4539399"/>
            <a:ext cx="1862936" cy="15985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tamatart.com/wp-content/uploads/item60523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093" y="4807478"/>
            <a:ext cx="1211859" cy="106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upload.traidnt.net/upfiles/ITi64820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1253" y="4392263"/>
            <a:ext cx="1812753" cy="13872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رابط كسهم مستقيم 39"/>
          <p:cNvCxnSpPr/>
          <p:nvPr/>
        </p:nvCxnSpPr>
        <p:spPr>
          <a:xfrm>
            <a:off x="6314684" y="2177487"/>
            <a:ext cx="289229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10547629" y="3122405"/>
            <a:ext cx="25440" cy="117069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H="1">
            <a:off x="6758702" y="5144177"/>
            <a:ext cx="263926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 flipV="1">
            <a:off x="5174527" y="3132363"/>
            <a:ext cx="0" cy="132720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506668" y="1682370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تنَبْتُ الْبَذْرَةُ فَتَصيرُ بادِرَةً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9397967" y="3331180"/>
            <a:ext cx="228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تنَمْو الْبادِرَةُ فَتَصيرُ </a:t>
            </a:r>
          </a:p>
          <a:p>
            <a:r>
              <a:rPr lang="ar-S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شَجَرَةَ رُمَّانٍ كَبيرَةً.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3723093" y="3651931"/>
            <a:ext cx="2810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تَتَحَوَّلُ الأَزْهَارُ إِلَى ثمَارِ الرُّمَّانِ اللّذِيذَةِ، وَبِدَاخِلِهَا الْبُذُورُ.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7419820" y="4373576"/>
            <a:ext cx="1752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أشجار الرمان </a:t>
            </a:r>
          </a:p>
          <a:p>
            <a:r>
              <a:rPr lang="ar-S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الكبيرة تنتج أزهارا</a:t>
            </a:r>
          </a:p>
        </p:txBody>
      </p:sp>
      <p:sp>
        <p:nvSpPr>
          <p:cNvPr id="48" name="مستطيل 47"/>
          <p:cNvSpPr/>
          <p:nvPr/>
        </p:nvSpPr>
        <p:spPr>
          <a:xfrm>
            <a:off x="6760087" y="3282599"/>
            <a:ext cx="19383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أَيْنَ تَتَكوَّنُ بُذُورُ الْرُّمَّانِ؟</a:t>
            </a:r>
          </a:p>
        </p:txBody>
      </p:sp>
    </p:spTree>
    <p:extLst>
      <p:ext uri="{BB962C8B-B14F-4D97-AF65-F5344CB8AC3E}">
        <p14:creationId xmlns:p14="http://schemas.microsoft.com/office/powerpoint/2010/main" val="37053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3" grpId="0" animBg="1"/>
      <p:bldP spid="44" grpId="0"/>
      <p:bldP spid="45" grpId="0"/>
      <p:bldP spid="46" grpId="0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16732" y="3531182"/>
            <a:ext cx="2953899" cy="795023"/>
            <a:chOff x="4730734" y="3531182"/>
            <a:chExt cx="2953899" cy="79502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734" y="3531182"/>
              <a:ext cx="574920" cy="7950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89960" y="3618319"/>
              <a:ext cx="2294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353729" y="374893"/>
            <a:ext cx="5313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مَاذَا</a:t>
            </a:r>
            <a:r>
              <a:rPr lang="ar-SA" sz="28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سَتَصِيرُ بَذْرَةُ الْرُّمَّانِ بَعْدَ أَنْ تَنْمُو </a:t>
            </a:r>
            <a:r>
              <a:rPr lang="ar-SA" sz="28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28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؟</a:t>
            </a:r>
          </a:p>
        </p:txBody>
      </p:sp>
      <p:sp>
        <p:nvSpPr>
          <p:cNvPr id="29" name="Hexagon 4">
            <a:extLst>
              <a:ext uri="{FF2B5EF4-FFF2-40B4-BE49-F238E27FC236}">
                <a16:creationId xmlns="" xmlns:a16="http://schemas.microsoft.com/office/drawing/2014/main" id="{028541C9-CEA6-48EC-B893-2CD53108D444}"/>
              </a:ext>
            </a:extLst>
          </p:cNvPr>
          <p:cNvSpPr/>
          <p:nvPr/>
        </p:nvSpPr>
        <p:spPr>
          <a:xfrm>
            <a:off x="5386072" y="1285061"/>
            <a:ext cx="3069862" cy="304114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4">
            <a:extLst>
              <a:ext uri="{FF2B5EF4-FFF2-40B4-BE49-F238E27FC236}">
                <a16:creationId xmlns="" xmlns:a16="http://schemas.microsoft.com/office/drawing/2014/main" id="{502F5575-9680-4AE5-9346-B0C85D940A49}"/>
              </a:ext>
            </a:extLst>
          </p:cNvPr>
          <p:cNvSpPr/>
          <p:nvPr/>
        </p:nvSpPr>
        <p:spPr>
          <a:xfrm>
            <a:off x="5892163" y="1709443"/>
            <a:ext cx="2192976" cy="22024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1747 w 2524883"/>
              <a:gd name="connsiteY0" fmla="*/ 1394273 h 2421182"/>
              <a:gd name="connsiteX1" fmla="*/ 406183 w 2524883"/>
              <a:gd name="connsiteY1" fmla="*/ 231505 h 2421182"/>
              <a:gd name="connsiteX2" fmla="*/ 2076752 w 2524883"/>
              <a:gd name="connsiteY2" fmla="*/ 260580 h 2421182"/>
              <a:gd name="connsiteX3" fmla="*/ 2511729 w 2524883"/>
              <a:gd name="connsiteY3" fmla="*/ 1422409 h 2421182"/>
              <a:gd name="connsiteX4" fmla="*/ 1860007 w 2524883"/>
              <a:gd name="connsiteY4" fmla="*/ 2303822 h 2421182"/>
              <a:gd name="connsiteX5" fmla="*/ 856349 w 2524883"/>
              <a:gd name="connsiteY5" fmla="*/ 2163145 h 2421182"/>
              <a:gd name="connsiteX6" fmla="*/ 21747 w 2524883"/>
              <a:gd name="connsiteY6" fmla="*/ 1394273 h 2421182"/>
              <a:gd name="connsiteX0" fmla="*/ 21747 w 2311012"/>
              <a:gd name="connsiteY0" fmla="*/ 1294089 h 2320998"/>
              <a:gd name="connsiteX1" fmla="*/ 406183 w 2311012"/>
              <a:gd name="connsiteY1" fmla="*/ 131321 h 2320998"/>
              <a:gd name="connsiteX2" fmla="*/ 2076752 w 2311012"/>
              <a:gd name="connsiteY2" fmla="*/ 160396 h 2320998"/>
              <a:gd name="connsiteX3" fmla="*/ 2275699 w 2311012"/>
              <a:gd name="connsiteY3" fmla="*/ 1322225 h 2320998"/>
              <a:gd name="connsiteX4" fmla="*/ 1860007 w 2311012"/>
              <a:gd name="connsiteY4" fmla="*/ 2203638 h 2320998"/>
              <a:gd name="connsiteX5" fmla="*/ 856349 w 2311012"/>
              <a:gd name="connsiteY5" fmla="*/ 2062961 h 2320998"/>
              <a:gd name="connsiteX6" fmla="*/ 21747 w 2311012"/>
              <a:gd name="connsiteY6" fmla="*/ 1294089 h 2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12" h="2320998">
                <a:moveTo>
                  <a:pt x="21747" y="1294089"/>
                </a:moveTo>
                <a:cubicBezTo>
                  <a:pt x="-53281" y="972149"/>
                  <a:pt x="63682" y="320270"/>
                  <a:pt x="406183" y="131321"/>
                </a:cubicBezTo>
                <a:cubicBezTo>
                  <a:pt x="748684" y="-57628"/>
                  <a:pt x="1765166" y="-38088"/>
                  <a:pt x="2076752" y="160396"/>
                </a:cubicBezTo>
                <a:cubicBezTo>
                  <a:pt x="2388338" y="358880"/>
                  <a:pt x="2311823" y="981685"/>
                  <a:pt x="2275699" y="1322225"/>
                </a:cubicBezTo>
                <a:cubicBezTo>
                  <a:pt x="2239575" y="1662765"/>
                  <a:pt x="2096565" y="2080182"/>
                  <a:pt x="1860007" y="2203638"/>
                </a:cubicBezTo>
                <a:cubicBezTo>
                  <a:pt x="1623449" y="2327094"/>
                  <a:pt x="1120523" y="2439635"/>
                  <a:pt x="856349" y="2062961"/>
                </a:cubicBezTo>
                <a:cubicBezTo>
                  <a:pt x="592175" y="1686287"/>
                  <a:pt x="96775" y="1616029"/>
                  <a:pt x="21747" y="1294089"/>
                </a:cubicBezTo>
                <a:close/>
              </a:path>
            </a:pathLst>
          </a:custGeom>
          <a:gradFill flip="none" rotWithShape="1">
            <a:gsLst>
              <a:gs pos="0">
                <a:srgbClr val="FF00FF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7">
            <a:extLst>
              <a:ext uri="{FF2B5EF4-FFF2-40B4-BE49-F238E27FC236}">
                <a16:creationId xmlns="" xmlns:a16="http://schemas.microsoft.com/office/drawing/2014/main" id="{6D9C9A6E-B2C5-4DE4-AF0E-DB5293535C6D}"/>
              </a:ext>
            </a:extLst>
          </p:cNvPr>
          <p:cNvSpPr txBox="1"/>
          <p:nvPr/>
        </p:nvSpPr>
        <p:spPr>
          <a:xfrm>
            <a:off x="6322609" y="3271334"/>
            <a:ext cx="181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ثمرة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410" b="53326"/>
          <a:stretch/>
        </p:blipFill>
        <p:spPr bwMode="auto">
          <a:xfrm>
            <a:off x="5843918" y="1630253"/>
            <a:ext cx="2289466" cy="1927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8" grpId="0"/>
      <p:bldP spid="29" grpId="0" animBg="1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68563" y="3561137"/>
            <a:ext cx="2754964" cy="787269"/>
            <a:chOff x="4748570" y="3561137"/>
            <a:chExt cx="2754964" cy="787269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570" y="3561137"/>
              <a:ext cx="560317" cy="774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208861" y="3640520"/>
              <a:ext cx="2294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91187" y="4675441"/>
            <a:ext cx="1939026" cy="608929"/>
            <a:chOff x="4784215" y="4675441"/>
            <a:chExt cx="1939026" cy="60892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215" y="4675441"/>
              <a:ext cx="643172" cy="608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126285" y="1107280"/>
            <a:ext cx="5866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معظم النباتات لها دورة حياة تماثل دورة حياة النبات الأم . </a:t>
            </a:r>
            <a:endParaRPr lang="ar-SA" sz="2400" b="1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1" name="Picture 2" descr="http://s.alriyadh.com/2010/09/07/img/45742928105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000" y="2617702"/>
            <a:ext cx="2970821" cy="4115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/>
          <p:cNvSpPr/>
          <p:nvPr/>
        </p:nvSpPr>
        <p:spPr>
          <a:xfrm>
            <a:off x="5680630" y="3486887"/>
            <a:ext cx="5313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تَستَغْرِقُ دَوْرَةُ حَيَاةِ النَّخلة سَنَواتٍ طَوِيْلة.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6126285" y="1673417"/>
            <a:ext cx="5866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لكل نوع من أنواع النباتات دورة حياة تختلف عن غيرها ز</a:t>
            </a:r>
            <a:endParaRPr lang="ar-SA" sz="2400" b="1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4681814" y="2404505"/>
            <a:ext cx="7311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بعض النباتات تعيش عدِّة اسابيع , و بعضها الآخر يعيش سنوات طويلة</a:t>
            </a:r>
            <a:endParaRPr lang="ar-SA" sz="2400" b="1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1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8" grpId="0"/>
      <p:bldP spid="26" grpId="0"/>
      <p:bldP spid="27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491992"/>
            <a:ext cx="3013659" cy="699082"/>
            <a:chOff x="4387914" y="2567512"/>
            <a:chExt cx="3013659" cy="699082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70986" y="256751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49439" y="3567240"/>
            <a:ext cx="2825221" cy="781850"/>
            <a:chOff x="4642467" y="3567240"/>
            <a:chExt cx="2825221" cy="781850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467" y="3607482"/>
              <a:ext cx="536294" cy="741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229031" y="3567240"/>
              <a:ext cx="2238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60399" y="4675965"/>
            <a:ext cx="2044832" cy="688126"/>
            <a:chOff x="4727713" y="4728228"/>
            <a:chExt cx="2044832" cy="688126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13" y="4728228"/>
              <a:ext cx="622559" cy="5894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="" xmlns:a16="http://schemas.microsoft.com/office/drawing/2014/main" id="{259160B0-F5EE-4D33-83DB-85DD427D34B6}"/>
              </a:ext>
            </a:extLst>
          </p:cNvPr>
          <p:cNvSpPr/>
          <p:nvPr/>
        </p:nvSpPr>
        <p:spPr>
          <a:xfrm>
            <a:off x="4951165" y="4671908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="" xmlns:a16="http://schemas.microsoft.com/office/drawing/2014/main" id="{1CE2429F-59A9-49F0-8A2B-FD11822D9495}"/>
              </a:ext>
            </a:extLst>
          </p:cNvPr>
          <p:cNvSpPr/>
          <p:nvPr/>
        </p:nvSpPr>
        <p:spPr>
          <a:xfrm>
            <a:off x="7622689" y="908291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="" xmlns:a16="http://schemas.microsoft.com/office/drawing/2014/main" id="{AC3F29F7-669B-419E-89A0-EE2485AD4DE4}"/>
              </a:ext>
            </a:extLst>
          </p:cNvPr>
          <p:cNvSpPr/>
          <p:nvPr/>
        </p:nvSpPr>
        <p:spPr>
          <a:xfrm>
            <a:off x="4983494" y="1133289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3762078" y="149570"/>
            <a:ext cx="46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النباتات تنتج نباتات جديدة</a:t>
            </a:r>
            <a:endParaRPr lang="ar-SY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Freeform: Shape 13">
            <a:extLst>
              <a:ext uri="{FF2B5EF4-FFF2-40B4-BE49-F238E27FC236}">
                <a16:creationId xmlns="" xmlns:a16="http://schemas.microsoft.com/office/drawing/2014/main" id="{326103C0-C5EC-4F38-86AE-509D5D160C52}"/>
              </a:ext>
            </a:extLst>
          </p:cNvPr>
          <p:cNvSpPr/>
          <p:nvPr/>
        </p:nvSpPr>
        <p:spPr>
          <a:xfrm>
            <a:off x="6390510" y="4928506"/>
            <a:ext cx="1046634" cy="665533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>
                  <a:alpha val="63000"/>
                </a:srgbClr>
              </a:gs>
              <a:gs pos="79000">
                <a:srgbClr val="B98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ep 5 seed 2">
            <a:extLst>
              <a:ext uri="{FF2B5EF4-FFF2-40B4-BE49-F238E27FC236}">
                <a16:creationId xmlns="" xmlns:a16="http://schemas.microsoft.com/office/drawing/2014/main" id="{36B0C8FF-F66C-4D44-B71C-8650EC2F15FC}"/>
              </a:ext>
            </a:extLst>
          </p:cNvPr>
          <p:cNvSpPr/>
          <p:nvPr/>
        </p:nvSpPr>
        <p:spPr>
          <a:xfrm flipH="1">
            <a:off x="6923479" y="3693315"/>
            <a:ext cx="513665" cy="505264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Step 5 Root">
            <a:extLst>
              <a:ext uri="{FF2B5EF4-FFF2-40B4-BE49-F238E27FC236}">
                <a16:creationId xmlns="" xmlns:a16="http://schemas.microsoft.com/office/drawing/2014/main" id="{F0361D78-070A-4390-B79A-93510FF09BF9}"/>
              </a:ext>
            </a:extLst>
          </p:cNvPr>
          <p:cNvGrpSpPr/>
          <p:nvPr/>
        </p:nvGrpSpPr>
        <p:grpSpPr>
          <a:xfrm>
            <a:off x="6635704" y="2997642"/>
            <a:ext cx="640845" cy="2477335"/>
            <a:chOff x="9182853" y="145483"/>
            <a:chExt cx="1073056" cy="6841593"/>
          </a:xfrm>
        </p:grpSpPr>
        <p:sp>
          <p:nvSpPr>
            <p:cNvPr id="29" name="Freeform: Shape 16">
              <a:extLst>
                <a:ext uri="{FF2B5EF4-FFF2-40B4-BE49-F238E27FC236}">
                  <a16:creationId xmlns="" xmlns:a16="http://schemas.microsoft.com/office/drawing/2014/main" id="{1A9BB591-684C-4707-A098-207F8D63BD50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Isosceles Triangle 45">
              <a:extLst>
                <a:ext uri="{FF2B5EF4-FFF2-40B4-BE49-F238E27FC236}">
                  <a16:creationId xmlns="" xmlns:a16="http://schemas.microsoft.com/office/drawing/2014/main" id="{B2616FA3-4C40-48D6-839A-383E49BFBF9A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45">
              <a:extLst>
                <a:ext uri="{FF2B5EF4-FFF2-40B4-BE49-F238E27FC236}">
                  <a16:creationId xmlns="" xmlns:a16="http://schemas.microsoft.com/office/drawing/2014/main" id="{E8E9077E-4590-479C-8F9E-AAB813EEDC31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tep 5 seed1">
            <a:extLst>
              <a:ext uri="{FF2B5EF4-FFF2-40B4-BE49-F238E27FC236}">
                <a16:creationId xmlns="" xmlns:a16="http://schemas.microsoft.com/office/drawing/2014/main" id="{50401D0A-650F-449E-89AB-FB46175E6DA5}"/>
              </a:ext>
            </a:extLst>
          </p:cNvPr>
          <p:cNvSpPr/>
          <p:nvPr/>
        </p:nvSpPr>
        <p:spPr>
          <a:xfrm>
            <a:off x="6294812" y="3769862"/>
            <a:ext cx="513665" cy="505264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tep 5 Leave 2">
            <a:extLst>
              <a:ext uri="{FF2B5EF4-FFF2-40B4-BE49-F238E27FC236}">
                <a16:creationId xmlns="" xmlns:a16="http://schemas.microsoft.com/office/drawing/2014/main" id="{35A0A351-D14E-428A-A866-5CB79C5E045C}"/>
              </a:ext>
            </a:extLst>
          </p:cNvPr>
          <p:cNvGrpSpPr/>
          <p:nvPr/>
        </p:nvGrpSpPr>
        <p:grpSpPr>
          <a:xfrm>
            <a:off x="5713556" y="2428620"/>
            <a:ext cx="1244037" cy="895638"/>
            <a:chOff x="5445318" y="-566209"/>
            <a:chExt cx="1697328" cy="1221983"/>
          </a:xfrm>
        </p:grpSpPr>
        <p:sp>
          <p:nvSpPr>
            <p:cNvPr id="35" name="Freeform: Shape 21">
              <a:extLst>
                <a:ext uri="{FF2B5EF4-FFF2-40B4-BE49-F238E27FC236}">
                  <a16:creationId xmlns="" xmlns:a16="http://schemas.microsoft.com/office/drawing/2014/main" id="{0A845A34-C992-4C56-80AD-1B770E6F3218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="" xmlns:a16="http://schemas.microsoft.com/office/drawing/2014/main" id="{8BA888FA-BCDB-4126-B072-6EDB862B07F2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3">
              <a:extLst>
                <a:ext uri="{FF2B5EF4-FFF2-40B4-BE49-F238E27FC236}">
                  <a16:creationId xmlns="" xmlns:a16="http://schemas.microsoft.com/office/drawing/2014/main" id="{09921948-3FB3-4A98-85A6-5FEA0071E393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24">
              <a:extLst>
                <a:ext uri="{FF2B5EF4-FFF2-40B4-BE49-F238E27FC236}">
                  <a16:creationId xmlns="" xmlns:a16="http://schemas.microsoft.com/office/drawing/2014/main" id="{D55BED11-2B16-4CA9-884B-3E2A2B7618A6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5">
              <a:extLst>
                <a:ext uri="{FF2B5EF4-FFF2-40B4-BE49-F238E27FC236}">
                  <a16:creationId xmlns="" xmlns:a16="http://schemas.microsoft.com/office/drawing/2014/main" id="{C23336E7-4F6B-4253-9DBE-E4A459572B99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="" xmlns:a16="http://schemas.microsoft.com/office/drawing/2014/main" id="{2A401371-B623-4246-B188-1D4777E69C35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96" y="606498"/>
            <a:ext cx="984542" cy="98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26" grpId="0" animBg="1"/>
      <p:bldP spid="27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84368" y="3498418"/>
            <a:ext cx="2819800" cy="795023"/>
            <a:chOff x="4664375" y="3498418"/>
            <a:chExt cx="2819800" cy="79502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375" y="3498418"/>
              <a:ext cx="574920" cy="7950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189502" y="3585555"/>
              <a:ext cx="2294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8360728F-35CA-4862-AAAF-EE2E8E38A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513" r="72481" b="15978"/>
          <a:stretch/>
        </p:blipFill>
        <p:spPr>
          <a:xfrm>
            <a:off x="2859204" y="2677997"/>
            <a:ext cx="2167615" cy="1756229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="" xmlns:a16="http://schemas.microsoft.com/office/drawing/2014/main" id="{47E8BF99-9455-4F6D-B9B0-0103BC3F6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34" t="35972" r="50000" b="15668"/>
          <a:stretch/>
        </p:blipFill>
        <p:spPr>
          <a:xfrm>
            <a:off x="5525068" y="2169998"/>
            <a:ext cx="2061030" cy="2264228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="" xmlns:a16="http://schemas.microsoft.com/office/drawing/2014/main" id="{B1C8E870-AAB2-4C3E-AC09-0603F935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9383" r="27519" b="15667"/>
          <a:stretch/>
        </p:blipFill>
        <p:spPr>
          <a:xfrm>
            <a:off x="8163079" y="2329654"/>
            <a:ext cx="1770745" cy="2104572"/>
          </a:xfrm>
          <a:prstGeom prst="rect">
            <a:avLst/>
          </a:prstGeom>
        </p:spPr>
      </p:pic>
      <p:pic>
        <p:nvPicPr>
          <p:cNvPr id="43" name="Picture 8">
            <a:extLst>
              <a:ext uri="{FF2B5EF4-FFF2-40B4-BE49-F238E27FC236}">
                <a16:creationId xmlns="" xmlns:a16="http://schemas.microsoft.com/office/drawing/2014/main" id="{6FEC2285-5F05-4C7E-A6DC-78CB0139CB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80" t="39383" b="15668"/>
          <a:stretch/>
        </p:blipFill>
        <p:spPr>
          <a:xfrm>
            <a:off x="10519350" y="2329654"/>
            <a:ext cx="2167612" cy="2104572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="" xmlns:a16="http://schemas.microsoft.com/office/drawing/2014/main" id="{3E0903DE-A495-486E-A159-75FC134ACFB7}"/>
              </a:ext>
            </a:extLst>
          </p:cNvPr>
          <p:cNvSpPr/>
          <p:nvPr/>
        </p:nvSpPr>
        <p:spPr>
          <a:xfrm>
            <a:off x="3783756" y="4570336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5" name="Rectangle 30">
            <a:extLst>
              <a:ext uri="{FF2B5EF4-FFF2-40B4-BE49-F238E27FC236}">
                <a16:creationId xmlns="" xmlns:a16="http://schemas.microsoft.com/office/drawing/2014/main" id="{0A9AC17B-1EAC-46E2-AE89-2193F7C80081}"/>
              </a:ext>
            </a:extLst>
          </p:cNvPr>
          <p:cNvSpPr/>
          <p:nvPr/>
        </p:nvSpPr>
        <p:spPr>
          <a:xfrm>
            <a:off x="6140513" y="4586257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6" name="Rectangle 40">
            <a:extLst>
              <a:ext uri="{FF2B5EF4-FFF2-40B4-BE49-F238E27FC236}">
                <a16:creationId xmlns="" xmlns:a16="http://schemas.microsoft.com/office/drawing/2014/main" id="{BAB66CE6-BD11-49D7-82DC-166D1D599626}"/>
              </a:ext>
            </a:extLst>
          </p:cNvPr>
          <p:cNvSpPr/>
          <p:nvPr/>
        </p:nvSpPr>
        <p:spPr>
          <a:xfrm>
            <a:off x="8684443" y="4586258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7" name="Rectangle 51">
            <a:extLst>
              <a:ext uri="{FF2B5EF4-FFF2-40B4-BE49-F238E27FC236}">
                <a16:creationId xmlns="" xmlns:a16="http://schemas.microsoft.com/office/drawing/2014/main" id="{95C7CE81-D67D-4B99-B3C1-D33387E5E89B}"/>
              </a:ext>
            </a:extLst>
          </p:cNvPr>
          <p:cNvSpPr/>
          <p:nvPr/>
        </p:nvSpPr>
        <p:spPr>
          <a:xfrm>
            <a:off x="11198561" y="4586258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8" name="مستطيل 47"/>
          <p:cNvSpPr/>
          <p:nvPr/>
        </p:nvSpPr>
        <p:spPr>
          <a:xfrm>
            <a:off x="7071120" y="479125"/>
            <a:ext cx="489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Adobe Arabic" pitchFamily="18" charset="-78"/>
                <a:cs typeface="Adobe Arabic" pitchFamily="18" charset="-78"/>
              </a:rPr>
              <a:t>دورة حياة نبات الفاصولياء  </a:t>
            </a:r>
            <a:endParaRPr lang="ar-SA" sz="2400" b="1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2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74902"/>
            <a:ext cx="2835777" cy="677108"/>
            <a:chOff x="4562485" y="2574902"/>
            <a:chExt cx="2835777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3199" y="2574902"/>
              <a:ext cx="19650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16732" y="3540769"/>
            <a:ext cx="2687732" cy="805357"/>
            <a:chOff x="4547240" y="3547948"/>
            <a:chExt cx="2687732" cy="805357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240" y="3547948"/>
              <a:ext cx="582394" cy="8053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4987623" y="3596683"/>
              <a:ext cx="2247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499578" y="4670003"/>
            <a:ext cx="1856094" cy="653379"/>
            <a:chOff x="4901680" y="4720299"/>
            <a:chExt cx="1856094" cy="65337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680" y="4720299"/>
              <a:ext cx="624198" cy="5909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1920" y="500434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365888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894636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309317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645121" y="1678688"/>
            <a:ext cx="4688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1- التتابع . كيف تُنتج الأزهار نباتات جديدة ؟</a:t>
            </a:r>
          </a:p>
          <a:p>
            <a:pPr algn="r"/>
            <a:r>
              <a:rPr lang="ar-SY" sz="2000" b="1" dirty="0" smtClean="0"/>
              <a:t>تنتقل حبوب اللقاح من زهرة إلى أخرى و ينمو جزء من الزهرة فيصير ثمرة بداخل الثمرة تتشكَّل البذور ثم تسقط الثمار على النبات أو تنتقل عن طريق الحيوانات فتعطي نباتات جديدة</a:t>
            </a:r>
          </a:p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2- كيف </a:t>
            </a:r>
            <a:r>
              <a:rPr lang="ar-SY" sz="2000" b="1" dirty="0">
                <a:solidFill>
                  <a:srgbClr val="C00000"/>
                </a:solidFill>
              </a:rPr>
              <a:t>ن</a:t>
            </a:r>
            <a:r>
              <a:rPr lang="ar-SY" sz="2000" b="1" dirty="0" smtClean="0">
                <a:solidFill>
                  <a:srgbClr val="C00000"/>
                </a:solidFill>
              </a:rPr>
              <a:t>عتني بالبذور لنساعدها على النمو ؟</a:t>
            </a:r>
          </a:p>
          <a:p>
            <a:pPr algn="r"/>
            <a:r>
              <a:rPr lang="ar-SY" sz="2000" b="1" dirty="0" smtClean="0"/>
              <a:t>نؤمّن لها الظروف المناسبة من مكان دافئ و رطب</a:t>
            </a:r>
            <a:endParaRPr lang="ar-SY" sz="2000" b="1" dirty="0"/>
          </a:p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3- </a:t>
            </a:r>
            <a:r>
              <a:rPr lang="ar-SY" sz="2000" b="1" dirty="0">
                <a:solidFill>
                  <a:srgbClr val="C00000"/>
                </a:solidFill>
              </a:rPr>
              <a:t>السؤال الأساسي , كيف </a:t>
            </a:r>
            <a:r>
              <a:rPr lang="ar-SY" sz="2000" b="1" dirty="0" smtClean="0">
                <a:solidFill>
                  <a:srgbClr val="C00000"/>
                </a:solidFill>
              </a:rPr>
              <a:t>تُنتج النباتات نباتات أخرى؟</a:t>
            </a:r>
          </a:p>
          <a:p>
            <a:pPr algn="r"/>
            <a:r>
              <a:rPr lang="ar-SY" sz="2000" b="1" dirty="0" smtClean="0"/>
              <a:t>عن طريق البذور التي تتشكَّل داخل النبات و تصير فيما بعد نباتاً جديداً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45" y="1547631"/>
            <a:ext cx="642761" cy="649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079888" y="1600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25" y="2925576"/>
            <a:ext cx="764006" cy="723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0" y="4242199"/>
            <a:ext cx="966416" cy="1168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67" y="4374192"/>
            <a:ext cx="1019070" cy="949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xmlns="" id="{3B937E33-48A3-4276-AA11-BC97061C1A21}"/>
              </a:ext>
            </a:extLst>
          </p:cNvPr>
          <p:cNvSpPr/>
          <p:nvPr/>
        </p:nvSpPr>
        <p:spPr>
          <a:xfrm>
            <a:off x="2126717" y="1547790"/>
            <a:ext cx="941077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770B1AF-50EA-4B04-8D16-FFD8EAD8D549}"/>
              </a:ext>
            </a:extLst>
          </p:cNvPr>
          <p:cNvSpPr/>
          <p:nvPr/>
        </p:nvSpPr>
        <p:spPr>
          <a:xfrm>
            <a:off x="2105889" y="105418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9C3D2FB-878E-4317-B67F-993A16206C10}"/>
              </a:ext>
            </a:extLst>
          </p:cNvPr>
          <p:cNvSpPr/>
          <p:nvPr/>
        </p:nvSpPr>
        <p:spPr>
          <a:xfrm>
            <a:off x="2523175" y="126118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610F450-2927-44D5-940D-B2422147550C}"/>
              </a:ext>
            </a:extLst>
          </p:cNvPr>
          <p:cNvGrpSpPr/>
          <p:nvPr/>
        </p:nvGrpSpPr>
        <p:grpSpPr>
          <a:xfrm>
            <a:off x="7549799" y="1007070"/>
            <a:ext cx="2225410" cy="4813815"/>
            <a:chOff x="6663109" y="388313"/>
            <a:chExt cx="2225410" cy="481381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8516214F-E766-4B62-9E82-8040C5E96E93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3094720-7C51-4532-8AE1-235B96FCE28E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0DB7FCD-B0F9-4DE5-BD77-ABD0320C9B7C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5EA17841-E8C7-40F1-996D-32016E82F0FB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A7085B4D-A1A9-4696-B928-149384449E98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214B9F5-8F54-475D-8D32-5042F28DBA43}"/>
                </a:ext>
              </a:extLst>
            </p:cNvPr>
            <p:cNvCxnSpPr>
              <a:cxnSpLocks/>
              <a:stCxn id="34" idx="4"/>
              <a:endCxn id="22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9D41BF1-B65C-4E42-B050-1A4A55E7E054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CD65818-302D-465E-B1EC-0A491351A345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23C4DBF-7BD5-4D3A-A172-0F460697E89D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169E80C6-F659-4F10-BD85-5611702E25FD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xmlns="" id="{939C7238-7507-4760-A22B-131B0846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197" y="4287728"/>
              <a:ext cx="841571" cy="9144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490206DD-85E8-4D64-9D95-5F3A62FB1A94}"/>
                </a:ext>
              </a:extLst>
            </p:cNvPr>
            <p:cNvSpPr txBox="1"/>
            <p:nvPr/>
          </p:nvSpPr>
          <p:spPr>
            <a:xfrm>
              <a:off x="6663109" y="3568620"/>
              <a:ext cx="2164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كَيْفَ تَبْدُو الْبُذورُ؟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5EB70517-0CC1-4A0B-A756-2378318C986B}"/>
                </a:ext>
              </a:extLst>
            </p:cNvPr>
            <p:cNvSpPr txBox="1"/>
            <p:nvPr/>
          </p:nvSpPr>
          <p:spPr>
            <a:xfrm>
              <a:off x="7631319" y="334285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90A4C6-0ACE-4A8F-802F-CA2D618C13AC}"/>
              </a:ext>
            </a:extLst>
          </p:cNvPr>
          <p:cNvGrpSpPr/>
          <p:nvPr/>
        </p:nvGrpSpPr>
        <p:grpSpPr>
          <a:xfrm>
            <a:off x="9395737" y="1033558"/>
            <a:ext cx="2251948" cy="5326454"/>
            <a:chOff x="8496628" y="435429"/>
            <a:chExt cx="2251948" cy="532645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ECCA6C05-9E12-4153-8A2C-8B007D98B6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CB42899-DD88-45DE-930E-0A28FB23B5EF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BA28B76C-5107-436E-B803-6592BADC7185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E32F8C6-A1E2-4A41-ACB9-A9D887FE8A80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08B37D97-0B59-4F86-8678-171A761C541D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5D97D61-3B74-473E-B47D-20E6942675C3}"/>
                </a:ext>
              </a:extLst>
            </p:cNvPr>
            <p:cNvCxnSpPr>
              <a:cxnSpLocks/>
              <a:stCxn id="36" idx="4"/>
              <a:endCxn id="23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2A2AEA3-0A47-404D-BA63-A6A151284C7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A58B8F7C-74DA-4C48-AF4F-AC70DAA0F08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2A0E65F2-9997-4D1C-84DC-F85F573B215D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46CD492D-9EE2-49DC-BCB4-B7D0D832510B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xmlns="" id="{A498FE51-820D-4997-9627-DE8C401EF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9823" y="4990806"/>
              <a:ext cx="914400" cy="512747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D617B1A-622D-4DC3-909F-3F23E8D088BD}"/>
                </a:ext>
              </a:extLst>
            </p:cNvPr>
            <p:cNvSpPr txBox="1"/>
            <p:nvPr/>
          </p:nvSpPr>
          <p:spPr>
            <a:xfrm>
              <a:off x="8691606" y="4413917"/>
              <a:ext cx="2056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كَيْفَ تَنْمُو الْبُذٌور ؟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85064E40-2020-4E30-A5F7-7EA1DB6C1E9F}"/>
                </a:ext>
              </a:extLst>
            </p:cNvPr>
            <p:cNvSpPr txBox="1"/>
            <p:nvPr/>
          </p:nvSpPr>
          <p:spPr>
            <a:xfrm>
              <a:off x="9462982" y="388922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FA8295-C1A7-4773-88C6-725B3B35F50D}"/>
              </a:ext>
            </a:extLst>
          </p:cNvPr>
          <p:cNvGrpSpPr/>
          <p:nvPr/>
        </p:nvGrpSpPr>
        <p:grpSpPr>
          <a:xfrm>
            <a:off x="3832934" y="1033558"/>
            <a:ext cx="2208628" cy="5188114"/>
            <a:chOff x="2946244" y="414801"/>
            <a:chExt cx="2208628" cy="5188114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D7BE03DD-D845-433B-8D65-3F374AC9FB9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89F9BD3-AFE2-479D-8EFA-651C98F06908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283ED2C-FB38-4E24-BB58-E4DD922AE5D3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722BFA1-8133-4D7D-98FB-358C29FC0D02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46ADDB2-FE29-4DBC-9B09-410876138581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AB7DF42-404C-4667-ACEF-E1455B4B57F8}"/>
                </a:ext>
              </a:extLst>
            </p:cNvPr>
            <p:cNvCxnSpPr>
              <a:cxnSpLocks/>
              <a:stCxn id="30" idx="4"/>
              <a:endCxn id="19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1654E2A-E43B-4221-AFC7-1E564C660AFB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B0A1992-ADCB-478E-ACC2-C977A99DD7AF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64F327D-3774-4617-B795-F3350EC95C25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0AB8EA1-3F30-4177-82AE-0C56809CBE97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xmlns="" id="{A0401EEF-0CEE-4134-9986-03D94A5E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5927" y="4828440"/>
              <a:ext cx="578729" cy="569959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7FCB114E-30DC-4937-915F-46F567371654}"/>
                </a:ext>
              </a:extLst>
            </p:cNvPr>
            <p:cNvSpPr txBox="1"/>
            <p:nvPr/>
          </p:nvSpPr>
          <p:spPr>
            <a:xfrm>
              <a:off x="2946245" y="4113442"/>
              <a:ext cx="2107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ما هي البذرة ؟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E979B25A-B4B7-490A-980C-521069971679}"/>
                </a:ext>
              </a:extLst>
            </p:cNvPr>
            <p:cNvSpPr txBox="1"/>
            <p:nvPr/>
          </p:nvSpPr>
          <p:spPr>
            <a:xfrm>
              <a:off x="3923502" y="3829044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74503D-3E31-4501-ACC1-9E54432DCB14}"/>
              </a:ext>
            </a:extLst>
          </p:cNvPr>
          <p:cNvGrpSpPr/>
          <p:nvPr/>
        </p:nvGrpSpPr>
        <p:grpSpPr>
          <a:xfrm>
            <a:off x="5750980" y="978326"/>
            <a:ext cx="2208628" cy="5340577"/>
            <a:chOff x="4864290" y="359569"/>
            <a:chExt cx="2208628" cy="534057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0055088-77BD-4D23-A1E1-B07EFB6D84D5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57E04C9-A934-4BBF-93A0-2A48D7BB8F9B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0D0F899-833F-420E-82CB-CA929109DE3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96746E8F-9175-45A0-A65A-11E5F0492B2D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62897699-3D79-4867-97B6-52C3DCD0AE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CCCF36B1-C983-4D8D-A2BC-232598546795}"/>
                </a:ext>
              </a:extLst>
            </p:cNvPr>
            <p:cNvCxnSpPr>
              <a:cxnSpLocks/>
              <a:stCxn id="32" idx="4"/>
              <a:endCxn id="20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F28B970-B7D3-4943-A2E6-16F51889E37C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ECCF5FF-84C7-47BB-BCD9-02FEDF2DA590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27476EE-CF2F-4028-90E6-07F9ADE09488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5F52D426-5001-48C3-B633-FA67C69E28CE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xmlns="" id="{B1DA00F4-A65E-4D6A-BD87-835A30D06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5276" y="4744800"/>
              <a:ext cx="941034" cy="941034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C33EEB7-A335-44CA-B7DA-88683F00B158}"/>
                </a:ext>
              </a:extLst>
            </p:cNvPr>
            <p:cNvSpPr txBox="1"/>
            <p:nvPr/>
          </p:nvSpPr>
          <p:spPr>
            <a:xfrm>
              <a:off x="4889971" y="4344158"/>
              <a:ext cx="2004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كيف تنتج البذور؟</a:t>
              </a:r>
              <a:endParaRPr kumimoji="0" lang="ar-S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09F264B7-FAB8-4337-8D9F-01D2ABEA3A3D}"/>
                </a:ext>
              </a:extLst>
            </p:cNvPr>
            <p:cNvSpPr txBox="1"/>
            <p:nvPr/>
          </p:nvSpPr>
          <p:spPr>
            <a:xfrm>
              <a:off x="5810344" y="3926329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F4A75959-A1BB-4C2C-9438-6E5B20146BDE}"/>
              </a:ext>
            </a:extLst>
          </p:cNvPr>
          <p:cNvGrpSpPr/>
          <p:nvPr/>
        </p:nvGrpSpPr>
        <p:grpSpPr>
          <a:xfrm>
            <a:off x="1500547" y="1023675"/>
            <a:ext cx="2469326" cy="5714698"/>
            <a:chOff x="1146174" y="400287"/>
            <a:chExt cx="2469326" cy="571469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43C72B8B-D2A4-49A2-A2C9-D2F667D4D1CC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10E235A-9A27-4006-9ECE-0118C4BBF193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AEB6A61-E6A7-4B59-9C87-2A4B941FD912}"/>
                </a:ext>
              </a:extLst>
            </p:cNvPr>
            <p:cNvSpPr/>
            <p:nvPr/>
          </p:nvSpPr>
          <p:spPr>
            <a:xfrm>
              <a:off x="1231952" y="3820887"/>
              <a:ext cx="2208628" cy="2208628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A60E5488-2829-4F84-A5A3-03983959BEAA}"/>
                </a:ext>
              </a:extLst>
            </p:cNvPr>
            <p:cNvSpPr txBox="1"/>
            <p:nvPr/>
          </p:nvSpPr>
          <p:spPr>
            <a:xfrm>
              <a:off x="1146174" y="4634575"/>
              <a:ext cx="2469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مِنْ أَيْنَ تَأْتِي الْبُذُورُ؟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F9D2A55B-E1B8-4C43-93BB-DCEE26344351}"/>
                </a:ext>
              </a:extLst>
            </p:cNvPr>
            <p:cNvGrpSpPr/>
            <p:nvPr/>
          </p:nvGrpSpPr>
          <p:grpSpPr>
            <a:xfrm>
              <a:off x="1960039" y="400287"/>
              <a:ext cx="769257" cy="769257"/>
              <a:chOff x="1742328" y="400287"/>
              <a:chExt cx="769257" cy="769257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51DEC668-9297-4985-A6BF-197FECEBF3C6}"/>
                  </a:ext>
                </a:extLst>
              </p:cNvPr>
              <p:cNvSpPr/>
              <p:nvPr/>
            </p:nvSpPr>
            <p:spPr>
              <a:xfrm>
                <a:off x="1742328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F5C0250C-3CCE-488C-BD5C-FDA5D1A1752B}"/>
                  </a:ext>
                </a:extLst>
              </p:cNvPr>
              <p:cNvSpPr/>
              <p:nvPr/>
            </p:nvSpPr>
            <p:spPr>
              <a:xfrm>
                <a:off x="1917637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0F49D805-EEEF-45D7-881F-1F35C6F0648C}"/>
                </a:ext>
              </a:extLst>
            </p:cNvPr>
            <p:cNvCxnSpPr>
              <a:cxnSpLocks/>
              <a:stCxn id="122" idx="4"/>
              <a:endCxn id="89" idx="5"/>
            </p:cNvCxnSpPr>
            <p:nvPr/>
          </p:nvCxnSpPr>
          <p:spPr>
            <a:xfrm flipH="1">
              <a:off x="2336266" y="1169544"/>
              <a:ext cx="8402" cy="2651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6712A9EB-A35D-4917-B9BB-28D31DD9EC3C}"/>
                </a:ext>
              </a:extLst>
            </p:cNvPr>
            <p:cNvSpPr/>
            <p:nvPr/>
          </p:nvSpPr>
          <p:spPr>
            <a:xfrm>
              <a:off x="2335118" y="381398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F4FED9B-A424-4740-B41E-42654E422037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169B1D8A-35AC-449E-B441-905AA6DD3D45}"/>
                </a:ext>
              </a:extLst>
            </p:cNvPr>
            <p:cNvSpPr/>
            <p:nvPr/>
          </p:nvSpPr>
          <p:spPr>
            <a:xfrm>
              <a:off x="2316079" y="377284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xmlns="" id="{DD9E69FE-FDF4-47C8-A7F5-A772FFF4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219" y="5201766"/>
              <a:ext cx="802298" cy="802298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56DE0E5F-8CEA-44E0-9A46-595CA57D3C27}"/>
                </a:ext>
              </a:extLst>
            </p:cNvPr>
            <p:cNvSpPr txBox="1"/>
            <p:nvPr/>
          </p:nvSpPr>
          <p:spPr>
            <a:xfrm>
              <a:off x="2218805" y="428318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9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17057" y="3579903"/>
            <a:ext cx="2799755" cy="795023"/>
            <a:chOff x="4797064" y="3579903"/>
            <a:chExt cx="2799755" cy="79502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064" y="3579903"/>
              <a:ext cx="574920" cy="7950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03746" y="3661856"/>
              <a:ext cx="2193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400652" y="202319"/>
            <a:ext cx="505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</a:rPr>
              <a:t>مِنْ أَيْنَ تَأْتِي الْبُذُورُ؟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574973" y="1213097"/>
            <a:ext cx="517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اَلزَّهْرَةُ </a:t>
            </a:r>
            <a:r>
              <a:rPr lang="ar-SY" sz="2400" b="1" dirty="0">
                <a:solidFill>
                  <a:schemeClr val="bg1"/>
                </a:solidFill>
              </a:rPr>
              <a:t>هِيَ الَّتِي تُكَوِّنُ الْبُذُورَ وَالثِّمارَ فِي النَّباتِ.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DFAA463-5147-4A20-964F-BE988151A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092" y="3532460"/>
            <a:ext cx="2404286" cy="2680188"/>
          </a:xfrm>
          <a:prstGeom prst="rect">
            <a:avLst/>
          </a:prstGeom>
        </p:spPr>
      </p:pic>
      <p:pic>
        <p:nvPicPr>
          <p:cNvPr id="36" name="Picture 10" descr="http://cdn7.fotosearch.com/bthumb/UNX/UNX010/u115053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7" y="3013519"/>
            <a:ext cx="796492" cy="6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xmlns="" id="{F853695C-73FE-4F71-897B-60739860B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17" b="99614" l="8375" r="99750">
                        <a14:foregroundMark x1="16125" y1="25869" x2="46500" y2="42085"/>
                        <a14:foregroundMark x1="30750" y1="23423" x2="48500" y2="9138"/>
                        <a14:foregroundMark x1="48500" y1="9138" x2="59000" y2="8623"/>
                        <a14:foregroundMark x1="59000" y1="8623" x2="69500" y2="10940"/>
                        <a14:foregroundMark x1="69500" y1="10940" x2="76000" y2="17246"/>
                        <a14:foregroundMark x1="78625" y1="17632" x2="87625" y2="37323"/>
                        <a14:foregroundMark x1="87625" y1="37323" x2="89250" y2="83140"/>
                        <a14:foregroundMark x1="89250" y1="83140" x2="86000" y2="99614"/>
                        <a14:foregroundMark x1="94750" y1="52767" x2="99750" y2="52381"/>
                        <a14:foregroundMark x1="91750" y1="29987" x2="95500" y2="20592"/>
                        <a14:foregroundMark x1="95500" y1="20592" x2="97750" y2="2445"/>
                        <a14:foregroundMark x1="8375" y1="59974" x2="10750" y2="65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41883" y="4075962"/>
            <a:ext cx="2208628" cy="2145130"/>
          </a:xfrm>
          <a:prstGeom prst="rect">
            <a:avLst/>
          </a:prstGeom>
        </p:spPr>
      </p:pic>
      <p:pic>
        <p:nvPicPr>
          <p:cNvPr id="53" name="Picture 71" descr="38_02aAngioReproduction-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6" y="2084022"/>
            <a:ext cx="1376192" cy="1317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17057" y="3568897"/>
            <a:ext cx="2636311" cy="795023"/>
            <a:chOff x="4797064" y="3568897"/>
            <a:chExt cx="2636311" cy="79502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064" y="3568897"/>
              <a:ext cx="574920" cy="7950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240302" y="3635669"/>
              <a:ext cx="2193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360886" y="976834"/>
            <a:ext cx="50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 ما هي البذرة ؟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787572" y="1839408"/>
            <a:ext cx="578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الَبْذَرْةَ </a:t>
            </a:r>
            <a:r>
              <a:rPr lang="ar-SY" sz="2400" b="1" dirty="0">
                <a:solidFill>
                  <a:schemeClr val="bg1"/>
                </a:solidFill>
              </a:rPr>
              <a:t>هِيَ جُزْءُ النَّباتِ الَّذِي يَنْمُو وَيَصِيرُ نَباتَا جَديدًا.</a:t>
            </a:r>
          </a:p>
        </p:txBody>
      </p:sp>
      <p:pic>
        <p:nvPicPr>
          <p:cNvPr id="40" name="Picture 33">
            <a:extLst>
              <a:ext uri="{FF2B5EF4-FFF2-40B4-BE49-F238E27FC236}">
                <a16:creationId xmlns:a16="http://schemas.microsoft.com/office/drawing/2014/main" xmlns="" id="{8886DCA8-E0EA-4D3E-8B71-1068BA1B3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52" t="74488" r="24781" b="6718"/>
          <a:stretch/>
        </p:blipFill>
        <p:spPr>
          <a:xfrm>
            <a:off x="6140339" y="3615065"/>
            <a:ext cx="2749705" cy="2069958"/>
          </a:xfrm>
          <a:prstGeom prst="rect">
            <a:avLst/>
          </a:prstGeom>
        </p:spPr>
      </p:pic>
      <p:pic>
        <p:nvPicPr>
          <p:cNvPr id="41" name="Picture 55">
            <a:extLst>
              <a:ext uri="{FF2B5EF4-FFF2-40B4-BE49-F238E27FC236}">
                <a16:creationId xmlns:a16="http://schemas.microsoft.com/office/drawing/2014/main" xmlns="" id="{16917799-9A16-4930-AFE2-104897D0D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13" r="27642" b="77595"/>
          <a:stretch/>
        </p:blipFill>
        <p:spPr>
          <a:xfrm>
            <a:off x="9004636" y="3025875"/>
            <a:ext cx="1724922" cy="1881068"/>
          </a:xfrm>
          <a:prstGeom prst="rect">
            <a:avLst/>
          </a:prstGeom>
        </p:spPr>
      </p:pic>
      <p:pic>
        <p:nvPicPr>
          <p:cNvPr id="42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58" t="48148" r="24499" b="27563"/>
          <a:stretch/>
        </p:blipFill>
        <p:spPr>
          <a:xfrm>
            <a:off x="3761442" y="3122781"/>
            <a:ext cx="1872800" cy="18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1C1E292B-8CAC-49BB-9651-B3508C5D0E3E}"/>
              </a:ext>
            </a:extLst>
          </p:cNvPr>
          <p:cNvSpPr/>
          <p:nvPr/>
        </p:nvSpPr>
        <p:spPr>
          <a:xfrm>
            <a:off x="-190997" y="4065360"/>
            <a:ext cx="12221872" cy="2837854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tep 1 Seed">
            <a:extLst>
              <a:ext uri="{FF2B5EF4-FFF2-40B4-BE49-F238E27FC236}">
                <a16:creationId xmlns:a16="http://schemas.microsoft.com/office/drawing/2014/main" xmlns="" id="{2522834A-52AC-44F3-BFF5-1012920DE183}"/>
              </a:ext>
            </a:extLst>
          </p:cNvPr>
          <p:cNvGrpSpPr/>
          <p:nvPr/>
        </p:nvGrpSpPr>
        <p:grpSpPr>
          <a:xfrm>
            <a:off x="898158" y="1422646"/>
            <a:ext cx="2855156" cy="4511647"/>
            <a:chOff x="1801336" y="1337525"/>
            <a:chExt cx="2855156" cy="451164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187DCDA3-23B3-4AE9-AE12-A6305727FFAE}"/>
                </a:ext>
              </a:extLst>
            </p:cNvPr>
            <p:cNvGrpSpPr/>
            <p:nvPr/>
          </p:nvGrpSpPr>
          <p:grpSpPr>
            <a:xfrm>
              <a:off x="1801336" y="4581996"/>
              <a:ext cx="922549" cy="1267176"/>
              <a:chOff x="964867" y="4644342"/>
              <a:chExt cx="922549" cy="1267176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3E1EC87C-1C49-406D-AA1F-93A5FE9F2EAE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FD523260-0260-492C-89AC-5FD623FB9E41}"/>
                  </a:ext>
                </a:extLst>
              </p:cNvPr>
              <p:cNvSpPr/>
              <p:nvPr/>
            </p:nvSpPr>
            <p:spPr>
              <a:xfrm>
                <a:off x="964867" y="4644342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AFB0653C-1742-4748-9BDB-4D0CB7ACD059}"/>
                </a:ext>
              </a:extLst>
            </p:cNvPr>
            <p:cNvSpPr/>
            <p:nvPr/>
          </p:nvSpPr>
          <p:spPr>
            <a:xfrm>
              <a:off x="3014256" y="1337525"/>
              <a:ext cx="1642236" cy="1252353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1CC4B525-3287-4B50-B4A1-D4D4B3C016D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843A5024-1E61-4B90-BBD5-EE13B3A431EB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tep 2 Seed">
            <a:extLst>
              <a:ext uri="{FF2B5EF4-FFF2-40B4-BE49-F238E27FC236}">
                <a16:creationId xmlns:a16="http://schemas.microsoft.com/office/drawing/2014/main" xmlns="" id="{1EB038FE-2DA4-41CE-B600-612311023A7E}"/>
              </a:ext>
            </a:extLst>
          </p:cNvPr>
          <p:cNvGrpSpPr/>
          <p:nvPr/>
        </p:nvGrpSpPr>
        <p:grpSpPr>
          <a:xfrm>
            <a:off x="2852178" y="4849505"/>
            <a:ext cx="901136" cy="1352117"/>
            <a:chOff x="1869020" y="4831341"/>
            <a:chExt cx="901136" cy="135211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BAF8415F-61E0-40CB-8D3D-C898C763B06C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A32552AD-2142-4846-859A-4EB01C5F7580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BFCCDA2-52DA-4052-B285-B2FBE4F9AC77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DD206181-BADE-4A1B-AA0F-D4B580EBCA37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6CC99A4-C379-4B5A-9308-AD25EB132F8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810D7127-7DE9-4155-B5A3-6C113F43ADFE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tep 2 crack">
            <a:extLst>
              <a:ext uri="{FF2B5EF4-FFF2-40B4-BE49-F238E27FC236}">
                <a16:creationId xmlns:a16="http://schemas.microsoft.com/office/drawing/2014/main" xmlns="" id="{2465F518-E1E5-4247-B83E-AF5DE89FBD7F}"/>
              </a:ext>
            </a:extLst>
          </p:cNvPr>
          <p:cNvSpPr/>
          <p:nvPr/>
        </p:nvSpPr>
        <p:spPr>
          <a:xfrm>
            <a:off x="3365317" y="4975499"/>
            <a:ext cx="370180" cy="513352"/>
          </a:xfrm>
          <a:custGeom>
            <a:avLst/>
            <a:gdLst>
              <a:gd name="connsiteX0" fmla="*/ 295118 w 370180"/>
              <a:gd name="connsiteY0" fmla="*/ 511791 h 513352"/>
              <a:gd name="connsiteX1" fmla="*/ 295118 w 370180"/>
              <a:gd name="connsiteY1" fmla="*/ 395785 h 513352"/>
              <a:gd name="connsiteX2" fmla="*/ 301941 w 370180"/>
              <a:gd name="connsiteY2" fmla="*/ 385550 h 513352"/>
              <a:gd name="connsiteX3" fmla="*/ 319001 w 370180"/>
              <a:gd name="connsiteY3" fmla="*/ 365078 h 513352"/>
              <a:gd name="connsiteX4" fmla="*/ 315589 w 370180"/>
              <a:gd name="connsiteY4" fmla="*/ 337782 h 513352"/>
              <a:gd name="connsiteX5" fmla="*/ 312177 w 370180"/>
              <a:gd name="connsiteY5" fmla="*/ 327547 h 513352"/>
              <a:gd name="connsiteX6" fmla="*/ 308765 w 370180"/>
              <a:gd name="connsiteY6" fmla="*/ 313899 h 513352"/>
              <a:gd name="connsiteX7" fmla="*/ 301941 w 370180"/>
              <a:gd name="connsiteY7" fmla="*/ 293427 h 513352"/>
              <a:gd name="connsiteX8" fmla="*/ 298530 w 370180"/>
              <a:gd name="connsiteY8" fmla="*/ 204717 h 513352"/>
              <a:gd name="connsiteX9" fmla="*/ 295118 w 370180"/>
              <a:gd name="connsiteY9" fmla="*/ 150126 h 513352"/>
              <a:gd name="connsiteX10" fmla="*/ 291706 w 370180"/>
              <a:gd name="connsiteY10" fmla="*/ 136478 h 513352"/>
              <a:gd name="connsiteX11" fmla="*/ 284882 w 370180"/>
              <a:gd name="connsiteY11" fmla="*/ 126242 h 513352"/>
              <a:gd name="connsiteX12" fmla="*/ 260998 w 370180"/>
              <a:gd name="connsiteY12" fmla="*/ 119418 h 513352"/>
              <a:gd name="connsiteX13" fmla="*/ 250762 w 370180"/>
              <a:gd name="connsiteY13" fmla="*/ 109182 h 513352"/>
              <a:gd name="connsiteX14" fmla="*/ 247350 w 370180"/>
              <a:gd name="connsiteY14" fmla="*/ 98947 h 513352"/>
              <a:gd name="connsiteX15" fmla="*/ 226879 w 370180"/>
              <a:gd name="connsiteY15" fmla="*/ 88711 h 513352"/>
              <a:gd name="connsiteX16" fmla="*/ 223467 w 370180"/>
              <a:gd name="connsiteY16" fmla="*/ 78475 h 513352"/>
              <a:gd name="connsiteX17" fmla="*/ 213231 w 370180"/>
              <a:gd name="connsiteY17" fmla="*/ 68239 h 513352"/>
              <a:gd name="connsiteX18" fmla="*/ 192759 w 370180"/>
              <a:gd name="connsiteY18" fmla="*/ 54591 h 513352"/>
              <a:gd name="connsiteX19" fmla="*/ 168876 w 370180"/>
              <a:gd name="connsiteY19" fmla="*/ 47767 h 513352"/>
              <a:gd name="connsiteX20" fmla="*/ 141580 w 370180"/>
              <a:gd name="connsiteY20" fmla="*/ 44356 h 513352"/>
              <a:gd name="connsiteX21" fmla="*/ 121109 w 370180"/>
              <a:gd name="connsiteY21" fmla="*/ 34120 h 513352"/>
              <a:gd name="connsiteX22" fmla="*/ 100637 w 370180"/>
              <a:gd name="connsiteY22" fmla="*/ 27296 h 513352"/>
              <a:gd name="connsiteX23" fmla="*/ 90401 w 370180"/>
              <a:gd name="connsiteY23" fmla="*/ 20472 h 513352"/>
              <a:gd name="connsiteX24" fmla="*/ 69930 w 370180"/>
              <a:gd name="connsiteY24" fmla="*/ 13648 h 513352"/>
              <a:gd name="connsiteX25" fmla="*/ 1691 w 370180"/>
              <a:gd name="connsiteY25" fmla="*/ 17060 h 513352"/>
              <a:gd name="connsiteX26" fmla="*/ 25574 w 370180"/>
              <a:gd name="connsiteY26" fmla="*/ 10236 h 513352"/>
              <a:gd name="connsiteX27" fmla="*/ 46046 w 370180"/>
              <a:gd name="connsiteY27" fmla="*/ 3412 h 513352"/>
              <a:gd name="connsiteX28" fmla="*/ 56282 w 370180"/>
              <a:gd name="connsiteY28" fmla="*/ 0 h 513352"/>
              <a:gd name="connsiteX29" fmla="*/ 110873 w 370180"/>
              <a:gd name="connsiteY29" fmla="*/ 6824 h 513352"/>
              <a:gd name="connsiteX30" fmla="*/ 121109 w 370180"/>
              <a:gd name="connsiteY30" fmla="*/ 10236 h 513352"/>
              <a:gd name="connsiteX31" fmla="*/ 131344 w 370180"/>
              <a:gd name="connsiteY31" fmla="*/ 17060 h 513352"/>
              <a:gd name="connsiteX32" fmla="*/ 155228 w 370180"/>
              <a:gd name="connsiteY32" fmla="*/ 23884 h 513352"/>
              <a:gd name="connsiteX33" fmla="*/ 165464 w 370180"/>
              <a:gd name="connsiteY33" fmla="*/ 30708 h 513352"/>
              <a:gd name="connsiteX34" fmla="*/ 206407 w 370180"/>
              <a:gd name="connsiteY34" fmla="*/ 37532 h 513352"/>
              <a:gd name="connsiteX35" fmla="*/ 230291 w 370180"/>
              <a:gd name="connsiteY35" fmla="*/ 44356 h 513352"/>
              <a:gd name="connsiteX36" fmla="*/ 257586 w 370180"/>
              <a:gd name="connsiteY36" fmla="*/ 47767 h 513352"/>
              <a:gd name="connsiteX37" fmla="*/ 278058 w 370180"/>
              <a:gd name="connsiteY37" fmla="*/ 54591 h 513352"/>
              <a:gd name="connsiteX38" fmla="*/ 288294 w 370180"/>
              <a:gd name="connsiteY38" fmla="*/ 58003 h 513352"/>
              <a:gd name="connsiteX39" fmla="*/ 301941 w 370180"/>
              <a:gd name="connsiteY39" fmla="*/ 61415 h 513352"/>
              <a:gd name="connsiteX40" fmla="*/ 312177 w 370180"/>
              <a:gd name="connsiteY40" fmla="*/ 85299 h 513352"/>
              <a:gd name="connsiteX41" fmla="*/ 322413 w 370180"/>
              <a:gd name="connsiteY41" fmla="*/ 92123 h 513352"/>
              <a:gd name="connsiteX42" fmla="*/ 332649 w 370180"/>
              <a:gd name="connsiteY42" fmla="*/ 126242 h 513352"/>
              <a:gd name="connsiteX43" fmla="*/ 336061 w 370180"/>
              <a:gd name="connsiteY43" fmla="*/ 146714 h 513352"/>
              <a:gd name="connsiteX44" fmla="*/ 342885 w 370180"/>
              <a:gd name="connsiteY44" fmla="*/ 167185 h 513352"/>
              <a:gd name="connsiteX45" fmla="*/ 353121 w 370180"/>
              <a:gd name="connsiteY45" fmla="*/ 187657 h 513352"/>
              <a:gd name="connsiteX46" fmla="*/ 359944 w 370180"/>
              <a:gd name="connsiteY46" fmla="*/ 208129 h 513352"/>
              <a:gd name="connsiteX47" fmla="*/ 363356 w 370180"/>
              <a:gd name="connsiteY47" fmla="*/ 252484 h 513352"/>
              <a:gd name="connsiteX48" fmla="*/ 366768 w 370180"/>
              <a:gd name="connsiteY48" fmla="*/ 262720 h 513352"/>
              <a:gd name="connsiteX49" fmla="*/ 370180 w 370180"/>
              <a:gd name="connsiteY49" fmla="*/ 307075 h 513352"/>
              <a:gd name="connsiteX50" fmla="*/ 366768 w 370180"/>
              <a:gd name="connsiteY50" fmla="*/ 351430 h 513352"/>
              <a:gd name="connsiteX51" fmla="*/ 363356 w 370180"/>
              <a:gd name="connsiteY51" fmla="*/ 361666 h 513352"/>
              <a:gd name="connsiteX52" fmla="*/ 353121 w 370180"/>
              <a:gd name="connsiteY52" fmla="*/ 409433 h 513352"/>
              <a:gd name="connsiteX53" fmla="*/ 349709 w 370180"/>
              <a:gd name="connsiteY53" fmla="*/ 419669 h 513352"/>
              <a:gd name="connsiteX54" fmla="*/ 339473 w 370180"/>
              <a:gd name="connsiteY54" fmla="*/ 429905 h 513352"/>
              <a:gd name="connsiteX55" fmla="*/ 336061 w 370180"/>
              <a:gd name="connsiteY55" fmla="*/ 453788 h 513352"/>
              <a:gd name="connsiteX56" fmla="*/ 295118 w 370180"/>
              <a:gd name="connsiteY56" fmla="*/ 511791 h 5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0180" h="513352">
                <a:moveTo>
                  <a:pt x="295118" y="511791"/>
                </a:moveTo>
                <a:cubicBezTo>
                  <a:pt x="288294" y="502124"/>
                  <a:pt x="288276" y="455085"/>
                  <a:pt x="295118" y="395785"/>
                </a:cubicBezTo>
                <a:cubicBezTo>
                  <a:pt x="295588" y="391712"/>
                  <a:pt x="299316" y="388700"/>
                  <a:pt x="301941" y="385550"/>
                </a:cubicBezTo>
                <a:cubicBezTo>
                  <a:pt x="323835" y="359277"/>
                  <a:pt x="302058" y="390493"/>
                  <a:pt x="319001" y="365078"/>
                </a:cubicBezTo>
                <a:cubicBezTo>
                  <a:pt x="317864" y="355979"/>
                  <a:pt x="317229" y="346804"/>
                  <a:pt x="315589" y="337782"/>
                </a:cubicBezTo>
                <a:cubicBezTo>
                  <a:pt x="314946" y="334244"/>
                  <a:pt x="313165" y="331005"/>
                  <a:pt x="312177" y="327547"/>
                </a:cubicBezTo>
                <a:cubicBezTo>
                  <a:pt x="310889" y="323038"/>
                  <a:pt x="310112" y="318391"/>
                  <a:pt x="308765" y="313899"/>
                </a:cubicBezTo>
                <a:cubicBezTo>
                  <a:pt x="306698" y="307009"/>
                  <a:pt x="301941" y="293427"/>
                  <a:pt x="301941" y="293427"/>
                </a:cubicBezTo>
                <a:cubicBezTo>
                  <a:pt x="300804" y="263857"/>
                  <a:pt x="299937" y="234275"/>
                  <a:pt x="298530" y="204717"/>
                </a:cubicBezTo>
                <a:cubicBezTo>
                  <a:pt x="297663" y="186505"/>
                  <a:pt x="296932" y="168268"/>
                  <a:pt x="295118" y="150126"/>
                </a:cubicBezTo>
                <a:cubicBezTo>
                  <a:pt x="294651" y="145460"/>
                  <a:pt x="293553" y="140788"/>
                  <a:pt x="291706" y="136478"/>
                </a:cubicBezTo>
                <a:cubicBezTo>
                  <a:pt x="290091" y="132709"/>
                  <a:pt x="288084" y="128804"/>
                  <a:pt x="284882" y="126242"/>
                </a:cubicBezTo>
                <a:cubicBezTo>
                  <a:pt x="282657" y="124462"/>
                  <a:pt x="261890" y="119641"/>
                  <a:pt x="260998" y="119418"/>
                </a:cubicBezTo>
                <a:cubicBezTo>
                  <a:pt x="257586" y="116006"/>
                  <a:pt x="253439" y="113197"/>
                  <a:pt x="250762" y="109182"/>
                </a:cubicBezTo>
                <a:cubicBezTo>
                  <a:pt x="248767" y="106190"/>
                  <a:pt x="249597" y="101755"/>
                  <a:pt x="247350" y="98947"/>
                </a:cubicBezTo>
                <a:cubicBezTo>
                  <a:pt x="242539" y="92933"/>
                  <a:pt x="233623" y="90959"/>
                  <a:pt x="226879" y="88711"/>
                </a:cubicBezTo>
                <a:cubicBezTo>
                  <a:pt x="225742" y="85299"/>
                  <a:pt x="225462" y="81468"/>
                  <a:pt x="223467" y="78475"/>
                </a:cubicBezTo>
                <a:cubicBezTo>
                  <a:pt x="220790" y="74460"/>
                  <a:pt x="217040" y="71201"/>
                  <a:pt x="213231" y="68239"/>
                </a:cubicBezTo>
                <a:cubicBezTo>
                  <a:pt x="206757" y="63204"/>
                  <a:pt x="200539" y="57185"/>
                  <a:pt x="192759" y="54591"/>
                </a:cubicBezTo>
                <a:cubicBezTo>
                  <a:pt x="184646" y="51886"/>
                  <a:pt x="177445" y="49195"/>
                  <a:pt x="168876" y="47767"/>
                </a:cubicBezTo>
                <a:cubicBezTo>
                  <a:pt x="159831" y="46260"/>
                  <a:pt x="150679" y="45493"/>
                  <a:pt x="141580" y="44356"/>
                </a:cubicBezTo>
                <a:cubicBezTo>
                  <a:pt x="104248" y="31912"/>
                  <a:pt x="160794" y="51758"/>
                  <a:pt x="121109" y="34120"/>
                </a:cubicBezTo>
                <a:cubicBezTo>
                  <a:pt x="114536" y="31199"/>
                  <a:pt x="106622" y="31286"/>
                  <a:pt x="100637" y="27296"/>
                </a:cubicBezTo>
                <a:cubicBezTo>
                  <a:pt x="97225" y="25021"/>
                  <a:pt x="94148" y="22138"/>
                  <a:pt x="90401" y="20472"/>
                </a:cubicBezTo>
                <a:cubicBezTo>
                  <a:pt x="83828" y="17551"/>
                  <a:pt x="69930" y="13648"/>
                  <a:pt x="69930" y="13648"/>
                </a:cubicBezTo>
                <a:cubicBezTo>
                  <a:pt x="47184" y="14785"/>
                  <a:pt x="24399" y="18807"/>
                  <a:pt x="1691" y="17060"/>
                </a:cubicBezTo>
                <a:cubicBezTo>
                  <a:pt x="-6564" y="16425"/>
                  <a:pt x="17661" y="12671"/>
                  <a:pt x="25574" y="10236"/>
                </a:cubicBezTo>
                <a:cubicBezTo>
                  <a:pt x="32449" y="8121"/>
                  <a:pt x="39222" y="5687"/>
                  <a:pt x="46046" y="3412"/>
                </a:cubicBezTo>
                <a:lnTo>
                  <a:pt x="56282" y="0"/>
                </a:lnTo>
                <a:cubicBezTo>
                  <a:pt x="73444" y="1716"/>
                  <a:pt x="93557" y="2976"/>
                  <a:pt x="110873" y="6824"/>
                </a:cubicBezTo>
                <a:cubicBezTo>
                  <a:pt x="114384" y="7604"/>
                  <a:pt x="117697" y="9099"/>
                  <a:pt x="121109" y="10236"/>
                </a:cubicBezTo>
                <a:cubicBezTo>
                  <a:pt x="124521" y="12511"/>
                  <a:pt x="127575" y="15445"/>
                  <a:pt x="131344" y="17060"/>
                </a:cubicBezTo>
                <a:cubicBezTo>
                  <a:pt x="146653" y="23621"/>
                  <a:pt x="141946" y="17243"/>
                  <a:pt x="155228" y="23884"/>
                </a:cubicBezTo>
                <a:cubicBezTo>
                  <a:pt x="158896" y="25718"/>
                  <a:pt x="161796" y="28874"/>
                  <a:pt x="165464" y="30708"/>
                </a:cubicBezTo>
                <a:cubicBezTo>
                  <a:pt x="176896" y="36424"/>
                  <a:pt x="196677" y="36451"/>
                  <a:pt x="206407" y="37532"/>
                </a:cubicBezTo>
                <a:cubicBezTo>
                  <a:pt x="214519" y="40236"/>
                  <a:pt x="221723" y="42928"/>
                  <a:pt x="230291" y="44356"/>
                </a:cubicBezTo>
                <a:cubicBezTo>
                  <a:pt x="239335" y="45863"/>
                  <a:pt x="248488" y="46630"/>
                  <a:pt x="257586" y="47767"/>
                </a:cubicBezTo>
                <a:lnTo>
                  <a:pt x="278058" y="54591"/>
                </a:lnTo>
                <a:cubicBezTo>
                  <a:pt x="281470" y="55728"/>
                  <a:pt x="284805" y="57131"/>
                  <a:pt x="288294" y="58003"/>
                </a:cubicBezTo>
                <a:lnTo>
                  <a:pt x="301941" y="61415"/>
                </a:lnTo>
                <a:cubicBezTo>
                  <a:pt x="304311" y="68526"/>
                  <a:pt x="307492" y="79677"/>
                  <a:pt x="312177" y="85299"/>
                </a:cubicBezTo>
                <a:cubicBezTo>
                  <a:pt x="314802" y="88449"/>
                  <a:pt x="319001" y="89848"/>
                  <a:pt x="322413" y="92123"/>
                </a:cubicBezTo>
                <a:cubicBezTo>
                  <a:pt x="326766" y="105180"/>
                  <a:pt x="330071" y="113350"/>
                  <a:pt x="332649" y="126242"/>
                </a:cubicBezTo>
                <a:cubicBezTo>
                  <a:pt x="334006" y="133026"/>
                  <a:pt x="334383" y="140002"/>
                  <a:pt x="336061" y="146714"/>
                </a:cubicBezTo>
                <a:cubicBezTo>
                  <a:pt x="337806" y="153692"/>
                  <a:pt x="340610" y="160361"/>
                  <a:pt x="342885" y="167185"/>
                </a:cubicBezTo>
                <a:cubicBezTo>
                  <a:pt x="355334" y="204529"/>
                  <a:pt x="335477" y="147956"/>
                  <a:pt x="353121" y="187657"/>
                </a:cubicBezTo>
                <a:cubicBezTo>
                  <a:pt x="356042" y="194230"/>
                  <a:pt x="359944" y="208129"/>
                  <a:pt x="359944" y="208129"/>
                </a:cubicBezTo>
                <a:cubicBezTo>
                  <a:pt x="361081" y="222914"/>
                  <a:pt x="361517" y="237770"/>
                  <a:pt x="363356" y="252484"/>
                </a:cubicBezTo>
                <a:cubicBezTo>
                  <a:pt x="363802" y="256053"/>
                  <a:pt x="366322" y="259151"/>
                  <a:pt x="366768" y="262720"/>
                </a:cubicBezTo>
                <a:cubicBezTo>
                  <a:pt x="368607" y="277434"/>
                  <a:pt x="369043" y="292290"/>
                  <a:pt x="370180" y="307075"/>
                </a:cubicBezTo>
                <a:cubicBezTo>
                  <a:pt x="369043" y="321860"/>
                  <a:pt x="368607" y="336716"/>
                  <a:pt x="366768" y="351430"/>
                </a:cubicBezTo>
                <a:cubicBezTo>
                  <a:pt x="366322" y="354999"/>
                  <a:pt x="364165" y="358162"/>
                  <a:pt x="363356" y="361666"/>
                </a:cubicBezTo>
                <a:cubicBezTo>
                  <a:pt x="358654" y="382045"/>
                  <a:pt x="358117" y="391948"/>
                  <a:pt x="353121" y="409433"/>
                </a:cubicBezTo>
                <a:cubicBezTo>
                  <a:pt x="352133" y="412891"/>
                  <a:pt x="351704" y="416676"/>
                  <a:pt x="349709" y="419669"/>
                </a:cubicBezTo>
                <a:cubicBezTo>
                  <a:pt x="347032" y="423684"/>
                  <a:pt x="342885" y="426493"/>
                  <a:pt x="339473" y="429905"/>
                </a:cubicBezTo>
                <a:cubicBezTo>
                  <a:pt x="338336" y="437866"/>
                  <a:pt x="337124" y="445817"/>
                  <a:pt x="336061" y="453788"/>
                </a:cubicBezTo>
                <a:cubicBezTo>
                  <a:pt x="331995" y="484285"/>
                  <a:pt x="301942" y="521458"/>
                  <a:pt x="295118" y="511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" dist="12700">
              <a:schemeClr val="tx1">
                <a:lumMod val="65000"/>
                <a:lumOff val="35000"/>
                <a:alpha val="7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Step 2 radicle">
            <a:extLst>
              <a:ext uri="{FF2B5EF4-FFF2-40B4-BE49-F238E27FC236}">
                <a16:creationId xmlns:a16="http://schemas.microsoft.com/office/drawing/2014/main" xmlns="" id="{298A0BDD-1684-45FF-8DD3-83DB60C65BD1}"/>
              </a:ext>
            </a:extLst>
          </p:cNvPr>
          <p:cNvSpPr/>
          <p:nvPr/>
        </p:nvSpPr>
        <p:spPr>
          <a:xfrm>
            <a:off x="3657686" y="5333365"/>
            <a:ext cx="337901" cy="473915"/>
          </a:xfrm>
          <a:custGeom>
            <a:avLst/>
            <a:gdLst>
              <a:gd name="connsiteX0" fmla="*/ 54624 w 337279"/>
              <a:gd name="connsiteY0" fmla="*/ 156470 h 473915"/>
              <a:gd name="connsiteX1" fmla="*/ 163806 w 337279"/>
              <a:gd name="connsiteY1" fmla="*/ 142822 h 473915"/>
              <a:gd name="connsiteX2" fmla="*/ 214985 w 337279"/>
              <a:gd name="connsiteY2" fmla="*/ 207649 h 473915"/>
              <a:gd name="connsiteX3" fmla="*/ 334403 w 337279"/>
              <a:gd name="connsiteY3" fmla="*/ 473780 h 473915"/>
              <a:gd name="connsiteX4" fmla="*/ 296872 w 337279"/>
              <a:gd name="connsiteY4" fmla="*/ 241768 h 473915"/>
              <a:gd name="connsiteX5" fmla="*/ 259340 w 337279"/>
              <a:gd name="connsiteY5" fmla="*/ 98467 h 473915"/>
              <a:gd name="connsiteX6" fmla="*/ 187689 w 337279"/>
              <a:gd name="connsiteY6" fmla="*/ 47287 h 473915"/>
              <a:gd name="connsiteX7" fmla="*/ 122863 w 337279"/>
              <a:gd name="connsiteY7" fmla="*/ 47287 h 473915"/>
              <a:gd name="connsiteX8" fmla="*/ 75095 w 337279"/>
              <a:gd name="connsiteY8" fmla="*/ 9756 h 473915"/>
              <a:gd name="connsiteX9" fmla="*/ 47800 w 337279"/>
              <a:gd name="connsiteY9" fmla="*/ 2932 h 473915"/>
              <a:gd name="connsiteX10" fmla="*/ 33 w 337279"/>
              <a:gd name="connsiteY10" fmla="*/ 50699 h 473915"/>
              <a:gd name="connsiteX11" fmla="*/ 54624 w 337279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01" h="473915">
                <a:moveTo>
                  <a:pt x="55246" y="156470"/>
                </a:moveTo>
                <a:cubicBezTo>
                  <a:pt x="116660" y="165000"/>
                  <a:pt x="137701" y="134292"/>
                  <a:pt x="164428" y="142822"/>
                </a:cubicBezTo>
                <a:cubicBezTo>
                  <a:pt x="191155" y="151352"/>
                  <a:pt x="187174" y="152489"/>
                  <a:pt x="215607" y="207649"/>
                </a:cubicBezTo>
                <a:cubicBezTo>
                  <a:pt x="244040" y="262809"/>
                  <a:pt x="321377" y="468093"/>
                  <a:pt x="335025" y="473780"/>
                </a:cubicBezTo>
                <a:cubicBezTo>
                  <a:pt x="348673" y="479467"/>
                  <a:pt x="310004" y="304320"/>
                  <a:pt x="297494" y="241768"/>
                </a:cubicBezTo>
                <a:cubicBezTo>
                  <a:pt x="284984" y="179216"/>
                  <a:pt x="278159" y="130881"/>
                  <a:pt x="259962" y="98467"/>
                </a:cubicBezTo>
                <a:cubicBezTo>
                  <a:pt x="241765" y="66053"/>
                  <a:pt x="211057" y="55817"/>
                  <a:pt x="188311" y="47287"/>
                </a:cubicBezTo>
                <a:cubicBezTo>
                  <a:pt x="165565" y="38757"/>
                  <a:pt x="142251" y="53542"/>
                  <a:pt x="123485" y="47287"/>
                </a:cubicBezTo>
                <a:cubicBezTo>
                  <a:pt x="104719" y="41032"/>
                  <a:pt x="88227" y="17148"/>
                  <a:pt x="75717" y="9756"/>
                </a:cubicBezTo>
                <a:cubicBezTo>
                  <a:pt x="63207" y="2364"/>
                  <a:pt x="60932" y="-3892"/>
                  <a:pt x="48422" y="2932"/>
                </a:cubicBezTo>
                <a:cubicBezTo>
                  <a:pt x="35912" y="9756"/>
                  <a:pt x="1792" y="26247"/>
                  <a:pt x="655" y="50699"/>
                </a:cubicBezTo>
                <a:cubicBezTo>
                  <a:pt x="-482" y="75151"/>
                  <a:pt x="-6168" y="147940"/>
                  <a:pt x="55246" y="156470"/>
                </a:cubicBezTo>
                <a:close/>
              </a:path>
            </a:pathLst>
          </a:custGeom>
          <a:gradFill flip="none" rotWithShape="1">
            <a:gsLst>
              <a:gs pos="64000">
                <a:srgbClr val="FBFAF9"/>
              </a:gs>
              <a:gs pos="39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tep 3 Seed">
            <a:extLst>
              <a:ext uri="{FF2B5EF4-FFF2-40B4-BE49-F238E27FC236}">
                <a16:creationId xmlns:a16="http://schemas.microsoft.com/office/drawing/2014/main" xmlns="" id="{FF6C5499-3726-4230-9A90-56A702163A5C}"/>
              </a:ext>
            </a:extLst>
          </p:cNvPr>
          <p:cNvGrpSpPr/>
          <p:nvPr/>
        </p:nvGrpSpPr>
        <p:grpSpPr>
          <a:xfrm>
            <a:off x="4697062" y="4383402"/>
            <a:ext cx="901136" cy="1354643"/>
            <a:chOff x="4697062" y="4383402"/>
            <a:chExt cx="901136" cy="135464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3FEBC533-754F-49CB-80D9-538D56B15822}"/>
                </a:ext>
              </a:extLst>
            </p:cNvPr>
            <p:cNvGrpSpPr/>
            <p:nvPr/>
          </p:nvGrpSpPr>
          <p:grpSpPr>
            <a:xfrm>
              <a:off x="4697062" y="4383402"/>
              <a:ext cx="901136" cy="1352117"/>
              <a:chOff x="1869020" y="4831341"/>
              <a:chExt cx="901136" cy="1352117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A585B30D-C57C-445A-9E16-CAC83D2DEB88}"/>
                  </a:ext>
                </a:extLst>
              </p:cNvPr>
              <p:cNvGrpSpPr/>
              <p:nvPr/>
            </p:nvGrpSpPr>
            <p:grpSpPr>
              <a:xfrm>
                <a:off x="1946321" y="4916282"/>
                <a:ext cx="823835" cy="1267176"/>
                <a:chOff x="1109852" y="4978628"/>
                <a:chExt cx="823835" cy="1267176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xmlns="" id="{22718708-DAB9-4DC4-BE14-74F93CE2D7B6}"/>
                    </a:ext>
                  </a:extLst>
                </p:cNvPr>
                <p:cNvSpPr/>
                <p:nvPr/>
              </p:nvSpPr>
              <p:spPr>
                <a:xfrm>
                  <a:off x="1788702" y="5517572"/>
                  <a:ext cx="98714" cy="348095"/>
                </a:xfrm>
                <a:prstGeom prst="ellipse">
                  <a:avLst/>
                </a:prstGeom>
                <a:solidFill>
                  <a:srgbClr val="431E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0A43E7AE-D9ED-481B-9D42-BDEB0B428802}"/>
                    </a:ext>
                  </a:extLst>
                </p:cNvPr>
                <p:cNvSpPr/>
                <p:nvPr/>
              </p:nvSpPr>
              <p:spPr>
                <a:xfrm>
                  <a:off x="1109852" y="4978628"/>
                  <a:ext cx="823835" cy="1267176"/>
                </a:xfrm>
                <a:custGeom>
                  <a:avLst/>
                  <a:gdLst>
                    <a:gd name="connsiteX0" fmla="*/ 753341 w 815687"/>
                    <a:gd name="connsiteY0" fmla="*/ 524741 h 1252104"/>
                    <a:gd name="connsiteX1" fmla="*/ 805296 w 815687"/>
                    <a:gd name="connsiteY1" fmla="*/ 420832 h 1252104"/>
                    <a:gd name="connsiteX2" fmla="*/ 815687 w 815687"/>
                    <a:gd name="connsiteY2" fmla="*/ 223404 h 1252104"/>
                    <a:gd name="connsiteX3" fmla="*/ 680605 w 815687"/>
                    <a:gd name="connsiteY3" fmla="*/ 31173 h 1252104"/>
                    <a:gd name="connsiteX4" fmla="*/ 400050 w 815687"/>
                    <a:gd name="connsiteY4" fmla="*/ 0 h 1252104"/>
                    <a:gd name="connsiteX5" fmla="*/ 98714 w 815687"/>
                    <a:gd name="connsiteY5" fmla="*/ 223404 h 1252104"/>
                    <a:gd name="connsiteX6" fmla="*/ 0 w 815687"/>
                    <a:gd name="connsiteY6" fmla="*/ 555913 h 1252104"/>
                    <a:gd name="connsiteX7" fmla="*/ 46759 w 815687"/>
                    <a:gd name="connsiteY7" fmla="*/ 904009 h 1252104"/>
                    <a:gd name="connsiteX8" fmla="*/ 213014 w 815687"/>
                    <a:gd name="connsiteY8" fmla="*/ 1174173 h 1252104"/>
                    <a:gd name="connsiteX9" fmla="*/ 400050 w 815687"/>
                    <a:gd name="connsiteY9" fmla="*/ 1252104 h 1252104"/>
                    <a:gd name="connsiteX10" fmla="*/ 602673 w 815687"/>
                    <a:gd name="connsiteY10" fmla="*/ 1210541 h 1252104"/>
                    <a:gd name="connsiteX11" fmla="*/ 758537 w 815687"/>
                    <a:gd name="connsiteY11" fmla="*/ 1054677 h 1252104"/>
                    <a:gd name="connsiteX12" fmla="*/ 779318 w 815687"/>
                    <a:gd name="connsiteY12" fmla="*/ 961159 h 1252104"/>
                    <a:gd name="connsiteX13" fmla="*/ 758537 w 815687"/>
                    <a:gd name="connsiteY13" fmla="*/ 878032 h 1252104"/>
                    <a:gd name="connsiteX14" fmla="*/ 716973 w 815687"/>
                    <a:gd name="connsiteY14" fmla="*/ 789709 h 1252104"/>
                    <a:gd name="connsiteX15" fmla="*/ 711778 w 815687"/>
                    <a:gd name="connsiteY15" fmla="*/ 670213 h 1252104"/>
                    <a:gd name="connsiteX16" fmla="*/ 716973 w 815687"/>
                    <a:gd name="connsiteY16" fmla="*/ 587086 h 1252104"/>
                    <a:gd name="connsiteX17" fmla="*/ 753341 w 815687"/>
                    <a:gd name="connsiteY17" fmla="*/ 524741 h 1252104"/>
                    <a:gd name="connsiteX0" fmla="*/ 753341 w 815687"/>
                    <a:gd name="connsiteY0" fmla="*/ 539209 h 1266572"/>
                    <a:gd name="connsiteX1" fmla="*/ 805296 w 815687"/>
                    <a:gd name="connsiteY1" fmla="*/ 435300 h 1266572"/>
                    <a:gd name="connsiteX2" fmla="*/ 815687 w 815687"/>
                    <a:gd name="connsiteY2" fmla="*/ 237872 h 1266572"/>
                    <a:gd name="connsiteX3" fmla="*/ 680605 w 815687"/>
                    <a:gd name="connsiteY3" fmla="*/ 45641 h 1266572"/>
                    <a:gd name="connsiteX4" fmla="*/ 400050 w 815687"/>
                    <a:gd name="connsiteY4" fmla="*/ 14468 h 1266572"/>
                    <a:gd name="connsiteX5" fmla="*/ 98714 w 815687"/>
                    <a:gd name="connsiteY5" fmla="*/ 237872 h 1266572"/>
                    <a:gd name="connsiteX6" fmla="*/ 0 w 815687"/>
                    <a:gd name="connsiteY6" fmla="*/ 570381 h 1266572"/>
                    <a:gd name="connsiteX7" fmla="*/ 46759 w 815687"/>
                    <a:gd name="connsiteY7" fmla="*/ 918477 h 1266572"/>
                    <a:gd name="connsiteX8" fmla="*/ 213014 w 815687"/>
                    <a:gd name="connsiteY8" fmla="*/ 1188641 h 1266572"/>
                    <a:gd name="connsiteX9" fmla="*/ 400050 w 815687"/>
                    <a:gd name="connsiteY9" fmla="*/ 1266572 h 1266572"/>
                    <a:gd name="connsiteX10" fmla="*/ 602673 w 815687"/>
                    <a:gd name="connsiteY10" fmla="*/ 1225009 h 1266572"/>
                    <a:gd name="connsiteX11" fmla="*/ 758537 w 815687"/>
                    <a:gd name="connsiteY11" fmla="*/ 1069145 h 1266572"/>
                    <a:gd name="connsiteX12" fmla="*/ 779318 w 815687"/>
                    <a:gd name="connsiteY12" fmla="*/ 975627 h 1266572"/>
                    <a:gd name="connsiteX13" fmla="*/ 758537 w 815687"/>
                    <a:gd name="connsiteY13" fmla="*/ 892500 h 1266572"/>
                    <a:gd name="connsiteX14" fmla="*/ 716973 w 815687"/>
                    <a:gd name="connsiteY14" fmla="*/ 804177 h 1266572"/>
                    <a:gd name="connsiteX15" fmla="*/ 711778 w 815687"/>
                    <a:gd name="connsiteY15" fmla="*/ 684681 h 1266572"/>
                    <a:gd name="connsiteX16" fmla="*/ 716973 w 815687"/>
                    <a:gd name="connsiteY16" fmla="*/ 601554 h 1266572"/>
                    <a:gd name="connsiteX17" fmla="*/ 753341 w 815687"/>
                    <a:gd name="connsiteY17" fmla="*/ 539209 h 1266572"/>
                    <a:gd name="connsiteX0" fmla="*/ 764910 w 827256"/>
                    <a:gd name="connsiteY0" fmla="*/ 539209 h 1266572"/>
                    <a:gd name="connsiteX1" fmla="*/ 816865 w 827256"/>
                    <a:gd name="connsiteY1" fmla="*/ 435300 h 1266572"/>
                    <a:gd name="connsiteX2" fmla="*/ 827256 w 827256"/>
                    <a:gd name="connsiteY2" fmla="*/ 237872 h 1266572"/>
                    <a:gd name="connsiteX3" fmla="*/ 692174 w 827256"/>
                    <a:gd name="connsiteY3" fmla="*/ 45641 h 1266572"/>
                    <a:gd name="connsiteX4" fmla="*/ 411619 w 827256"/>
                    <a:gd name="connsiteY4" fmla="*/ 14468 h 1266572"/>
                    <a:gd name="connsiteX5" fmla="*/ 110283 w 827256"/>
                    <a:gd name="connsiteY5" fmla="*/ 237872 h 1266572"/>
                    <a:gd name="connsiteX6" fmla="*/ 11569 w 827256"/>
                    <a:gd name="connsiteY6" fmla="*/ 570381 h 1266572"/>
                    <a:gd name="connsiteX7" fmla="*/ 58328 w 827256"/>
                    <a:gd name="connsiteY7" fmla="*/ 918477 h 1266572"/>
                    <a:gd name="connsiteX8" fmla="*/ 224583 w 827256"/>
                    <a:gd name="connsiteY8" fmla="*/ 1188641 h 1266572"/>
                    <a:gd name="connsiteX9" fmla="*/ 411619 w 827256"/>
                    <a:gd name="connsiteY9" fmla="*/ 1266572 h 1266572"/>
                    <a:gd name="connsiteX10" fmla="*/ 614242 w 827256"/>
                    <a:gd name="connsiteY10" fmla="*/ 1225009 h 1266572"/>
                    <a:gd name="connsiteX11" fmla="*/ 770106 w 827256"/>
                    <a:gd name="connsiteY11" fmla="*/ 1069145 h 1266572"/>
                    <a:gd name="connsiteX12" fmla="*/ 790887 w 827256"/>
                    <a:gd name="connsiteY12" fmla="*/ 975627 h 1266572"/>
                    <a:gd name="connsiteX13" fmla="*/ 770106 w 827256"/>
                    <a:gd name="connsiteY13" fmla="*/ 892500 h 1266572"/>
                    <a:gd name="connsiteX14" fmla="*/ 728542 w 827256"/>
                    <a:gd name="connsiteY14" fmla="*/ 804177 h 1266572"/>
                    <a:gd name="connsiteX15" fmla="*/ 723347 w 827256"/>
                    <a:gd name="connsiteY15" fmla="*/ 684681 h 1266572"/>
                    <a:gd name="connsiteX16" fmla="*/ 728542 w 827256"/>
                    <a:gd name="connsiteY16" fmla="*/ 601554 h 1266572"/>
                    <a:gd name="connsiteX17" fmla="*/ 764910 w 827256"/>
                    <a:gd name="connsiteY17" fmla="*/ 539209 h 1266572"/>
                    <a:gd name="connsiteX0" fmla="*/ 753467 w 815813"/>
                    <a:gd name="connsiteY0" fmla="*/ 539209 h 1266572"/>
                    <a:gd name="connsiteX1" fmla="*/ 805422 w 815813"/>
                    <a:gd name="connsiteY1" fmla="*/ 435300 h 1266572"/>
                    <a:gd name="connsiteX2" fmla="*/ 815813 w 815813"/>
                    <a:gd name="connsiteY2" fmla="*/ 237872 h 1266572"/>
                    <a:gd name="connsiteX3" fmla="*/ 680731 w 815813"/>
                    <a:gd name="connsiteY3" fmla="*/ 45641 h 1266572"/>
                    <a:gd name="connsiteX4" fmla="*/ 400176 w 815813"/>
                    <a:gd name="connsiteY4" fmla="*/ 14468 h 1266572"/>
                    <a:gd name="connsiteX5" fmla="*/ 98840 w 815813"/>
                    <a:gd name="connsiteY5" fmla="*/ 237872 h 1266572"/>
                    <a:gd name="connsiteX6" fmla="*/ 126 w 815813"/>
                    <a:gd name="connsiteY6" fmla="*/ 570381 h 1266572"/>
                    <a:gd name="connsiteX7" fmla="*/ 46885 w 815813"/>
                    <a:gd name="connsiteY7" fmla="*/ 918477 h 1266572"/>
                    <a:gd name="connsiteX8" fmla="*/ 213140 w 815813"/>
                    <a:gd name="connsiteY8" fmla="*/ 1188641 h 1266572"/>
                    <a:gd name="connsiteX9" fmla="*/ 400176 w 815813"/>
                    <a:gd name="connsiteY9" fmla="*/ 1266572 h 1266572"/>
                    <a:gd name="connsiteX10" fmla="*/ 602799 w 815813"/>
                    <a:gd name="connsiteY10" fmla="*/ 1225009 h 1266572"/>
                    <a:gd name="connsiteX11" fmla="*/ 758663 w 815813"/>
                    <a:gd name="connsiteY11" fmla="*/ 1069145 h 1266572"/>
                    <a:gd name="connsiteX12" fmla="*/ 779444 w 815813"/>
                    <a:gd name="connsiteY12" fmla="*/ 975627 h 1266572"/>
                    <a:gd name="connsiteX13" fmla="*/ 758663 w 815813"/>
                    <a:gd name="connsiteY13" fmla="*/ 892500 h 1266572"/>
                    <a:gd name="connsiteX14" fmla="*/ 717099 w 815813"/>
                    <a:gd name="connsiteY14" fmla="*/ 804177 h 1266572"/>
                    <a:gd name="connsiteX15" fmla="*/ 711904 w 815813"/>
                    <a:gd name="connsiteY15" fmla="*/ 684681 h 1266572"/>
                    <a:gd name="connsiteX16" fmla="*/ 717099 w 815813"/>
                    <a:gd name="connsiteY16" fmla="*/ 601554 h 1266572"/>
                    <a:gd name="connsiteX17" fmla="*/ 753467 w 815813"/>
                    <a:gd name="connsiteY17" fmla="*/ 539209 h 1266572"/>
                    <a:gd name="connsiteX0" fmla="*/ 753467 w 815813"/>
                    <a:gd name="connsiteY0" fmla="*/ 539209 h 1267906"/>
                    <a:gd name="connsiteX1" fmla="*/ 805422 w 815813"/>
                    <a:gd name="connsiteY1" fmla="*/ 435300 h 1267906"/>
                    <a:gd name="connsiteX2" fmla="*/ 815813 w 815813"/>
                    <a:gd name="connsiteY2" fmla="*/ 237872 h 1267906"/>
                    <a:gd name="connsiteX3" fmla="*/ 680731 w 815813"/>
                    <a:gd name="connsiteY3" fmla="*/ 45641 h 1267906"/>
                    <a:gd name="connsiteX4" fmla="*/ 400176 w 815813"/>
                    <a:gd name="connsiteY4" fmla="*/ 14468 h 1267906"/>
                    <a:gd name="connsiteX5" fmla="*/ 98840 w 815813"/>
                    <a:gd name="connsiteY5" fmla="*/ 237872 h 1267906"/>
                    <a:gd name="connsiteX6" fmla="*/ 126 w 815813"/>
                    <a:gd name="connsiteY6" fmla="*/ 570381 h 1267906"/>
                    <a:gd name="connsiteX7" fmla="*/ 46885 w 815813"/>
                    <a:gd name="connsiteY7" fmla="*/ 918477 h 1267906"/>
                    <a:gd name="connsiteX8" fmla="*/ 213140 w 815813"/>
                    <a:gd name="connsiteY8" fmla="*/ 1188641 h 1267906"/>
                    <a:gd name="connsiteX9" fmla="*/ 400176 w 815813"/>
                    <a:gd name="connsiteY9" fmla="*/ 1266572 h 1267906"/>
                    <a:gd name="connsiteX10" fmla="*/ 602799 w 815813"/>
                    <a:gd name="connsiteY10" fmla="*/ 1225009 h 1267906"/>
                    <a:gd name="connsiteX11" fmla="*/ 758663 w 815813"/>
                    <a:gd name="connsiteY11" fmla="*/ 1069145 h 1267906"/>
                    <a:gd name="connsiteX12" fmla="*/ 779444 w 815813"/>
                    <a:gd name="connsiteY12" fmla="*/ 975627 h 1267906"/>
                    <a:gd name="connsiteX13" fmla="*/ 758663 w 815813"/>
                    <a:gd name="connsiteY13" fmla="*/ 892500 h 1267906"/>
                    <a:gd name="connsiteX14" fmla="*/ 717099 w 815813"/>
                    <a:gd name="connsiteY14" fmla="*/ 804177 h 1267906"/>
                    <a:gd name="connsiteX15" fmla="*/ 711904 w 815813"/>
                    <a:gd name="connsiteY15" fmla="*/ 684681 h 1267906"/>
                    <a:gd name="connsiteX16" fmla="*/ 717099 w 815813"/>
                    <a:gd name="connsiteY16" fmla="*/ 601554 h 1267906"/>
                    <a:gd name="connsiteX17" fmla="*/ 753467 w 815813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80211 w 825472"/>
                    <a:gd name="connsiteY12" fmla="*/ 975627 h 1267906"/>
                    <a:gd name="connsiteX13" fmla="*/ 759430 w 825472"/>
                    <a:gd name="connsiteY13" fmla="*/ 892500 h 1267906"/>
                    <a:gd name="connsiteX14" fmla="*/ 717866 w 825472"/>
                    <a:gd name="connsiteY14" fmla="*/ 804177 h 1267906"/>
                    <a:gd name="connsiteX15" fmla="*/ 712671 w 825472"/>
                    <a:gd name="connsiteY15" fmla="*/ 684681 h 1267906"/>
                    <a:gd name="connsiteX16" fmla="*/ 717866 w 825472"/>
                    <a:gd name="connsiteY16" fmla="*/ 601554 h 1267906"/>
                    <a:gd name="connsiteX17" fmla="*/ 754234 w 825472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71762"/>
                    <a:gd name="connsiteX1" fmla="*/ 806189 w 825472"/>
                    <a:gd name="connsiteY1" fmla="*/ 435300 h 1271762"/>
                    <a:gd name="connsiteX2" fmla="*/ 816580 w 825472"/>
                    <a:gd name="connsiteY2" fmla="*/ 237872 h 1271762"/>
                    <a:gd name="connsiteX3" fmla="*/ 681498 w 825472"/>
                    <a:gd name="connsiteY3" fmla="*/ 45641 h 1271762"/>
                    <a:gd name="connsiteX4" fmla="*/ 400943 w 825472"/>
                    <a:gd name="connsiteY4" fmla="*/ 14468 h 1271762"/>
                    <a:gd name="connsiteX5" fmla="*/ 99607 w 825472"/>
                    <a:gd name="connsiteY5" fmla="*/ 237872 h 1271762"/>
                    <a:gd name="connsiteX6" fmla="*/ 893 w 825472"/>
                    <a:gd name="connsiteY6" fmla="*/ 570381 h 1271762"/>
                    <a:gd name="connsiteX7" fmla="*/ 47652 w 825472"/>
                    <a:gd name="connsiteY7" fmla="*/ 918477 h 1271762"/>
                    <a:gd name="connsiteX8" fmla="*/ 213907 w 825472"/>
                    <a:gd name="connsiteY8" fmla="*/ 1188641 h 1271762"/>
                    <a:gd name="connsiteX9" fmla="*/ 400943 w 825472"/>
                    <a:gd name="connsiteY9" fmla="*/ 1266572 h 1271762"/>
                    <a:gd name="connsiteX10" fmla="*/ 759430 w 825472"/>
                    <a:gd name="connsiteY10" fmla="*/ 1069145 h 1271762"/>
                    <a:gd name="connsiteX11" fmla="*/ 759430 w 825472"/>
                    <a:gd name="connsiteY11" fmla="*/ 892500 h 1271762"/>
                    <a:gd name="connsiteX12" fmla="*/ 717866 w 825472"/>
                    <a:gd name="connsiteY12" fmla="*/ 804177 h 1271762"/>
                    <a:gd name="connsiteX13" fmla="*/ 712671 w 825472"/>
                    <a:gd name="connsiteY13" fmla="*/ 684681 h 1271762"/>
                    <a:gd name="connsiteX14" fmla="*/ 717866 w 825472"/>
                    <a:gd name="connsiteY14" fmla="*/ 601554 h 1271762"/>
                    <a:gd name="connsiteX15" fmla="*/ 754234 w 825472"/>
                    <a:gd name="connsiteY15" fmla="*/ 539209 h 1271762"/>
                    <a:gd name="connsiteX0" fmla="*/ 754234 w 825472"/>
                    <a:gd name="connsiteY0" fmla="*/ 539209 h 1274399"/>
                    <a:gd name="connsiteX1" fmla="*/ 806189 w 825472"/>
                    <a:gd name="connsiteY1" fmla="*/ 435300 h 1274399"/>
                    <a:gd name="connsiteX2" fmla="*/ 816580 w 825472"/>
                    <a:gd name="connsiteY2" fmla="*/ 237872 h 1274399"/>
                    <a:gd name="connsiteX3" fmla="*/ 681498 w 825472"/>
                    <a:gd name="connsiteY3" fmla="*/ 45641 h 1274399"/>
                    <a:gd name="connsiteX4" fmla="*/ 400943 w 825472"/>
                    <a:gd name="connsiteY4" fmla="*/ 14468 h 1274399"/>
                    <a:gd name="connsiteX5" fmla="*/ 99607 w 825472"/>
                    <a:gd name="connsiteY5" fmla="*/ 237872 h 1274399"/>
                    <a:gd name="connsiteX6" fmla="*/ 893 w 825472"/>
                    <a:gd name="connsiteY6" fmla="*/ 570381 h 1274399"/>
                    <a:gd name="connsiteX7" fmla="*/ 47652 w 825472"/>
                    <a:gd name="connsiteY7" fmla="*/ 918477 h 1274399"/>
                    <a:gd name="connsiteX8" fmla="*/ 213907 w 825472"/>
                    <a:gd name="connsiteY8" fmla="*/ 1188641 h 1274399"/>
                    <a:gd name="connsiteX9" fmla="*/ 400943 w 825472"/>
                    <a:gd name="connsiteY9" fmla="*/ 1266572 h 1274399"/>
                    <a:gd name="connsiteX10" fmla="*/ 759430 w 825472"/>
                    <a:gd name="connsiteY10" fmla="*/ 1069145 h 1274399"/>
                    <a:gd name="connsiteX11" fmla="*/ 759430 w 825472"/>
                    <a:gd name="connsiteY11" fmla="*/ 892500 h 1274399"/>
                    <a:gd name="connsiteX12" fmla="*/ 717866 w 825472"/>
                    <a:gd name="connsiteY12" fmla="*/ 804177 h 1274399"/>
                    <a:gd name="connsiteX13" fmla="*/ 712671 w 825472"/>
                    <a:gd name="connsiteY13" fmla="*/ 684681 h 1274399"/>
                    <a:gd name="connsiteX14" fmla="*/ 717866 w 825472"/>
                    <a:gd name="connsiteY14" fmla="*/ 601554 h 1274399"/>
                    <a:gd name="connsiteX15" fmla="*/ 754234 w 825472"/>
                    <a:gd name="connsiteY15" fmla="*/ 539209 h 1274399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7452"/>
                    <a:gd name="connsiteX1" fmla="*/ 806189 w 825472"/>
                    <a:gd name="connsiteY1" fmla="*/ 435300 h 1277452"/>
                    <a:gd name="connsiteX2" fmla="*/ 816580 w 825472"/>
                    <a:gd name="connsiteY2" fmla="*/ 237872 h 1277452"/>
                    <a:gd name="connsiteX3" fmla="*/ 681498 w 825472"/>
                    <a:gd name="connsiteY3" fmla="*/ 45641 h 1277452"/>
                    <a:gd name="connsiteX4" fmla="*/ 400943 w 825472"/>
                    <a:gd name="connsiteY4" fmla="*/ 14468 h 1277452"/>
                    <a:gd name="connsiteX5" fmla="*/ 99607 w 825472"/>
                    <a:gd name="connsiteY5" fmla="*/ 237872 h 1277452"/>
                    <a:gd name="connsiteX6" fmla="*/ 893 w 825472"/>
                    <a:gd name="connsiteY6" fmla="*/ 570381 h 1277452"/>
                    <a:gd name="connsiteX7" fmla="*/ 47652 w 825472"/>
                    <a:gd name="connsiteY7" fmla="*/ 918477 h 1277452"/>
                    <a:gd name="connsiteX8" fmla="*/ 400943 w 825472"/>
                    <a:gd name="connsiteY8" fmla="*/ 1266572 h 1277452"/>
                    <a:gd name="connsiteX9" fmla="*/ 759430 w 825472"/>
                    <a:gd name="connsiteY9" fmla="*/ 1069145 h 1277452"/>
                    <a:gd name="connsiteX10" fmla="*/ 759430 w 825472"/>
                    <a:gd name="connsiteY10" fmla="*/ 892500 h 1277452"/>
                    <a:gd name="connsiteX11" fmla="*/ 717866 w 825472"/>
                    <a:gd name="connsiteY11" fmla="*/ 804177 h 1277452"/>
                    <a:gd name="connsiteX12" fmla="*/ 712671 w 825472"/>
                    <a:gd name="connsiteY12" fmla="*/ 684681 h 1277452"/>
                    <a:gd name="connsiteX13" fmla="*/ 717866 w 825472"/>
                    <a:gd name="connsiteY13" fmla="*/ 601554 h 1277452"/>
                    <a:gd name="connsiteX14" fmla="*/ 754234 w 825472"/>
                    <a:gd name="connsiteY14" fmla="*/ 539209 h 1277452"/>
                    <a:gd name="connsiteX0" fmla="*/ 753341 w 824579"/>
                    <a:gd name="connsiteY0" fmla="*/ 563818 h 1302061"/>
                    <a:gd name="connsiteX1" fmla="*/ 805296 w 824579"/>
                    <a:gd name="connsiteY1" fmla="*/ 459909 h 1302061"/>
                    <a:gd name="connsiteX2" fmla="*/ 815687 w 824579"/>
                    <a:gd name="connsiteY2" fmla="*/ 262481 h 1302061"/>
                    <a:gd name="connsiteX3" fmla="*/ 680605 w 824579"/>
                    <a:gd name="connsiteY3" fmla="*/ 70250 h 1302061"/>
                    <a:gd name="connsiteX4" fmla="*/ 400050 w 824579"/>
                    <a:gd name="connsiteY4" fmla="*/ 39077 h 1302061"/>
                    <a:gd name="connsiteX5" fmla="*/ 0 w 824579"/>
                    <a:gd name="connsiteY5" fmla="*/ 594990 h 1302061"/>
                    <a:gd name="connsiteX6" fmla="*/ 46759 w 824579"/>
                    <a:gd name="connsiteY6" fmla="*/ 943086 h 1302061"/>
                    <a:gd name="connsiteX7" fmla="*/ 400050 w 824579"/>
                    <a:gd name="connsiteY7" fmla="*/ 1291181 h 1302061"/>
                    <a:gd name="connsiteX8" fmla="*/ 758537 w 824579"/>
                    <a:gd name="connsiteY8" fmla="*/ 1093754 h 1302061"/>
                    <a:gd name="connsiteX9" fmla="*/ 758537 w 824579"/>
                    <a:gd name="connsiteY9" fmla="*/ 917109 h 1302061"/>
                    <a:gd name="connsiteX10" fmla="*/ 716973 w 824579"/>
                    <a:gd name="connsiteY10" fmla="*/ 828786 h 1302061"/>
                    <a:gd name="connsiteX11" fmla="*/ 711778 w 824579"/>
                    <a:gd name="connsiteY11" fmla="*/ 709290 h 1302061"/>
                    <a:gd name="connsiteX12" fmla="*/ 716973 w 824579"/>
                    <a:gd name="connsiteY12" fmla="*/ 626163 h 1302061"/>
                    <a:gd name="connsiteX13" fmla="*/ 753341 w 824579"/>
                    <a:gd name="connsiteY13" fmla="*/ 563818 h 1302061"/>
                    <a:gd name="connsiteX0" fmla="*/ 754795 w 826033"/>
                    <a:gd name="connsiteY0" fmla="*/ 563818 h 1302061"/>
                    <a:gd name="connsiteX1" fmla="*/ 806750 w 826033"/>
                    <a:gd name="connsiteY1" fmla="*/ 459909 h 1302061"/>
                    <a:gd name="connsiteX2" fmla="*/ 817141 w 826033"/>
                    <a:gd name="connsiteY2" fmla="*/ 262481 h 1302061"/>
                    <a:gd name="connsiteX3" fmla="*/ 682059 w 826033"/>
                    <a:gd name="connsiteY3" fmla="*/ 70250 h 1302061"/>
                    <a:gd name="connsiteX4" fmla="*/ 401504 w 826033"/>
                    <a:gd name="connsiteY4" fmla="*/ 39077 h 1302061"/>
                    <a:gd name="connsiteX5" fmla="*/ 1454 w 826033"/>
                    <a:gd name="connsiteY5" fmla="*/ 594990 h 1302061"/>
                    <a:gd name="connsiteX6" fmla="*/ 48213 w 826033"/>
                    <a:gd name="connsiteY6" fmla="*/ 943086 h 1302061"/>
                    <a:gd name="connsiteX7" fmla="*/ 401504 w 826033"/>
                    <a:gd name="connsiteY7" fmla="*/ 1291181 h 1302061"/>
                    <a:gd name="connsiteX8" fmla="*/ 759991 w 826033"/>
                    <a:gd name="connsiteY8" fmla="*/ 1093754 h 1302061"/>
                    <a:gd name="connsiteX9" fmla="*/ 759991 w 826033"/>
                    <a:gd name="connsiteY9" fmla="*/ 917109 h 1302061"/>
                    <a:gd name="connsiteX10" fmla="*/ 718427 w 826033"/>
                    <a:gd name="connsiteY10" fmla="*/ 828786 h 1302061"/>
                    <a:gd name="connsiteX11" fmla="*/ 713232 w 826033"/>
                    <a:gd name="connsiteY11" fmla="*/ 709290 h 1302061"/>
                    <a:gd name="connsiteX12" fmla="*/ 718427 w 826033"/>
                    <a:gd name="connsiteY12" fmla="*/ 626163 h 1302061"/>
                    <a:gd name="connsiteX13" fmla="*/ 754795 w 826033"/>
                    <a:gd name="connsiteY13" fmla="*/ 563818 h 1302061"/>
                    <a:gd name="connsiteX0" fmla="*/ 754795 w 826033"/>
                    <a:gd name="connsiteY0" fmla="*/ 554587 h 1292830"/>
                    <a:gd name="connsiteX1" fmla="*/ 806750 w 826033"/>
                    <a:gd name="connsiteY1" fmla="*/ 450678 h 1292830"/>
                    <a:gd name="connsiteX2" fmla="*/ 817141 w 826033"/>
                    <a:gd name="connsiteY2" fmla="*/ 253250 h 1292830"/>
                    <a:gd name="connsiteX3" fmla="*/ 682059 w 826033"/>
                    <a:gd name="connsiteY3" fmla="*/ 61019 h 1292830"/>
                    <a:gd name="connsiteX4" fmla="*/ 401504 w 826033"/>
                    <a:gd name="connsiteY4" fmla="*/ 29846 h 1292830"/>
                    <a:gd name="connsiteX5" fmla="*/ 1454 w 826033"/>
                    <a:gd name="connsiteY5" fmla="*/ 585759 h 1292830"/>
                    <a:gd name="connsiteX6" fmla="*/ 48213 w 826033"/>
                    <a:gd name="connsiteY6" fmla="*/ 933855 h 1292830"/>
                    <a:gd name="connsiteX7" fmla="*/ 401504 w 826033"/>
                    <a:gd name="connsiteY7" fmla="*/ 1281950 h 1292830"/>
                    <a:gd name="connsiteX8" fmla="*/ 759991 w 826033"/>
                    <a:gd name="connsiteY8" fmla="*/ 1084523 h 1292830"/>
                    <a:gd name="connsiteX9" fmla="*/ 759991 w 826033"/>
                    <a:gd name="connsiteY9" fmla="*/ 907878 h 1292830"/>
                    <a:gd name="connsiteX10" fmla="*/ 718427 w 826033"/>
                    <a:gd name="connsiteY10" fmla="*/ 819555 h 1292830"/>
                    <a:gd name="connsiteX11" fmla="*/ 713232 w 826033"/>
                    <a:gd name="connsiteY11" fmla="*/ 700059 h 1292830"/>
                    <a:gd name="connsiteX12" fmla="*/ 718427 w 826033"/>
                    <a:gd name="connsiteY12" fmla="*/ 616932 h 1292830"/>
                    <a:gd name="connsiteX13" fmla="*/ 754795 w 826033"/>
                    <a:gd name="connsiteY13" fmla="*/ 554587 h 1292830"/>
                    <a:gd name="connsiteX0" fmla="*/ 754795 w 826033"/>
                    <a:gd name="connsiteY0" fmla="*/ 548130 h 1286373"/>
                    <a:gd name="connsiteX1" fmla="*/ 806750 w 826033"/>
                    <a:gd name="connsiteY1" fmla="*/ 444221 h 1286373"/>
                    <a:gd name="connsiteX2" fmla="*/ 817141 w 826033"/>
                    <a:gd name="connsiteY2" fmla="*/ 246793 h 1286373"/>
                    <a:gd name="connsiteX3" fmla="*/ 682059 w 826033"/>
                    <a:gd name="connsiteY3" fmla="*/ 54562 h 1286373"/>
                    <a:gd name="connsiteX4" fmla="*/ 401504 w 826033"/>
                    <a:gd name="connsiteY4" fmla="*/ 23389 h 1286373"/>
                    <a:gd name="connsiteX5" fmla="*/ 1454 w 826033"/>
                    <a:gd name="connsiteY5" fmla="*/ 579302 h 1286373"/>
                    <a:gd name="connsiteX6" fmla="*/ 48213 w 826033"/>
                    <a:gd name="connsiteY6" fmla="*/ 927398 h 1286373"/>
                    <a:gd name="connsiteX7" fmla="*/ 401504 w 826033"/>
                    <a:gd name="connsiteY7" fmla="*/ 1275493 h 1286373"/>
                    <a:gd name="connsiteX8" fmla="*/ 759991 w 826033"/>
                    <a:gd name="connsiteY8" fmla="*/ 1078066 h 1286373"/>
                    <a:gd name="connsiteX9" fmla="*/ 759991 w 826033"/>
                    <a:gd name="connsiteY9" fmla="*/ 901421 h 1286373"/>
                    <a:gd name="connsiteX10" fmla="*/ 718427 w 826033"/>
                    <a:gd name="connsiteY10" fmla="*/ 813098 h 1286373"/>
                    <a:gd name="connsiteX11" fmla="*/ 713232 w 826033"/>
                    <a:gd name="connsiteY11" fmla="*/ 693602 h 1286373"/>
                    <a:gd name="connsiteX12" fmla="*/ 718427 w 826033"/>
                    <a:gd name="connsiteY12" fmla="*/ 610475 h 1286373"/>
                    <a:gd name="connsiteX13" fmla="*/ 754795 w 826033"/>
                    <a:gd name="connsiteY13" fmla="*/ 548130 h 1286373"/>
                    <a:gd name="connsiteX0" fmla="*/ 754795 w 846788"/>
                    <a:gd name="connsiteY0" fmla="*/ 533995 h 1272238"/>
                    <a:gd name="connsiteX1" fmla="*/ 806750 w 846788"/>
                    <a:gd name="connsiteY1" fmla="*/ 430086 h 1272238"/>
                    <a:gd name="connsiteX2" fmla="*/ 817141 w 846788"/>
                    <a:gd name="connsiteY2" fmla="*/ 232658 h 1272238"/>
                    <a:gd name="connsiteX3" fmla="*/ 401504 w 846788"/>
                    <a:gd name="connsiteY3" fmla="*/ 9254 h 1272238"/>
                    <a:gd name="connsiteX4" fmla="*/ 1454 w 846788"/>
                    <a:gd name="connsiteY4" fmla="*/ 565167 h 1272238"/>
                    <a:gd name="connsiteX5" fmla="*/ 48213 w 846788"/>
                    <a:gd name="connsiteY5" fmla="*/ 913263 h 1272238"/>
                    <a:gd name="connsiteX6" fmla="*/ 401504 w 846788"/>
                    <a:gd name="connsiteY6" fmla="*/ 1261358 h 1272238"/>
                    <a:gd name="connsiteX7" fmla="*/ 759991 w 846788"/>
                    <a:gd name="connsiteY7" fmla="*/ 1063931 h 1272238"/>
                    <a:gd name="connsiteX8" fmla="*/ 759991 w 846788"/>
                    <a:gd name="connsiteY8" fmla="*/ 887286 h 1272238"/>
                    <a:gd name="connsiteX9" fmla="*/ 718427 w 846788"/>
                    <a:gd name="connsiteY9" fmla="*/ 798963 h 1272238"/>
                    <a:gd name="connsiteX10" fmla="*/ 713232 w 846788"/>
                    <a:gd name="connsiteY10" fmla="*/ 679467 h 1272238"/>
                    <a:gd name="connsiteX11" fmla="*/ 718427 w 846788"/>
                    <a:gd name="connsiteY11" fmla="*/ 596340 h 1272238"/>
                    <a:gd name="connsiteX12" fmla="*/ 754795 w 846788"/>
                    <a:gd name="connsiteY12" fmla="*/ 533995 h 1272238"/>
                    <a:gd name="connsiteX0" fmla="*/ 754795 w 842172"/>
                    <a:gd name="connsiteY0" fmla="*/ 543144 h 1281387"/>
                    <a:gd name="connsiteX1" fmla="*/ 806750 w 842172"/>
                    <a:gd name="connsiteY1" fmla="*/ 439235 h 1281387"/>
                    <a:gd name="connsiteX2" fmla="*/ 817141 w 842172"/>
                    <a:gd name="connsiteY2" fmla="*/ 241807 h 1281387"/>
                    <a:gd name="connsiteX3" fmla="*/ 401504 w 842172"/>
                    <a:gd name="connsiteY3" fmla="*/ 18403 h 1281387"/>
                    <a:gd name="connsiteX4" fmla="*/ 1454 w 842172"/>
                    <a:gd name="connsiteY4" fmla="*/ 574316 h 1281387"/>
                    <a:gd name="connsiteX5" fmla="*/ 48213 w 842172"/>
                    <a:gd name="connsiteY5" fmla="*/ 922412 h 1281387"/>
                    <a:gd name="connsiteX6" fmla="*/ 401504 w 842172"/>
                    <a:gd name="connsiteY6" fmla="*/ 1270507 h 1281387"/>
                    <a:gd name="connsiteX7" fmla="*/ 759991 w 842172"/>
                    <a:gd name="connsiteY7" fmla="*/ 1073080 h 1281387"/>
                    <a:gd name="connsiteX8" fmla="*/ 759991 w 842172"/>
                    <a:gd name="connsiteY8" fmla="*/ 896435 h 1281387"/>
                    <a:gd name="connsiteX9" fmla="*/ 718427 w 842172"/>
                    <a:gd name="connsiteY9" fmla="*/ 808112 h 1281387"/>
                    <a:gd name="connsiteX10" fmla="*/ 713232 w 842172"/>
                    <a:gd name="connsiteY10" fmla="*/ 688616 h 1281387"/>
                    <a:gd name="connsiteX11" fmla="*/ 718427 w 842172"/>
                    <a:gd name="connsiteY11" fmla="*/ 605489 h 1281387"/>
                    <a:gd name="connsiteX12" fmla="*/ 754795 w 842172"/>
                    <a:gd name="connsiteY12" fmla="*/ 543144 h 1281387"/>
                    <a:gd name="connsiteX0" fmla="*/ 754795 w 842172"/>
                    <a:gd name="connsiteY0" fmla="*/ 541069 h 1279312"/>
                    <a:gd name="connsiteX1" fmla="*/ 806750 w 842172"/>
                    <a:gd name="connsiteY1" fmla="*/ 437160 h 1279312"/>
                    <a:gd name="connsiteX2" fmla="*/ 817141 w 842172"/>
                    <a:gd name="connsiteY2" fmla="*/ 239732 h 1279312"/>
                    <a:gd name="connsiteX3" fmla="*/ 401504 w 842172"/>
                    <a:gd name="connsiteY3" fmla="*/ 16328 h 1279312"/>
                    <a:gd name="connsiteX4" fmla="*/ 1454 w 842172"/>
                    <a:gd name="connsiteY4" fmla="*/ 572241 h 1279312"/>
                    <a:gd name="connsiteX5" fmla="*/ 48213 w 842172"/>
                    <a:gd name="connsiteY5" fmla="*/ 920337 h 1279312"/>
                    <a:gd name="connsiteX6" fmla="*/ 401504 w 842172"/>
                    <a:gd name="connsiteY6" fmla="*/ 1268432 h 1279312"/>
                    <a:gd name="connsiteX7" fmla="*/ 759991 w 842172"/>
                    <a:gd name="connsiteY7" fmla="*/ 1071005 h 1279312"/>
                    <a:gd name="connsiteX8" fmla="*/ 759991 w 842172"/>
                    <a:gd name="connsiteY8" fmla="*/ 894360 h 1279312"/>
                    <a:gd name="connsiteX9" fmla="*/ 718427 w 842172"/>
                    <a:gd name="connsiteY9" fmla="*/ 806037 h 1279312"/>
                    <a:gd name="connsiteX10" fmla="*/ 713232 w 842172"/>
                    <a:gd name="connsiteY10" fmla="*/ 686541 h 1279312"/>
                    <a:gd name="connsiteX11" fmla="*/ 718427 w 842172"/>
                    <a:gd name="connsiteY11" fmla="*/ 603414 h 1279312"/>
                    <a:gd name="connsiteX12" fmla="*/ 754795 w 842172"/>
                    <a:gd name="connsiteY12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22059"/>
                    <a:gd name="connsiteY0" fmla="*/ 534579 h 1272822"/>
                    <a:gd name="connsiteX1" fmla="*/ 817141 w 822059"/>
                    <a:gd name="connsiteY1" fmla="*/ 233242 h 1272822"/>
                    <a:gd name="connsiteX2" fmla="*/ 401504 w 822059"/>
                    <a:gd name="connsiteY2" fmla="*/ 9838 h 1272822"/>
                    <a:gd name="connsiteX3" fmla="*/ 1454 w 822059"/>
                    <a:gd name="connsiteY3" fmla="*/ 565751 h 1272822"/>
                    <a:gd name="connsiteX4" fmla="*/ 48213 w 822059"/>
                    <a:gd name="connsiteY4" fmla="*/ 913847 h 1272822"/>
                    <a:gd name="connsiteX5" fmla="*/ 401504 w 822059"/>
                    <a:gd name="connsiteY5" fmla="*/ 1261942 h 1272822"/>
                    <a:gd name="connsiteX6" fmla="*/ 759991 w 822059"/>
                    <a:gd name="connsiteY6" fmla="*/ 1064515 h 1272822"/>
                    <a:gd name="connsiteX7" fmla="*/ 759991 w 822059"/>
                    <a:gd name="connsiteY7" fmla="*/ 887870 h 1272822"/>
                    <a:gd name="connsiteX8" fmla="*/ 718427 w 822059"/>
                    <a:gd name="connsiteY8" fmla="*/ 799547 h 1272822"/>
                    <a:gd name="connsiteX9" fmla="*/ 713232 w 822059"/>
                    <a:gd name="connsiteY9" fmla="*/ 680051 h 1272822"/>
                    <a:gd name="connsiteX10" fmla="*/ 718427 w 822059"/>
                    <a:gd name="connsiteY10" fmla="*/ 596924 h 1272822"/>
                    <a:gd name="connsiteX11" fmla="*/ 754795 w 822059"/>
                    <a:gd name="connsiteY11" fmla="*/ 534579 h 1272822"/>
                    <a:gd name="connsiteX0" fmla="*/ 754795 w 822059"/>
                    <a:gd name="connsiteY0" fmla="*/ 536177 h 1274420"/>
                    <a:gd name="connsiteX1" fmla="*/ 817141 w 822059"/>
                    <a:gd name="connsiteY1" fmla="*/ 234840 h 1274420"/>
                    <a:gd name="connsiteX2" fmla="*/ 401504 w 822059"/>
                    <a:gd name="connsiteY2" fmla="*/ 11436 h 1274420"/>
                    <a:gd name="connsiteX3" fmla="*/ 1454 w 822059"/>
                    <a:gd name="connsiteY3" fmla="*/ 567349 h 1274420"/>
                    <a:gd name="connsiteX4" fmla="*/ 48213 w 822059"/>
                    <a:gd name="connsiteY4" fmla="*/ 915445 h 1274420"/>
                    <a:gd name="connsiteX5" fmla="*/ 401504 w 822059"/>
                    <a:gd name="connsiteY5" fmla="*/ 1263540 h 1274420"/>
                    <a:gd name="connsiteX6" fmla="*/ 759991 w 822059"/>
                    <a:gd name="connsiteY6" fmla="*/ 1066113 h 1274420"/>
                    <a:gd name="connsiteX7" fmla="*/ 759991 w 822059"/>
                    <a:gd name="connsiteY7" fmla="*/ 889468 h 1274420"/>
                    <a:gd name="connsiteX8" fmla="*/ 718427 w 822059"/>
                    <a:gd name="connsiteY8" fmla="*/ 801145 h 1274420"/>
                    <a:gd name="connsiteX9" fmla="*/ 713232 w 822059"/>
                    <a:gd name="connsiteY9" fmla="*/ 681649 h 1274420"/>
                    <a:gd name="connsiteX10" fmla="*/ 718427 w 822059"/>
                    <a:gd name="connsiteY10" fmla="*/ 598522 h 1274420"/>
                    <a:gd name="connsiteX11" fmla="*/ 754795 w 822059"/>
                    <a:gd name="connsiteY11" fmla="*/ 536177 h 1274420"/>
                    <a:gd name="connsiteX0" fmla="*/ 754795 w 817654"/>
                    <a:gd name="connsiteY0" fmla="*/ 537352 h 1275595"/>
                    <a:gd name="connsiteX1" fmla="*/ 817141 w 817654"/>
                    <a:gd name="connsiteY1" fmla="*/ 236015 h 1275595"/>
                    <a:gd name="connsiteX2" fmla="*/ 401504 w 817654"/>
                    <a:gd name="connsiteY2" fmla="*/ 12611 h 1275595"/>
                    <a:gd name="connsiteX3" fmla="*/ 1454 w 817654"/>
                    <a:gd name="connsiteY3" fmla="*/ 568524 h 1275595"/>
                    <a:gd name="connsiteX4" fmla="*/ 48213 w 817654"/>
                    <a:gd name="connsiteY4" fmla="*/ 916620 h 1275595"/>
                    <a:gd name="connsiteX5" fmla="*/ 401504 w 817654"/>
                    <a:gd name="connsiteY5" fmla="*/ 1264715 h 1275595"/>
                    <a:gd name="connsiteX6" fmla="*/ 759991 w 817654"/>
                    <a:gd name="connsiteY6" fmla="*/ 1067288 h 1275595"/>
                    <a:gd name="connsiteX7" fmla="*/ 759991 w 817654"/>
                    <a:gd name="connsiteY7" fmla="*/ 890643 h 1275595"/>
                    <a:gd name="connsiteX8" fmla="*/ 718427 w 817654"/>
                    <a:gd name="connsiteY8" fmla="*/ 802320 h 1275595"/>
                    <a:gd name="connsiteX9" fmla="*/ 713232 w 817654"/>
                    <a:gd name="connsiteY9" fmla="*/ 682824 h 1275595"/>
                    <a:gd name="connsiteX10" fmla="*/ 718427 w 817654"/>
                    <a:gd name="connsiteY10" fmla="*/ 599697 h 1275595"/>
                    <a:gd name="connsiteX11" fmla="*/ 754795 w 817654"/>
                    <a:gd name="connsiteY11" fmla="*/ 537352 h 1275595"/>
                    <a:gd name="connsiteX0" fmla="*/ 754795 w 834929"/>
                    <a:gd name="connsiteY0" fmla="*/ 537352 h 1275595"/>
                    <a:gd name="connsiteX1" fmla="*/ 817141 w 834929"/>
                    <a:gd name="connsiteY1" fmla="*/ 236015 h 1275595"/>
                    <a:gd name="connsiteX2" fmla="*/ 401504 w 834929"/>
                    <a:gd name="connsiteY2" fmla="*/ 12611 h 1275595"/>
                    <a:gd name="connsiteX3" fmla="*/ 1454 w 834929"/>
                    <a:gd name="connsiteY3" fmla="*/ 568524 h 1275595"/>
                    <a:gd name="connsiteX4" fmla="*/ 48213 w 834929"/>
                    <a:gd name="connsiteY4" fmla="*/ 916620 h 1275595"/>
                    <a:gd name="connsiteX5" fmla="*/ 401504 w 834929"/>
                    <a:gd name="connsiteY5" fmla="*/ 1264715 h 1275595"/>
                    <a:gd name="connsiteX6" fmla="*/ 759991 w 834929"/>
                    <a:gd name="connsiteY6" fmla="*/ 1067288 h 1275595"/>
                    <a:gd name="connsiteX7" fmla="*/ 759991 w 834929"/>
                    <a:gd name="connsiteY7" fmla="*/ 890643 h 1275595"/>
                    <a:gd name="connsiteX8" fmla="*/ 718427 w 834929"/>
                    <a:gd name="connsiteY8" fmla="*/ 802320 h 1275595"/>
                    <a:gd name="connsiteX9" fmla="*/ 713232 w 834929"/>
                    <a:gd name="connsiteY9" fmla="*/ 682824 h 1275595"/>
                    <a:gd name="connsiteX10" fmla="*/ 718427 w 834929"/>
                    <a:gd name="connsiteY10" fmla="*/ 599697 h 1275595"/>
                    <a:gd name="connsiteX11" fmla="*/ 754795 w 834929"/>
                    <a:gd name="connsiteY11" fmla="*/ 537352 h 1275595"/>
                    <a:gd name="connsiteX0" fmla="*/ 754795 w 823313"/>
                    <a:gd name="connsiteY0" fmla="*/ 538948 h 1277191"/>
                    <a:gd name="connsiteX1" fmla="*/ 817141 w 823313"/>
                    <a:gd name="connsiteY1" fmla="*/ 237611 h 1277191"/>
                    <a:gd name="connsiteX2" fmla="*/ 401504 w 823313"/>
                    <a:gd name="connsiteY2" fmla="*/ 14207 h 1277191"/>
                    <a:gd name="connsiteX3" fmla="*/ 1454 w 823313"/>
                    <a:gd name="connsiteY3" fmla="*/ 570120 h 1277191"/>
                    <a:gd name="connsiteX4" fmla="*/ 48213 w 823313"/>
                    <a:gd name="connsiteY4" fmla="*/ 918216 h 1277191"/>
                    <a:gd name="connsiteX5" fmla="*/ 401504 w 823313"/>
                    <a:gd name="connsiteY5" fmla="*/ 1266311 h 1277191"/>
                    <a:gd name="connsiteX6" fmla="*/ 759991 w 823313"/>
                    <a:gd name="connsiteY6" fmla="*/ 1068884 h 1277191"/>
                    <a:gd name="connsiteX7" fmla="*/ 759991 w 823313"/>
                    <a:gd name="connsiteY7" fmla="*/ 892239 h 1277191"/>
                    <a:gd name="connsiteX8" fmla="*/ 718427 w 823313"/>
                    <a:gd name="connsiteY8" fmla="*/ 803916 h 1277191"/>
                    <a:gd name="connsiteX9" fmla="*/ 713232 w 823313"/>
                    <a:gd name="connsiteY9" fmla="*/ 684420 h 1277191"/>
                    <a:gd name="connsiteX10" fmla="*/ 718427 w 823313"/>
                    <a:gd name="connsiteY10" fmla="*/ 601293 h 1277191"/>
                    <a:gd name="connsiteX11" fmla="*/ 754795 w 823313"/>
                    <a:gd name="connsiteY11" fmla="*/ 538948 h 1277191"/>
                    <a:gd name="connsiteX0" fmla="*/ 768939 w 837457"/>
                    <a:gd name="connsiteY0" fmla="*/ 538948 h 1277191"/>
                    <a:gd name="connsiteX1" fmla="*/ 831285 w 837457"/>
                    <a:gd name="connsiteY1" fmla="*/ 237611 h 1277191"/>
                    <a:gd name="connsiteX2" fmla="*/ 415648 w 837457"/>
                    <a:gd name="connsiteY2" fmla="*/ 14207 h 1277191"/>
                    <a:gd name="connsiteX3" fmla="*/ 15598 w 837457"/>
                    <a:gd name="connsiteY3" fmla="*/ 570120 h 1277191"/>
                    <a:gd name="connsiteX4" fmla="*/ 62357 w 837457"/>
                    <a:gd name="connsiteY4" fmla="*/ 918216 h 1277191"/>
                    <a:gd name="connsiteX5" fmla="*/ 415648 w 837457"/>
                    <a:gd name="connsiteY5" fmla="*/ 1266311 h 1277191"/>
                    <a:gd name="connsiteX6" fmla="*/ 774135 w 837457"/>
                    <a:gd name="connsiteY6" fmla="*/ 1068884 h 1277191"/>
                    <a:gd name="connsiteX7" fmla="*/ 774135 w 837457"/>
                    <a:gd name="connsiteY7" fmla="*/ 892239 h 1277191"/>
                    <a:gd name="connsiteX8" fmla="*/ 732571 w 837457"/>
                    <a:gd name="connsiteY8" fmla="*/ 803916 h 1277191"/>
                    <a:gd name="connsiteX9" fmla="*/ 727376 w 837457"/>
                    <a:gd name="connsiteY9" fmla="*/ 684420 h 1277191"/>
                    <a:gd name="connsiteX10" fmla="*/ 732571 w 837457"/>
                    <a:gd name="connsiteY10" fmla="*/ 601293 h 1277191"/>
                    <a:gd name="connsiteX11" fmla="*/ 768939 w 837457"/>
                    <a:gd name="connsiteY11" fmla="*/ 538948 h 1277191"/>
                    <a:gd name="connsiteX0" fmla="*/ 755462 w 823980"/>
                    <a:gd name="connsiteY0" fmla="*/ 538948 h 1277191"/>
                    <a:gd name="connsiteX1" fmla="*/ 817808 w 823980"/>
                    <a:gd name="connsiteY1" fmla="*/ 237611 h 1277191"/>
                    <a:gd name="connsiteX2" fmla="*/ 402171 w 823980"/>
                    <a:gd name="connsiteY2" fmla="*/ 14207 h 1277191"/>
                    <a:gd name="connsiteX3" fmla="*/ 2121 w 823980"/>
                    <a:gd name="connsiteY3" fmla="*/ 570120 h 1277191"/>
                    <a:gd name="connsiteX4" fmla="*/ 48880 w 823980"/>
                    <a:gd name="connsiteY4" fmla="*/ 918216 h 1277191"/>
                    <a:gd name="connsiteX5" fmla="*/ 402171 w 823980"/>
                    <a:gd name="connsiteY5" fmla="*/ 1266311 h 1277191"/>
                    <a:gd name="connsiteX6" fmla="*/ 760658 w 823980"/>
                    <a:gd name="connsiteY6" fmla="*/ 1068884 h 1277191"/>
                    <a:gd name="connsiteX7" fmla="*/ 760658 w 823980"/>
                    <a:gd name="connsiteY7" fmla="*/ 892239 h 1277191"/>
                    <a:gd name="connsiteX8" fmla="*/ 719094 w 823980"/>
                    <a:gd name="connsiteY8" fmla="*/ 803916 h 1277191"/>
                    <a:gd name="connsiteX9" fmla="*/ 713899 w 823980"/>
                    <a:gd name="connsiteY9" fmla="*/ 684420 h 1277191"/>
                    <a:gd name="connsiteX10" fmla="*/ 719094 w 823980"/>
                    <a:gd name="connsiteY10" fmla="*/ 601293 h 1277191"/>
                    <a:gd name="connsiteX11" fmla="*/ 755462 w 823980"/>
                    <a:gd name="connsiteY11" fmla="*/ 538948 h 1277191"/>
                    <a:gd name="connsiteX0" fmla="*/ 753341 w 821859"/>
                    <a:gd name="connsiteY0" fmla="*/ 538948 h 1287080"/>
                    <a:gd name="connsiteX1" fmla="*/ 815687 w 821859"/>
                    <a:gd name="connsiteY1" fmla="*/ 237611 h 1287080"/>
                    <a:gd name="connsiteX2" fmla="*/ 400050 w 821859"/>
                    <a:gd name="connsiteY2" fmla="*/ 14207 h 1287080"/>
                    <a:gd name="connsiteX3" fmla="*/ 0 w 821859"/>
                    <a:gd name="connsiteY3" fmla="*/ 570120 h 1287080"/>
                    <a:gd name="connsiteX4" fmla="*/ 400050 w 821859"/>
                    <a:gd name="connsiteY4" fmla="*/ 1266311 h 1287080"/>
                    <a:gd name="connsiteX5" fmla="*/ 758537 w 821859"/>
                    <a:gd name="connsiteY5" fmla="*/ 1068884 h 1287080"/>
                    <a:gd name="connsiteX6" fmla="*/ 758537 w 821859"/>
                    <a:gd name="connsiteY6" fmla="*/ 892239 h 1287080"/>
                    <a:gd name="connsiteX7" fmla="*/ 716973 w 821859"/>
                    <a:gd name="connsiteY7" fmla="*/ 803916 h 1287080"/>
                    <a:gd name="connsiteX8" fmla="*/ 711778 w 821859"/>
                    <a:gd name="connsiteY8" fmla="*/ 684420 h 1287080"/>
                    <a:gd name="connsiteX9" fmla="*/ 716973 w 821859"/>
                    <a:gd name="connsiteY9" fmla="*/ 601293 h 1287080"/>
                    <a:gd name="connsiteX10" fmla="*/ 753341 w 821859"/>
                    <a:gd name="connsiteY10" fmla="*/ 538948 h 1287080"/>
                    <a:gd name="connsiteX0" fmla="*/ 753341 w 821859"/>
                    <a:gd name="connsiteY0" fmla="*/ 538948 h 1266971"/>
                    <a:gd name="connsiteX1" fmla="*/ 815687 w 821859"/>
                    <a:gd name="connsiteY1" fmla="*/ 237611 h 1266971"/>
                    <a:gd name="connsiteX2" fmla="*/ 400050 w 821859"/>
                    <a:gd name="connsiteY2" fmla="*/ 14207 h 1266971"/>
                    <a:gd name="connsiteX3" fmla="*/ 0 w 821859"/>
                    <a:gd name="connsiteY3" fmla="*/ 570120 h 1266971"/>
                    <a:gd name="connsiteX4" fmla="*/ 400050 w 821859"/>
                    <a:gd name="connsiteY4" fmla="*/ 1266311 h 1266971"/>
                    <a:gd name="connsiteX5" fmla="*/ 758537 w 821859"/>
                    <a:gd name="connsiteY5" fmla="*/ 1068884 h 1266971"/>
                    <a:gd name="connsiteX6" fmla="*/ 758537 w 821859"/>
                    <a:gd name="connsiteY6" fmla="*/ 892239 h 1266971"/>
                    <a:gd name="connsiteX7" fmla="*/ 716973 w 821859"/>
                    <a:gd name="connsiteY7" fmla="*/ 803916 h 1266971"/>
                    <a:gd name="connsiteX8" fmla="*/ 711778 w 821859"/>
                    <a:gd name="connsiteY8" fmla="*/ 684420 h 1266971"/>
                    <a:gd name="connsiteX9" fmla="*/ 716973 w 821859"/>
                    <a:gd name="connsiteY9" fmla="*/ 601293 h 1266971"/>
                    <a:gd name="connsiteX10" fmla="*/ 753341 w 821859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5206 w 823724"/>
                    <a:gd name="connsiteY0" fmla="*/ 538948 h 1266971"/>
                    <a:gd name="connsiteX1" fmla="*/ 817552 w 823724"/>
                    <a:gd name="connsiteY1" fmla="*/ 237611 h 1266971"/>
                    <a:gd name="connsiteX2" fmla="*/ 401915 w 823724"/>
                    <a:gd name="connsiteY2" fmla="*/ 14207 h 1266971"/>
                    <a:gd name="connsiteX3" fmla="*/ 1865 w 823724"/>
                    <a:gd name="connsiteY3" fmla="*/ 570120 h 1266971"/>
                    <a:gd name="connsiteX4" fmla="*/ 401915 w 823724"/>
                    <a:gd name="connsiteY4" fmla="*/ 1266311 h 1266971"/>
                    <a:gd name="connsiteX5" fmla="*/ 760402 w 823724"/>
                    <a:gd name="connsiteY5" fmla="*/ 1068884 h 1266971"/>
                    <a:gd name="connsiteX6" fmla="*/ 760402 w 823724"/>
                    <a:gd name="connsiteY6" fmla="*/ 892239 h 1266971"/>
                    <a:gd name="connsiteX7" fmla="*/ 718838 w 823724"/>
                    <a:gd name="connsiteY7" fmla="*/ 803916 h 1266971"/>
                    <a:gd name="connsiteX8" fmla="*/ 713643 w 823724"/>
                    <a:gd name="connsiteY8" fmla="*/ 684420 h 1266971"/>
                    <a:gd name="connsiteX9" fmla="*/ 718838 w 823724"/>
                    <a:gd name="connsiteY9" fmla="*/ 601293 h 1266971"/>
                    <a:gd name="connsiteX10" fmla="*/ 755206 w 823724"/>
                    <a:gd name="connsiteY10" fmla="*/ 538948 h 1266971"/>
                    <a:gd name="connsiteX0" fmla="*/ 754387 w 822905"/>
                    <a:gd name="connsiteY0" fmla="*/ 538948 h 1271873"/>
                    <a:gd name="connsiteX1" fmla="*/ 816733 w 822905"/>
                    <a:gd name="connsiteY1" fmla="*/ 237611 h 1271873"/>
                    <a:gd name="connsiteX2" fmla="*/ 401096 w 822905"/>
                    <a:gd name="connsiteY2" fmla="*/ 14207 h 1271873"/>
                    <a:gd name="connsiteX3" fmla="*/ 1046 w 822905"/>
                    <a:gd name="connsiteY3" fmla="*/ 570120 h 1271873"/>
                    <a:gd name="connsiteX4" fmla="*/ 401096 w 822905"/>
                    <a:gd name="connsiteY4" fmla="*/ 1266311 h 1271873"/>
                    <a:gd name="connsiteX5" fmla="*/ 759583 w 822905"/>
                    <a:gd name="connsiteY5" fmla="*/ 892239 h 1271873"/>
                    <a:gd name="connsiteX6" fmla="*/ 718019 w 822905"/>
                    <a:gd name="connsiteY6" fmla="*/ 803916 h 1271873"/>
                    <a:gd name="connsiteX7" fmla="*/ 712824 w 822905"/>
                    <a:gd name="connsiteY7" fmla="*/ 684420 h 1271873"/>
                    <a:gd name="connsiteX8" fmla="*/ 718019 w 822905"/>
                    <a:gd name="connsiteY8" fmla="*/ 601293 h 1271873"/>
                    <a:gd name="connsiteX9" fmla="*/ 754387 w 822905"/>
                    <a:gd name="connsiteY9" fmla="*/ 538948 h 1271873"/>
                    <a:gd name="connsiteX0" fmla="*/ 755059 w 823577"/>
                    <a:gd name="connsiteY0" fmla="*/ 538948 h 1266999"/>
                    <a:gd name="connsiteX1" fmla="*/ 817405 w 823577"/>
                    <a:gd name="connsiteY1" fmla="*/ 237611 h 1266999"/>
                    <a:gd name="connsiteX2" fmla="*/ 401768 w 823577"/>
                    <a:gd name="connsiteY2" fmla="*/ 14207 h 1266999"/>
                    <a:gd name="connsiteX3" fmla="*/ 1718 w 823577"/>
                    <a:gd name="connsiteY3" fmla="*/ 570120 h 1266999"/>
                    <a:gd name="connsiteX4" fmla="*/ 401768 w 823577"/>
                    <a:gd name="connsiteY4" fmla="*/ 1266311 h 1266999"/>
                    <a:gd name="connsiteX5" fmla="*/ 760255 w 823577"/>
                    <a:gd name="connsiteY5" fmla="*/ 892239 h 1266999"/>
                    <a:gd name="connsiteX6" fmla="*/ 718691 w 823577"/>
                    <a:gd name="connsiteY6" fmla="*/ 803916 h 1266999"/>
                    <a:gd name="connsiteX7" fmla="*/ 713496 w 823577"/>
                    <a:gd name="connsiteY7" fmla="*/ 684420 h 1266999"/>
                    <a:gd name="connsiteX8" fmla="*/ 718691 w 823577"/>
                    <a:gd name="connsiteY8" fmla="*/ 601293 h 1266999"/>
                    <a:gd name="connsiteX9" fmla="*/ 755059 w 823577"/>
                    <a:gd name="connsiteY9" fmla="*/ 538948 h 1266999"/>
                    <a:gd name="connsiteX0" fmla="*/ 755317 w 823835"/>
                    <a:gd name="connsiteY0" fmla="*/ 538948 h 1266999"/>
                    <a:gd name="connsiteX1" fmla="*/ 817663 w 823835"/>
                    <a:gd name="connsiteY1" fmla="*/ 237611 h 1266999"/>
                    <a:gd name="connsiteX2" fmla="*/ 402026 w 823835"/>
                    <a:gd name="connsiteY2" fmla="*/ 14207 h 1266999"/>
                    <a:gd name="connsiteX3" fmla="*/ 1976 w 823835"/>
                    <a:gd name="connsiteY3" fmla="*/ 570120 h 1266999"/>
                    <a:gd name="connsiteX4" fmla="*/ 402026 w 823835"/>
                    <a:gd name="connsiteY4" fmla="*/ 1266311 h 1266999"/>
                    <a:gd name="connsiteX5" fmla="*/ 760513 w 823835"/>
                    <a:gd name="connsiteY5" fmla="*/ 892239 h 1266999"/>
                    <a:gd name="connsiteX6" fmla="*/ 718949 w 823835"/>
                    <a:gd name="connsiteY6" fmla="*/ 803916 h 1266999"/>
                    <a:gd name="connsiteX7" fmla="*/ 713754 w 823835"/>
                    <a:gd name="connsiteY7" fmla="*/ 684420 h 1266999"/>
                    <a:gd name="connsiteX8" fmla="*/ 718949 w 823835"/>
                    <a:gd name="connsiteY8" fmla="*/ 601293 h 1266999"/>
                    <a:gd name="connsiteX9" fmla="*/ 755317 w 823835"/>
                    <a:gd name="connsiteY9" fmla="*/ 538948 h 1266999"/>
                    <a:gd name="connsiteX0" fmla="*/ 755317 w 823835"/>
                    <a:gd name="connsiteY0" fmla="*/ 538948 h 1267058"/>
                    <a:gd name="connsiteX1" fmla="*/ 817663 w 823835"/>
                    <a:gd name="connsiteY1" fmla="*/ 237611 h 1267058"/>
                    <a:gd name="connsiteX2" fmla="*/ 402026 w 823835"/>
                    <a:gd name="connsiteY2" fmla="*/ 14207 h 1267058"/>
                    <a:gd name="connsiteX3" fmla="*/ 1976 w 823835"/>
                    <a:gd name="connsiteY3" fmla="*/ 570120 h 1267058"/>
                    <a:gd name="connsiteX4" fmla="*/ 402026 w 823835"/>
                    <a:gd name="connsiteY4" fmla="*/ 1266311 h 1267058"/>
                    <a:gd name="connsiteX5" fmla="*/ 760513 w 823835"/>
                    <a:gd name="connsiteY5" fmla="*/ 892239 h 1267058"/>
                    <a:gd name="connsiteX6" fmla="*/ 718949 w 823835"/>
                    <a:gd name="connsiteY6" fmla="*/ 803916 h 1267058"/>
                    <a:gd name="connsiteX7" fmla="*/ 713754 w 823835"/>
                    <a:gd name="connsiteY7" fmla="*/ 684420 h 1267058"/>
                    <a:gd name="connsiteX8" fmla="*/ 718949 w 823835"/>
                    <a:gd name="connsiteY8" fmla="*/ 601293 h 1267058"/>
                    <a:gd name="connsiteX9" fmla="*/ 755317 w 823835"/>
                    <a:gd name="connsiteY9" fmla="*/ 538948 h 1267058"/>
                    <a:gd name="connsiteX0" fmla="*/ 755317 w 823835"/>
                    <a:gd name="connsiteY0" fmla="*/ 538948 h 1267176"/>
                    <a:gd name="connsiteX1" fmla="*/ 817663 w 823835"/>
                    <a:gd name="connsiteY1" fmla="*/ 237611 h 1267176"/>
                    <a:gd name="connsiteX2" fmla="*/ 402026 w 823835"/>
                    <a:gd name="connsiteY2" fmla="*/ 14207 h 1267176"/>
                    <a:gd name="connsiteX3" fmla="*/ 1976 w 823835"/>
                    <a:gd name="connsiteY3" fmla="*/ 570120 h 1267176"/>
                    <a:gd name="connsiteX4" fmla="*/ 402026 w 823835"/>
                    <a:gd name="connsiteY4" fmla="*/ 1266311 h 1267176"/>
                    <a:gd name="connsiteX5" fmla="*/ 760513 w 823835"/>
                    <a:gd name="connsiteY5" fmla="*/ 892239 h 1267176"/>
                    <a:gd name="connsiteX6" fmla="*/ 718949 w 823835"/>
                    <a:gd name="connsiteY6" fmla="*/ 803916 h 1267176"/>
                    <a:gd name="connsiteX7" fmla="*/ 713754 w 823835"/>
                    <a:gd name="connsiteY7" fmla="*/ 684420 h 1267176"/>
                    <a:gd name="connsiteX8" fmla="*/ 718949 w 823835"/>
                    <a:gd name="connsiteY8" fmla="*/ 601293 h 1267176"/>
                    <a:gd name="connsiteX9" fmla="*/ 755317 w 823835"/>
                    <a:gd name="connsiteY9" fmla="*/ 538948 h 126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3835" h="1267176">
                      <a:moveTo>
                        <a:pt x="755317" y="538948"/>
                      </a:moveTo>
                      <a:cubicBezTo>
                        <a:pt x="771769" y="478334"/>
                        <a:pt x="845372" y="403000"/>
                        <a:pt x="817663" y="237611"/>
                      </a:cubicBezTo>
                      <a:cubicBezTo>
                        <a:pt x="789954" y="72222"/>
                        <a:pt x="574342" y="-41210"/>
                        <a:pt x="402026" y="14207"/>
                      </a:cubicBezTo>
                      <a:cubicBezTo>
                        <a:pt x="229710" y="69624"/>
                        <a:pt x="22758" y="283504"/>
                        <a:pt x="1976" y="570120"/>
                      </a:cubicBezTo>
                      <a:cubicBezTo>
                        <a:pt x="-18806" y="856736"/>
                        <a:pt x="124935" y="1248993"/>
                        <a:pt x="402026" y="1266311"/>
                      </a:cubicBezTo>
                      <a:cubicBezTo>
                        <a:pt x="679117" y="1283629"/>
                        <a:pt x="832383" y="1036846"/>
                        <a:pt x="760513" y="892239"/>
                      </a:cubicBezTo>
                      <a:cubicBezTo>
                        <a:pt x="688643" y="747632"/>
                        <a:pt x="732804" y="833357"/>
                        <a:pt x="718949" y="803916"/>
                      </a:cubicBezTo>
                      <a:lnTo>
                        <a:pt x="713754" y="684420"/>
                      </a:lnTo>
                      <a:lnTo>
                        <a:pt x="718949" y="601293"/>
                      </a:lnTo>
                      <a:cubicBezTo>
                        <a:pt x="725876" y="577048"/>
                        <a:pt x="738865" y="599562"/>
                        <a:pt x="755317" y="5389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FC6BE"/>
                    </a:gs>
                    <a:gs pos="42000">
                      <a:srgbClr val="E5E5E5"/>
                    </a:gs>
                    <a:gs pos="92000">
                      <a:srgbClr val="E5E5E5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DC2CC742-9DC5-4213-B965-C40C175E181C}"/>
                  </a:ext>
                </a:extLst>
              </p:cNvPr>
              <p:cNvSpPr/>
              <p:nvPr/>
            </p:nvSpPr>
            <p:spPr>
              <a:xfrm>
                <a:off x="1869020" y="4831341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5EF4DE98-3E40-4A45-80C9-917BA3C5FB0A}"/>
                  </a:ext>
                </a:extLst>
              </p:cNvPr>
              <p:cNvSpPr/>
              <p:nvPr/>
            </p:nvSpPr>
            <p:spPr>
              <a:xfrm rot="1031647">
                <a:off x="2683887" y="5247884"/>
                <a:ext cx="55766" cy="214796"/>
              </a:xfrm>
              <a:prstGeom prst="ellipse">
                <a:avLst/>
              </a:prstGeom>
              <a:solidFill>
                <a:srgbClr val="C3784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226B489-8CD4-4804-83C4-49EF862830AE}"/>
                </a:ext>
              </a:extLst>
            </p:cNvPr>
            <p:cNvSpPr/>
            <p:nvPr/>
          </p:nvSpPr>
          <p:spPr>
            <a:xfrm>
              <a:off x="5210201" y="4509396"/>
              <a:ext cx="370180" cy="513352"/>
            </a:xfrm>
            <a:custGeom>
              <a:avLst/>
              <a:gdLst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301941 w 370180"/>
                <a:gd name="connsiteY7" fmla="*/ 293427 h 513352"/>
                <a:gd name="connsiteX8" fmla="*/ 298530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98530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31549 w 370180"/>
                <a:gd name="connsiteY10" fmla="*/ 13246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31549 w 370180"/>
                <a:gd name="connsiteY10" fmla="*/ 132468 h 513352"/>
                <a:gd name="connsiteX11" fmla="*/ 220713 w 370180"/>
                <a:gd name="connsiteY11" fmla="*/ 134263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26939 w 370180"/>
                <a:gd name="connsiteY9" fmla="*/ 158147 h 513352"/>
                <a:gd name="connsiteX10" fmla="*/ 231549 w 370180"/>
                <a:gd name="connsiteY10" fmla="*/ 132468 h 513352"/>
                <a:gd name="connsiteX11" fmla="*/ 220713 w 370180"/>
                <a:gd name="connsiteY11" fmla="*/ 134263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70180" h="513352">
                  <a:moveTo>
                    <a:pt x="295118" y="511791"/>
                  </a:moveTo>
                  <a:cubicBezTo>
                    <a:pt x="288294" y="502124"/>
                    <a:pt x="288276" y="455085"/>
                    <a:pt x="295118" y="395785"/>
                  </a:cubicBezTo>
                  <a:cubicBezTo>
                    <a:pt x="295588" y="391712"/>
                    <a:pt x="299316" y="388700"/>
                    <a:pt x="301941" y="385550"/>
                  </a:cubicBezTo>
                  <a:cubicBezTo>
                    <a:pt x="323835" y="359277"/>
                    <a:pt x="302058" y="390493"/>
                    <a:pt x="319001" y="365078"/>
                  </a:cubicBezTo>
                  <a:cubicBezTo>
                    <a:pt x="317864" y="355979"/>
                    <a:pt x="317229" y="346804"/>
                    <a:pt x="315589" y="337782"/>
                  </a:cubicBezTo>
                  <a:cubicBezTo>
                    <a:pt x="314946" y="334244"/>
                    <a:pt x="313165" y="331005"/>
                    <a:pt x="312177" y="327547"/>
                  </a:cubicBezTo>
                  <a:cubicBezTo>
                    <a:pt x="310889" y="323038"/>
                    <a:pt x="313813" y="319586"/>
                    <a:pt x="308765" y="313899"/>
                  </a:cubicBezTo>
                  <a:cubicBezTo>
                    <a:pt x="303717" y="308212"/>
                    <a:pt x="292952" y="311624"/>
                    <a:pt x="281888" y="293427"/>
                  </a:cubicBezTo>
                  <a:cubicBezTo>
                    <a:pt x="270824" y="275230"/>
                    <a:pt x="251541" y="227264"/>
                    <a:pt x="242383" y="204717"/>
                  </a:cubicBezTo>
                  <a:cubicBezTo>
                    <a:pt x="233225" y="182170"/>
                    <a:pt x="228745" y="170188"/>
                    <a:pt x="226939" y="158147"/>
                  </a:cubicBezTo>
                  <a:cubicBezTo>
                    <a:pt x="225133" y="146106"/>
                    <a:pt x="232587" y="136449"/>
                    <a:pt x="231549" y="132468"/>
                  </a:cubicBezTo>
                  <a:cubicBezTo>
                    <a:pt x="230511" y="128487"/>
                    <a:pt x="215805" y="136438"/>
                    <a:pt x="220713" y="134263"/>
                  </a:cubicBezTo>
                  <a:cubicBezTo>
                    <a:pt x="225621" y="132088"/>
                    <a:pt x="261890" y="119641"/>
                    <a:pt x="260998" y="119418"/>
                  </a:cubicBezTo>
                  <a:cubicBezTo>
                    <a:pt x="257586" y="116006"/>
                    <a:pt x="253439" y="113197"/>
                    <a:pt x="250762" y="109182"/>
                  </a:cubicBezTo>
                  <a:cubicBezTo>
                    <a:pt x="248767" y="106190"/>
                    <a:pt x="249597" y="101755"/>
                    <a:pt x="247350" y="98947"/>
                  </a:cubicBezTo>
                  <a:cubicBezTo>
                    <a:pt x="242539" y="92933"/>
                    <a:pt x="233623" y="90959"/>
                    <a:pt x="226879" y="88711"/>
                  </a:cubicBezTo>
                  <a:cubicBezTo>
                    <a:pt x="225742" y="85299"/>
                    <a:pt x="225462" y="81468"/>
                    <a:pt x="223467" y="78475"/>
                  </a:cubicBezTo>
                  <a:cubicBezTo>
                    <a:pt x="220790" y="74460"/>
                    <a:pt x="217040" y="71201"/>
                    <a:pt x="213231" y="68239"/>
                  </a:cubicBezTo>
                  <a:cubicBezTo>
                    <a:pt x="206757" y="63204"/>
                    <a:pt x="200539" y="57185"/>
                    <a:pt x="192759" y="54591"/>
                  </a:cubicBezTo>
                  <a:cubicBezTo>
                    <a:pt x="184646" y="51886"/>
                    <a:pt x="177445" y="49195"/>
                    <a:pt x="168876" y="47767"/>
                  </a:cubicBezTo>
                  <a:cubicBezTo>
                    <a:pt x="159831" y="46260"/>
                    <a:pt x="150679" y="45493"/>
                    <a:pt x="141580" y="44356"/>
                  </a:cubicBezTo>
                  <a:cubicBezTo>
                    <a:pt x="104248" y="31912"/>
                    <a:pt x="160794" y="51758"/>
                    <a:pt x="121109" y="34120"/>
                  </a:cubicBezTo>
                  <a:cubicBezTo>
                    <a:pt x="114536" y="31199"/>
                    <a:pt x="106622" y="31286"/>
                    <a:pt x="100637" y="27296"/>
                  </a:cubicBezTo>
                  <a:cubicBezTo>
                    <a:pt x="97225" y="25021"/>
                    <a:pt x="94148" y="22138"/>
                    <a:pt x="90401" y="20472"/>
                  </a:cubicBezTo>
                  <a:cubicBezTo>
                    <a:pt x="83828" y="17551"/>
                    <a:pt x="69930" y="13648"/>
                    <a:pt x="69930" y="13648"/>
                  </a:cubicBezTo>
                  <a:cubicBezTo>
                    <a:pt x="47184" y="14785"/>
                    <a:pt x="24399" y="18807"/>
                    <a:pt x="1691" y="17060"/>
                  </a:cubicBezTo>
                  <a:cubicBezTo>
                    <a:pt x="-6564" y="16425"/>
                    <a:pt x="17661" y="12671"/>
                    <a:pt x="25574" y="10236"/>
                  </a:cubicBezTo>
                  <a:cubicBezTo>
                    <a:pt x="32449" y="8121"/>
                    <a:pt x="39222" y="5687"/>
                    <a:pt x="46046" y="3412"/>
                  </a:cubicBezTo>
                  <a:lnTo>
                    <a:pt x="56282" y="0"/>
                  </a:lnTo>
                  <a:cubicBezTo>
                    <a:pt x="73444" y="1716"/>
                    <a:pt x="93557" y="2976"/>
                    <a:pt x="110873" y="6824"/>
                  </a:cubicBezTo>
                  <a:cubicBezTo>
                    <a:pt x="114384" y="7604"/>
                    <a:pt x="117697" y="9099"/>
                    <a:pt x="121109" y="10236"/>
                  </a:cubicBezTo>
                  <a:cubicBezTo>
                    <a:pt x="124521" y="12511"/>
                    <a:pt x="127575" y="15445"/>
                    <a:pt x="131344" y="17060"/>
                  </a:cubicBezTo>
                  <a:cubicBezTo>
                    <a:pt x="146653" y="23621"/>
                    <a:pt x="141946" y="17243"/>
                    <a:pt x="155228" y="23884"/>
                  </a:cubicBezTo>
                  <a:cubicBezTo>
                    <a:pt x="158896" y="25718"/>
                    <a:pt x="161796" y="28874"/>
                    <a:pt x="165464" y="30708"/>
                  </a:cubicBezTo>
                  <a:cubicBezTo>
                    <a:pt x="176896" y="36424"/>
                    <a:pt x="196677" y="36451"/>
                    <a:pt x="206407" y="37532"/>
                  </a:cubicBezTo>
                  <a:cubicBezTo>
                    <a:pt x="214519" y="40236"/>
                    <a:pt x="221723" y="42928"/>
                    <a:pt x="230291" y="44356"/>
                  </a:cubicBezTo>
                  <a:cubicBezTo>
                    <a:pt x="239335" y="45863"/>
                    <a:pt x="248488" y="46630"/>
                    <a:pt x="257586" y="47767"/>
                  </a:cubicBezTo>
                  <a:lnTo>
                    <a:pt x="278058" y="54591"/>
                  </a:lnTo>
                  <a:cubicBezTo>
                    <a:pt x="281470" y="55728"/>
                    <a:pt x="284805" y="57131"/>
                    <a:pt x="288294" y="58003"/>
                  </a:cubicBezTo>
                  <a:lnTo>
                    <a:pt x="301941" y="61415"/>
                  </a:lnTo>
                  <a:cubicBezTo>
                    <a:pt x="304311" y="68526"/>
                    <a:pt x="307492" y="79677"/>
                    <a:pt x="312177" y="85299"/>
                  </a:cubicBezTo>
                  <a:cubicBezTo>
                    <a:pt x="314802" y="88449"/>
                    <a:pt x="319001" y="89848"/>
                    <a:pt x="322413" y="92123"/>
                  </a:cubicBezTo>
                  <a:cubicBezTo>
                    <a:pt x="326766" y="105180"/>
                    <a:pt x="330071" y="113350"/>
                    <a:pt x="332649" y="126242"/>
                  </a:cubicBezTo>
                  <a:cubicBezTo>
                    <a:pt x="334006" y="133026"/>
                    <a:pt x="334383" y="140002"/>
                    <a:pt x="336061" y="146714"/>
                  </a:cubicBezTo>
                  <a:cubicBezTo>
                    <a:pt x="337806" y="153692"/>
                    <a:pt x="340610" y="160361"/>
                    <a:pt x="342885" y="167185"/>
                  </a:cubicBezTo>
                  <a:cubicBezTo>
                    <a:pt x="355334" y="204529"/>
                    <a:pt x="335477" y="147956"/>
                    <a:pt x="353121" y="187657"/>
                  </a:cubicBezTo>
                  <a:cubicBezTo>
                    <a:pt x="356042" y="194230"/>
                    <a:pt x="359944" y="208129"/>
                    <a:pt x="359944" y="208129"/>
                  </a:cubicBezTo>
                  <a:cubicBezTo>
                    <a:pt x="361081" y="222914"/>
                    <a:pt x="361517" y="237770"/>
                    <a:pt x="363356" y="252484"/>
                  </a:cubicBezTo>
                  <a:cubicBezTo>
                    <a:pt x="363802" y="256053"/>
                    <a:pt x="366322" y="259151"/>
                    <a:pt x="366768" y="262720"/>
                  </a:cubicBezTo>
                  <a:cubicBezTo>
                    <a:pt x="368607" y="277434"/>
                    <a:pt x="369043" y="292290"/>
                    <a:pt x="370180" y="307075"/>
                  </a:cubicBezTo>
                  <a:cubicBezTo>
                    <a:pt x="369043" y="321860"/>
                    <a:pt x="368607" y="336716"/>
                    <a:pt x="366768" y="351430"/>
                  </a:cubicBezTo>
                  <a:cubicBezTo>
                    <a:pt x="366322" y="354999"/>
                    <a:pt x="364165" y="358162"/>
                    <a:pt x="363356" y="361666"/>
                  </a:cubicBezTo>
                  <a:cubicBezTo>
                    <a:pt x="358654" y="382045"/>
                    <a:pt x="358117" y="391948"/>
                    <a:pt x="353121" y="409433"/>
                  </a:cubicBezTo>
                  <a:cubicBezTo>
                    <a:pt x="352133" y="412891"/>
                    <a:pt x="351704" y="416676"/>
                    <a:pt x="349709" y="419669"/>
                  </a:cubicBezTo>
                  <a:cubicBezTo>
                    <a:pt x="347032" y="423684"/>
                    <a:pt x="342885" y="426493"/>
                    <a:pt x="339473" y="429905"/>
                  </a:cubicBezTo>
                  <a:cubicBezTo>
                    <a:pt x="338336" y="437866"/>
                    <a:pt x="337124" y="445817"/>
                    <a:pt x="336061" y="453788"/>
                  </a:cubicBezTo>
                  <a:cubicBezTo>
                    <a:pt x="331995" y="484285"/>
                    <a:pt x="301942" y="521458"/>
                    <a:pt x="295118" y="511791"/>
                  </a:cubicBezTo>
                  <a:close/>
                </a:path>
              </a:pathLst>
            </a:custGeom>
            <a:solidFill>
              <a:srgbClr val="A59676"/>
            </a:solidFill>
            <a:ln>
              <a:noFill/>
            </a:ln>
            <a:effectLst>
              <a:innerShdw blurRad="12700" dist="12700">
                <a:schemeClr val="tx1">
                  <a:lumMod val="65000"/>
                  <a:lumOff val="35000"/>
                  <a:alpha val="7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B915832-2462-4502-9C72-C0824E830869}"/>
                </a:ext>
              </a:extLst>
            </p:cNvPr>
            <p:cNvSpPr/>
            <p:nvPr/>
          </p:nvSpPr>
          <p:spPr>
            <a:xfrm>
              <a:off x="4779838" y="5039291"/>
              <a:ext cx="776322" cy="672634"/>
            </a:xfrm>
            <a:custGeom>
              <a:avLst/>
              <a:gdLst>
                <a:gd name="connsiteX0" fmla="*/ 614138 w 776322"/>
                <a:gd name="connsiteY0" fmla="*/ 0 h 672634"/>
                <a:gd name="connsiteX1" fmla="*/ 620057 w 776322"/>
                <a:gd name="connsiteY1" fmla="*/ 5918 h 672634"/>
                <a:gd name="connsiteX2" fmla="*/ 625975 w 776322"/>
                <a:gd name="connsiteY2" fmla="*/ 32551 h 672634"/>
                <a:gd name="connsiteX3" fmla="*/ 631894 w 776322"/>
                <a:gd name="connsiteY3" fmla="*/ 76940 h 672634"/>
                <a:gd name="connsiteX4" fmla="*/ 643730 w 776322"/>
                <a:gd name="connsiteY4" fmla="*/ 147961 h 672634"/>
                <a:gd name="connsiteX5" fmla="*/ 649649 w 776322"/>
                <a:gd name="connsiteY5" fmla="*/ 153880 h 672634"/>
                <a:gd name="connsiteX6" fmla="*/ 658527 w 776322"/>
                <a:gd name="connsiteY6" fmla="*/ 159798 h 672634"/>
                <a:gd name="connsiteX7" fmla="*/ 673323 w 776322"/>
                <a:gd name="connsiteY7" fmla="*/ 156839 h 672634"/>
                <a:gd name="connsiteX8" fmla="*/ 688119 w 776322"/>
                <a:gd name="connsiteY8" fmla="*/ 145002 h 672634"/>
                <a:gd name="connsiteX9" fmla="*/ 691078 w 776322"/>
                <a:gd name="connsiteY9" fmla="*/ 136124 h 672634"/>
                <a:gd name="connsiteX10" fmla="*/ 696997 w 776322"/>
                <a:gd name="connsiteY10" fmla="*/ 130206 h 672634"/>
                <a:gd name="connsiteX11" fmla="*/ 699956 w 776322"/>
                <a:gd name="connsiteY11" fmla="*/ 118369 h 672634"/>
                <a:gd name="connsiteX12" fmla="*/ 712823 w 776322"/>
                <a:gd name="connsiteY12" fmla="*/ 110649 h 672634"/>
                <a:gd name="connsiteX13" fmla="*/ 717115 w 776322"/>
                <a:gd name="connsiteY13" fmla="*/ 209374 h 672634"/>
                <a:gd name="connsiteX14" fmla="*/ 758679 w 776322"/>
                <a:gd name="connsiteY14" fmla="*/ 297697 h 672634"/>
                <a:gd name="connsiteX15" fmla="*/ 400192 w 776322"/>
                <a:gd name="connsiteY15" fmla="*/ 671769 h 672634"/>
                <a:gd name="connsiteX16" fmla="*/ 0 w 776322"/>
                <a:gd name="connsiteY16" fmla="*/ 87073 h 672634"/>
                <a:gd name="connsiteX17" fmla="*/ 46 w 776322"/>
                <a:gd name="connsiteY17" fmla="*/ 51297 h 672634"/>
                <a:gd name="connsiteX18" fmla="*/ 3617 w 776322"/>
                <a:gd name="connsiteY18" fmla="*/ 46362 h 672634"/>
                <a:gd name="connsiteX19" fmla="*/ 13416 w 776322"/>
                <a:gd name="connsiteY19" fmla="*/ 56225 h 672634"/>
                <a:gd name="connsiteX20" fmla="*/ 37090 w 776322"/>
                <a:gd name="connsiteY20" fmla="*/ 73981 h 672634"/>
                <a:gd name="connsiteX21" fmla="*/ 43008 w 776322"/>
                <a:gd name="connsiteY21" fmla="*/ 100614 h 672634"/>
                <a:gd name="connsiteX22" fmla="*/ 45967 w 776322"/>
                <a:gd name="connsiteY22" fmla="*/ 109491 h 672634"/>
                <a:gd name="connsiteX23" fmla="*/ 48927 w 776322"/>
                <a:gd name="connsiteY23" fmla="*/ 121328 h 672634"/>
                <a:gd name="connsiteX24" fmla="*/ 51886 w 776322"/>
                <a:gd name="connsiteY24" fmla="*/ 136124 h 672634"/>
                <a:gd name="connsiteX25" fmla="*/ 69641 w 776322"/>
                <a:gd name="connsiteY25" fmla="*/ 150920 h 672634"/>
                <a:gd name="connsiteX26" fmla="*/ 75560 w 776322"/>
                <a:gd name="connsiteY26" fmla="*/ 156839 h 672634"/>
                <a:gd name="connsiteX27" fmla="*/ 81478 w 776322"/>
                <a:gd name="connsiteY27" fmla="*/ 177553 h 672634"/>
                <a:gd name="connsiteX28" fmla="*/ 114030 w 776322"/>
                <a:gd name="connsiteY28" fmla="*/ 198268 h 672634"/>
                <a:gd name="connsiteX29" fmla="*/ 122907 w 776322"/>
                <a:gd name="connsiteY29" fmla="*/ 201227 h 672634"/>
                <a:gd name="connsiteX30" fmla="*/ 176173 w 776322"/>
                <a:gd name="connsiteY30" fmla="*/ 207146 h 672634"/>
                <a:gd name="connsiteX31" fmla="*/ 185051 w 776322"/>
                <a:gd name="connsiteY31" fmla="*/ 210105 h 672634"/>
                <a:gd name="connsiteX32" fmla="*/ 202806 w 776322"/>
                <a:gd name="connsiteY32" fmla="*/ 218983 h 672634"/>
                <a:gd name="connsiteX33" fmla="*/ 244235 w 776322"/>
                <a:gd name="connsiteY33" fmla="*/ 224901 h 672634"/>
                <a:gd name="connsiteX34" fmla="*/ 261991 w 776322"/>
                <a:gd name="connsiteY34" fmla="*/ 218983 h 672634"/>
                <a:gd name="connsiteX35" fmla="*/ 270868 w 776322"/>
                <a:gd name="connsiteY35" fmla="*/ 216023 h 672634"/>
                <a:gd name="connsiteX36" fmla="*/ 279746 w 776322"/>
                <a:gd name="connsiteY36" fmla="*/ 218983 h 672634"/>
                <a:gd name="connsiteX37" fmla="*/ 294542 w 776322"/>
                <a:gd name="connsiteY37" fmla="*/ 216023 h 672634"/>
                <a:gd name="connsiteX38" fmla="*/ 324134 w 776322"/>
                <a:gd name="connsiteY38" fmla="*/ 210105 h 672634"/>
                <a:gd name="connsiteX39" fmla="*/ 330053 w 776322"/>
                <a:gd name="connsiteY39" fmla="*/ 115410 h 672634"/>
                <a:gd name="connsiteX40" fmla="*/ 333012 w 776322"/>
                <a:gd name="connsiteY40" fmla="*/ 88777 h 672634"/>
                <a:gd name="connsiteX41" fmla="*/ 362604 w 776322"/>
                <a:gd name="connsiteY41" fmla="*/ 71021 h 672634"/>
                <a:gd name="connsiteX42" fmla="*/ 389237 w 776322"/>
                <a:gd name="connsiteY42" fmla="*/ 62144 h 672634"/>
                <a:gd name="connsiteX43" fmla="*/ 398115 w 776322"/>
                <a:gd name="connsiteY43" fmla="*/ 59184 h 672634"/>
                <a:gd name="connsiteX44" fmla="*/ 430666 w 776322"/>
                <a:gd name="connsiteY44" fmla="*/ 56225 h 672634"/>
                <a:gd name="connsiteX45" fmla="*/ 433626 w 776322"/>
                <a:gd name="connsiteY45" fmla="*/ 65103 h 672634"/>
                <a:gd name="connsiteX46" fmla="*/ 439544 w 776322"/>
                <a:gd name="connsiteY46" fmla="*/ 88777 h 672634"/>
                <a:gd name="connsiteX47" fmla="*/ 451381 w 776322"/>
                <a:gd name="connsiteY47" fmla="*/ 112450 h 672634"/>
                <a:gd name="connsiteX48" fmla="*/ 469136 w 776322"/>
                <a:gd name="connsiteY48" fmla="*/ 118369 h 672634"/>
                <a:gd name="connsiteX49" fmla="*/ 478014 w 776322"/>
                <a:gd name="connsiteY49" fmla="*/ 121328 h 672634"/>
                <a:gd name="connsiteX50" fmla="*/ 486892 w 776322"/>
                <a:gd name="connsiteY50" fmla="*/ 118369 h 672634"/>
                <a:gd name="connsiteX51" fmla="*/ 492810 w 776322"/>
                <a:gd name="connsiteY51" fmla="*/ 100614 h 672634"/>
                <a:gd name="connsiteX52" fmla="*/ 516484 w 776322"/>
                <a:gd name="connsiteY52" fmla="*/ 106532 h 672634"/>
                <a:gd name="connsiteX53" fmla="*/ 522402 w 776322"/>
                <a:gd name="connsiteY53" fmla="*/ 115410 h 672634"/>
                <a:gd name="connsiteX54" fmla="*/ 537198 w 776322"/>
                <a:gd name="connsiteY54" fmla="*/ 124287 h 672634"/>
                <a:gd name="connsiteX55" fmla="*/ 543117 w 776322"/>
                <a:gd name="connsiteY55" fmla="*/ 130206 h 672634"/>
                <a:gd name="connsiteX56" fmla="*/ 551995 w 776322"/>
                <a:gd name="connsiteY56" fmla="*/ 145002 h 672634"/>
                <a:gd name="connsiteX57" fmla="*/ 575668 w 776322"/>
                <a:gd name="connsiteY57" fmla="*/ 142043 h 672634"/>
                <a:gd name="connsiteX58" fmla="*/ 578628 w 776322"/>
                <a:gd name="connsiteY58" fmla="*/ 47348 h 672634"/>
                <a:gd name="connsiteX59" fmla="*/ 584546 w 776322"/>
                <a:gd name="connsiteY59" fmla="*/ 41429 h 672634"/>
                <a:gd name="connsiteX60" fmla="*/ 593424 w 776322"/>
                <a:gd name="connsiteY60" fmla="*/ 38470 h 672634"/>
                <a:gd name="connsiteX61" fmla="*/ 605261 w 776322"/>
                <a:gd name="connsiteY61" fmla="*/ 23674 h 672634"/>
                <a:gd name="connsiteX62" fmla="*/ 602301 w 776322"/>
                <a:gd name="connsiteY62" fmla="*/ 14796 h 672634"/>
                <a:gd name="connsiteX63" fmla="*/ 614138 w 776322"/>
                <a:gd name="connsiteY63" fmla="*/ 0 h 6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76322" h="672634">
                  <a:moveTo>
                    <a:pt x="614138" y="0"/>
                  </a:moveTo>
                  <a:cubicBezTo>
                    <a:pt x="616928" y="0"/>
                    <a:pt x="618084" y="3945"/>
                    <a:pt x="620057" y="5918"/>
                  </a:cubicBezTo>
                  <a:cubicBezTo>
                    <a:pt x="622030" y="14796"/>
                    <a:pt x="624689" y="23548"/>
                    <a:pt x="625975" y="32551"/>
                  </a:cubicBezTo>
                  <a:cubicBezTo>
                    <a:pt x="633215" y="83233"/>
                    <a:pt x="624121" y="53626"/>
                    <a:pt x="631894" y="76940"/>
                  </a:cubicBezTo>
                  <a:cubicBezTo>
                    <a:pt x="635387" y="113623"/>
                    <a:pt x="626743" y="126726"/>
                    <a:pt x="643730" y="147961"/>
                  </a:cubicBezTo>
                  <a:cubicBezTo>
                    <a:pt x="645473" y="150140"/>
                    <a:pt x="647470" y="152137"/>
                    <a:pt x="649649" y="153880"/>
                  </a:cubicBezTo>
                  <a:cubicBezTo>
                    <a:pt x="652426" y="156102"/>
                    <a:pt x="655568" y="157825"/>
                    <a:pt x="658527" y="159798"/>
                  </a:cubicBezTo>
                  <a:cubicBezTo>
                    <a:pt x="663459" y="158812"/>
                    <a:pt x="668614" y="158605"/>
                    <a:pt x="673323" y="156839"/>
                  </a:cubicBezTo>
                  <a:cubicBezTo>
                    <a:pt x="679292" y="154600"/>
                    <a:pt x="683787" y="149333"/>
                    <a:pt x="688119" y="145002"/>
                  </a:cubicBezTo>
                  <a:cubicBezTo>
                    <a:pt x="689105" y="142043"/>
                    <a:pt x="689473" y="138799"/>
                    <a:pt x="691078" y="136124"/>
                  </a:cubicBezTo>
                  <a:cubicBezTo>
                    <a:pt x="692513" y="133732"/>
                    <a:pt x="695749" y="132701"/>
                    <a:pt x="696997" y="130206"/>
                  </a:cubicBezTo>
                  <a:cubicBezTo>
                    <a:pt x="698816" y="126568"/>
                    <a:pt x="698137" y="122007"/>
                    <a:pt x="699956" y="118369"/>
                  </a:cubicBezTo>
                  <a:lnTo>
                    <a:pt x="712823" y="110649"/>
                  </a:lnTo>
                  <a:lnTo>
                    <a:pt x="717115" y="209374"/>
                  </a:lnTo>
                  <a:cubicBezTo>
                    <a:pt x="730970" y="238815"/>
                    <a:pt x="686809" y="153090"/>
                    <a:pt x="758679" y="297697"/>
                  </a:cubicBezTo>
                  <a:cubicBezTo>
                    <a:pt x="830549" y="442304"/>
                    <a:pt x="677283" y="689087"/>
                    <a:pt x="400192" y="671769"/>
                  </a:cubicBezTo>
                  <a:cubicBezTo>
                    <a:pt x="157738" y="656616"/>
                    <a:pt x="17379" y="354400"/>
                    <a:pt x="0" y="87073"/>
                  </a:cubicBezTo>
                  <a:lnTo>
                    <a:pt x="46" y="51297"/>
                  </a:lnTo>
                  <a:lnTo>
                    <a:pt x="3617" y="46362"/>
                  </a:lnTo>
                  <a:cubicBezTo>
                    <a:pt x="7815" y="44348"/>
                    <a:pt x="9982" y="54665"/>
                    <a:pt x="13416" y="56225"/>
                  </a:cubicBezTo>
                  <a:cubicBezTo>
                    <a:pt x="25684" y="61802"/>
                    <a:pt x="29204" y="66095"/>
                    <a:pt x="37090" y="73981"/>
                  </a:cubicBezTo>
                  <a:cubicBezTo>
                    <a:pt x="43751" y="93964"/>
                    <a:pt x="36065" y="69366"/>
                    <a:pt x="43008" y="100614"/>
                  </a:cubicBezTo>
                  <a:cubicBezTo>
                    <a:pt x="43685" y="103659"/>
                    <a:pt x="45110" y="106492"/>
                    <a:pt x="45967" y="109491"/>
                  </a:cubicBezTo>
                  <a:cubicBezTo>
                    <a:pt x="47084" y="113402"/>
                    <a:pt x="48045" y="117358"/>
                    <a:pt x="48927" y="121328"/>
                  </a:cubicBezTo>
                  <a:cubicBezTo>
                    <a:pt x="50018" y="126238"/>
                    <a:pt x="49637" y="131625"/>
                    <a:pt x="51886" y="136124"/>
                  </a:cubicBezTo>
                  <a:cubicBezTo>
                    <a:pt x="55401" y="143154"/>
                    <a:pt x="63976" y="146388"/>
                    <a:pt x="69641" y="150920"/>
                  </a:cubicBezTo>
                  <a:cubicBezTo>
                    <a:pt x="71820" y="152663"/>
                    <a:pt x="73587" y="154866"/>
                    <a:pt x="75560" y="156839"/>
                  </a:cubicBezTo>
                  <a:cubicBezTo>
                    <a:pt x="75816" y="157864"/>
                    <a:pt x="79886" y="175430"/>
                    <a:pt x="81478" y="177553"/>
                  </a:cubicBezTo>
                  <a:cubicBezTo>
                    <a:pt x="94284" y="194628"/>
                    <a:pt x="95382" y="192052"/>
                    <a:pt x="114030" y="198268"/>
                  </a:cubicBezTo>
                  <a:lnTo>
                    <a:pt x="122907" y="201227"/>
                  </a:lnTo>
                  <a:cubicBezTo>
                    <a:pt x="145851" y="208875"/>
                    <a:pt x="128680" y="203979"/>
                    <a:pt x="176173" y="207146"/>
                  </a:cubicBezTo>
                  <a:cubicBezTo>
                    <a:pt x="179132" y="208132"/>
                    <a:pt x="182261" y="208710"/>
                    <a:pt x="185051" y="210105"/>
                  </a:cubicBezTo>
                  <a:cubicBezTo>
                    <a:pt x="208008" y="221582"/>
                    <a:pt x="180484" y="211540"/>
                    <a:pt x="202806" y="218983"/>
                  </a:cubicBezTo>
                  <a:cubicBezTo>
                    <a:pt x="209574" y="239286"/>
                    <a:pt x="203721" y="231297"/>
                    <a:pt x="244235" y="224901"/>
                  </a:cubicBezTo>
                  <a:cubicBezTo>
                    <a:pt x="250397" y="223928"/>
                    <a:pt x="256072" y="220956"/>
                    <a:pt x="261991" y="218983"/>
                  </a:cubicBezTo>
                  <a:lnTo>
                    <a:pt x="270868" y="216023"/>
                  </a:lnTo>
                  <a:cubicBezTo>
                    <a:pt x="273827" y="217010"/>
                    <a:pt x="276627" y="218983"/>
                    <a:pt x="279746" y="218983"/>
                  </a:cubicBezTo>
                  <a:cubicBezTo>
                    <a:pt x="284776" y="218983"/>
                    <a:pt x="289593" y="216923"/>
                    <a:pt x="294542" y="216023"/>
                  </a:cubicBezTo>
                  <a:cubicBezTo>
                    <a:pt x="321158" y="211183"/>
                    <a:pt x="303189" y="215341"/>
                    <a:pt x="324134" y="210105"/>
                  </a:cubicBezTo>
                  <a:cubicBezTo>
                    <a:pt x="336356" y="173447"/>
                    <a:pt x="325070" y="210093"/>
                    <a:pt x="330053" y="115410"/>
                  </a:cubicBezTo>
                  <a:cubicBezTo>
                    <a:pt x="330522" y="106490"/>
                    <a:pt x="329806" y="97114"/>
                    <a:pt x="333012" y="88777"/>
                  </a:cubicBezTo>
                  <a:cubicBezTo>
                    <a:pt x="337791" y="76353"/>
                    <a:pt x="352379" y="74430"/>
                    <a:pt x="362604" y="71021"/>
                  </a:cubicBezTo>
                  <a:lnTo>
                    <a:pt x="389237" y="62144"/>
                  </a:lnTo>
                  <a:cubicBezTo>
                    <a:pt x="392196" y="61157"/>
                    <a:pt x="395008" y="59466"/>
                    <a:pt x="398115" y="59184"/>
                  </a:cubicBezTo>
                  <a:lnTo>
                    <a:pt x="430666" y="56225"/>
                  </a:lnTo>
                  <a:cubicBezTo>
                    <a:pt x="431653" y="59184"/>
                    <a:pt x="432869" y="62077"/>
                    <a:pt x="433626" y="65103"/>
                  </a:cubicBezTo>
                  <a:cubicBezTo>
                    <a:pt x="435920" y="74278"/>
                    <a:pt x="435786" y="80510"/>
                    <a:pt x="439544" y="88777"/>
                  </a:cubicBezTo>
                  <a:cubicBezTo>
                    <a:pt x="443195" y="96809"/>
                    <a:pt x="443011" y="109660"/>
                    <a:pt x="451381" y="112450"/>
                  </a:cubicBezTo>
                  <a:lnTo>
                    <a:pt x="469136" y="118369"/>
                  </a:lnTo>
                  <a:lnTo>
                    <a:pt x="478014" y="121328"/>
                  </a:lnTo>
                  <a:cubicBezTo>
                    <a:pt x="480973" y="120342"/>
                    <a:pt x="485079" y="120907"/>
                    <a:pt x="486892" y="118369"/>
                  </a:cubicBezTo>
                  <a:cubicBezTo>
                    <a:pt x="490518" y="113293"/>
                    <a:pt x="492810" y="100614"/>
                    <a:pt x="492810" y="100614"/>
                  </a:cubicBezTo>
                  <a:cubicBezTo>
                    <a:pt x="500701" y="102587"/>
                    <a:pt x="509209" y="102894"/>
                    <a:pt x="516484" y="106532"/>
                  </a:cubicBezTo>
                  <a:cubicBezTo>
                    <a:pt x="519665" y="108123"/>
                    <a:pt x="520180" y="112633"/>
                    <a:pt x="522402" y="115410"/>
                  </a:cubicBezTo>
                  <a:cubicBezTo>
                    <a:pt x="528310" y="122794"/>
                    <a:pt x="528153" y="121272"/>
                    <a:pt x="537198" y="124287"/>
                  </a:cubicBezTo>
                  <a:cubicBezTo>
                    <a:pt x="539171" y="126260"/>
                    <a:pt x="541681" y="127813"/>
                    <a:pt x="543117" y="130206"/>
                  </a:cubicBezTo>
                  <a:cubicBezTo>
                    <a:pt x="554642" y="149414"/>
                    <a:pt x="536997" y="130004"/>
                    <a:pt x="551995" y="145002"/>
                  </a:cubicBezTo>
                  <a:cubicBezTo>
                    <a:pt x="559886" y="144016"/>
                    <a:pt x="573576" y="149715"/>
                    <a:pt x="575668" y="142043"/>
                  </a:cubicBezTo>
                  <a:cubicBezTo>
                    <a:pt x="583977" y="111575"/>
                    <a:pt x="575852" y="78806"/>
                    <a:pt x="578628" y="47348"/>
                  </a:cubicBezTo>
                  <a:cubicBezTo>
                    <a:pt x="578873" y="44569"/>
                    <a:pt x="582154" y="42864"/>
                    <a:pt x="584546" y="41429"/>
                  </a:cubicBezTo>
                  <a:cubicBezTo>
                    <a:pt x="587221" y="39824"/>
                    <a:pt x="590465" y="39456"/>
                    <a:pt x="593424" y="38470"/>
                  </a:cubicBezTo>
                  <a:cubicBezTo>
                    <a:pt x="596584" y="35309"/>
                    <a:pt x="604515" y="28150"/>
                    <a:pt x="605261" y="23674"/>
                  </a:cubicBezTo>
                  <a:cubicBezTo>
                    <a:pt x="605774" y="20597"/>
                    <a:pt x="603288" y="17755"/>
                    <a:pt x="602301" y="14796"/>
                  </a:cubicBezTo>
                  <a:cubicBezTo>
                    <a:pt x="604149" y="9253"/>
                    <a:pt x="605215" y="0"/>
                    <a:pt x="614138" y="0"/>
                  </a:cubicBezTo>
                  <a:close/>
                </a:path>
              </a:pathLst>
            </a:custGeom>
            <a:solidFill>
              <a:srgbClr val="C37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4422B5C0-44D8-4140-A20C-5B1916AA9882}"/>
                </a:ext>
              </a:extLst>
            </p:cNvPr>
            <p:cNvSpPr/>
            <p:nvPr/>
          </p:nvSpPr>
          <p:spPr>
            <a:xfrm>
              <a:off x="4779838" y="5065411"/>
              <a:ext cx="776322" cy="672634"/>
            </a:xfrm>
            <a:custGeom>
              <a:avLst/>
              <a:gdLst>
                <a:gd name="connsiteX0" fmla="*/ 614138 w 776322"/>
                <a:gd name="connsiteY0" fmla="*/ 0 h 672634"/>
                <a:gd name="connsiteX1" fmla="*/ 620057 w 776322"/>
                <a:gd name="connsiteY1" fmla="*/ 5918 h 672634"/>
                <a:gd name="connsiteX2" fmla="*/ 625975 w 776322"/>
                <a:gd name="connsiteY2" fmla="*/ 32551 h 672634"/>
                <a:gd name="connsiteX3" fmla="*/ 631894 w 776322"/>
                <a:gd name="connsiteY3" fmla="*/ 76940 h 672634"/>
                <a:gd name="connsiteX4" fmla="*/ 643730 w 776322"/>
                <a:gd name="connsiteY4" fmla="*/ 147961 h 672634"/>
                <a:gd name="connsiteX5" fmla="*/ 649649 w 776322"/>
                <a:gd name="connsiteY5" fmla="*/ 153880 h 672634"/>
                <a:gd name="connsiteX6" fmla="*/ 658527 w 776322"/>
                <a:gd name="connsiteY6" fmla="*/ 159798 h 672634"/>
                <a:gd name="connsiteX7" fmla="*/ 673323 w 776322"/>
                <a:gd name="connsiteY7" fmla="*/ 156839 h 672634"/>
                <a:gd name="connsiteX8" fmla="*/ 688119 w 776322"/>
                <a:gd name="connsiteY8" fmla="*/ 145002 h 672634"/>
                <a:gd name="connsiteX9" fmla="*/ 691078 w 776322"/>
                <a:gd name="connsiteY9" fmla="*/ 136124 h 672634"/>
                <a:gd name="connsiteX10" fmla="*/ 696997 w 776322"/>
                <a:gd name="connsiteY10" fmla="*/ 130206 h 672634"/>
                <a:gd name="connsiteX11" fmla="*/ 699956 w 776322"/>
                <a:gd name="connsiteY11" fmla="*/ 118369 h 672634"/>
                <a:gd name="connsiteX12" fmla="*/ 712823 w 776322"/>
                <a:gd name="connsiteY12" fmla="*/ 110649 h 672634"/>
                <a:gd name="connsiteX13" fmla="*/ 717115 w 776322"/>
                <a:gd name="connsiteY13" fmla="*/ 209374 h 672634"/>
                <a:gd name="connsiteX14" fmla="*/ 758679 w 776322"/>
                <a:gd name="connsiteY14" fmla="*/ 297697 h 672634"/>
                <a:gd name="connsiteX15" fmla="*/ 400192 w 776322"/>
                <a:gd name="connsiteY15" fmla="*/ 671769 h 672634"/>
                <a:gd name="connsiteX16" fmla="*/ 0 w 776322"/>
                <a:gd name="connsiteY16" fmla="*/ 87073 h 672634"/>
                <a:gd name="connsiteX17" fmla="*/ 46 w 776322"/>
                <a:gd name="connsiteY17" fmla="*/ 51297 h 672634"/>
                <a:gd name="connsiteX18" fmla="*/ 3617 w 776322"/>
                <a:gd name="connsiteY18" fmla="*/ 46362 h 672634"/>
                <a:gd name="connsiteX19" fmla="*/ 13416 w 776322"/>
                <a:gd name="connsiteY19" fmla="*/ 56225 h 672634"/>
                <a:gd name="connsiteX20" fmla="*/ 37090 w 776322"/>
                <a:gd name="connsiteY20" fmla="*/ 73981 h 672634"/>
                <a:gd name="connsiteX21" fmla="*/ 43008 w 776322"/>
                <a:gd name="connsiteY21" fmla="*/ 100614 h 672634"/>
                <a:gd name="connsiteX22" fmla="*/ 45967 w 776322"/>
                <a:gd name="connsiteY22" fmla="*/ 109491 h 672634"/>
                <a:gd name="connsiteX23" fmla="*/ 48927 w 776322"/>
                <a:gd name="connsiteY23" fmla="*/ 121328 h 672634"/>
                <a:gd name="connsiteX24" fmla="*/ 51886 w 776322"/>
                <a:gd name="connsiteY24" fmla="*/ 136124 h 672634"/>
                <a:gd name="connsiteX25" fmla="*/ 69641 w 776322"/>
                <a:gd name="connsiteY25" fmla="*/ 150920 h 672634"/>
                <a:gd name="connsiteX26" fmla="*/ 75560 w 776322"/>
                <a:gd name="connsiteY26" fmla="*/ 156839 h 672634"/>
                <a:gd name="connsiteX27" fmla="*/ 81478 w 776322"/>
                <a:gd name="connsiteY27" fmla="*/ 177553 h 672634"/>
                <a:gd name="connsiteX28" fmla="*/ 114030 w 776322"/>
                <a:gd name="connsiteY28" fmla="*/ 198268 h 672634"/>
                <a:gd name="connsiteX29" fmla="*/ 122907 w 776322"/>
                <a:gd name="connsiteY29" fmla="*/ 201227 h 672634"/>
                <a:gd name="connsiteX30" fmla="*/ 176173 w 776322"/>
                <a:gd name="connsiteY30" fmla="*/ 207146 h 672634"/>
                <a:gd name="connsiteX31" fmla="*/ 185051 w 776322"/>
                <a:gd name="connsiteY31" fmla="*/ 210105 h 672634"/>
                <a:gd name="connsiteX32" fmla="*/ 202806 w 776322"/>
                <a:gd name="connsiteY32" fmla="*/ 218983 h 672634"/>
                <a:gd name="connsiteX33" fmla="*/ 244235 w 776322"/>
                <a:gd name="connsiteY33" fmla="*/ 224901 h 672634"/>
                <a:gd name="connsiteX34" fmla="*/ 261991 w 776322"/>
                <a:gd name="connsiteY34" fmla="*/ 218983 h 672634"/>
                <a:gd name="connsiteX35" fmla="*/ 270868 w 776322"/>
                <a:gd name="connsiteY35" fmla="*/ 216023 h 672634"/>
                <a:gd name="connsiteX36" fmla="*/ 279746 w 776322"/>
                <a:gd name="connsiteY36" fmla="*/ 218983 h 672634"/>
                <a:gd name="connsiteX37" fmla="*/ 294542 w 776322"/>
                <a:gd name="connsiteY37" fmla="*/ 216023 h 672634"/>
                <a:gd name="connsiteX38" fmla="*/ 324134 w 776322"/>
                <a:gd name="connsiteY38" fmla="*/ 210105 h 672634"/>
                <a:gd name="connsiteX39" fmla="*/ 330053 w 776322"/>
                <a:gd name="connsiteY39" fmla="*/ 115410 h 672634"/>
                <a:gd name="connsiteX40" fmla="*/ 333012 w 776322"/>
                <a:gd name="connsiteY40" fmla="*/ 88777 h 672634"/>
                <a:gd name="connsiteX41" fmla="*/ 362604 w 776322"/>
                <a:gd name="connsiteY41" fmla="*/ 71021 h 672634"/>
                <a:gd name="connsiteX42" fmla="*/ 389237 w 776322"/>
                <a:gd name="connsiteY42" fmla="*/ 62144 h 672634"/>
                <a:gd name="connsiteX43" fmla="*/ 398115 w 776322"/>
                <a:gd name="connsiteY43" fmla="*/ 59184 h 672634"/>
                <a:gd name="connsiteX44" fmla="*/ 430666 w 776322"/>
                <a:gd name="connsiteY44" fmla="*/ 56225 h 672634"/>
                <a:gd name="connsiteX45" fmla="*/ 433626 w 776322"/>
                <a:gd name="connsiteY45" fmla="*/ 65103 h 672634"/>
                <a:gd name="connsiteX46" fmla="*/ 439544 w 776322"/>
                <a:gd name="connsiteY46" fmla="*/ 88777 h 672634"/>
                <a:gd name="connsiteX47" fmla="*/ 451381 w 776322"/>
                <a:gd name="connsiteY47" fmla="*/ 112450 h 672634"/>
                <a:gd name="connsiteX48" fmla="*/ 469136 w 776322"/>
                <a:gd name="connsiteY48" fmla="*/ 118369 h 672634"/>
                <a:gd name="connsiteX49" fmla="*/ 478014 w 776322"/>
                <a:gd name="connsiteY49" fmla="*/ 121328 h 672634"/>
                <a:gd name="connsiteX50" fmla="*/ 486892 w 776322"/>
                <a:gd name="connsiteY50" fmla="*/ 118369 h 672634"/>
                <a:gd name="connsiteX51" fmla="*/ 492810 w 776322"/>
                <a:gd name="connsiteY51" fmla="*/ 100614 h 672634"/>
                <a:gd name="connsiteX52" fmla="*/ 516484 w 776322"/>
                <a:gd name="connsiteY52" fmla="*/ 106532 h 672634"/>
                <a:gd name="connsiteX53" fmla="*/ 522402 w 776322"/>
                <a:gd name="connsiteY53" fmla="*/ 115410 h 672634"/>
                <a:gd name="connsiteX54" fmla="*/ 537198 w 776322"/>
                <a:gd name="connsiteY54" fmla="*/ 124287 h 672634"/>
                <a:gd name="connsiteX55" fmla="*/ 543117 w 776322"/>
                <a:gd name="connsiteY55" fmla="*/ 130206 h 672634"/>
                <a:gd name="connsiteX56" fmla="*/ 551995 w 776322"/>
                <a:gd name="connsiteY56" fmla="*/ 145002 h 672634"/>
                <a:gd name="connsiteX57" fmla="*/ 575668 w 776322"/>
                <a:gd name="connsiteY57" fmla="*/ 142043 h 672634"/>
                <a:gd name="connsiteX58" fmla="*/ 578628 w 776322"/>
                <a:gd name="connsiteY58" fmla="*/ 47348 h 672634"/>
                <a:gd name="connsiteX59" fmla="*/ 584546 w 776322"/>
                <a:gd name="connsiteY59" fmla="*/ 41429 h 672634"/>
                <a:gd name="connsiteX60" fmla="*/ 593424 w 776322"/>
                <a:gd name="connsiteY60" fmla="*/ 38470 h 672634"/>
                <a:gd name="connsiteX61" fmla="*/ 605261 w 776322"/>
                <a:gd name="connsiteY61" fmla="*/ 23674 h 672634"/>
                <a:gd name="connsiteX62" fmla="*/ 602301 w 776322"/>
                <a:gd name="connsiteY62" fmla="*/ 14796 h 672634"/>
                <a:gd name="connsiteX63" fmla="*/ 614138 w 776322"/>
                <a:gd name="connsiteY63" fmla="*/ 0 h 6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76322" h="672634">
                  <a:moveTo>
                    <a:pt x="614138" y="0"/>
                  </a:moveTo>
                  <a:cubicBezTo>
                    <a:pt x="616928" y="0"/>
                    <a:pt x="618084" y="3945"/>
                    <a:pt x="620057" y="5918"/>
                  </a:cubicBezTo>
                  <a:cubicBezTo>
                    <a:pt x="622030" y="14796"/>
                    <a:pt x="624689" y="23548"/>
                    <a:pt x="625975" y="32551"/>
                  </a:cubicBezTo>
                  <a:cubicBezTo>
                    <a:pt x="633215" y="83233"/>
                    <a:pt x="624121" y="53626"/>
                    <a:pt x="631894" y="76940"/>
                  </a:cubicBezTo>
                  <a:cubicBezTo>
                    <a:pt x="635387" y="113623"/>
                    <a:pt x="626743" y="126726"/>
                    <a:pt x="643730" y="147961"/>
                  </a:cubicBezTo>
                  <a:cubicBezTo>
                    <a:pt x="645473" y="150140"/>
                    <a:pt x="647470" y="152137"/>
                    <a:pt x="649649" y="153880"/>
                  </a:cubicBezTo>
                  <a:cubicBezTo>
                    <a:pt x="652426" y="156102"/>
                    <a:pt x="655568" y="157825"/>
                    <a:pt x="658527" y="159798"/>
                  </a:cubicBezTo>
                  <a:cubicBezTo>
                    <a:pt x="663459" y="158812"/>
                    <a:pt x="668614" y="158605"/>
                    <a:pt x="673323" y="156839"/>
                  </a:cubicBezTo>
                  <a:cubicBezTo>
                    <a:pt x="679292" y="154600"/>
                    <a:pt x="683787" y="149333"/>
                    <a:pt x="688119" y="145002"/>
                  </a:cubicBezTo>
                  <a:cubicBezTo>
                    <a:pt x="689105" y="142043"/>
                    <a:pt x="689473" y="138799"/>
                    <a:pt x="691078" y="136124"/>
                  </a:cubicBezTo>
                  <a:cubicBezTo>
                    <a:pt x="692513" y="133732"/>
                    <a:pt x="695749" y="132701"/>
                    <a:pt x="696997" y="130206"/>
                  </a:cubicBezTo>
                  <a:cubicBezTo>
                    <a:pt x="698816" y="126568"/>
                    <a:pt x="698137" y="122007"/>
                    <a:pt x="699956" y="118369"/>
                  </a:cubicBezTo>
                  <a:lnTo>
                    <a:pt x="712823" y="110649"/>
                  </a:lnTo>
                  <a:lnTo>
                    <a:pt x="717115" y="209374"/>
                  </a:lnTo>
                  <a:cubicBezTo>
                    <a:pt x="730970" y="238815"/>
                    <a:pt x="686809" y="153090"/>
                    <a:pt x="758679" y="297697"/>
                  </a:cubicBezTo>
                  <a:cubicBezTo>
                    <a:pt x="830549" y="442304"/>
                    <a:pt x="677283" y="689087"/>
                    <a:pt x="400192" y="671769"/>
                  </a:cubicBezTo>
                  <a:cubicBezTo>
                    <a:pt x="157738" y="656616"/>
                    <a:pt x="17379" y="354400"/>
                    <a:pt x="0" y="87073"/>
                  </a:cubicBezTo>
                  <a:lnTo>
                    <a:pt x="46" y="51297"/>
                  </a:lnTo>
                  <a:lnTo>
                    <a:pt x="3617" y="46362"/>
                  </a:lnTo>
                  <a:cubicBezTo>
                    <a:pt x="7815" y="44348"/>
                    <a:pt x="9982" y="54665"/>
                    <a:pt x="13416" y="56225"/>
                  </a:cubicBezTo>
                  <a:cubicBezTo>
                    <a:pt x="25684" y="61802"/>
                    <a:pt x="29204" y="66095"/>
                    <a:pt x="37090" y="73981"/>
                  </a:cubicBezTo>
                  <a:cubicBezTo>
                    <a:pt x="43751" y="93964"/>
                    <a:pt x="36065" y="69366"/>
                    <a:pt x="43008" y="100614"/>
                  </a:cubicBezTo>
                  <a:cubicBezTo>
                    <a:pt x="43685" y="103659"/>
                    <a:pt x="45110" y="106492"/>
                    <a:pt x="45967" y="109491"/>
                  </a:cubicBezTo>
                  <a:cubicBezTo>
                    <a:pt x="47084" y="113402"/>
                    <a:pt x="48045" y="117358"/>
                    <a:pt x="48927" y="121328"/>
                  </a:cubicBezTo>
                  <a:cubicBezTo>
                    <a:pt x="50018" y="126238"/>
                    <a:pt x="49637" y="131625"/>
                    <a:pt x="51886" y="136124"/>
                  </a:cubicBezTo>
                  <a:cubicBezTo>
                    <a:pt x="55401" y="143154"/>
                    <a:pt x="63976" y="146388"/>
                    <a:pt x="69641" y="150920"/>
                  </a:cubicBezTo>
                  <a:cubicBezTo>
                    <a:pt x="71820" y="152663"/>
                    <a:pt x="73587" y="154866"/>
                    <a:pt x="75560" y="156839"/>
                  </a:cubicBezTo>
                  <a:cubicBezTo>
                    <a:pt x="75816" y="157864"/>
                    <a:pt x="79886" y="175430"/>
                    <a:pt x="81478" y="177553"/>
                  </a:cubicBezTo>
                  <a:cubicBezTo>
                    <a:pt x="94284" y="194628"/>
                    <a:pt x="95382" y="192052"/>
                    <a:pt x="114030" y="198268"/>
                  </a:cubicBezTo>
                  <a:lnTo>
                    <a:pt x="122907" y="201227"/>
                  </a:lnTo>
                  <a:cubicBezTo>
                    <a:pt x="145851" y="208875"/>
                    <a:pt x="128680" y="203979"/>
                    <a:pt x="176173" y="207146"/>
                  </a:cubicBezTo>
                  <a:cubicBezTo>
                    <a:pt x="179132" y="208132"/>
                    <a:pt x="182261" y="208710"/>
                    <a:pt x="185051" y="210105"/>
                  </a:cubicBezTo>
                  <a:cubicBezTo>
                    <a:pt x="208008" y="221582"/>
                    <a:pt x="180484" y="211540"/>
                    <a:pt x="202806" y="218983"/>
                  </a:cubicBezTo>
                  <a:cubicBezTo>
                    <a:pt x="209574" y="239286"/>
                    <a:pt x="203721" y="231297"/>
                    <a:pt x="244235" y="224901"/>
                  </a:cubicBezTo>
                  <a:cubicBezTo>
                    <a:pt x="250397" y="223928"/>
                    <a:pt x="256072" y="220956"/>
                    <a:pt x="261991" y="218983"/>
                  </a:cubicBezTo>
                  <a:lnTo>
                    <a:pt x="270868" y="216023"/>
                  </a:lnTo>
                  <a:cubicBezTo>
                    <a:pt x="273827" y="217010"/>
                    <a:pt x="276627" y="218983"/>
                    <a:pt x="279746" y="218983"/>
                  </a:cubicBezTo>
                  <a:cubicBezTo>
                    <a:pt x="284776" y="218983"/>
                    <a:pt x="289593" y="216923"/>
                    <a:pt x="294542" y="216023"/>
                  </a:cubicBezTo>
                  <a:cubicBezTo>
                    <a:pt x="321158" y="211183"/>
                    <a:pt x="303189" y="215341"/>
                    <a:pt x="324134" y="210105"/>
                  </a:cubicBezTo>
                  <a:cubicBezTo>
                    <a:pt x="336356" y="173447"/>
                    <a:pt x="325070" y="210093"/>
                    <a:pt x="330053" y="115410"/>
                  </a:cubicBezTo>
                  <a:cubicBezTo>
                    <a:pt x="330522" y="106490"/>
                    <a:pt x="329806" y="97114"/>
                    <a:pt x="333012" y="88777"/>
                  </a:cubicBezTo>
                  <a:cubicBezTo>
                    <a:pt x="337791" y="76353"/>
                    <a:pt x="352379" y="74430"/>
                    <a:pt x="362604" y="71021"/>
                  </a:cubicBezTo>
                  <a:lnTo>
                    <a:pt x="389237" y="62144"/>
                  </a:lnTo>
                  <a:cubicBezTo>
                    <a:pt x="392196" y="61157"/>
                    <a:pt x="395008" y="59466"/>
                    <a:pt x="398115" y="59184"/>
                  </a:cubicBezTo>
                  <a:lnTo>
                    <a:pt x="430666" y="56225"/>
                  </a:lnTo>
                  <a:cubicBezTo>
                    <a:pt x="431653" y="59184"/>
                    <a:pt x="432869" y="62077"/>
                    <a:pt x="433626" y="65103"/>
                  </a:cubicBezTo>
                  <a:cubicBezTo>
                    <a:pt x="435920" y="74278"/>
                    <a:pt x="435786" y="80510"/>
                    <a:pt x="439544" y="88777"/>
                  </a:cubicBezTo>
                  <a:cubicBezTo>
                    <a:pt x="443195" y="96809"/>
                    <a:pt x="443011" y="109660"/>
                    <a:pt x="451381" y="112450"/>
                  </a:cubicBezTo>
                  <a:lnTo>
                    <a:pt x="469136" y="118369"/>
                  </a:lnTo>
                  <a:lnTo>
                    <a:pt x="478014" y="121328"/>
                  </a:lnTo>
                  <a:cubicBezTo>
                    <a:pt x="480973" y="120342"/>
                    <a:pt x="485079" y="120907"/>
                    <a:pt x="486892" y="118369"/>
                  </a:cubicBezTo>
                  <a:cubicBezTo>
                    <a:pt x="490518" y="113293"/>
                    <a:pt x="492810" y="100614"/>
                    <a:pt x="492810" y="100614"/>
                  </a:cubicBezTo>
                  <a:cubicBezTo>
                    <a:pt x="500701" y="102587"/>
                    <a:pt x="509209" y="102894"/>
                    <a:pt x="516484" y="106532"/>
                  </a:cubicBezTo>
                  <a:cubicBezTo>
                    <a:pt x="519665" y="108123"/>
                    <a:pt x="520180" y="112633"/>
                    <a:pt x="522402" y="115410"/>
                  </a:cubicBezTo>
                  <a:cubicBezTo>
                    <a:pt x="528310" y="122794"/>
                    <a:pt x="528153" y="121272"/>
                    <a:pt x="537198" y="124287"/>
                  </a:cubicBezTo>
                  <a:cubicBezTo>
                    <a:pt x="539171" y="126260"/>
                    <a:pt x="541681" y="127813"/>
                    <a:pt x="543117" y="130206"/>
                  </a:cubicBezTo>
                  <a:cubicBezTo>
                    <a:pt x="554642" y="149414"/>
                    <a:pt x="536997" y="130004"/>
                    <a:pt x="551995" y="145002"/>
                  </a:cubicBezTo>
                  <a:cubicBezTo>
                    <a:pt x="559886" y="144016"/>
                    <a:pt x="573576" y="149715"/>
                    <a:pt x="575668" y="142043"/>
                  </a:cubicBezTo>
                  <a:cubicBezTo>
                    <a:pt x="583977" y="111575"/>
                    <a:pt x="575852" y="78806"/>
                    <a:pt x="578628" y="47348"/>
                  </a:cubicBezTo>
                  <a:cubicBezTo>
                    <a:pt x="578873" y="44569"/>
                    <a:pt x="582154" y="42864"/>
                    <a:pt x="584546" y="41429"/>
                  </a:cubicBezTo>
                  <a:cubicBezTo>
                    <a:pt x="587221" y="39824"/>
                    <a:pt x="590465" y="39456"/>
                    <a:pt x="593424" y="38470"/>
                  </a:cubicBezTo>
                  <a:cubicBezTo>
                    <a:pt x="596584" y="35309"/>
                    <a:pt x="604515" y="28150"/>
                    <a:pt x="605261" y="23674"/>
                  </a:cubicBezTo>
                  <a:cubicBezTo>
                    <a:pt x="605774" y="20597"/>
                    <a:pt x="603288" y="17755"/>
                    <a:pt x="602301" y="14796"/>
                  </a:cubicBezTo>
                  <a:cubicBezTo>
                    <a:pt x="604149" y="9253"/>
                    <a:pt x="605215" y="0"/>
                    <a:pt x="614138" y="0"/>
                  </a:cubicBezTo>
                  <a:close/>
                </a:path>
              </a:pathLst>
            </a:custGeom>
            <a:gradFill>
              <a:gsLst>
                <a:gs pos="0">
                  <a:srgbClr val="BB6224"/>
                </a:gs>
                <a:gs pos="42000">
                  <a:srgbClr val="833E10"/>
                </a:gs>
                <a:gs pos="92000">
                  <a:srgbClr val="692E0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tep3 Radicle">
            <a:extLst>
              <a:ext uri="{FF2B5EF4-FFF2-40B4-BE49-F238E27FC236}">
                <a16:creationId xmlns:a16="http://schemas.microsoft.com/office/drawing/2014/main" xmlns="" id="{26A93FC1-9F1B-44CF-9FB2-FAF08192EBA1}"/>
              </a:ext>
            </a:extLst>
          </p:cNvPr>
          <p:cNvGrpSpPr/>
          <p:nvPr/>
        </p:nvGrpSpPr>
        <p:grpSpPr>
          <a:xfrm>
            <a:off x="5430100" y="4321937"/>
            <a:ext cx="816102" cy="2651000"/>
            <a:chOff x="5430100" y="4321937"/>
            <a:chExt cx="816102" cy="265100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BE44BB4-B556-448F-9B1A-B71F91ED146F}"/>
                </a:ext>
              </a:extLst>
            </p:cNvPr>
            <p:cNvSpPr/>
            <p:nvPr/>
          </p:nvSpPr>
          <p:spPr>
            <a:xfrm>
              <a:off x="5430100" y="4357750"/>
              <a:ext cx="489839" cy="2504803"/>
            </a:xfrm>
            <a:custGeom>
              <a:avLst/>
              <a:gdLst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273083 w 488882"/>
                <a:gd name="connsiteY13" fmla="*/ 118396 h 2504803"/>
                <a:gd name="connsiteX14" fmla="*/ 147722 w 488882"/>
                <a:gd name="connsiteY14" fmla="*/ 229009 h 2504803"/>
                <a:gd name="connsiteX15" fmla="*/ 125599 w 488882"/>
                <a:gd name="connsiteY15" fmla="*/ 464983 h 2504803"/>
                <a:gd name="connsiteX16" fmla="*/ 238 w 488882"/>
                <a:gd name="connsiteY16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273083 w 488882"/>
                <a:gd name="connsiteY13" fmla="*/ 118396 h 2504803"/>
                <a:gd name="connsiteX14" fmla="*/ 147722 w 488882"/>
                <a:gd name="connsiteY14" fmla="*/ 229009 h 2504803"/>
                <a:gd name="connsiteX15" fmla="*/ 125599 w 488882"/>
                <a:gd name="connsiteY15" fmla="*/ 464983 h 2504803"/>
                <a:gd name="connsiteX16" fmla="*/ 238 w 488882"/>
                <a:gd name="connsiteY16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1195 w 489839"/>
                <a:gd name="connsiteY0" fmla="*/ 236383 h 2504803"/>
                <a:gd name="connsiteX1" fmla="*/ 163427 w 489839"/>
                <a:gd name="connsiteY1" fmla="*/ 37280 h 2504803"/>
                <a:gd name="connsiteX2" fmla="*/ 428898 w 489839"/>
                <a:gd name="connsiteY2" fmla="*/ 37280 h 2504803"/>
                <a:gd name="connsiteX3" fmla="*/ 487892 w 489839"/>
                <a:gd name="connsiteY3" fmla="*/ 420738 h 2504803"/>
                <a:gd name="connsiteX4" fmla="*/ 384653 w 489839"/>
                <a:gd name="connsiteY4" fmla="*/ 1062293 h 2504803"/>
                <a:gd name="connsiteX5" fmla="*/ 369905 w 489839"/>
                <a:gd name="connsiteY5" fmla="*/ 1711222 h 2504803"/>
                <a:gd name="connsiteX6" fmla="*/ 362531 w 489839"/>
                <a:gd name="connsiteY6" fmla="*/ 2478138 h 2504803"/>
                <a:gd name="connsiteX7" fmla="*/ 303537 w 489839"/>
                <a:gd name="connsiteY7" fmla="*/ 2271660 h 2504803"/>
                <a:gd name="connsiteX8" fmla="*/ 288789 w 489839"/>
                <a:gd name="connsiteY8" fmla="*/ 1711222 h 2504803"/>
                <a:gd name="connsiteX9" fmla="*/ 274040 w 489839"/>
                <a:gd name="connsiteY9" fmla="*/ 1268770 h 2504803"/>
                <a:gd name="connsiteX10" fmla="*/ 303537 w 489839"/>
                <a:gd name="connsiteY10" fmla="*/ 959054 h 2504803"/>
                <a:gd name="connsiteX11" fmla="*/ 369905 w 489839"/>
                <a:gd name="connsiteY11" fmla="*/ 612467 h 2504803"/>
                <a:gd name="connsiteX12" fmla="*/ 414150 w 489839"/>
                <a:gd name="connsiteY12" fmla="*/ 280628 h 2504803"/>
                <a:gd name="connsiteX13" fmla="*/ 148679 w 489839"/>
                <a:gd name="connsiteY13" fmla="*/ 229009 h 2504803"/>
                <a:gd name="connsiteX14" fmla="*/ 90461 w 489839"/>
                <a:gd name="connsiteY14" fmla="*/ 456962 h 2504803"/>
                <a:gd name="connsiteX15" fmla="*/ 1195 w 489839"/>
                <a:gd name="connsiteY15" fmla="*/ 236383 h 25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839" h="2504803">
                  <a:moveTo>
                    <a:pt x="1195" y="236383"/>
                  </a:moveTo>
                  <a:cubicBezTo>
                    <a:pt x="13356" y="166436"/>
                    <a:pt x="92143" y="70464"/>
                    <a:pt x="163427" y="37280"/>
                  </a:cubicBezTo>
                  <a:cubicBezTo>
                    <a:pt x="234711" y="4096"/>
                    <a:pt x="374821" y="-26630"/>
                    <a:pt x="428898" y="37280"/>
                  </a:cubicBezTo>
                  <a:cubicBezTo>
                    <a:pt x="482976" y="101190"/>
                    <a:pt x="495266" y="249903"/>
                    <a:pt x="487892" y="420738"/>
                  </a:cubicBezTo>
                  <a:cubicBezTo>
                    <a:pt x="480518" y="591573"/>
                    <a:pt x="404317" y="847212"/>
                    <a:pt x="384653" y="1062293"/>
                  </a:cubicBezTo>
                  <a:cubicBezTo>
                    <a:pt x="364989" y="1277374"/>
                    <a:pt x="373592" y="1475248"/>
                    <a:pt x="369905" y="1711222"/>
                  </a:cubicBezTo>
                  <a:cubicBezTo>
                    <a:pt x="366218" y="1947196"/>
                    <a:pt x="373592" y="2384732"/>
                    <a:pt x="362531" y="2478138"/>
                  </a:cubicBezTo>
                  <a:cubicBezTo>
                    <a:pt x="351470" y="2571544"/>
                    <a:pt x="315827" y="2399479"/>
                    <a:pt x="303537" y="2271660"/>
                  </a:cubicBezTo>
                  <a:cubicBezTo>
                    <a:pt x="291247" y="2143841"/>
                    <a:pt x="293705" y="1878370"/>
                    <a:pt x="288789" y="1711222"/>
                  </a:cubicBezTo>
                  <a:cubicBezTo>
                    <a:pt x="283873" y="1544074"/>
                    <a:pt x="271582" y="1394131"/>
                    <a:pt x="274040" y="1268770"/>
                  </a:cubicBezTo>
                  <a:cubicBezTo>
                    <a:pt x="276498" y="1143409"/>
                    <a:pt x="287560" y="1068438"/>
                    <a:pt x="303537" y="959054"/>
                  </a:cubicBezTo>
                  <a:cubicBezTo>
                    <a:pt x="319514" y="849670"/>
                    <a:pt x="351470" y="725538"/>
                    <a:pt x="369905" y="612467"/>
                  </a:cubicBezTo>
                  <a:cubicBezTo>
                    <a:pt x="388340" y="499396"/>
                    <a:pt x="414927" y="496938"/>
                    <a:pt x="414150" y="280628"/>
                  </a:cubicBezTo>
                  <a:cubicBezTo>
                    <a:pt x="413373" y="64318"/>
                    <a:pt x="180569" y="114062"/>
                    <a:pt x="148679" y="229009"/>
                  </a:cubicBezTo>
                  <a:cubicBezTo>
                    <a:pt x="100747" y="259735"/>
                    <a:pt x="107667" y="456962"/>
                    <a:pt x="90461" y="456962"/>
                  </a:cubicBezTo>
                  <a:cubicBezTo>
                    <a:pt x="73255" y="456962"/>
                    <a:pt x="-10966" y="306330"/>
                    <a:pt x="1195" y="236383"/>
                  </a:cubicBezTo>
                  <a:close/>
                </a:path>
              </a:pathLst>
            </a:custGeom>
            <a:gradFill flip="none" rotWithShape="1">
              <a:gsLst>
                <a:gs pos="64000">
                  <a:srgbClr val="FBFAF9"/>
                </a:gs>
                <a:gs pos="12000">
                  <a:srgbClr val="DCDCD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308102A-C866-44B7-9473-EFC487EF8A1D}"/>
                </a:ext>
              </a:extLst>
            </p:cNvPr>
            <p:cNvSpPr/>
            <p:nvPr/>
          </p:nvSpPr>
          <p:spPr>
            <a:xfrm>
              <a:off x="5548976" y="4321937"/>
              <a:ext cx="399534" cy="274194"/>
            </a:xfrm>
            <a:custGeom>
              <a:avLst/>
              <a:gdLst>
                <a:gd name="connsiteX0" fmla="*/ 162175 w 339951"/>
                <a:gd name="connsiteY0" fmla="*/ 870 h 193294"/>
                <a:gd name="connsiteX1" fmla="*/ 288458 w 339951"/>
                <a:gd name="connsiteY1" fmla="*/ 37280 h 193294"/>
                <a:gd name="connsiteX2" fmla="*/ 321527 w 339951"/>
                <a:gd name="connsiteY2" fmla="*/ 100134 h 193294"/>
                <a:gd name="connsiteX3" fmla="*/ 339951 w 339951"/>
                <a:gd name="connsiteY3" fmla="*/ 184131 h 193294"/>
                <a:gd name="connsiteX4" fmla="*/ 252752 w 339951"/>
                <a:gd name="connsiteY4" fmla="*/ 193294 h 193294"/>
                <a:gd name="connsiteX5" fmla="*/ 236387 w 339951"/>
                <a:gd name="connsiteY5" fmla="*/ 165143 h 193294"/>
                <a:gd name="connsiteX6" fmla="*/ 106045 w 339951"/>
                <a:gd name="connsiteY6" fmla="*/ 137793 h 193294"/>
                <a:gd name="connsiteX7" fmla="*/ 69269 w 339951"/>
                <a:gd name="connsiteY7" fmla="*/ 155222 h 193294"/>
                <a:gd name="connsiteX8" fmla="*/ 41829 w 339951"/>
                <a:gd name="connsiteY8" fmla="*/ 137910 h 193294"/>
                <a:gd name="connsiteX9" fmla="*/ 0 w 339951"/>
                <a:gd name="connsiteY9" fmla="*/ 66631 h 193294"/>
                <a:gd name="connsiteX10" fmla="*/ 3163 w 339951"/>
                <a:gd name="connsiteY10" fmla="*/ 50299 h 193294"/>
                <a:gd name="connsiteX11" fmla="*/ 22987 w 339951"/>
                <a:gd name="connsiteY11" fmla="*/ 37280 h 193294"/>
                <a:gd name="connsiteX12" fmla="*/ 162175 w 339951"/>
                <a:gd name="connsiteY12" fmla="*/ 870 h 1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951" h="193294">
                  <a:moveTo>
                    <a:pt x="162175" y="870"/>
                  </a:moveTo>
                  <a:cubicBezTo>
                    <a:pt x="212873" y="-2971"/>
                    <a:pt x="261420" y="5325"/>
                    <a:pt x="288458" y="37280"/>
                  </a:cubicBezTo>
                  <a:cubicBezTo>
                    <a:pt x="301978" y="53258"/>
                    <a:pt x="312885" y="74535"/>
                    <a:pt x="321527" y="100134"/>
                  </a:cubicBezTo>
                  <a:lnTo>
                    <a:pt x="339951" y="184131"/>
                  </a:lnTo>
                  <a:lnTo>
                    <a:pt x="252752" y="193294"/>
                  </a:lnTo>
                  <a:lnTo>
                    <a:pt x="236387" y="165143"/>
                  </a:lnTo>
                  <a:cubicBezTo>
                    <a:pt x="202738" y="129204"/>
                    <a:pt x="151680" y="123618"/>
                    <a:pt x="106045" y="137793"/>
                  </a:cubicBezTo>
                  <a:lnTo>
                    <a:pt x="69269" y="155222"/>
                  </a:lnTo>
                  <a:lnTo>
                    <a:pt x="41829" y="137910"/>
                  </a:lnTo>
                  <a:cubicBezTo>
                    <a:pt x="15420" y="117563"/>
                    <a:pt x="0" y="93035"/>
                    <a:pt x="0" y="66631"/>
                  </a:cubicBezTo>
                  <a:lnTo>
                    <a:pt x="3163" y="50299"/>
                  </a:lnTo>
                  <a:lnTo>
                    <a:pt x="22987" y="37280"/>
                  </a:lnTo>
                  <a:cubicBezTo>
                    <a:pt x="58629" y="20688"/>
                    <a:pt x="111478" y="4711"/>
                    <a:pt x="162175" y="870"/>
                  </a:cubicBezTo>
                  <a:close/>
                </a:path>
              </a:pathLst>
            </a:custGeom>
            <a:solidFill>
              <a:srgbClr val="83BF7E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45">
              <a:extLst>
                <a:ext uri="{FF2B5EF4-FFF2-40B4-BE49-F238E27FC236}">
                  <a16:creationId xmlns:a16="http://schemas.microsoft.com/office/drawing/2014/main" xmlns="" id="{46037344-8A68-4197-BCC5-395459E785EF}"/>
                </a:ext>
              </a:extLst>
            </p:cNvPr>
            <p:cNvSpPr/>
            <p:nvPr/>
          </p:nvSpPr>
          <p:spPr>
            <a:xfrm rot="7584456">
              <a:off x="5946039" y="5553024"/>
              <a:ext cx="73111" cy="527214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45">
              <a:extLst>
                <a:ext uri="{FF2B5EF4-FFF2-40B4-BE49-F238E27FC236}">
                  <a16:creationId xmlns:a16="http://schemas.microsoft.com/office/drawing/2014/main" xmlns="" id="{87CA8021-6FED-4BBC-9A8F-2ECB97D2D079}"/>
                </a:ext>
              </a:extLst>
            </p:cNvPr>
            <p:cNvSpPr/>
            <p:nvPr/>
          </p:nvSpPr>
          <p:spPr>
            <a:xfrm rot="8738649">
              <a:off x="5911955" y="5960394"/>
              <a:ext cx="73111" cy="566690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45">
              <a:extLst>
                <a:ext uri="{FF2B5EF4-FFF2-40B4-BE49-F238E27FC236}">
                  <a16:creationId xmlns:a16="http://schemas.microsoft.com/office/drawing/2014/main" xmlns="" id="{85C3ED76-BCA4-4334-A380-FF467EF902E7}"/>
                </a:ext>
              </a:extLst>
            </p:cNvPr>
            <p:cNvSpPr/>
            <p:nvPr/>
          </p:nvSpPr>
          <p:spPr>
            <a:xfrm rot="8738649">
              <a:off x="5881026" y="6195389"/>
              <a:ext cx="73111" cy="491417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45">
              <a:extLst>
                <a:ext uri="{FF2B5EF4-FFF2-40B4-BE49-F238E27FC236}">
                  <a16:creationId xmlns:a16="http://schemas.microsoft.com/office/drawing/2014/main" xmlns="" id="{1C4D3180-2C96-41A2-A272-CE30F72195ED}"/>
                </a:ext>
              </a:extLst>
            </p:cNvPr>
            <p:cNvSpPr/>
            <p:nvPr/>
          </p:nvSpPr>
          <p:spPr>
            <a:xfrm rot="8738649">
              <a:off x="5856302" y="6532903"/>
              <a:ext cx="45719" cy="3609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45">
              <a:extLst>
                <a:ext uri="{FF2B5EF4-FFF2-40B4-BE49-F238E27FC236}">
                  <a16:creationId xmlns:a16="http://schemas.microsoft.com/office/drawing/2014/main" xmlns="" id="{B950E1EB-9338-47AB-AF62-22FAEA2F941C}"/>
                </a:ext>
              </a:extLst>
            </p:cNvPr>
            <p:cNvSpPr/>
            <p:nvPr/>
          </p:nvSpPr>
          <p:spPr>
            <a:xfrm rot="12861351" flipH="1">
              <a:off x="5637279" y="6611948"/>
              <a:ext cx="45719" cy="3609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45">
              <a:extLst>
                <a:ext uri="{FF2B5EF4-FFF2-40B4-BE49-F238E27FC236}">
                  <a16:creationId xmlns:a16="http://schemas.microsoft.com/office/drawing/2014/main" xmlns="" id="{DBF1E116-5BAF-491D-A1C2-20A2CF7E2567}"/>
                </a:ext>
              </a:extLst>
            </p:cNvPr>
            <p:cNvSpPr/>
            <p:nvPr/>
          </p:nvSpPr>
          <p:spPr>
            <a:xfrm rot="12861351" flipH="1">
              <a:off x="5576772" y="6336633"/>
              <a:ext cx="75744" cy="4391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45">
              <a:extLst>
                <a:ext uri="{FF2B5EF4-FFF2-40B4-BE49-F238E27FC236}">
                  <a16:creationId xmlns:a16="http://schemas.microsoft.com/office/drawing/2014/main" xmlns="" id="{95749505-A5A1-4B1A-BCCA-811061879AE9}"/>
                </a:ext>
              </a:extLst>
            </p:cNvPr>
            <p:cNvSpPr/>
            <p:nvPr/>
          </p:nvSpPr>
          <p:spPr>
            <a:xfrm rot="12861351" flipH="1">
              <a:off x="5560243" y="5856848"/>
              <a:ext cx="75744" cy="49777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A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45">
              <a:extLst>
                <a:ext uri="{FF2B5EF4-FFF2-40B4-BE49-F238E27FC236}">
                  <a16:creationId xmlns:a16="http://schemas.microsoft.com/office/drawing/2014/main" xmlns="" id="{539A0634-D8DA-41D5-8FEE-355689AE91FF}"/>
                </a:ext>
              </a:extLst>
            </p:cNvPr>
            <p:cNvSpPr/>
            <p:nvPr/>
          </p:nvSpPr>
          <p:spPr>
            <a:xfrm rot="12861351" flipH="1">
              <a:off x="5443426" y="6075501"/>
              <a:ext cx="45719" cy="306743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A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45">
              <a:extLst>
                <a:ext uri="{FF2B5EF4-FFF2-40B4-BE49-F238E27FC236}">
                  <a16:creationId xmlns:a16="http://schemas.microsoft.com/office/drawing/2014/main" xmlns="" id="{E1CFBDA2-6313-4A51-8641-8470A47A57FA}"/>
                </a:ext>
              </a:extLst>
            </p:cNvPr>
            <p:cNvSpPr/>
            <p:nvPr/>
          </p:nvSpPr>
          <p:spPr>
            <a:xfrm rot="8738649">
              <a:off x="6053155" y="6189446"/>
              <a:ext cx="50259" cy="357888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2DE7D9D6-F7B0-40D6-9D1F-27395345DFD0}"/>
              </a:ext>
            </a:extLst>
          </p:cNvPr>
          <p:cNvGrpSpPr/>
          <p:nvPr/>
        </p:nvGrpSpPr>
        <p:grpSpPr>
          <a:xfrm>
            <a:off x="6986777" y="2960354"/>
            <a:ext cx="1689658" cy="3798532"/>
            <a:chOff x="6986777" y="2960354"/>
            <a:chExt cx="1689658" cy="3798532"/>
          </a:xfrm>
        </p:grpSpPr>
        <p:grpSp>
          <p:nvGrpSpPr>
            <p:cNvPr id="115" name="Step 4 Radicle">
              <a:extLst>
                <a:ext uri="{FF2B5EF4-FFF2-40B4-BE49-F238E27FC236}">
                  <a16:creationId xmlns:a16="http://schemas.microsoft.com/office/drawing/2014/main" xmlns="" id="{7A39704B-CEC6-4246-9035-9798C9CC044E}"/>
                </a:ext>
              </a:extLst>
            </p:cNvPr>
            <p:cNvGrpSpPr/>
            <p:nvPr/>
          </p:nvGrpSpPr>
          <p:grpSpPr>
            <a:xfrm>
              <a:off x="7600186" y="2960354"/>
              <a:ext cx="1076249" cy="3798532"/>
              <a:chOff x="7600186" y="2960354"/>
              <a:chExt cx="1076249" cy="3798532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7BBD603D-51CB-40CE-860D-9088A8A9E330}"/>
                  </a:ext>
                </a:extLst>
              </p:cNvPr>
              <p:cNvSpPr/>
              <p:nvPr/>
            </p:nvSpPr>
            <p:spPr>
              <a:xfrm>
                <a:off x="7906758" y="2960354"/>
                <a:ext cx="167786" cy="3798532"/>
              </a:xfrm>
              <a:custGeom>
                <a:avLst/>
                <a:gdLst>
                  <a:gd name="connsiteX0" fmla="*/ 114781 w 212632"/>
                  <a:gd name="connsiteY0" fmla="*/ 200587 h 3637345"/>
                  <a:gd name="connsiteX1" fmla="*/ 106073 w 212632"/>
                  <a:gd name="connsiteY1" fmla="*/ 1141113 h 3637345"/>
                  <a:gd name="connsiteX2" fmla="*/ 106073 w 212632"/>
                  <a:gd name="connsiteY2" fmla="*/ 1820382 h 3637345"/>
                  <a:gd name="connsiteX3" fmla="*/ 106073 w 212632"/>
                  <a:gd name="connsiteY3" fmla="*/ 2160016 h 3637345"/>
                  <a:gd name="connsiteX4" fmla="*/ 18987 w 212632"/>
                  <a:gd name="connsiteY4" fmla="*/ 2508359 h 3637345"/>
                  <a:gd name="connsiteX5" fmla="*/ 1570 w 212632"/>
                  <a:gd name="connsiteY5" fmla="*/ 3379216 h 3637345"/>
                  <a:gd name="connsiteX6" fmla="*/ 45113 w 212632"/>
                  <a:gd name="connsiteY6" fmla="*/ 3631765 h 3637345"/>
                  <a:gd name="connsiteX7" fmla="*/ 88656 w 212632"/>
                  <a:gd name="connsiteY7" fmla="*/ 3196336 h 3637345"/>
                  <a:gd name="connsiteX8" fmla="*/ 97364 w 212632"/>
                  <a:gd name="connsiteY8" fmla="*/ 2638987 h 3637345"/>
                  <a:gd name="connsiteX9" fmla="*/ 175741 w 212632"/>
                  <a:gd name="connsiteY9" fmla="*/ 2229685 h 3637345"/>
                  <a:gd name="connsiteX10" fmla="*/ 184450 w 212632"/>
                  <a:gd name="connsiteY10" fmla="*/ 1776839 h 3637345"/>
                  <a:gd name="connsiteX11" fmla="*/ 210576 w 212632"/>
                  <a:gd name="connsiteY11" fmla="*/ 139627 h 3637345"/>
                  <a:gd name="connsiteX12" fmla="*/ 114781 w 212632"/>
                  <a:gd name="connsiteY12" fmla="*/ 200587 h 363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32" h="3637345">
                    <a:moveTo>
                      <a:pt x="114781" y="200587"/>
                    </a:moveTo>
                    <a:cubicBezTo>
                      <a:pt x="97364" y="367501"/>
                      <a:pt x="107524" y="871147"/>
                      <a:pt x="106073" y="1141113"/>
                    </a:cubicBezTo>
                    <a:cubicBezTo>
                      <a:pt x="104622" y="1411079"/>
                      <a:pt x="106073" y="1820382"/>
                      <a:pt x="106073" y="1820382"/>
                    </a:cubicBezTo>
                    <a:cubicBezTo>
                      <a:pt x="106073" y="1990199"/>
                      <a:pt x="120587" y="2045353"/>
                      <a:pt x="106073" y="2160016"/>
                    </a:cubicBezTo>
                    <a:cubicBezTo>
                      <a:pt x="91559" y="2274679"/>
                      <a:pt x="36404" y="2305159"/>
                      <a:pt x="18987" y="2508359"/>
                    </a:cubicBezTo>
                    <a:cubicBezTo>
                      <a:pt x="1570" y="2711559"/>
                      <a:pt x="-2784" y="3191982"/>
                      <a:pt x="1570" y="3379216"/>
                    </a:cubicBezTo>
                    <a:cubicBezTo>
                      <a:pt x="5924" y="3566450"/>
                      <a:pt x="30599" y="3662245"/>
                      <a:pt x="45113" y="3631765"/>
                    </a:cubicBezTo>
                    <a:cubicBezTo>
                      <a:pt x="59627" y="3601285"/>
                      <a:pt x="79948" y="3361799"/>
                      <a:pt x="88656" y="3196336"/>
                    </a:cubicBezTo>
                    <a:cubicBezTo>
                      <a:pt x="97364" y="3030873"/>
                      <a:pt x="82850" y="2800096"/>
                      <a:pt x="97364" y="2638987"/>
                    </a:cubicBezTo>
                    <a:cubicBezTo>
                      <a:pt x="111878" y="2477878"/>
                      <a:pt x="161227" y="2373376"/>
                      <a:pt x="175741" y="2229685"/>
                    </a:cubicBezTo>
                    <a:cubicBezTo>
                      <a:pt x="190255" y="2085994"/>
                      <a:pt x="178644" y="2125182"/>
                      <a:pt x="184450" y="1776839"/>
                    </a:cubicBezTo>
                    <a:cubicBezTo>
                      <a:pt x="190256" y="1428496"/>
                      <a:pt x="220736" y="400884"/>
                      <a:pt x="210576" y="139627"/>
                    </a:cubicBezTo>
                    <a:cubicBezTo>
                      <a:pt x="200416" y="-121630"/>
                      <a:pt x="132198" y="33673"/>
                      <a:pt x="114781" y="200587"/>
                    </a:cubicBezTo>
                    <a:close/>
                  </a:path>
                </a:pathLst>
              </a:custGeom>
              <a:gradFill>
                <a:gsLst>
                  <a:gs pos="21000">
                    <a:srgbClr val="83BF7E"/>
                  </a:gs>
                  <a:gs pos="89000">
                    <a:schemeClr val="bg1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Isosceles Triangle 45">
                <a:extLst>
                  <a:ext uri="{FF2B5EF4-FFF2-40B4-BE49-F238E27FC236}">
                    <a16:creationId xmlns:a16="http://schemas.microsoft.com/office/drawing/2014/main" xmlns="" id="{5D9AFD05-6662-469F-9033-22AB205262BA}"/>
                  </a:ext>
                </a:extLst>
              </p:cNvPr>
              <p:cNvSpPr/>
              <p:nvPr/>
            </p:nvSpPr>
            <p:spPr>
              <a:xfrm rot="7584456">
                <a:off x="8246240" y="5331890"/>
                <a:ext cx="90389" cy="770001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Isosceles Triangle 45">
                <a:extLst>
                  <a:ext uri="{FF2B5EF4-FFF2-40B4-BE49-F238E27FC236}">
                    <a16:creationId xmlns:a16="http://schemas.microsoft.com/office/drawing/2014/main" xmlns="" id="{D98453A0-8831-433A-9842-D47C06FB7E99}"/>
                  </a:ext>
                </a:extLst>
              </p:cNvPr>
              <p:cNvSpPr/>
              <p:nvPr/>
            </p:nvSpPr>
            <p:spPr>
              <a:xfrm rot="7584456">
                <a:off x="8182899" y="5800155"/>
                <a:ext cx="90389" cy="770001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Isosceles Triangle 45">
                <a:extLst>
                  <a:ext uri="{FF2B5EF4-FFF2-40B4-BE49-F238E27FC236}">
                    <a16:creationId xmlns:a16="http://schemas.microsoft.com/office/drawing/2014/main" xmlns="" id="{694AD55F-8A5E-4C6D-BDD5-2C38737B3084}"/>
                  </a:ext>
                </a:extLst>
              </p:cNvPr>
              <p:cNvSpPr/>
              <p:nvPr/>
            </p:nvSpPr>
            <p:spPr>
              <a:xfrm rot="13207759" flipH="1">
                <a:off x="7600186" y="5913230"/>
                <a:ext cx="158414" cy="751342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Isosceles Triangle 45">
              <a:extLst>
                <a:ext uri="{FF2B5EF4-FFF2-40B4-BE49-F238E27FC236}">
                  <a16:creationId xmlns:a16="http://schemas.microsoft.com/office/drawing/2014/main" xmlns="" id="{2D66C795-C3FF-41E0-A34B-4E800B53476A}"/>
                </a:ext>
              </a:extLst>
            </p:cNvPr>
            <p:cNvSpPr/>
            <p:nvPr/>
          </p:nvSpPr>
          <p:spPr>
            <a:xfrm rot="14015544" flipH="1">
              <a:off x="7481968" y="5395694"/>
              <a:ext cx="86817" cy="107719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16770931-6CA3-493D-BA64-830A15C9CA9B}"/>
              </a:ext>
            </a:extLst>
          </p:cNvPr>
          <p:cNvGrpSpPr/>
          <p:nvPr/>
        </p:nvGrpSpPr>
        <p:grpSpPr>
          <a:xfrm>
            <a:off x="6780410" y="2438731"/>
            <a:ext cx="1527812" cy="1122346"/>
            <a:chOff x="6780410" y="2438731"/>
            <a:chExt cx="1527812" cy="112234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28218862-7ACB-4704-8421-70856B8285F8}"/>
                </a:ext>
              </a:extLst>
            </p:cNvPr>
            <p:cNvGrpSpPr/>
            <p:nvPr/>
          </p:nvGrpSpPr>
          <p:grpSpPr>
            <a:xfrm>
              <a:off x="6780410" y="2438731"/>
              <a:ext cx="1449326" cy="823835"/>
              <a:chOff x="6780410" y="2438731"/>
              <a:chExt cx="1449326" cy="823835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B8E533D4-6CB7-46CB-A502-B5DAB7651EFE}"/>
                  </a:ext>
                </a:extLst>
              </p:cNvPr>
              <p:cNvSpPr/>
              <p:nvPr/>
            </p:nvSpPr>
            <p:spPr>
              <a:xfrm rot="5806847">
                <a:off x="7184230" y="2217061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 flip="none" rotWithShape="1">
                <a:gsLst>
                  <a:gs pos="39000">
                    <a:schemeClr val="tx1">
                      <a:lumMod val="65000"/>
                      <a:lumOff val="35000"/>
                    </a:schemeClr>
                  </a:gs>
                  <a:gs pos="78000">
                    <a:srgbClr val="E5E5E5"/>
                  </a:gs>
                </a:gsLst>
                <a:lin ang="9600000" scaled="0"/>
                <a:tileRect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00">
                <a:extLst>
                  <a:ext uri="{FF2B5EF4-FFF2-40B4-BE49-F238E27FC236}">
                    <a16:creationId xmlns:a16="http://schemas.microsoft.com/office/drawing/2014/main" xmlns="" id="{4AFCDAC6-521A-4D4F-AE40-4F15FF14C025}"/>
                  </a:ext>
                </a:extLst>
              </p:cNvPr>
              <p:cNvSpPr/>
              <p:nvPr/>
            </p:nvSpPr>
            <p:spPr>
              <a:xfrm rot="4815930">
                <a:off x="6983037" y="2433072"/>
                <a:ext cx="477666" cy="882919"/>
              </a:xfrm>
              <a:custGeom>
                <a:avLst/>
                <a:gdLst>
                  <a:gd name="connsiteX0" fmla="*/ 0 w 780249"/>
                  <a:gd name="connsiteY0" fmla="*/ 720395 h 1440789"/>
                  <a:gd name="connsiteX1" fmla="*/ 390125 w 780249"/>
                  <a:gd name="connsiteY1" fmla="*/ 0 h 1440789"/>
                  <a:gd name="connsiteX2" fmla="*/ 780250 w 780249"/>
                  <a:gd name="connsiteY2" fmla="*/ 720395 h 1440789"/>
                  <a:gd name="connsiteX3" fmla="*/ 390125 w 780249"/>
                  <a:gd name="connsiteY3" fmla="*/ 1440790 h 1440789"/>
                  <a:gd name="connsiteX4" fmla="*/ 0 w 780249"/>
                  <a:gd name="connsiteY4" fmla="*/ 720395 h 1440789"/>
                  <a:gd name="connsiteX0" fmla="*/ 0 w 780250"/>
                  <a:gd name="connsiteY0" fmla="*/ 720395 h 1441215"/>
                  <a:gd name="connsiteX1" fmla="*/ 390125 w 780250"/>
                  <a:gd name="connsiteY1" fmla="*/ 0 h 1441215"/>
                  <a:gd name="connsiteX2" fmla="*/ 780250 w 780250"/>
                  <a:gd name="connsiteY2" fmla="*/ 720395 h 1441215"/>
                  <a:gd name="connsiteX3" fmla="*/ 390125 w 780250"/>
                  <a:gd name="connsiteY3" fmla="*/ 1440790 h 1441215"/>
                  <a:gd name="connsiteX4" fmla="*/ 0 w 780250"/>
                  <a:gd name="connsiteY4" fmla="*/ 720395 h 1441215"/>
                  <a:gd name="connsiteX0" fmla="*/ 0 w 780250"/>
                  <a:gd name="connsiteY0" fmla="*/ 720395 h 1441215"/>
                  <a:gd name="connsiteX1" fmla="*/ 390125 w 780250"/>
                  <a:gd name="connsiteY1" fmla="*/ 0 h 1441215"/>
                  <a:gd name="connsiteX2" fmla="*/ 780250 w 780250"/>
                  <a:gd name="connsiteY2" fmla="*/ 720395 h 1441215"/>
                  <a:gd name="connsiteX3" fmla="*/ 390125 w 780250"/>
                  <a:gd name="connsiteY3" fmla="*/ 1440790 h 1441215"/>
                  <a:gd name="connsiteX4" fmla="*/ 0 w 780250"/>
                  <a:gd name="connsiteY4" fmla="*/ 720395 h 1441215"/>
                  <a:gd name="connsiteX0" fmla="*/ 11308 w 791558"/>
                  <a:gd name="connsiteY0" fmla="*/ 720395 h 1441184"/>
                  <a:gd name="connsiteX1" fmla="*/ 401433 w 791558"/>
                  <a:gd name="connsiteY1" fmla="*/ 0 h 1441184"/>
                  <a:gd name="connsiteX2" fmla="*/ 791558 w 791558"/>
                  <a:gd name="connsiteY2" fmla="*/ 720395 h 1441184"/>
                  <a:gd name="connsiteX3" fmla="*/ 401433 w 791558"/>
                  <a:gd name="connsiteY3" fmla="*/ 1440790 h 1441184"/>
                  <a:gd name="connsiteX4" fmla="*/ 11308 w 791558"/>
                  <a:gd name="connsiteY4" fmla="*/ 720395 h 1441184"/>
                  <a:gd name="connsiteX0" fmla="*/ 1575 w 781825"/>
                  <a:gd name="connsiteY0" fmla="*/ 720395 h 1441215"/>
                  <a:gd name="connsiteX1" fmla="*/ 391700 w 781825"/>
                  <a:gd name="connsiteY1" fmla="*/ 0 h 1441215"/>
                  <a:gd name="connsiteX2" fmla="*/ 781825 w 781825"/>
                  <a:gd name="connsiteY2" fmla="*/ 720395 h 1441215"/>
                  <a:gd name="connsiteX3" fmla="*/ 391700 w 781825"/>
                  <a:gd name="connsiteY3" fmla="*/ 1440790 h 1441215"/>
                  <a:gd name="connsiteX4" fmla="*/ 1575 w 781825"/>
                  <a:gd name="connsiteY4" fmla="*/ 720395 h 144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825" h="1441215">
                    <a:moveTo>
                      <a:pt x="1575" y="720395"/>
                    </a:moveTo>
                    <a:cubicBezTo>
                      <a:pt x="29712" y="322532"/>
                      <a:pt x="176240" y="0"/>
                      <a:pt x="391700" y="0"/>
                    </a:cubicBezTo>
                    <a:cubicBezTo>
                      <a:pt x="607160" y="0"/>
                      <a:pt x="781825" y="322532"/>
                      <a:pt x="781825" y="720395"/>
                    </a:cubicBezTo>
                    <a:cubicBezTo>
                      <a:pt x="528606" y="949446"/>
                      <a:pt x="452415" y="1426723"/>
                      <a:pt x="391700" y="1440790"/>
                    </a:cubicBezTo>
                    <a:cubicBezTo>
                      <a:pt x="330985" y="1454857"/>
                      <a:pt x="-26562" y="1118258"/>
                      <a:pt x="1575" y="720395"/>
                    </a:cubicBezTo>
                    <a:close/>
                  </a:path>
                </a:pathLst>
              </a:custGeom>
              <a:solidFill>
                <a:srgbClr val="1D85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Step 4 Seed">
              <a:extLst>
                <a:ext uri="{FF2B5EF4-FFF2-40B4-BE49-F238E27FC236}">
                  <a16:creationId xmlns:a16="http://schemas.microsoft.com/office/drawing/2014/main" xmlns="" id="{2EDD454B-6FBB-449D-826E-CE260EEEC39B}"/>
                </a:ext>
              </a:extLst>
            </p:cNvPr>
            <p:cNvGrpSpPr/>
            <p:nvPr/>
          </p:nvGrpSpPr>
          <p:grpSpPr>
            <a:xfrm rot="3408723">
              <a:off x="7124203" y="2377058"/>
              <a:ext cx="964985" cy="1403053"/>
              <a:chOff x="1869020" y="4831341"/>
              <a:chExt cx="964985" cy="1403053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613CA7DC-CC44-4C2A-93D2-70BC1247AE83}"/>
                  </a:ext>
                </a:extLst>
              </p:cNvPr>
              <p:cNvGrpSpPr/>
              <p:nvPr/>
            </p:nvGrpSpPr>
            <p:grpSpPr>
              <a:xfrm>
                <a:off x="1946321" y="4916282"/>
                <a:ext cx="823835" cy="1267176"/>
                <a:chOff x="1109852" y="4978628"/>
                <a:chExt cx="823835" cy="1267176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xmlns="" id="{31E7284E-B4F2-411A-A2CC-FACC6A8DE688}"/>
                    </a:ext>
                  </a:extLst>
                </p:cNvPr>
                <p:cNvSpPr/>
                <p:nvPr/>
              </p:nvSpPr>
              <p:spPr>
                <a:xfrm>
                  <a:off x="1109852" y="4978628"/>
                  <a:ext cx="823835" cy="1267176"/>
                </a:xfrm>
                <a:custGeom>
                  <a:avLst/>
                  <a:gdLst>
                    <a:gd name="connsiteX0" fmla="*/ 753341 w 815687"/>
                    <a:gd name="connsiteY0" fmla="*/ 524741 h 1252104"/>
                    <a:gd name="connsiteX1" fmla="*/ 805296 w 815687"/>
                    <a:gd name="connsiteY1" fmla="*/ 420832 h 1252104"/>
                    <a:gd name="connsiteX2" fmla="*/ 815687 w 815687"/>
                    <a:gd name="connsiteY2" fmla="*/ 223404 h 1252104"/>
                    <a:gd name="connsiteX3" fmla="*/ 680605 w 815687"/>
                    <a:gd name="connsiteY3" fmla="*/ 31173 h 1252104"/>
                    <a:gd name="connsiteX4" fmla="*/ 400050 w 815687"/>
                    <a:gd name="connsiteY4" fmla="*/ 0 h 1252104"/>
                    <a:gd name="connsiteX5" fmla="*/ 98714 w 815687"/>
                    <a:gd name="connsiteY5" fmla="*/ 223404 h 1252104"/>
                    <a:gd name="connsiteX6" fmla="*/ 0 w 815687"/>
                    <a:gd name="connsiteY6" fmla="*/ 555913 h 1252104"/>
                    <a:gd name="connsiteX7" fmla="*/ 46759 w 815687"/>
                    <a:gd name="connsiteY7" fmla="*/ 904009 h 1252104"/>
                    <a:gd name="connsiteX8" fmla="*/ 213014 w 815687"/>
                    <a:gd name="connsiteY8" fmla="*/ 1174173 h 1252104"/>
                    <a:gd name="connsiteX9" fmla="*/ 400050 w 815687"/>
                    <a:gd name="connsiteY9" fmla="*/ 1252104 h 1252104"/>
                    <a:gd name="connsiteX10" fmla="*/ 602673 w 815687"/>
                    <a:gd name="connsiteY10" fmla="*/ 1210541 h 1252104"/>
                    <a:gd name="connsiteX11" fmla="*/ 758537 w 815687"/>
                    <a:gd name="connsiteY11" fmla="*/ 1054677 h 1252104"/>
                    <a:gd name="connsiteX12" fmla="*/ 779318 w 815687"/>
                    <a:gd name="connsiteY12" fmla="*/ 961159 h 1252104"/>
                    <a:gd name="connsiteX13" fmla="*/ 758537 w 815687"/>
                    <a:gd name="connsiteY13" fmla="*/ 878032 h 1252104"/>
                    <a:gd name="connsiteX14" fmla="*/ 716973 w 815687"/>
                    <a:gd name="connsiteY14" fmla="*/ 789709 h 1252104"/>
                    <a:gd name="connsiteX15" fmla="*/ 711778 w 815687"/>
                    <a:gd name="connsiteY15" fmla="*/ 670213 h 1252104"/>
                    <a:gd name="connsiteX16" fmla="*/ 716973 w 815687"/>
                    <a:gd name="connsiteY16" fmla="*/ 587086 h 1252104"/>
                    <a:gd name="connsiteX17" fmla="*/ 753341 w 815687"/>
                    <a:gd name="connsiteY17" fmla="*/ 524741 h 1252104"/>
                    <a:gd name="connsiteX0" fmla="*/ 753341 w 815687"/>
                    <a:gd name="connsiteY0" fmla="*/ 539209 h 1266572"/>
                    <a:gd name="connsiteX1" fmla="*/ 805296 w 815687"/>
                    <a:gd name="connsiteY1" fmla="*/ 435300 h 1266572"/>
                    <a:gd name="connsiteX2" fmla="*/ 815687 w 815687"/>
                    <a:gd name="connsiteY2" fmla="*/ 237872 h 1266572"/>
                    <a:gd name="connsiteX3" fmla="*/ 680605 w 815687"/>
                    <a:gd name="connsiteY3" fmla="*/ 45641 h 1266572"/>
                    <a:gd name="connsiteX4" fmla="*/ 400050 w 815687"/>
                    <a:gd name="connsiteY4" fmla="*/ 14468 h 1266572"/>
                    <a:gd name="connsiteX5" fmla="*/ 98714 w 815687"/>
                    <a:gd name="connsiteY5" fmla="*/ 237872 h 1266572"/>
                    <a:gd name="connsiteX6" fmla="*/ 0 w 815687"/>
                    <a:gd name="connsiteY6" fmla="*/ 570381 h 1266572"/>
                    <a:gd name="connsiteX7" fmla="*/ 46759 w 815687"/>
                    <a:gd name="connsiteY7" fmla="*/ 918477 h 1266572"/>
                    <a:gd name="connsiteX8" fmla="*/ 213014 w 815687"/>
                    <a:gd name="connsiteY8" fmla="*/ 1188641 h 1266572"/>
                    <a:gd name="connsiteX9" fmla="*/ 400050 w 815687"/>
                    <a:gd name="connsiteY9" fmla="*/ 1266572 h 1266572"/>
                    <a:gd name="connsiteX10" fmla="*/ 602673 w 815687"/>
                    <a:gd name="connsiteY10" fmla="*/ 1225009 h 1266572"/>
                    <a:gd name="connsiteX11" fmla="*/ 758537 w 815687"/>
                    <a:gd name="connsiteY11" fmla="*/ 1069145 h 1266572"/>
                    <a:gd name="connsiteX12" fmla="*/ 779318 w 815687"/>
                    <a:gd name="connsiteY12" fmla="*/ 975627 h 1266572"/>
                    <a:gd name="connsiteX13" fmla="*/ 758537 w 815687"/>
                    <a:gd name="connsiteY13" fmla="*/ 892500 h 1266572"/>
                    <a:gd name="connsiteX14" fmla="*/ 716973 w 815687"/>
                    <a:gd name="connsiteY14" fmla="*/ 804177 h 1266572"/>
                    <a:gd name="connsiteX15" fmla="*/ 711778 w 815687"/>
                    <a:gd name="connsiteY15" fmla="*/ 684681 h 1266572"/>
                    <a:gd name="connsiteX16" fmla="*/ 716973 w 815687"/>
                    <a:gd name="connsiteY16" fmla="*/ 601554 h 1266572"/>
                    <a:gd name="connsiteX17" fmla="*/ 753341 w 815687"/>
                    <a:gd name="connsiteY17" fmla="*/ 539209 h 1266572"/>
                    <a:gd name="connsiteX0" fmla="*/ 764910 w 827256"/>
                    <a:gd name="connsiteY0" fmla="*/ 539209 h 1266572"/>
                    <a:gd name="connsiteX1" fmla="*/ 816865 w 827256"/>
                    <a:gd name="connsiteY1" fmla="*/ 435300 h 1266572"/>
                    <a:gd name="connsiteX2" fmla="*/ 827256 w 827256"/>
                    <a:gd name="connsiteY2" fmla="*/ 237872 h 1266572"/>
                    <a:gd name="connsiteX3" fmla="*/ 692174 w 827256"/>
                    <a:gd name="connsiteY3" fmla="*/ 45641 h 1266572"/>
                    <a:gd name="connsiteX4" fmla="*/ 411619 w 827256"/>
                    <a:gd name="connsiteY4" fmla="*/ 14468 h 1266572"/>
                    <a:gd name="connsiteX5" fmla="*/ 110283 w 827256"/>
                    <a:gd name="connsiteY5" fmla="*/ 237872 h 1266572"/>
                    <a:gd name="connsiteX6" fmla="*/ 11569 w 827256"/>
                    <a:gd name="connsiteY6" fmla="*/ 570381 h 1266572"/>
                    <a:gd name="connsiteX7" fmla="*/ 58328 w 827256"/>
                    <a:gd name="connsiteY7" fmla="*/ 918477 h 1266572"/>
                    <a:gd name="connsiteX8" fmla="*/ 224583 w 827256"/>
                    <a:gd name="connsiteY8" fmla="*/ 1188641 h 1266572"/>
                    <a:gd name="connsiteX9" fmla="*/ 411619 w 827256"/>
                    <a:gd name="connsiteY9" fmla="*/ 1266572 h 1266572"/>
                    <a:gd name="connsiteX10" fmla="*/ 614242 w 827256"/>
                    <a:gd name="connsiteY10" fmla="*/ 1225009 h 1266572"/>
                    <a:gd name="connsiteX11" fmla="*/ 770106 w 827256"/>
                    <a:gd name="connsiteY11" fmla="*/ 1069145 h 1266572"/>
                    <a:gd name="connsiteX12" fmla="*/ 790887 w 827256"/>
                    <a:gd name="connsiteY12" fmla="*/ 975627 h 1266572"/>
                    <a:gd name="connsiteX13" fmla="*/ 770106 w 827256"/>
                    <a:gd name="connsiteY13" fmla="*/ 892500 h 1266572"/>
                    <a:gd name="connsiteX14" fmla="*/ 728542 w 827256"/>
                    <a:gd name="connsiteY14" fmla="*/ 804177 h 1266572"/>
                    <a:gd name="connsiteX15" fmla="*/ 723347 w 827256"/>
                    <a:gd name="connsiteY15" fmla="*/ 684681 h 1266572"/>
                    <a:gd name="connsiteX16" fmla="*/ 728542 w 827256"/>
                    <a:gd name="connsiteY16" fmla="*/ 601554 h 1266572"/>
                    <a:gd name="connsiteX17" fmla="*/ 764910 w 827256"/>
                    <a:gd name="connsiteY17" fmla="*/ 539209 h 1266572"/>
                    <a:gd name="connsiteX0" fmla="*/ 753467 w 815813"/>
                    <a:gd name="connsiteY0" fmla="*/ 539209 h 1266572"/>
                    <a:gd name="connsiteX1" fmla="*/ 805422 w 815813"/>
                    <a:gd name="connsiteY1" fmla="*/ 435300 h 1266572"/>
                    <a:gd name="connsiteX2" fmla="*/ 815813 w 815813"/>
                    <a:gd name="connsiteY2" fmla="*/ 237872 h 1266572"/>
                    <a:gd name="connsiteX3" fmla="*/ 680731 w 815813"/>
                    <a:gd name="connsiteY3" fmla="*/ 45641 h 1266572"/>
                    <a:gd name="connsiteX4" fmla="*/ 400176 w 815813"/>
                    <a:gd name="connsiteY4" fmla="*/ 14468 h 1266572"/>
                    <a:gd name="connsiteX5" fmla="*/ 98840 w 815813"/>
                    <a:gd name="connsiteY5" fmla="*/ 237872 h 1266572"/>
                    <a:gd name="connsiteX6" fmla="*/ 126 w 815813"/>
                    <a:gd name="connsiteY6" fmla="*/ 570381 h 1266572"/>
                    <a:gd name="connsiteX7" fmla="*/ 46885 w 815813"/>
                    <a:gd name="connsiteY7" fmla="*/ 918477 h 1266572"/>
                    <a:gd name="connsiteX8" fmla="*/ 213140 w 815813"/>
                    <a:gd name="connsiteY8" fmla="*/ 1188641 h 1266572"/>
                    <a:gd name="connsiteX9" fmla="*/ 400176 w 815813"/>
                    <a:gd name="connsiteY9" fmla="*/ 1266572 h 1266572"/>
                    <a:gd name="connsiteX10" fmla="*/ 602799 w 815813"/>
                    <a:gd name="connsiteY10" fmla="*/ 1225009 h 1266572"/>
                    <a:gd name="connsiteX11" fmla="*/ 758663 w 815813"/>
                    <a:gd name="connsiteY11" fmla="*/ 1069145 h 1266572"/>
                    <a:gd name="connsiteX12" fmla="*/ 779444 w 815813"/>
                    <a:gd name="connsiteY12" fmla="*/ 975627 h 1266572"/>
                    <a:gd name="connsiteX13" fmla="*/ 758663 w 815813"/>
                    <a:gd name="connsiteY13" fmla="*/ 892500 h 1266572"/>
                    <a:gd name="connsiteX14" fmla="*/ 717099 w 815813"/>
                    <a:gd name="connsiteY14" fmla="*/ 804177 h 1266572"/>
                    <a:gd name="connsiteX15" fmla="*/ 711904 w 815813"/>
                    <a:gd name="connsiteY15" fmla="*/ 684681 h 1266572"/>
                    <a:gd name="connsiteX16" fmla="*/ 717099 w 815813"/>
                    <a:gd name="connsiteY16" fmla="*/ 601554 h 1266572"/>
                    <a:gd name="connsiteX17" fmla="*/ 753467 w 815813"/>
                    <a:gd name="connsiteY17" fmla="*/ 539209 h 1266572"/>
                    <a:gd name="connsiteX0" fmla="*/ 753467 w 815813"/>
                    <a:gd name="connsiteY0" fmla="*/ 539209 h 1267906"/>
                    <a:gd name="connsiteX1" fmla="*/ 805422 w 815813"/>
                    <a:gd name="connsiteY1" fmla="*/ 435300 h 1267906"/>
                    <a:gd name="connsiteX2" fmla="*/ 815813 w 815813"/>
                    <a:gd name="connsiteY2" fmla="*/ 237872 h 1267906"/>
                    <a:gd name="connsiteX3" fmla="*/ 680731 w 815813"/>
                    <a:gd name="connsiteY3" fmla="*/ 45641 h 1267906"/>
                    <a:gd name="connsiteX4" fmla="*/ 400176 w 815813"/>
                    <a:gd name="connsiteY4" fmla="*/ 14468 h 1267906"/>
                    <a:gd name="connsiteX5" fmla="*/ 98840 w 815813"/>
                    <a:gd name="connsiteY5" fmla="*/ 237872 h 1267906"/>
                    <a:gd name="connsiteX6" fmla="*/ 126 w 815813"/>
                    <a:gd name="connsiteY6" fmla="*/ 570381 h 1267906"/>
                    <a:gd name="connsiteX7" fmla="*/ 46885 w 815813"/>
                    <a:gd name="connsiteY7" fmla="*/ 918477 h 1267906"/>
                    <a:gd name="connsiteX8" fmla="*/ 213140 w 815813"/>
                    <a:gd name="connsiteY8" fmla="*/ 1188641 h 1267906"/>
                    <a:gd name="connsiteX9" fmla="*/ 400176 w 815813"/>
                    <a:gd name="connsiteY9" fmla="*/ 1266572 h 1267906"/>
                    <a:gd name="connsiteX10" fmla="*/ 602799 w 815813"/>
                    <a:gd name="connsiteY10" fmla="*/ 1225009 h 1267906"/>
                    <a:gd name="connsiteX11" fmla="*/ 758663 w 815813"/>
                    <a:gd name="connsiteY11" fmla="*/ 1069145 h 1267906"/>
                    <a:gd name="connsiteX12" fmla="*/ 779444 w 815813"/>
                    <a:gd name="connsiteY12" fmla="*/ 975627 h 1267906"/>
                    <a:gd name="connsiteX13" fmla="*/ 758663 w 815813"/>
                    <a:gd name="connsiteY13" fmla="*/ 892500 h 1267906"/>
                    <a:gd name="connsiteX14" fmla="*/ 717099 w 815813"/>
                    <a:gd name="connsiteY14" fmla="*/ 804177 h 1267906"/>
                    <a:gd name="connsiteX15" fmla="*/ 711904 w 815813"/>
                    <a:gd name="connsiteY15" fmla="*/ 684681 h 1267906"/>
                    <a:gd name="connsiteX16" fmla="*/ 717099 w 815813"/>
                    <a:gd name="connsiteY16" fmla="*/ 601554 h 1267906"/>
                    <a:gd name="connsiteX17" fmla="*/ 753467 w 815813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80211 w 825472"/>
                    <a:gd name="connsiteY12" fmla="*/ 975627 h 1267906"/>
                    <a:gd name="connsiteX13" fmla="*/ 759430 w 825472"/>
                    <a:gd name="connsiteY13" fmla="*/ 892500 h 1267906"/>
                    <a:gd name="connsiteX14" fmla="*/ 717866 w 825472"/>
                    <a:gd name="connsiteY14" fmla="*/ 804177 h 1267906"/>
                    <a:gd name="connsiteX15" fmla="*/ 712671 w 825472"/>
                    <a:gd name="connsiteY15" fmla="*/ 684681 h 1267906"/>
                    <a:gd name="connsiteX16" fmla="*/ 717866 w 825472"/>
                    <a:gd name="connsiteY16" fmla="*/ 601554 h 1267906"/>
                    <a:gd name="connsiteX17" fmla="*/ 754234 w 825472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71762"/>
                    <a:gd name="connsiteX1" fmla="*/ 806189 w 825472"/>
                    <a:gd name="connsiteY1" fmla="*/ 435300 h 1271762"/>
                    <a:gd name="connsiteX2" fmla="*/ 816580 w 825472"/>
                    <a:gd name="connsiteY2" fmla="*/ 237872 h 1271762"/>
                    <a:gd name="connsiteX3" fmla="*/ 681498 w 825472"/>
                    <a:gd name="connsiteY3" fmla="*/ 45641 h 1271762"/>
                    <a:gd name="connsiteX4" fmla="*/ 400943 w 825472"/>
                    <a:gd name="connsiteY4" fmla="*/ 14468 h 1271762"/>
                    <a:gd name="connsiteX5" fmla="*/ 99607 w 825472"/>
                    <a:gd name="connsiteY5" fmla="*/ 237872 h 1271762"/>
                    <a:gd name="connsiteX6" fmla="*/ 893 w 825472"/>
                    <a:gd name="connsiteY6" fmla="*/ 570381 h 1271762"/>
                    <a:gd name="connsiteX7" fmla="*/ 47652 w 825472"/>
                    <a:gd name="connsiteY7" fmla="*/ 918477 h 1271762"/>
                    <a:gd name="connsiteX8" fmla="*/ 213907 w 825472"/>
                    <a:gd name="connsiteY8" fmla="*/ 1188641 h 1271762"/>
                    <a:gd name="connsiteX9" fmla="*/ 400943 w 825472"/>
                    <a:gd name="connsiteY9" fmla="*/ 1266572 h 1271762"/>
                    <a:gd name="connsiteX10" fmla="*/ 759430 w 825472"/>
                    <a:gd name="connsiteY10" fmla="*/ 1069145 h 1271762"/>
                    <a:gd name="connsiteX11" fmla="*/ 759430 w 825472"/>
                    <a:gd name="connsiteY11" fmla="*/ 892500 h 1271762"/>
                    <a:gd name="connsiteX12" fmla="*/ 717866 w 825472"/>
                    <a:gd name="connsiteY12" fmla="*/ 804177 h 1271762"/>
                    <a:gd name="connsiteX13" fmla="*/ 712671 w 825472"/>
                    <a:gd name="connsiteY13" fmla="*/ 684681 h 1271762"/>
                    <a:gd name="connsiteX14" fmla="*/ 717866 w 825472"/>
                    <a:gd name="connsiteY14" fmla="*/ 601554 h 1271762"/>
                    <a:gd name="connsiteX15" fmla="*/ 754234 w 825472"/>
                    <a:gd name="connsiteY15" fmla="*/ 539209 h 1271762"/>
                    <a:gd name="connsiteX0" fmla="*/ 754234 w 825472"/>
                    <a:gd name="connsiteY0" fmla="*/ 539209 h 1274399"/>
                    <a:gd name="connsiteX1" fmla="*/ 806189 w 825472"/>
                    <a:gd name="connsiteY1" fmla="*/ 435300 h 1274399"/>
                    <a:gd name="connsiteX2" fmla="*/ 816580 w 825472"/>
                    <a:gd name="connsiteY2" fmla="*/ 237872 h 1274399"/>
                    <a:gd name="connsiteX3" fmla="*/ 681498 w 825472"/>
                    <a:gd name="connsiteY3" fmla="*/ 45641 h 1274399"/>
                    <a:gd name="connsiteX4" fmla="*/ 400943 w 825472"/>
                    <a:gd name="connsiteY4" fmla="*/ 14468 h 1274399"/>
                    <a:gd name="connsiteX5" fmla="*/ 99607 w 825472"/>
                    <a:gd name="connsiteY5" fmla="*/ 237872 h 1274399"/>
                    <a:gd name="connsiteX6" fmla="*/ 893 w 825472"/>
                    <a:gd name="connsiteY6" fmla="*/ 570381 h 1274399"/>
                    <a:gd name="connsiteX7" fmla="*/ 47652 w 825472"/>
                    <a:gd name="connsiteY7" fmla="*/ 918477 h 1274399"/>
                    <a:gd name="connsiteX8" fmla="*/ 213907 w 825472"/>
                    <a:gd name="connsiteY8" fmla="*/ 1188641 h 1274399"/>
                    <a:gd name="connsiteX9" fmla="*/ 400943 w 825472"/>
                    <a:gd name="connsiteY9" fmla="*/ 1266572 h 1274399"/>
                    <a:gd name="connsiteX10" fmla="*/ 759430 w 825472"/>
                    <a:gd name="connsiteY10" fmla="*/ 1069145 h 1274399"/>
                    <a:gd name="connsiteX11" fmla="*/ 759430 w 825472"/>
                    <a:gd name="connsiteY11" fmla="*/ 892500 h 1274399"/>
                    <a:gd name="connsiteX12" fmla="*/ 717866 w 825472"/>
                    <a:gd name="connsiteY12" fmla="*/ 804177 h 1274399"/>
                    <a:gd name="connsiteX13" fmla="*/ 712671 w 825472"/>
                    <a:gd name="connsiteY13" fmla="*/ 684681 h 1274399"/>
                    <a:gd name="connsiteX14" fmla="*/ 717866 w 825472"/>
                    <a:gd name="connsiteY14" fmla="*/ 601554 h 1274399"/>
                    <a:gd name="connsiteX15" fmla="*/ 754234 w 825472"/>
                    <a:gd name="connsiteY15" fmla="*/ 539209 h 1274399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7452"/>
                    <a:gd name="connsiteX1" fmla="*/ 806189 w 825472"/>
                    <a:gd name="connsiteY1" fmla="*/ 435300 h 1277452"/>
                    <a:gd name="connsiteX2" fmla="*/ 816580 w 825472"/>
                    <a:gd name="connsiteY2" fmla="*/ 237872 h 1277452"/>
                    <a:gd name="connsiteX3" fmla="*/ 681498 w 825472"/>
                    <a:gd name="connsiteY3" fmla="*/ 45641 h 1277452"/>
                    <a:gd name="connsiteX4" fmla="*/ 400943 w 825472"/>
                    <a:gd name="connsiteY4" fmla="*/ 14468 h 1277452"/>
                    <a:gd name="connsiteX5" fmla="*/ 99607 w 825472"/>
                    <a:gd name="connsiteY5" fmla="*/ 237872 h 1277452"/>
                    <a:gd name="connsiteX6" fmla="*/ 893 w 825472"/>
                    <a:gd name="connsiteY6" fmla="*/ 570381 h 1277452"/>
                    <a:gd name="connsiteX7" fmla="*/ 47652 w 825472"/>
                    <a:gd name="connsiteY7" fmla="*/ 918477 h 1277452"/>
                    <a:gd name="connsiteX8" fmla="*/ 400943 w 825472"/>
                    <a:gd name="connsiteY8" fmla="*/ 1266572 h 1277452"/>
                    <a:gd name="connsiteX9" fmla="*/ 759430 w 825472"/>
                    <a:gd name="connsiteY9" fmla="*/ 1069145 h 1277452"/>
                    <a:gd name="connsiteX10" fmla="*/ 759430 w 825472"/>
                    <a:gd name="connsiteY10" fmla="*/ 892500 h 1277452"/>
                    <a:gd name="connsiteX11" fmla="*/ 717866 w 825472"/>
                    <a:gd name="connsiteY11" fmla="*/ 804177 h 1277452"/>
                    <a:gd name="connsiteX12" fmla="*/ 712671 w 825472"/>
                    <a:gd name="connsiteY12" fmla="*/ 684681 h 1277452"/>
                    <a:gd name="connsiteX13" fmla="*/ 717866 w 825472"/>
                    <a:gd name="connsiteY13" fmla="*/ 601554 h 1277452"/>
                    <a:gd name="connsiteX14" fmla="*/ 754234 w 825472"/>
                    <a:gd name="connsiteY14" fmla="*/ 539209 h 1277452"/>
                    <a:gd name="connsiteX0" fmla="*/ 753341 w 824579"/>
                    <a:gd name="connsiteY0" fmla="*/ 563818 h 1302061"/>
                    <a:gd name="connsiteX1" fmla="*/ 805296 w 824579"/>
                    <a:gd name="connsiteY1" fmla="*/ 459909 h 1302061"/>
                    <a:gd name="connsiteX2" fmla="*/ 815687 w 824579"/>
                    <a:gd name="connsiteY2" fmla="*/ 262481 h 1302061"/>
                    <a:gd name="connsiteX3" fmla="*/ 680605 w 824579"/>
                    <a:gd name="connsiteY3" fmla="*/ 70250 h 1302061"/>
                    <a:gd name="connsiteX4" fmla="*/ 400050 w 824579"/>
                    <a:gd name="connsiteY4" fmla="*/ 39077 h 1302061"/>
                    <a:gd name="connsiteX5" fmla="*/ 0 w 824579"/>
                    <a:gd name="connsiteY5" fmla="*/ 594990 h 1302061"/>
                    <a:gd name="connsiteX6" fmla="*/ 46759 w 824579"/>
                    <a:gd name="connsiteY6" fmla="*/ 943086 h 1302061"/>
                    <a:gd name="connsiteX7" fmla="*/ 400050 w 824579"/>
                    <a:gd name="connsiteY7" fmla="*/ 1291181 h 1302061"/>
                    <a:gd name="connsiteX8" fmla="*/ 758537 w 824579"/>
                    <a:gd name="connsiteY8" fmla="*/ 1093754 h 1302061"/>
                    <a:gd name="connsiteX9" fmla="*/ 758537 w 824579"/>
                    <a:gd name="connsiteY9" fmla="*/ 917109 h 1302061"/>
                    <a:gd name="connsiteX10" fmla="*/ 716973 w 824579"/>
                    <a:gd name="connsiteY10" fmla="*/ 828786 h 1302061"/>
                    <a:gd name="connsiteX11" fmla="*/ 711778 w 824579"/>
                    <a:gd name="connsiteY11" fmla="*/ 709290 h 1302061"/>
                    <a:gd name="connsiteX12" fmla="*/ 716973 w 824579"/>
                    <a:gd name="connsiteY12" fmla="*/ 626163 h 1302061"/>
                    <a:gd name="connsiteX13" fmla="*/ 753341 w 824579"/>
                    <a:gd name="connsiteY13" fmla="*/ 563818 h 1302061"/>
                    <a:gd name="connsiteX0" fmla="*/ 754795 w 826033"/>
                    <a:gd name="connsiteY0" fmla="*/ 563818 h 1302061"/>
                    <a:gd name="connsiteX1" fmla="*/ 806750 w 826033"/>
                    <a:gd name="connsiteY1" fmla="*/ 459909 h 1302061"/>
                    <a:gd name="connsiteX2" fmla="*/ 817141 w 826033"/>
                    <a:gd name="connsiteY2" fmla="*/ 262481 h 1302061"/>
                    <a:gd name="connsiteX3" fmla="*/ 682059 w 826033"/>
                    <a:gd name="connsiteY3" fmla="*/ 70250 h 1302061"/>
                    <a:gd name="connsiteX4" fmla="*/ 401504 w 826033"/>
                    <a:gd name="connsiteY4" fmla="*/ 39077 h 1302061"/>
                    <a:gd name="connsiteX5" fmla="*/ 1454 w 826033"/>
                    <a:gd name="connsiteY5" fmla="*/ 594990 h 1302061"/>
                    <a:gd name="connsiteX6" fmla="*/ 48213 w 826033"/>
                    <a:gd name="connsiteY6" fmla="*/ 943086 h 1302061"/>
                    <a:gd name="connsiteX7" fmla="*/ 401504 w 826033"/>
                    <a:gd name="connsiteY7" fmla="*/ 1291181 h 1302061"/>
                    <a:gd name="connsiteX8" fmla="*/ 759991 w 826033"/>
                    <a:gd name="connsiteY8" fmla="*/ 1093754 h 1302061"/>
                    <a:gd name="connsiteX9" fmla="*/ 759991 w 826033"/>
                    <a:gd name="connsiteY9" fmla="*/ 917109 h 1302061"/>
                    <a:gd name="connsiteX10" fmla="*/ 718427 w 826033"/>
                    <a:gd name="connsiteY10" fmla="*/ 828786 h 1302061"/>
                    <a:gd name="connsiteX11" fmla="*/ 713232 w 826033"/>
                    <a:gd name="connsiteY11" fmla="*/ 709290 h 1302061"/>
                    <a:gd name="connsiteX12" fmla="*/ 718427 w 826033"/>
                    <a:gd name="connsiteY12" fmla="*/ 626163 h 1302061"/>
                    <a:gd name="connsiteX13" fmla="*/ 754795 w 826033"/>
                    <a:gd name="connsiteY13" fmla="*/ 563818 h 1302061"/>
                    <a:gd name="connsiteX0" fmla="*/ 754795 w 826033"/>
                    <a:gd name="connsiteY0" fmla="*/ 554587 h 1292830"/>
                    <a:gd name="connsiteX1" fmla="*/ 806750 w 826033"/>
                    <a:gd name="connsiteY1" fmla="*/ 450678 h 1292830"/>
                    <a:gd name="connsiteX2" fmla="*/ 817141 w 826033"/>
                    <a:gd name="connsiteY2" fmla="*/ 253250 h 1292830"/>
                    <a:gd name="connsiteX3" fmla="*/ 682059 w 826033"/>
                    <a:gd name="connsiteY3" fmla="*/ 61019 h 1292830"/>
                    <a:gd name="connsiteX4" fmla="*/ 401504 w 826033"/>
                    <a:gd name="connsiteY4" fmla="*/ 29846 h 1292830"/>
                    <a:gd name="connsiteX5" fmla="*/ 1454 w 826033"/>
                    <a:gd name="connsiteY5" fmla="*/ 585759 h 1292830"/>
                    <a:gd name="connsiteX6" fmla="*/ 48213 w 826033"/>
                    <a:gd name="connsiteY6" fmla="*/ 933855 h 1292830"/>
                    <a:gd name="connsiteX7" fmla="*/ 401504 w 826033"/>
                    <a:gd name="connsiteY7" fmla="*/ 1281950 h 1292830"/>
                    <a:gd name="connsiteX8" fmla="*/ 759991 w 826033"/>
                    <a:gd name="connsiteY8" fmla="*/ 1084523 h 1292830"/>
                    <a:gd name="connsiteX9" fmla="*/ 759991 w 826033"/>
                    <a:gd name="connsiteY9" fmla="*/ 907878 h 1292830"/>
                    <a:gd name="connsiteX10" fmla="*/ 718427 w 826033"/>
                    <a:gd name="connsiteY10" fmla="*/ 819555 h 1292830"/>
                    <a:gd name="connsiteX11" fmla="*/ 713232 w 826033"/>
                    <a:gd name="connsiteY11" fmla="*/ 700059 h 1292830"/>
                    <a:gd name="connsiteX12" fmla="*/ 718427 w 826033"/>
                    <a:gd name="connsiteY12" fmla="*/ 616932 h 1292830"/>
                    <a:gd name="connsiteX13" fmla="*/ 754795 w 826033"/>
                    <a:gd name="connsiteY13" fmla="*/ 554587 h 1292830"/>
                    <a:gd name="connsiteX0" fmla="*/ 754795 w 826033"/>
                    <a:gd name="connsiteY0" fmla="*/ 548130 h 1286373"/>
                    <a:gd name="connsiteX1" fmla="*/ 806750 w 826033"/>
                    <a:gd name="connsiteY1" fmla="*/ 444221 h 1286373"/>
                    <a:gd name="connsiteX2" fmla="*/ 817141 w 826033"/>
                    <a:gd name="connsiteY2" fmla="*/ 246793 h 1286373"/>
                    <a:gd name="connsiteX3" fmla="*/ 682059 w 826033"/>
                    <a:gd name="connsiteY3" fmla="*/ 54562 h 1286373"/>
                    <a:gd name="connsiteX4" fmla="*/ 401504 w 826033"/>
                    <a:gd name="connsiteY4" fmla="*/ 23389 h 1286373"/>
                    <a:gd name="connsiteX5" fmla="*/ 1454 w 826033"/>
                    <a:gd name="connsiteY5" fmla="*/ 579302 h 1286373"/>
                    <a:gd name="connsiteX6" fmla="*/ 48213 w 826033"/>
                    <a:gd name="connsiteY6" fmla="*/ 927398 h 1286373"/>
                    <a:gd name="connsiteX7" fmla="*/ 401504 w 826033"/>
                    <a:gd name="connsiteY7" fmla="*/ 1275493 h 1286373"/>
                    <a:gd name="connsiteX8" fmla="*/ 759991 w 826033"/>
                    <a:gd name="connsiteY8" fmla="*/ 1078066 h 1286373"/>
                    <a:gd name="connsiteX9" fmla="*/ 759991 w 826033"/>
                    <a:gd name="connsiteY9" fmla="*/ 901421 h 1286373"/>
                    <a:gd name="connsiteX10" fmla="*/ 718427 w 826033"/>
                    <a:gd name="connsiteY10" fmla="*/ 813098 h 1286373"/>
                    <a:gd name="connsiteX11" fmla="*/ 713232 w 826033"/>
                    <a:gd name="connsiteY11" fmla="*/ 693602 h 1286373"/>
                    <a:gd name="connsiteX12" fmla="*/ 718427 w 826033"/>
                    <a:gd name="connsiteY12" fmla="*/ 610475 h 1286373"/>
                    <a:gd name="connsiteX13" fmla="*/ 754795 w 826033"/>
                    <a:gd name="connsiteY13" fmla="*/ 548130 h 1286373"/>
                    <a:gd name="connsiteX0" fmla="*/ 754795 w 846788"/>
                    <a:gd name="connsiteY0" fmla="*/ 533995 h 1272238"/>
                    <a:gd name="connsiteX1" fmla="*/ 806750 w 846788"/>
                    <a:gd name="connsiteY1" fmla="*/ 430086 h 1272238"/>
                    <a:gd name="connsiteX2" fmla="*/ 817141 w 846788"/>
                    <a:gd name="connsiteY2" fmla="*/ 232658 h 1272238"/>
                    <a:gd name="connsiteX3" fmla="*/ 401504 w 846788"/>
                    <a:gd name="connsiteY3" fmla="*/ 9254 h 1272238"/>
                    <a:gd name="connsiteX4" fmla="*/ 1454 w 846788"/>
                    <a:gd name="connsiteY4" fmla="*/ 565167 h 1272238"/>
                    <a:gd name="connsiteX5" fmla="*/ 48213 w 846788"/>
                    <a:gd name="connsiteY5" fmla="*/ 913263 h 1272238"/>
                    <a:gd name="connsiteX6" fmla="*/ 401504 w 846788"/>
                    <a:gd name="connsiteY6" fmla="*/ 1261358 h 1272238"/>
                    <a:gd name="connsiteX7" fmla="*/ 759991 w 846788"/>
                    <a:gd name="connsiteY7" fmla="*/ 1063931 h 1272238"/>
                    <a:gd name="connsiteX8" fmla="*/ 759991 w 846788"/>
                    <a:gd name="connsiteY8" fmla="*/ 887286 h 1272238"/>
                    <a:gd name="connsiteX9" fmla="*/ 718427 w 846788"/>
                    <a:gd name="connsiteY9" fmla="*/ 798963 h 1272238"/>
                    <a:gd name="connsiteX10" fmla="*/ 713232 w 846788"/>
                    <a:gd name="connsiteY10" fmla="*/ 679467 h 1272238"/>
                    <a:gd name="connsiteX11" fmla="*/ 718427 w 846788"/>
                    <a:gd name="connsiteY11" fmla="*/ 596340 h 1272238"/>
                    <a:gd name="connsiteX12" fmla="*/ 754795 w 846788"/>
                    <a:gd name="connsiteY12" fmla="*/ 533995 h 1272238"/>
                    <a:gd name="connsiteX0" fmla="*/ 754795 w 842172"/>
                    <a:gd name="connsiteY0" fmla="*/ 543144 h 1281387"/>
                    <a:gd name="connsiteX1" fmla="*/ 806750 w 842172"/>
                    <a:gd name="connsiteY1" fmla="*/ 439235 h 1281387"/>
                    <a:gd name="connsiteX2" fmla="*/ 817141 w 842172"/>
                    <a:gd name="connsiteY2" fmla="*/ 241807 h 1281387"/>
                    <a:gd name="connsiteX3" fmla="*/ 401504 w 842172"/>
                    <a:gd name="connsiteY3" fmla="*/ 18403 h 1281387"/>
                    <a:gd name="connsiteX4" fmla="*/ 1454 w 842172"/>
                    <a:gd name="connsiteY4" fmla="*/ 574316 h 1281387"/>
                    <a:gd name="connsiteX5" fmla="*/ 48213 w 842172"/>
                    <a:gd name="connsiteY5" fmla="*/ 922412 h 1281387"/>
                    <a:gd name="connsiteX6" fmla="*/ 401504 w 842172"/>
                    <a:gd name="connsiteY6" fmla="*/ 1270507 h 1281387"/>
                    <a:gd name="connsiteX7" fmla="*/ 759991 w 842172"/>
                    <a:gd name="connsiteY7" fmla="*/ 1073080 h 1281387"/>
                    <a:gd name="connsiteX8" fmla="*/ 759991 w 842172"/>
                    <a:gd name="connsiteY8" fmla="*/ 896435 h 1281387"/>
                    <a:gd name="connsiteX9" fmla="*/ 718427 w 842172"/>
                    <a:gd name="connsiteY9" fmla="*/ 808112 h 1281387"/>
                    <a:gd name="connsiteX10" fmla="*/ 713232 w 842172"/>
                    <a:gd name="connsiteY10" fmla="*/ 688616 h 1281387"/>
                    <a:gd name="connsiteX11" fmla="*/ 718427 w 842172"/>
                    <a:gd name="connsiteY11" fmla="*/ 605489 h 1281387"/>
                    <a:gd name="connsiteX12" fmla="*/ 754795 w 842172"/>
                    <a:gd name="connsiteY12" fmla="*/ 543144 h 1281387"/>
                    <a:gd name="connsiteX0" fmla="*/ 754795 w 842172"/>
                    <a:gd name="connsiteY0" fmla="*/ 541069 h 1279312"/>
                    <a:gd name="connsiteX1" fmla="*/ 806750 w 842172"/>
                    <a:gd name="connsiteY1" fmla="*/ 437160 h 1279312"/>
                    <a:gd name="connsiteX2" fmla="*/ 817141 w 842172"/>
                    <a:gd name="connsiteY2" fmla="*/ 239732 h 1279312"/>
                    <a:gd name="connsiteX3" fmla="*/ 401504 w 842172"/>
                    <a:gd name="connsiteY3" fmla="*/ 16328 h 1279312"/>
                    <a:gd name="connsiteX4" fmla="*/ 1454 w 842172"/>
                    <a:gd name="connsiteY4" fmla="*/ 572241 h 1279312"/>
                    <a:gd name="connsiteX5" fmla="*/ 48213 w 842172"/>
                    <a:gd name="connsiteY5" fmla="*/ 920337 h 1279312"/>
                    <a:gd name="connsiteX6" fmla="*/ 401504 w 842172"/>
                    <a:gd name="connsiteY6" fmla="*/ 1268432 h 1279312"/>
                    <a:gd name="connsiteX7" fmla="*/ 759991 w 842172"/>
                    <a:gd name="connsiteY7" fmla="*/ 1071005 h 1279312"/>
                    <a:gd name="connsiteX8" fmla="*/ 759991 w 842172"/>
                    <a:gd name="connsiteY8" fmla="*/ 894360 h 1279312"/>
                    <a:gd name="connsiteX9" fmla="*/ 718427 w 842172"/>
                    <a:gd name="connsiteY9" fmla="*/ 806037 h 1279312"/>
                    <a:gd name="connsiteX10" fmla="*/ 713232 w 842172"/>
                    <a:gd name="connsiteY10" fmla="*/ 686541 h 1279312"/>
                    <a:gd name="connsiteX11" fmla="*/ 718427 w 842172"/>
                    <a:gd name="connsiteY11" fmla="*/ 603414 h 1279312"/>
                    <a:gd name="connsiteX12" fmla="*/ 754795 w 842172"/>
                    <a:gd name="connsiteY12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22059"/>
                    <a:gd name="connsiteY0" fmla="*/ 534579 h 1272822"/>
                    <a:gd name="connsiteX1" fmla="*/ 817141 w 822059"/>
                    <a:gd name="connsiteY1" fmla="*/ 233242 h 1272822"/>
                    <a:gd name="connsiteX2" fmla="*/ 401504 w 822059"/>
                    <a:gd name="connsiteY2" fmla="*/ 9838 h 1272822"/>
                    <a:gd name="connsiteX3" fmla="*/ 1454 w 822059"/>
                    <a:gd name="connsiteY3" fmla="*/ 565751 h 1272822"/>
                    <a:gd name="connsiteX4" fmla="*/ 48213 w 822059"/>
                    <a:gd name="connsiteY4" fmla="*/ 913847 h 1272822"/>
                    <a:gd name="connsiteX5" fmla="*/ 401504 w 822059"/>
                    <a:gd name="connsiteY5" fmla="*/ 1261942 h 1272822"/>
                    <a:gd name="connsiteX6" fmla="*/ 759991 w 822059"/>
                    <a:gd name="connsiteY6" fmla="*/ 1064515 h 1272822"/>
                    <a:gd name="connsiteX7" fmla="*/ 759991 w 822059"/>
                    <a:gd name="connsiteY7" fmla="*/ 887870 h 1272822"/>
                    <a:gd name="connsiteX8" fmla="*/ 718427 w 822059"/>
                    <a:gd name="connsiteY8" fmla="*/ 799547 h 1272822"/>
                    <a:gd name="connsiteX9" fmla="*/ 713232 w 822059"/>
                    <a:gd name="connsiteY9" fmla="*/ 680051 h 1272822"/>
                    <a:gd name="connsiteX10" fmla="*/ 718427 w 822059"/>
                    <a:gd name="connsiteY10" fmla="*/ 596924 h 1272822"/>
                    <a:gd name="connsiteX11" fmla="*/ 754795 w 822059"/>
                    <a:gd name="connsiteY11" fmla="*/ 534579 h 1272822"/>
                    <a:gd name="connsiteX0" fmla="*/ 754795 w 822059"/>
                    <a:gd name="connsiteY0" fmla="*/ 536177 h 1274420"/>
                    <a:gd name="connsiteX1" fmla="*/ 817141 w 822059"/>
                    <a:gd name="connsiteY1" fmla="*/ 234840 h 1274420"/>
                    <a:gd name="connsiteX2" fmla="*/ 401504 w 822059"/>
                    <a:gd name="connsiteY2" fmla="*/ 11436 h 1274420"/>
                    <a:gd name="connsiteX3" fmla="*/ 1454 w 822059"/>
                    <a:gd name="connsiteY3" fmla="*/ 567349 h 1274420"/>
                    <a:gd name="connsiteX4" fmla="*/ 48213 w 822059"/>
                    <a:gd name="connsiteY4" fmla="*/ 915445 h 1274420"/>
                    <a:gd name="connsiteX5" fmla="*/ 401504 w 822059"/>
                    <a:gd name="connsiteY5" fmla="*/ 1263540 h 1274420"/>
                    <a:gd name="connsiteX6" fmla="*/ 759991 w 822059"/>
                    <a:gd name="connsiteY6" fmla="*/ 1066113 h 1274420"/>
                    <a:gd name="connsiteX7" fmla="*/ 759991 w 822059"/>
                    <a:gd name="connsiteY7" fmla="*/ 889468 h 1274420"/>
                    <a:gd name="connsiteX8" fmla="*/ 718427 w 822059"/>
                    <a:gd name="connsiteY8" fmla="*/ 801145 h 1274420"/>
                    <a:gd name="connsiteX9" fmla="*/ 713232 w 822059"/>
                    <a:gd name="connsiteY9" fmla="*/ 681649 h 1274420"/>
                    <a:gd name="connsiteX10" fmla="*/ 718427 w 822059"/>
                    <a:gd name="connsiteY10" fmla="*/ 598522 h 1274420"/>
                    <a:gd name="connsiteX11" fmla="*/ 754795 w 822059"/>
                    <a:gd name="connsiteY11" fmla="*/ 536177 h 1274420"/>
                    <a:gd name="connsiteX0" fmla="*/ 754795 w 817654"/>
                    <a:gd name="connsiteY0" fmla="*/ 537352 h 1275595"/>
                    <a:gd name="connsiteX1" fmla="*/ 817141 w 817654"/>
                    <a:gd name="connsiteY1" fmla="*/ 236015 h 1275595"/>
                    <a:gd name="connsiteX2" fmla="*/ 401504 w 817654"/>
                    <a:gd name="connsiteY2" fmla="*/ 12611 h 1275595"/>
                    <a:gd name="connsiteX3" fmla="*/ 1454 w 817654"/>
                    <a:gd name="connsiteY3" fmla="*/ 568524 h 1275595"/>
                    <a:gd name="connsiteX4" fmla="*/ 48213 w 817654"/>
                    <a:gd name="connsiteY4" fmla="*/ 916620 h 1275595"/>
                    <a:gd name="connsiteX5" fmla="*/ 401504 w 817654"/>
                    <a:gd name="connsiteY5" fmla="*/ 1264715 h 1275595"/>
                    <a:gd name="connsiteX6" fmla="*/ 759991 w 817654"/>
                    <a:gd name="connsiteY6" fmla="*/ 1067288 h 1275595"/>
                    <a:gd name="connsiteX7" fmla="*/ 759991 w 817654"/>
                    <a:gd name="connsiteY7" fmla="*/ 890643 h 1275595"/>
                    <a:gd name="connsiteX8" fmla="*/ 718427 w 817654"/>
                    <a:gd name="connsiteY8" fmla="*/ 802320 h 1275595"/>
                    <a:gd name="connsiteX9" fmla="*/ 713232 w 817654"/>
                    <a:gd name="connsiteY9" fmla="*/ 682824 h 1275595"/>
                    <a:gd name="connsiteX10" fmla="*/ 718427 w 817654"/>
                    <a:gd name="connsiteY10" fmla="*/ 599697 h 1275595"/>
                    <a:gd name="connsiteX11" fmla="*/ 754795 w 817654"/>
                    <a:gd name="connsiteY11" fmla="*/ 537352 h 1275595"/>
                    <a:gd name="connsiteX0" fmla="*/ 754795 w 834929"/>
                    <a:gd name="connsiteY0" fmla="*/ 537352 h 1275595"/>
                    <a:gd name="connsiteX1" fmla="*/ 817141 w 834929"/>
                    <a:gd name="connsiteY1" fmla="*/ 236015 h 1275595"/>
                    <a:gd name="connsiteX2" fmla="*/ 401504 w 834929"/>
                    <a:gd name="connsiteY2" fmla="*/ 12611 h 1275595"/>
                    <a:gd name="connsiteX3" fmla="*/ 1454 w 834929"/>
                    <a:gd name="connsiteY3" fmla="*/ 568524 h 1275595"/>
                    <a:gd name="connsiteX4" fmla="*/ 48213 w 834929"/>
                    <a:gd name="connsiteY4" fmla="*/ 916620 h 1275595"/>
                    <a:gd name="connsiteX5" fmla="*/ 401504 w 834929"/>
                    <a:gd name="connsiteY5" fmla="*/ 1264715 h 1275595"/>
                    <a:gd name="connsiteX6" fmla="*/ 759991 w 834929"/>
                    <a:gd name="connsiteY6" fmla="*/ 1067288 h 1275595"/>
                    <a:gd name="connsiteX7" fmla="*/ 759991 w 834929"/>
                    <a:gd name="connsiteY7" fmla="*/ 890643 h 1275595"/>
                    <a:gd name="connsiteX8" fmla="*/ 718427 w 834929"/>
                    <a:gd name="connsiteY8" fmla="*/ 802320 h 1275595"/>
                    <a:gd name="connsiteX9" fmla="*/ 713232 w 834929"/>
                    <a:gd name="connsiteY9" fmla="*/ 682824 h 1275595"/>
                    <a:gd name="connsiteX10" fmla="*/ 718427 w 834929"/>
                    <a:gd name="connsiteY10" fmla="*/ 599697 h 1275595"/>
                    <a:gd name="connsiteX11" fmla="*/ 754795 w 834929"/>
                    <a:gd name="connsiteY11" fmla="*/ 537352 h 1275595"/>
                    <a:gd name="connsiteX0" fmla="*/ 754795 w 823313"/>
                    <a:gd name="connsiteY0" fmla="*/ 538948 h 1277191"/>
                    <a:gd name="connsiteX1" fmla="*/ 817141 w 823313"/>
                    <a:gd name="connsiteY1" fmla="*/ 237611 h 1277191"/>
                    <a:gd name="connsiteX2" fmla="*/ 401504 w 823313"/>
                    <a:gd name="connsiteY2" fmla="*/ 14207 h 1277191"/>
                    <a:gd name="connsiteX3" fmla="*/ 1454 w 823313"/>
                    <a:gd name="connsiteY3" fmla="*/ 570120 h 1277191"/>
                    <a:gd name="connsiteX4" fmla="*/ 48213 w 823313"/>
                    <a:gd name="connsiteY4" fmla="*/ 918216 h 1277191"/>
                    <a:gd name="connsiteX5" fmla="*/ 401504 w 823313"/>
                    <a:gd name="connsiteY5" fmla="*/ 1266311 h 1277191"/>
                    <a:gd name="connsiteX6" fmla="*/ 759991 w 823313"/>
                    <a:gd name="connsiteY6" fmla="*/ 1068884 h 1277191"/>
                    <a:gd name="connsiteX7" fmla="*/ 759991 w 823313"/>
                    <a:gd name="connsiteY7" fmla="*/ 892239 h 1277191"/>
                    <a:gd name="connsiteX8" fmla="*/ 718427 w 823313"/>
                    <a:gd name="connsiteY8" fmla="*/ 803916 h 1277191"/>
                    <a:gd name="connsiteX9" fmla="*/ 713232 w 823313"/>
                    <a:gd name="connsiteY9" fmla="*/ 684420 h 1277191"/>
                    <a:gd name="connsiteX10" fmla="*/ 718427 w 823313"/>
                    <a:gd name="connsiteY10" fmla="*/ 601293 h 1277191"/>
                    <a:gd name="connsiteX11" fmla="*/ 754795 w 823313"/>
                    <a:gd name="connsiteY11" fmla="*/ 538948 h 1277191"/>
                    <a:gd name="connsiteX0" fmla="*/ 768939 w 837457"/>
                    <a:gd name="connsiteY0" fmla="*/ 538948 h 1277191"/>
                    <a:gd name="connsiteX1" fmla="*/ 831285 w 837457"/>
                    <a:gd name="connsiteY1" fmla="*/ 237611 h 1277191"/>
                    <a:gd name="connsiteX2" fmla="*/ 415648 w 837457"/>
                    <a:gd name="connsiteY2" fmla="*/ 14207 h 1277191"/>
                    <a:gd name="connsiteX3" fmla="*/ 15598 w 837457"/>
                    <a:gd name="connsiteY3" fmla="*/ 570120 h 1277191"/>
                    <a:gd name="connsiteX4" fmla="*/ 62357 w 837457"/>
                    <a:gd name="connsiteY4" fmla="*/ 918216 h 1277191"/>
                    <a:gd name="connsiteX5" fmla="*/ 415648 w 837457"/>
                    <a:gd name="connsiteY5" fmla="*/ 1266311 h 1277191"/>
                    <a:gd name="connsiteX6" fmla="*/ 774135 w 837457"/>
                    <a:gd name="connsiteY6" fmla="*/ 1068884 h 1277191"/>
                    <a:gd name="connsiteX7" fmla="*/ 774135 w 837457"/>
                    <a:gd name="connsiteY7" fmla="*/ 892239 h 1277191"/>
                    <a:gd name="connsiteX8" fmla="*/ 732571 w 837457"/>
                    <a:gd name="connsiteY8" fmla="*/ 803916 h 1277191"/>
                    <a:gd name="connsiteX9" fmla="*/ 727376 w 837457"/>
                    <a:gd name="connsiteY9" fmla="*/ 684420 h 1277191"/>
                    <a:gd name="connsiteX10" fmla="*/ 732571 w 837457"/>
                    <a:gd name="connsiteY10" fmla="*/ 601293 h 1277191"/>
                    <a:gd name="connsiteX11" fmla="*/ 768939 w 837457"/>
                    <a:gd name="connsiteY11" fmla="*/ 538948 h 1277191"/>
                    <a:gd name="connsiteX0" fmla="*/ 755462 w 823980"/>
                    <a:gd name="connsiteY0" fmla="*/ 538948 h 1277191"/>
                    <a:gd name="connsiteX1" fmla="*/ 817808 w 823980"/>
                    <a:gd name="connsiteY1" fmla="*/ 237611 h 1277191"/>
                    <a:gd name="connsiteX2" fmla="*/ 402171 w 823980"/>
                    <a:gd name="connsiteY2" fmla="*/ 14207 h 1277191"/>
                    <a:gd name="connsiteX3" fmla="*/ 2121 w 823980"/>
                    <a:gd name="connsiteY3" fmla="*/ 570120 h 1277191"/>
                    <a:gd name="connsiteX4" fmla="*/ 48880 w 823980"/>
                    <a:gd name="connsiteY4" fmla="*/ 918216 h 1277191"/>
                    <a:gd name="connsiteX5" fmla="*/ 402171 w 823980"/>
                    <a:gd name="connsiteY5" fmla="*/ 1266311 h 1277191"/>
                    <a:gd name="connsiteX6" fmla="*/ 760658 w 823980"/>
                    <a:gd name="connsiteY6" fmla="*/ 1068884 h 1277191"/>
                    <a:gd name="connsiteX7" fmla="*/ 760658 w 823980"/>
                    <a:gd name="connsiteY7" fmla="*/ 892239 h 1277191"/>
                    <a:gd name="connsiteX8" fmla="*/ 719094 w 823980"/>
                    <a:gd name="connsiteY8" fmla="*/ 803916 h 1277191"/>
                    <a:gd name="connsiteX9" fmla="*/ 713899 w 823980"/>
                    <a:gd name="connsiteY9" fmla="*/ 684420 h 1277191"/>
                    <a:gd name="connsiteX10" fmla="*/ 719094 w 823980"/>
                    <a:gd name="connsiteY10" fmla="*/ 601293 h 1277191"/>
                    <a:gd name="connsiteX11" fmla="*/ 755462 w 823980"/>
                    <a:gd name="connsiteY11" fmla="*/ 538948 h 1277191"/>
                    <a:gd name="connsiteX0" fmla="*/ 753341 w 821859"/>
                    <a:gd name="connsiteY0" fmla="*/ 538948 h 1287080"/>
                    <a:gd name="connsiteX1" fmla="*/ 815687 w 821859"/>
                    <a:gd name="connsiteY1" fmla="*/ 237611 h 1287080"/>
                    <a:gd name="connsiteX2" fmla="*/ 400050 w 821859"/>
                    <a:gd name="connsiteY2" fmla="*/ 14207 h 1287080"/>
                    <a:gd name="connsiteX3" fmla="*/ 0 w 821859"/>
                    <a:gd name="connsiteY3" fmla="*/ 570120 h 1287080"/>
                    <a:gd name="connsiteX4" fmla="*/ 400050 w 821859"/>
                    <a:gd name="connsiteY4" fmla="*/ 1266311 h 1287080"/>
                    <a:gd name="connsiteX5" fmla="*/ 758537 w 821859"/>
                    <a:gd name="connsiteY5" fmla="*/ 1068884 h 1287080"/>
                    <a:gd name="connsiteX6" fmla="*/ 758537 w 821859"/>
                    <a:gd name="connsiteY6" fmla="*/ 892239 h 1287080"/>
                    <a:gd name="connsiteX7" fmla="*/ 716973 w 821859"/>
                    <a:gd name="connsiteY7" fmla="*/ 803916 h 1287080"/>
                    <a:gd name="connsiteX8" fmla="*/ 711778 w 821859"/>
                    <a:gd name="connsiteY8" fmla="*/ 684420 h 1287080"/>
                    <a:gd name="connsiteX9" fmla="*/ 716973 w 821859"/>
                    <a:gd name="connsiteY9" fmla="*/ 601293 h 1287080"/>
                    <a:gd name="connsiteX10" fmla="*/ 753341 w 821859"/>
                    <a:gd name="connsiteY10" fmla="*/ 538948 h 1287080"/>
                    <a:gd name="connsiteX0" fmla="*/ 753341 w 821859"/>
                    <a:gd name="connsiteY0" fmla="*/ 538948 h 1266971"/>
                    <a:gd name="connsiteX1" fmla="*/ 815687 w 821859"/>
                    <a:gd name="connsiteY1" fmla="*/ 237611 h 1266971"/>
                    <a:gd name="connsiteX2" fmla="*/ 400050 w 821859"/>
                    <a:gd name="connsiteY2" fmla="*/ 14207 h 1266971"/>
                    <a:gd name="connsiteX3" fmla="*/ 0 w 821859"/>
                    <a:gd name="connsiteY3" fmla="*/ 570120 h 1266971"/>
                    <a:gd name="connsiteX4" fmla="*/ 400050 w 821859"/>
                    <a:gd name="connsiteY4" fmla="*/ 1266311 h 1266971"/>
                    <a:gd name="connsiteX5" fmla="*/ 758537 w 821859"/>
                    <a:gd name="connsiteY5" fmla="*/ 1068884 h 1266971"/>
                    <a:gd name="connsiteX6" fmla="*/ 758537 w 821859"/>
                    <a:gd name="connsiteY6" fmla="*/ 892239 h 1266971"/>
                    <a:gd name="connsiteX7" fmla="*/ 716973 w 821859"/>
                    <a:gd name="connsiteY7" fmla="*/ 803916 h 1266971"/>
                    <a:gd name="connsiteX8" fmla="*/ 711778 w 821859"/>
                    <a:gd name="connsiteY8" fmla="*/ 684420 h 1266971"/>
                    <a:gd name="connsiteX9" fmla="*/ 716973 w 821859"/>
                    <a:gd name="connsiteY9" fmla="*/ 601293 h 1266971"/>
                    <a:gd name="connsiteX10" fmla="*/ 753341 w 821859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5206 w 823724"/>
                    <a:gd name="connsiteY0" fmla="*/ 538948 h 1266971"/>
                    <a:gd name="connsiteX1" fmla="*/ 817552 w 823724"/>
                    <a:gd name="connsiteY1" fmla="*/ 237611 h 1266971"/>
                    <a:gd name="connsiteX2" fmla="*/ 401915 w 823724"/>
                    <a:gd name="connsiteY2" fmla="*/ 14207 h 1266971"/>
                    <a:gd name="connsiteX3" fmla="*/ 1865 w 823724"/>
                    <a:gd name="connsiteY3" fmla="*/ 570120 h 1266971"/>
                    <a:gd name="connsiteX4" fmla="*/ 401915 w 823724"/>
                    <a:gd name="connsiteY4" fmla="*/ 1266311 h 1266971"/>
                    <a:gd name="connsiteX5" fmla="*/ 760402 w 823724"/>
                    <a:gd name="connsiteY5" fmla="*/ 1068884 h 1266971"/>
                    <a:gd name="connsiteX6" fmla="*/ 760402 w 823724"/>
                    <a:gd name="connsiteY6" fmla="*/ 892239 h 1266971"/>
                    <a:gd name="connsiteX7" fmla="*/ 718838 w 823724"/>
                    <a:gd name="connsiteY7" fmla="*/ 803916 h 1266971"/>
                    <a:gd name="connsiteX8" fmla="*/ 713643 w 823724"/>
                    <a:gd name="connsiteY8" fmla="*/ 684420 h 1266971"/>
                    <a:gd name="connsiteX9" fmla="*/ 718838 w 823724"/>
                    <a:gd name="connsiteY9" fmla="*/ 601293 h 1266971"/>
                    <a:gd name="connsiteX10" fmla="*/ 755206 w 823724"/>
                    <a:gd name="connsiteY10" fmla="*/ 538948 h 1266971"/>
                    <a:gd name="connsiteX0" fmla="*/ 754387 w 822905"/>
                    <a:gd name="connsiteY0" fmla="*/ 538948 h 1271873"/>
                    <a:gd name="connsiteX1" fmla="*/ 816733 w 822905"/>
                    <a:gd name="connsiteY1" fmla="*/ 237611 h 1271873"/>
                    <a:gd name="connsiteX2" fmla="*/ 401096 w 822905"/>
                    <a:gd name="connsiteY2" fmla="*/ 14207 h 1271873"/>
                    <a:gd name="connsiteX3" fmla="*/ 1046 w 822905"/>
                    <a:gd name="connsiteY3" fmla="*/ 570120 h 1271873"/>
                    <a:gd name="connsiteX4" fmla="*/ 401096 w 822905"/>
                    <a:gd name="connsiteY4" fmla="*/ 1266311 h 1271873"/>
                    <a:gd name="connsiteX5" fmla="*/ 759583 w 822905"/>
                    <a:gd name="connsiteY5" fmla="*/ 892239 h 1271873"/>
                    <a:gd name="connsiteX6" fmla="*/ 718019 w 822905"/>
                    <a:gd name="connsiteY6" fmla="*/ 803916 h 1271873"/>
                    <a:gd name="connsiteX7" fmla="*/ 712824 w 822905"/>
                    <a:gd name="connsiteY7" fmla="*/ 684420 h 1271873"/>
                    <a:gd name="connsiteX8" fmla="*/ 718019 w 822905"/>
                    <a:gd name="connsiteY8" fmla="*/ 601293 h 1271873"/>
                    <a:gd name="connsiteX9" fmla="*/ 754387 w 822905"/>
                    <a:gd name="connsiteY9" fmla="*/ 538948 h 1271873"/>
                    <a:gd name="connsiteX0" fmla="*/ 755059 w 823577"/>
                    <a:gd name="connsiteY0" fmla="*/ 538948 h 1266999"/>
                    <a:gd name="connsiteX1" fmla="*/ 817405 w 823577"/>
                    <a:gd name="connsiteY1" fmla="*/ 237611 h 1266999"/>
                    <a:gd name="connsiteX2" fmla="*/ 401768 w 823577"/>
                    <a:gd name="connsiteY2" fmla="*/ 14207 h 1266999"/>
                    <a:gd name="connsiteX3" fmla="*/ 1718 w 823577"/>
                    <a:gd name="connsiteY3" fmla="*/ 570120 h 1266999"/>
                    <a:gd name="connsiteX4" fmla="*/ 401768 w 823577"/>
                    <a:gd name="connsiteY4" fmla="*/ 1266311 h 1266999"/>
                    <a:gd name="connsiteX5" fmla="*/ 760255 w 823577"/>
                    <a:gd name="connsiteY5" fmla="*/ 892239 h 1266999"/>
                    <a:gd name="connsiteX6" fmla="*/ 718691 w 823577"/>
                    <a:gd name="connsiteY6" fmla="*/ 803916 h 1266999"/>
                    <a:gd name="connsiteX7" fmla="*/ 713496 w 823577"/>
                    <a:gd name="connsiteY7" fmla="*/ 684420 h 1266999"/>
                    <a:gd name="connsiteX8" fmla="*/ 718691 w 823577"/>
                    <a:gd name="connsiteY8" fmla="*/ 601293 h 1266999"/>
                    <a:gd name="connsiteX9" fmla="*/ 755059 w 823577"/>
                    <a:gd name="connsiteY9" fmla="*/ 538948 h 1266999"/>
                    <a:gd name="connsiteX0" fmla="*/ 755317 w 823835"/>
                    <a:gd name="connsiteY0" fmla="*/ 538948 h 1266999"/>
                    <a:gd name="connsiteX1" fmla="*/ 817663 w 823835"/>
                    <a:gd name="connsiteY1" fmla="*/ 237611 h 1266999"/>
                    <a:gd name="connsiteX2" fmla="*/ 402026 w 823835"/>
                    <a:gd name="connsiteY2" fmla="*/ 14207 h 1266999"/>
                    <a:gd name="connsiteX3" fmla="*/ 1976 w 823835"/>
                    <a:gd name="connsiteY3" fmla="*/ 570120 h 1266999"/>
                    <a:gd name="connsiteX4" fmla="*/ 402026 w 823835"/>
                    <a:gd name="connsiteY4" fmla="*/ 1266311 h 1266999"/>
                    <a:gd name="connsiteX5" fmla="*/ 760513 w 823835"/>
                    <a:gd name="connsiteY5" fmla="*/ 892239 h 1266999"/>
                    <a:gd name="connsiteX6" fmla="*/ 718949 w 823835"/>
                    <a:gd name="connsiteY6" fmla="*/ 803916 h 1266999"/>
                    <a:gd name="connsiteX7" fmla="*/ 713754 w 823835"/>
                    <a:gd name="connsiteY7" fmla="*/ 684420 h 1266999"/>
                    <a:gd name="connsiteX8" fmla="*/ 718949 w 823835"/>
                    <a:gd name="connsiteY8" fmla="*/ 601293 h 1266999"/>
                    <a:gd name="connsiteX9" fmla="*/ 755317 w 823835"/>
                    <a:gd name="connsiteY9" fmla="*/ 538948 h 1266999"/>
                    <a:gd name="connsiteX0" fmla="*/ 755317 w 823835"/>
                    <a:gd name="connsiteY0" fmla="*/ 538948 h 1267058"/>
                    <a:gd name="connsiteX1" fmla="*/ 817663 w 823835"/>
                    <a:gd name="connsiteY1" fmla="*/ 237611 h 1267058"/>
                    <a:gd name="connsiteX2" fmla="*/ 402026 w 823835"/>
                    <a:gd name="connsiteY2" fmla="*/ 14207 h 1267058"/>
                    <a:gd name="connsiteX3" fmla="*/ 1976 w 823835"/>
                    <a:gd name="connsiteY3" fmla="*/ 570120 h 1267058"/>
                    <a:gd name="connsiteX4" fmla="*/ 402026 w 823835"/>
                    <a:gd name="connsiteY4" fmla="*/ 1266311 h 1267058"/>
                    <a:gd name="connsiteX5" fmla="*/ 760513 w 823835"/>
                    <a:gd name="connsiteY5" fmla="*/ 892239 h 1267058"/>
                    <a:gd name="connsiteX6" fmla="*/ 718949 w 823835"/>
                    <a:gd name="connsiteY6" fmla="*/ 803916 h 1267058"/>
                    <a:gd name="connsiteX7" fmla="*/ 713754 w 823835"/>
                    <a:gd name="connsiteY7" fmla="*/ 684420 h 1267058"/>
                    <a:gd name="connsiteX8" fmla="*/ 718949 w 823835"/>
                    <a:gd name="connsiteY8" fmla="*/ 601293 h 1267058"/>
                    <a:gd name="connsiteX9" fmla="*/ 755317 w 823835"/>
                    <a:gd name="connsiteY9" fmla="*/ 538948 h 1267058"/>
                    <a:gd name="connsiteX0" fmla="*/ 755317 w 823835"/>
                    <a:gd name="connsiteY0" fmla="*/ 538948 h 1267176"/>
                    <a:gd name="connsiteX1" fmla="*/ 817663 w 823835"/>
                    <a:gd name="connsiteY1" fmla="*/ 237611 h 1267176"/>
                    <a:gd name="connsiteX2" fmla="*/ 402026 w 823835"/>
                    <a:gd name="connsiteY2" fmla="*/ 14207 h 1267176"/>
                    <a:gd name="connsiteX3" fmla="*/ 1976 w 823835"/>
                    <a:gd name="connsiteY3" fmla="*/ 570120 h 1267176"/>
                    <a:gd name="connsiteX4" fmla="*/ 402026 w 823835"/>
                    <a:gd name="connsiteY4" fmla="*/ 1266311 h 1267176"/>
                    <a:gd name="connsiteX5" fmla="*/ 760513 w 823835"/>
                    <a:gd name="connsiteY5" fmla="*/ 892239 h 1267176"/>
                    <a:gd name="connsiteX6" fmla="*/ 718949 w 823835"/>
                    <a:gd name="connsiteY6" fmla="*/ 803916 h 1267176"/>
                    <a:gd name="connsiteX7" fmla="*/ 713754 w 823835"/>
                    <a:gd name="connsiteY7" fmla="*/ 684420 h 1267176"/>
                    <a:gd name="connsiteX8" fmla="*/ 718949 w 823835"/>
                    <a:gd name="connsiteY8" fmla="*/ 601293 h 1267176"/>
                    <a:gd name="connsiteX9" fmla="*/ 755317 w 823835"/>
                    <a:gd name="connsiteY9" fmla="*/ 538948 h 126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3835" h="1267176">
                      <a:moveTo>
                        <a:pt x="755317" y="538948"/>
                      </a:moveTo>
                      <a:cubicBezTo>
                        <a:pt x="771769" y="478334"/>
                        <a:pt x="845372" y="403000"/>
                        <a:pt x="817663" y="237611"/>
                      </a:cubicBezTo>
                      <a:cubicBezTo>
                        <a:pt x="789954" y="72222"/>
                        <a:pt x="574342" y="-41210"/>
                        <a:pt x="402026" y="14207"/>
                      </a:cubicBezTo>
                      <a:cubicBezTo>
                        <a:pt x="229710" y="69624"/>
                        <a:pt x="22758" y="283504"/>
                        <a:pt x="1976" y="570120"/>
                      </a:cubicBezTo>
                      <a:cubicBezTo>
                        <a:pt x="-18806" y="856736"/>
                        <a:pt x="124935" y="1248993"/>
                        <a:pt x="402026" y="1266311"/>
                      </a:cubicBezTo>
                      <a:cubicBezTo>
                        <a:pt x="679117" y="1283629"/>
                        <a:pt x="832383" y="1036846"/>
                        <a:pt x="760513" y="892239"/>
                      </a:cubicBezTo>
                      <a:cubicBezTo>
                        <a:pt x="688643" y="747632"/>
                        <a:pt x="732804" y="833357"/>
                        <a:pt x="718949" y="803916"/>
                      </a:cubicBezTo>
                      <a:lnTo>
                        <a:pt x="713754" y="684420"/>
                      </a:lnTo>
                      <a:lnTo>
                        <a:pt x="718949" y="601293"/>
                      </a:lnTo>
                      <a:cubicBezTo>
                        <a:pt x="725876" y="577048"/>
                        <a:pt x="738865" y="599562"/>
                        <a:pt x="755317" y="5389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FC6BE"/>
                    </a:gs>
                    <a:gs pos="42000">
                      <a:srgbClr val="E5E5E5"/>
                    </a:gs>
                    <a:gs pos="92000">
                      <a:srgbClr val="E5E5E5"/>
                    </a:gs>
                  </a:gsLst>
                  <a:lin ang="5400000" scaled="1"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xmlns="" id="{67B861B8-6254-4629-8584-21C54AE0B86F}"/>
                    </a:ext>
                  </a:extLst>
                </p:cNvPr>
                <p:cNvSpPr/>
                <p:nvPr/>
              </p:nvSpPr>
              <p:spPr>
                <a:xfrm rot="605958">
                  <a:off x="1718785" y="5369222"/>
                  <a:ext cx="214901" cy="496445"/>
                </a:xfrm>
                <a:prstGeom prst="ellipse">
                  <a:avLst/>
                </a:prstGeom>
                <a:solidFill>
                  <a:srgbClr val="431E03">
                    <a:alpha val="48000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311EEC27-FAF6-42A9-8E04-EEA837332722}"/>
                  </a:ext>
                </a:extLst>
              </p:cNvPr>
              <p:cNvSpPr/>
              <p:nvPr/>
            </p:nvSpPr>
            <p:spPr>
              <a:xfrm>
                <a:off x="1869020" y="4831341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58864B6-30B2-4325-9FC0-63993DE98EE5}"/>
                  </a:ext>
                </a:extLst>
              </p:cNvPr>
              <p:cNvSpPr/>
              <p:nvPr/>
            </p:nvSpPr>
            <p:spPr>
              <a:xfrm>
                <a:off x="1932869" y="5361560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Step 5 seed 2">
            <a:extLst>
              <a:ext uri="{FF2B5EF4-FFF2-40B4-BE49-F238E27FC236}">
                <a16:creationId xmlns:a16="http://schemas.microsoft.com/office/drawing/2014/main" xmlns="" id="{C4CC66C5-9DF9-4995-899D-83503C5DDE76}"/>
              </a:ext>
            </a:extLst>
          </p:cNvPr>
          <p:cNvSpPr/>
          <p:nvPr/>
        </p:nvSpPr>
        <p:spPr>
          <a:xfrm flipH="1">
            <a:off x="9518187" y="2351298"/>
            <a:ext cx="874350" cy="669978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tep 5 Root">
            <a:extLst>
              <a:ext uri="{FF2B5EF4-FFF2-40B4-BE49-F238E27FC236}">
                <a16:creationId xmlns:a16="http://schemas.microsoft.com/office/drawing/2014/main" xmlns="" id="{43D1A3DB-E023-4EF3-8004-86EA702D46B6}"/>
              </a:ext>
            </a:extLst>
          </p:cNvPr>
          <p:cNvGrpSpPr/>
          <p:nvPr/>
        </p:nvGrpSpPr>
        <p:grpSpPr>
          <a:xfrm>
            <a:off x="9182853" y="145483"/>
            <a:ext cx="1073056" cy="6841593"/>
            <a:chOff x="9182853" y="145483"/>
            <a:chExt cx="1073056" cy="6841593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331A9377-E7DC-445B-B625-A44076DA3161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Isosceles Triangle 45">
              <a:extLst>
                <a:ext uri="{FF2B5EF4-FFF2-40B4-BE49-F238E27FC236}">
                  <a16:creationId xmlns:a16="http://schemas.microsoft.com/office/drawing/2014/main" xmlns="" id="{359772DC-DE29-4BB6-BB1B-D777A7AC3901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45">
              <a:extLst>
                <a:ext uri="{FF2B5EF4-FFF2-40B4-BE49-F238E27FC236}">
                  <a16:creationId xmlns:a16="http://schemas.microsoft.com/office/drawing/2014/main" xmlns="" id="{C5D65D02-E29A-4E29-A8A0-E5ABE98ABE18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tep 5 seed1">
            <a:extLst>
              <a:ext uri="{FF2B5EF4-FFF2-40B4-BE49-F238E27FC236}">
                <a16:creationId xmlns:a16="http://schemas.microsoft.com/office/drawing/2014/main" xmlns="" id="{C8A0FB61-18D8-4EB6-B877-B884EA17B7D1}"/>
              </a:ext>
            </a:extLst>
          </p:cNvPr>
          <p:cNvSpPr/>
          <p:nvPr/>
        </p:nvSpPr>
        <p:spPr>
          <a:xfrm>
            <a:off x="8699891" y="2462898"/>
            <a:ext cx="874350" cy="669978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tep 5 Leave 2">
            <a:extLst>
              <a:ext uri="{FF2B5EF4-FFF2-40B4-BE49-F238E27FC236}">
                <a16:creationId xmlns:a16="http://schemas.microsoft.com/office/drawing/2014/main" xmlns="" id="{40B21666-1116-4DC0-8A12-6FB323C55D4C}"/>
              </a:ext>
            </a:extLst>
          </p:cNvPr>
          <p:cNvGrpSpPr/>
          <p:nvPr/>
        </p:nvGrpSpPr>
        <p:grpSpPr>
          <a:xfrm>
            <a:off x="7976492" y="733085"/>
            <a:ext cx="1697328" cy="1221983"/>
            <a:chOff x="5445318" y="-566209"/>
            <a:chExt cx="1697328" cy="122198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DC12C8BA-9FD6-4E21-AAE0-F1A031D89D86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579645CE-59E0-45ED-82E2-BFA9DAE5F4CD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3C083466-674B-4517-8757-A935172F13AB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3B6F6697-9F92-4EA0-B671-FE66C50FAB5C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76AB7270-33AF-4702-8B0B-08608A14EF62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FF69263-6EA7-4880-A562-B143EC3040F7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2218C06F-8849-4428-9AF3-055C59207D00}"/>
              </a:ext>
            </a:extLst>
          </p:cNvPr>
          <p:cNvGrpSpPr/>
          <p:nvPr/>
        </p:nvGrpSpPr>
        <p:grpSpPr>
          <a:xfrm>
            <a:off x="6640382" y="3432221"/>
            <a:ext cx="1365603" cy="802235"/>
            <a:chOff x="6454401" y="3377930"/>
            <a:chExt cx="1365603" cy="802235"/>
          </a:xfrm>
        </p:grpSpPr>
        <p:grpSp>
          <p:nvGrpSpPr>
            <p:cNvPr id="145" name="Step 4 seed pieces1">
              <a:extLst>
                <a:ext uri="{FF2B5EF4-FFF2-40B4-BE49-F238E27FC236}">
                  <a16:creationId xmlns:a16="http://schemas.microsoft.com/office/drawing/2014/main" xmlns="" id="{9694BBA5-7D69-41EF-9A5D-F62A2373D17D}"/>
                </a:ext>
              </a:extLst>
            </p:cNvPr>
            <p:cNvGrpSpPr/>
            <p:nvPr/>
          </p:nvGrpSpPr>
          <p:grpSpPr>
            <a:xfrm rot="3577040">
              <a:off x="6415617" y="3416714"/>
              <a:ext cx="776322" cy="698754"/>
              <a:chOff x="6450484" y="5075104"/>
              <a:chExt cx="776322" cy="698754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88596AE5-BEDB-4E0A-8D57-48FE1E20CA21}"/>
                  </a:ext>
                </a:extLst>
              </p:cNvPr>
              <p:cNvSpPr/>
              <p:nvPr/>
            </p:nvSpPr>
            <p:spPr>
              <a:xfrm>
                <a:off x="6450484" y="5075104"/>
                <a:ext cx="776322" cy="672634"/>
              </a:xfrm>
              <a:custGeom>
                <a:avLst/>
                <a:gdLst>
                  <a:gd name="connsiteX0" fmla="*/ 614138 w 776322"/>
                  <a:gd name="connsiteY0" fmla="*/ 0 h 672634"/>
                  <a:gd name="connsiteX1" fmla="*/ 620057 w 776322"/>
                  <a:gd name="connsiteY1" fmla="*/ 5918 h 672634"/>
                  <a:gd name="connsiteX2" fmla="*/ 625975 w 776322"/>
                  <a:gd name="connsiteY2" fmla="*/ 32551 h 672634"/>
                  <a:gd name="connsiteX3" fmla="*/ 631894 w 776322"/>
                  <a:gd name="connsiteY3" fmla="*/ 76940 h 672634"/>
                  <a:gd name="connsiteX4" fmla="*/ 643730 w 776322"/>
                  <a:gd name="connsiteY4" fmla="*/ 147961 h 672634"/>
                  <a:gd name="connsiteX5" fmla="*/ 649649 w 776322"/>
                  <a:gd name="connsiteY5" fmla="*/ 153880 h 672634"/>
                  <a:gd name="connsiteX6" fmla="*/ 658527 w 776322"/>
                  <a:gd name="connsiteY6" fmla="*/ 159798 h 672634"/>
                  <a:gd name="connsiteX7" fmla="*/ 673323 w 776322"/>
                  <a:gd name="connsiteY7" fmla="*/ 156839 h 672634"/>
                  <a:gd name="connsiteX8" fmla="*/ 688119 w 776322"/>
                  <a:gd name="connsiteY8" fmla="*/ 145002 h 672634"/>
                  <a:gd name="connsiteX9" fmla="*/ 691078 w 776322"/>
                  <a:gd name="connsiteY9" fmla="*/ 136124 h 672634"/>
                  <a:gd name="connsiteX10" fmla="*/ 696997 w 776322"/>
                  <a:gd name="connsiteY10" fmla="*/ 130206 h 672634"/>
                  <a:gd name="connsiteX11" fmla="*/ 699956 w 776322"/>
                  <a:gd name="connsiteY11" fmla="*/ 118369 h 672634"/>
                  <a:gd name="connsiteX12" fmla="*/ 712823 w 776322"/>
                  <a:gd name="connsiteY12" fmla="*/ 110649 h 672634"/>
                  <a:gd name="connsiteX13" fmla="*/ 717115 w 776322"/>
                  <a:gd name="connsiteY13" fmla="*/ 209374 h 672634"/>
                  <a:gd name="connsiteX14" fmla="*/ 758679 w 776322"/>
                  <a:gd name="connsiteY14" fmla="*/ 297697 h 672634"/>
                  <a:gd name="connsiteX15" fmla="*/ 400192 w 776322"/>
                  <a:gd name="connsiteY15" fmla="*/ 671769 h 672634"/>
                  <a:gd name="connsiteX16" fmla="*/ 0 w 776322"/>
                  <a:gd name="connsiteY16" fmla="*/ 87073 h 672634"/>
                  <a:gd name="connsiteX17" fmla="*/ 46 w 776322"/>
                  <a:gd name="connsiteY17" fmla="*/ 51297 h 672634"/>
                  <a:gd name="connsiteX18" fmla="*/ 3617 w 776322"/>
                  <a:gd name="connsiteY18" fmla="*/ 46362 h 672634"/>
                  <a:gd name="connsiteX19" fmla="*/ 13416 w 776322"/>
                  <a:gd name="connsiteY19" fmla="*/ 56225 h 672634"/>
                  <a:gd name="connsiteX20" fmla="*/ 37090 w 776322"/>
                  <a:gd name="connsiteY20" fmla="*/ 73981 h 672634"/>
                  <a:gd name="connsiteX21" fmla="*/ 43008 w 776322"/>
                  <a:gd name="connsiteY21" fmla="*/ 100614 h 672634"/>
                  <a:gd name="connsiteX22" fmla="*/ 45967 w 776322"/>
                  <a:gd name="connsiteY22" fmla="*/ 109491 h 672634"/>
                  <a:gd name="connsiteX23" fmla="*/ 48927 w 776322"/>
                  <a:gd name="connsiteY23" fmla="*/ 121328 h 672634"/>
                  <a:gd name="connsiteX24" fmla="*/ 51886 w 776322"/>
                  <a:gd name="connsiteY24" fmla="*/ 136124 h 672634"/>
                  <a:gd name="connsiteX25" fmla="*/ 69641 w 776322"/>
                  <a:gd name="connsiteY25" fmla="*/ 150920 h 672634"/>
                  <a:gd name="connsiteX26" fmla="*/ 75560 w 776322"/>
                  <a:gd name="connsiteY26" fmla="*/ 156839 h 672634"/>
                  <a:gd name="connsiteX27" fmla="*/ 81478 w 776322"/>
                  <a:gd name="connsiteY27" fmla="*/ 177553 h 672634"/>
                  <a:gd name="connsiteX28" fmla="*/ 114030 w 776322"/>
                  <a:gd name="connsiteY28" fmla="*/ 198268 h 672634"/>
                  <a:gd name="connsiteX29" fmla="*/ 122907 w 776322"/>
                  <a:gd name="connsiteY29" fmla="*/ 201227 h 672634"/>
                  <a:gd name="connsiteX30" fmla="*/ 176173 w 776322"/>
                  <a:gd name="connsiteY30" fmla="*/ 207146 h 672634"/>
                  <a:gd name="connsiteX31" fmla="*/ 185051 w 776322"/>
                  <a:gd name="connsiteY31" fmla="*/ 210105 h 672634"/>
                  <a:gd name="connsiteX32" fmla="*/ 202806 w 776322"/>
                  <a:gd name="connsiteY32" fmla="*/ 218983 h 672634"/>
                  <a:gd name="connsiteX33" fmla="*/ 244235 w 776322"/>
                  <a:gd name="connsiteY33" fmla="*/ 224901 h 672634"/>
                  <a:gd name="connsiteX34" fmla="*/ 261991 w 776322"/>
                  <a:gd name="connsiteY34" fmla="*/ 218983 h 672634"/>
                  <a:gd name="connsiteX35" fmla="*/ 270868 w 776322"/>
                  <a:gd name="connsiteY35" fmla="*/ 216023 h 672634"/>
                  <a:gd name="connsiteX36" fmla="*/ 279746 w 776322"/>
                  <a:gd name="connsiteY36" fmla="*/ 218983 h 672634"/>
                  <a:gd name="connsiteX37" fmla="*/ 294542 w 776322"/>
                  <a:gd name="connsiteY37" fmla="*/ 216023 h 672634"/>
                  <a:gd name="connsiteX38" fmla="*/ 324134 w 776322"/>
                  <a:gd name="connsiteY38" fmla="*/ 210105 h 672634"/>
                  <a:gd name="connsiteX39" fmla="*/ 330053 w 776322"/>
                  <a:gd name="connsiteY39" fmla="*/ 115410 h 672634"/>
                  <a:gd name="connsiteX40" fmla="*/ 333012 w 776322"/>
                  <a:gd name="connsiteY40" fmla="*/ 88777 h 672634"/>
                  <a:gd name="connsiteX41" fmla="*/ 362604 w 776322"/>
                  <a:gd name="connsiteY41" fmla="*/ 71021 h 672634"/>
                  <a:gd name="connsiteX42" fmla="*/ 389237 w 776322"/>
                  <a:gd name="connsiteY42" fmla="*/ 62144 h 672634"/>
                  <a:gd name="connsiteX43" fmla="*/ 398115 w 776322"/>
                  <a:gd name="connsiteY43" fmla="*/ 59184 h 672634"/>
                  <a:gd name="connsiteX44" fmla="*/ 430666 w 776322"/>
                  <a:gd name="connsiteY44" fmla="*/ 56225 h 672634"/>
                  <a:gd name="connsiteX45" fmla="*/ 433626 w 776322"/>
                  <a:gd name="connsiteY45" fmla="*/ 65103 h 672634"/>
                  <a:gd name="connsiteX46" fmla="*/ 439544 w 776322"/>
                  <a:gd name="connsiteY46" fmla="*/ 88777 h 672634"/>
                  <a:gd name="connsiteX47" fmla="*/ 451381 w 776322"/>
                  <a:gd name="connsiteY47" fmla="*/ 112450 h 672634"/>
                  <a:gd name="connsiteX48" fmla="*/ 469136 w 776322"/>
                  <a:gd name="connsiteY48" fmla="*/ 118369 h 672634"/>
                  <a:gd name="connsiteX49" fmla="*/ 478014 w 776322"/>
                  <a:gd name="connsiteY49" fmla="*/ 121328 h 672634"/>
                  <a:gd name="connsiteX50" fmla="*/ 486892 w 776322"/>
                  <a:gd name="connsiteY50" fmla="*/ 118369 h 672634"/>
                  <a:gd name="connsiteX51" fmla="*/ 492810 w 776322"/>
                  <a:gd name="connsiteY51" fmla="*/ 100614 h 672634"/>
                  <a:gd name="connsiteX52" fmla="*/ 516484 w 776322"/>
                  <a:gd name="connsiteY52" fmla="*/ 106532 h 672634"/>
                  <a:gd name="connsiteX53" fmla="*/ 522402 w 776322"/>
                  <a:gd name="connsiteY53" fmla="*/ 115410 h 672634"/>
                  <a:gd name="connsiteX54" fmla="*/ 537198 w 776322"/>
                  <a:gd name="connsiteY54" fmla="*/ 124287 h 672634"/>
                  <a:gd name="connsiteX55" fmla="*/ 543117 w 776322"/>
                  <a:gd name="connsiteY55" fmla="*/ 130206 h 672634"/>
                  <a:gd name="connsiteX56" fmla="*/ 551995 w 776322"/>
                  <a:gd name="connsiteY56" fmla="*/ 145002 h 672634"/>
                  <a:gd name="connsiteX57" fmla="*/ 575668 w 776322"/>
                  <a:gd name="connsiteY57" fmla="*/ 142043 h 672634"/>
                  <a:gd name="connsiteX58" fmla="*/ 578628 w 776322"/>
                  <a:gd name="connsiteY58" fmla="*/ 47348 h 672634"/>
                  <a:gd name="connsiteX59" fmla="*/ 584546 w 776322"/>
                  <a:gd name="connsiteY59" fmla="*/ 41429 h 672634"/>
                  <a:gd name="connsiteX60" fmla="*/ 593424 w 776322"/>
                  <a:gd name="connsiteY60" fmla="*/ 38470 h 672634"/>
                  <a:gd name="connsiteX61" fmla="*/ 605261 w 776322"/>
                  <a:gd name="connsiteY61" fmla="*/ 23674 h 672634"/>
                  <a:gd name="connsiteX62" fmla="*/ 602301 w 776322"/>
                  <a:gd name="connsiteY62" fmla="*/ 14796 h 672634"/>
                  <a:gd name="connsiteX63" fmla="*/ 614138 w 776322"/>
                  <a:gd name="connsiteY63" fmla="*/ 0 h 6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76322" h="672634">
                    <a:moveTo>
                      <a:pt x="614138" y="0"/>
                    </a:moveTo>
                    <a:cubicBezTo>
                      <a:pt x="616928" y="0"/>
                      <a:pt x="618084" y="3945"/>
                      <a:pt x="620057" y="5918"/>
                    </a:cubicBezTo>
                    <a:cubicBezTo>
                      <a:pt x="622030" y="14796"/>
                      <a:pt x="624689" y="23548"/>
                      <a:pt x="625975" y="32551"/>
                    </a:cubicBezTo>
                    <a:cubicBezTo>
                      <a:pt x="633215" y="83233"/>
                      <a:pt x="624121" y="53626"/>
                      <a:pt x="631894" y="76940"/>
                    </a:cubicBezTo>
                    <a:cubicBezTo>
                      <a:pt x="635387" y="113623"/>
                      <a:pt x="626743" y="126726"/>
                      <a:pt x="643730" y="147961"/>
                    </a:cubicBezTo>
                    <a:cubicBezTo>
                      <a:pt x="645473" y="150140"/>
                      <a:pt x="647470" y="152137"/>
                      <a:pt x="649649" y="153880"/>
                    </a:cubicBezTo>
                    <a:cubicBezTo>
                      <a:pt x="652426" y="156102"/>
                      <a:pt x="655568" y="157825"/>
                      <a:pt x="658527" y="159798"/>
                    </a:cubicBezTo>
                    <a:cubicBezTo>
                      <a:pt x="663459" y="158812"/>
                      <a:pt x="668614" y="158605"/>
                      <a:pt x="673323" y="156839"/>
                    </a:cubicBezTo>
                    <a:cubicBezTo>
                      <a:pt x="679292" y="154600"/>
                      <a:pt x="683787" y="149333"/>
                      <a:pt x="688119" y="145002"/>
                    </a:cubicBezTo>
                    <a:cubicBezTo>
                      <a:pt x="689105" y="142043"/>
                      <a:pt x="689473" y="138799"/>
                      <a:pt x="691078" y="136124"/>
                    </a:cubicBezTo>
                    <a:cubicBezTo>
                      <a:pt x="692513" y="133732"/>
                      <a:pt x="695749" y="132701"/>
                      <a:pt x="696997" y="130206"/>
                    </a:cubicBezTo>
                    <a:cubicBezTo>
                      <a:pt x="698816" y="126568"/>
                      <a:pt x="698137" y="122007"/>
                      <a:pt x="699956" y="118369"/>
                    </a:cubicBezTo>
                    <a:lnTo>
                      <a:pt x="712823" y="110649"/>
                    </a:lnTo>
                    <a:lnTo>
                      <a:pt x="717115" y="209374"/>
                    </a:lnTo>
                    <a:cubicBezTo>
                      <a:pt x="730970" y="238815"/>
                      <a:pt x="686809" y="153090"/>
                      <a:pt x="758679" y="297697"/>
                    </a:cubicBezTo>
                    <a:cubicBezTo>
                      <a:pt x="830549" y="442304"/>
                      <a:pt x="677283" y="689087"/>
                      <a:pt x="400192" y="671769"/>
                    </a:cubicBezTo>
                    <a:cubicBezTo>
                      <a:pt x="157738" y="656616"/>
                      <a:pt x="17379" y="354400"/>
                      <a:pt x="0" y="87073"/>
                    </a:cubicBezTo>
                    <a:lnTo>
                      <a:pt x="46" y="51297"/>
                    </a:lnTo>
                    <a:lnTo>
                      <a:pt x="3617" y="46362"/>
                    </a:lnTo>
                    <a:cubicBezTo>
                      <a:pt x="7815" y="44348"/>
                      <a:pt x="9982" y="54665"/>
                      <a:pt x="13416" y="56225"/>
                    </a:cubicBezTo>
                    <a:cubicBezTo>
                      <a:pt x="25684" y="61802"/>
                      <a:pt x="29204" y="66095"/>
                      <a:pt x="37090" y="73981"/>
                    </a:cubicBezTo>
                    <a:cubicBezTo>
                      <a:pt x="43751" y="93964"/>
                      <a:pt x="36065" y="69366"/>
                      <a:pt x="43008" y="100614"/>
                    </a:cubicBezTo>
                    <a:cubicBezTo>
                      <a:pt x="43685" y="103659"/>
                      <a:pt x="45110" y="106492"/>
                      <a:pt x="45967" y="109491"/>
                    </a:cubicBezTo>
                    <a:cubicBezTo>
                      <a:pt x="47084" y="113402"/>
                      <a:pt x="48045" y="117358"/>
                      <a:pt x="48927" y="121328"/>
                    </a:cubicBezTo>
                    <a:cubicBezTo>
                      <a:pt x="50018" y="126238"/>
                      <a:pt x="49637" y="131625"/>
                      <a:pt x="51886" y="136124"/>
                    </a:cubicBezTo>
                    <a:cubicBezTo>
                      <a:pt x="55401" y="143154"/>
                      <a:pt x="63976" y="146388"/>
                      <a:pt x="69641" y="150920"/>
                    </a:cubicBezTo>
                    <a:cubicBezTo>
                      <a:pt x="71820" y="152663"/>
                      <a:pt x="73587" y="154866"/>
                      <a:pt x="75560" y="156839"/>
                    </a:cubicBezTo>
                    <a:cubicBezTo>
                      <a:pt x="75816" y="157864"/>
                      <a:pt x="79886" y="175430"/>
                      <a:pt x="81478" y="177553"/>
                    </a:cubicBezTo>
                    <a:cubicBezTo>
                      <a:pt x="94284" y="194628"/>
                      <a:pt x="95382" y="192052"/>
                      <a:pt x="114030" y="198268"/>
                    </a:cubicBezTo>
                    <a:lnTo>
                      <a:pt x="122907" y="201227"/>
                    </a:lnTo>
                    <a:cubicBezTo>
                      <a:pt x="145851" y="208875"/>
                      <a:pt x="128680" y="203979"/>
                      <a:pt x="176173" y="207146"/>
                    </a:cubicBezTo>
                    <a:cubicBezTo>
                      <a:pt x="179132" y="208132"/>
                      <a:pt x="182261" y="208710"/>
                      <a:pt x="185051" y="210105"/>
                    </a:cubicBezTo>
                    <a:cubicBezTo>
                      <a:pt x="208008" y="221582"/>
                      <a:pt x="180484" y="211540"/>
                      <a:pt x="202806" y="218983"/>
                    </a:cubicBezTo>
                    <a:cubicBezTo>
                      <a:pt x="209574" y="239286"/>
                      <a:pt x="203721" y="231297"/>
                      <a:pt x="244235" y="224901"/>
                    </a:cubicBezTo>
                    <a:cubicBezTo>
                      <a:pt x="250397" y="223928"/>
                      <a:pt x="256072" y="220956"/>
                      <a:pt x="261991" y="218983"/>
                    </a:cubicBezTo>
                    <a:lnTo>
                      <a:pt x="270868" y="216023"/>
                    </a:lnTo>
                    <a:cubicBezTo>
                      <a:pt x="273827" y="217010"/>
                      <a:pt x="276627" y="218983"/>
                      <a:pt x="279746" y="218983"/>
                    </a:cubicBezTo>
                    <a:cubicBezTo>
                      <a:pt x="284776" y="218983"/>
                      <a:pt x="289593" y="216923"/>
                      <a:pt x="294542" y="216023"/>
                    </a:cubicBezTo>
                    <a:cubicBezTo>
                      <a:pt x="321158" y="211183"/>
                      <a:pt x="303189" y="215341"/>
                      <a:pt x="324134" y="210105"/>
                    </a:cubicBezTo>
                    <a:cubicBezTo>
                      <a:pt x="336356" y="173447"/>
                      <a:pt x="325070" y="210093"/>
                      <a:pt x="330053" y="115410"/>
                    </a:cubicBezTo>
                    <a:cubicBezTo>
                      <a:pt x="330522" y="106490"/>
                      <a:pt x="329806" y="97114"/>
                      <a:pt x="333012" y="88777"/>
                    </a:cubicBezTo>
                    <a:cubicBezTo>
                      <a:pt x="337791" y="76353"/>
                      <a:pt x="352379" y="74430"/>
                      <a:pt x="362604" y="71021"/>
                    </a:cubicBezTo>
                    <a:lnTo>
                      <a:pt x="389237" y="62144"/>
                    </a:lnTo>
                    <a:cubicBezTo>
                      <a:pt x="392196" y="61157"/>
                      <a:pt x="395008" y="59466"/>
                      <a:pt x="398115" y="59184"/>
                    </a:cubicBezTo>
                    <a:lnTo>
                      <a:pt x="430666" y="56225"/>
                    </a:lnTo>
                    <a:cubicBezTo>
                      <a:pt x="431653" y="59184"/>
                      <a:pt x="432869" y="62077"/>
                      <a:pt x="433626" y="65103"/>
                    </a:cubicBezTo>
                    <a:cubicBezTo>
                      <a:pt x="435920" y="74278"/>
                      <a:pt x="435786" y="80510"/>
                      <a:pt x="439544" y="88777"/>
                    </a:cubicBezTo>
                    <a:cubicBezTo>
                      <a:pt x="443195" y="96809"/>
                      <a:pt x="443011" y="109660"/>
                      <a:pt x="451381" y="112450"/>
                    </a:cubicBezTo>
                    <a:lnTo>
                      <a:pt x="469136" y="118369"/>
                    </a:lnTo>
                    <a:lnTo>
                      <a:pt x="478014" y="121328"/>
                    </a:lnTo>
                    <a:cubicBezTo>
                      <a:pt x="480973" y="120342"/>
                      <a:pt x="485079" y="120907"/>
                      <a:pt x="486892" y="118369"/>
                    </a:cubicBezTo>
                    <a:cubicBezTo>
                      <a:pt x="490518" y="113293"/>
                      <a:pt x="492810" y="100614"/>
                      <a:pt x="492810" y="100614"/>
                    </a:cubicBezTo>
                    <a:cubicBezTo>
                      <a:pt x="500701" y="102587"/>
                      <a:pt x="509209" y="102894"/>
                      <a:pt x="516484" y="106532"/>
                    </a:cubicBezTo>
                    <a:cubicBezTo>
                      <a:pt x="519665" y="108123"/>
                      <a:pt x="520180" y="112633"/>
                      <a:pt x="522402" y="115410"/>
                    </a:cubicBezTo>
                    <a:cubicBezTo>
                      <a:pt x="528310" y="122794"/>
                      <a:pt x="528153" y="121272"/>
                      <a:pt x="537198" y="124287"/>
                    </a:cubicBezTo>
                    <a:cubicBezTo>
                      <a:pt x="539171" y="126260"/>
                      <a:pt x="541681" y="127813"/>
                      <a:pt x="543117" y="130206"/>
                    </a:cubicBezTo>
                    <a:cubicBezTo>
                      <a:pt x="554642" y="149414"/>
                      <a:pt x="536997" y="130004"/>
                      <a:pt x="551995" y="145002"/>
                    </a:cubicBezTo>
                    <a:cubicBezTo>
                      <a:pt x="559886" y="144016"/>
                      <a:pt x="573576" y="149715"/>
                      <a:pt x="575668" y="142043"/>
                    </a:cubicBezTo>
                    <a:cubicBezTo>
                      <a:pt x="583977" y="111575"/>
                      <a:pt x="575852" y="78806"/>
                      <a:pt x="578628" y="47348"/>
                    </a:cubicBezTo>
                    <a:cubicBezTo>
                      <a:pt x="578873" y="44569"/>
                      <a:pt x="582154" y="42864"/>
                      <a:pt x="584546" y="41429"/>
                    </a:cubicBezTo>
                    <a:cubicBezTo>
                      <a:pt x="587221" y="39824"/>
                      <a:pt x="590465" y="39456"/>
                      <a:pt x="593424" y="38470"/>
                    </a:cubicBezTo>
                    <a:cubicBezTo>
                      <a:pt x="596584" y="35309"/>
                      <a:pt x="604515" y="28150"/>
                      <a:pt x="605261" y="23674"/>
                    </a:cubicBezTo>
                    <a:cubicBezTo>
                      <a:pt x="605774" y="20597"/>
                      <a:pt x="603288" y="17755"/>
                      <a:pt x="602301" y="14796"/>
                    </a:cubicBezTo>
                    <a:cubicBezTo>
                      <a:pt x="604149" y="9253"/>
                      <a:pt x="605215" y="0"/>
                      <a:pt x="614138" y="0"/>
                    </a:cubicBezTo>
                    <a:close/>
                  </a:path>
                </a:pathLst>
              </a:custGeom>
              <a:solidFill>
                <a:srgbClr val="C378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CA461633-F0FF-46A6-AEBE-8B24A61CD491}"/>
                  </a:ext>
                </a:extLst>
              </p:cNvPr>
              <p:cNvSpPr/>
              <p:nvPr/>
            </p:nvSpPr>
            <p:spPr>
              <a:xfrm>
                <a:off x="6450484" y="5101224"/>
                <a:ext cx="776322" cy="672634"/>
              </a:xfrm>
              <a:custGeom>
                <a:avLst/>
                <a:gdLst>
                  <a:gd name="connsiteX0" fmla="*/ 614138 w 776322"/>
                  <a:gd name="connsiteY0" fmla="*/ 0 h 672634"/>
                  <a:gd name="connsiteX1" fmla="*/ 620057 w 776322"/>
                  <a:gd name="connsiteY1" fmla="*/ 5918 h 672634"/>
                  <a:gd name="connsiteX2" fmla="*/ 625975 w 776322"/>
                  <a:gd name="connsiteY2" fmla="*/ 32551 h 672634"/>
                  <a:gd name="connsiteX3" fmla="*/ 631894 w 776322"/>
                  <a:gd name="connsiteY3" fmla="*/ 76940 h 672634"/>
                  <a:gd name="connsiteX4" fmla="*/ 643730 w 776322"/>
                  <a:gd name="connsiteY4" fmla="*/ 147961 h 672634"/>
                  <a:gd name="connsiteX5" fmla="*/ 649649 w 776322"/>
                  <a:gd name="connsiteY5" fmla="*/ 153880 h 672634"/>
                  <a:gd name="connsiteX6" fmla="*/ 658527 w 776322"/>
                  <a:gd name="connsiteY6" fmla="*/ 159798 h 672634"/>
                  <a:gd name="connsiteX7" fmla="*/ 673323 w 776322"/>
                  <a:gd name="connsiteY7" fmla="*/ 156839 h 672634"/>
                  <a:gd name="connsiteX8" fmla="*/ 688119 w 776322"/>
                  <a:gd name="connsiteY8" fmla="*/ 145002 h 672634"/>
                  <a:gd name="connsiteX9" fmla="*/ 691078 w 776322"/>
                  <a:gd name="connsiteY9" fmla="*/ 136124 h 672634"/>
                  <a:gd name="connsiteX10" fmla="*/ 696997 w 776322"/>
                  <a:gd name="connsiteY10" fmla="*/ 130206 h 672634"/>
                  <a:gd name="connsiteX11" fmla="*/ 699956 w 776322"/>
                  <a:gd name="connsiteY11" fmla="*/ 118369 h 672634"/>
                  <a:gd name="connsiteX12" fmla="*/ 712823 w 776322"/>
                  <a:gd name="connsiteY12" fmla="*/ 110649 h 672634"/>
                  <a:gd name="connsiteX13" fmla="*/ 717115 w 776322"/>
                  <a:gd name="connsiteY13" fmla="*/ 209374 h 672634"/>
                  <a:gd name="connsiteX14" fmla="*/ 758679 w 776322"/>
                  <a:gd name="connsiteY14" fmla="*/ 297697 h 672634"/>
                  <a:gd name="connsiteX15" fmla="*/ 400192 w 776322"/>
                  <a:gd name="connsiteY15" fmla="*/ 671769 h 672634"/>
                  <a:gd name="connsiteX16" fmla="*/ 0 w 776322"/>
                  <a:gd name="connsiteY16" fmla="*/ 87073 h 672634"/>
                  <a:gd name="connsiteX17" fmla="*/ 46 w 776322"/>
                  <a:gd name="connsiteY17" fmla="*/ 51297 h 672634"/>
                  <a:gd name="connsiteX18" fmla="*/ 3617 w 776322"/>
                  <a:gd name="connsiteY18" fmla="*/ 46362 h 672634"/>
                  <a:gd name="connsiteX19" fmla="*/ 13416 w 776322"/>
                  <a:gd name="connsiteY19" fmla="*/ 56225 h 672634"/>
                  <a:gd name="connsiteX20" fmla="*/ 37090 w 776322"/>
                  <a:gd name="connsiteY20" fmla="*/ 73981 h 672634"/>
                  <a:gd name="connsiteX21" fmla="*/ 43008 w 776322"/>
                  <a:gd name="connsiteY21" fmla="*/ 100614 h 672634"/>
                  <a:gd name="connsiteX22" fmla="*/ 45967 w 776322"/>
                  <a:gd name="connsiteY22" fmla="*/ 109491 h 672634"/>
                  <a:gd name="connsiteX23" fmla="*/ 48927 w 776322"/>
                  <a:gd name="connsiteY23" fmla="*/ 121328 h 672634"/>
                  <a:gd name="connsiteX24" fmla="*/ 51886 w 776322"/>
                  <a:gd name="connsiteY24" fmla="*/ 136124 h 672634"/>
                  <a:gd name="connsiteX25" fmla="*/ 69641 w 776322"/>
                  <a:gd name="connsiteY25" fmla="*/ 150920 h 672634"/>
                  <a:gd name="connsiteX26" fmla="*/ 75560 w 776322"/>
                  <a:gd name="connsiteY26" fmla="*/ 156839 h 672634"/>
                  <a:gd name="connsiteX27" fmla="*/ 81478 w 776322"/>
                  <a:gd name="connsiteY27" fmla="*/ 177553 h 672634"/>
                  <a:gd name="connsiteX28" fmla="*/ 114030 w 776322"/>
                  <a:gd name="connsiteY28" fmla="*/ 198268 h 672634"/>
                  <a:gd name="connsiteX29" fmla="*/ 122907 w 776322"/>
                  <a:gd name="connsiteY29" fmla="*/ 201227 h 672634"/>
                  <a:gd name="connsiteX30" fmla="*/ 176173 w 776322"/>
                  <a:gd name="connsiteY30" fmla="*/ 207146 h 672634"/>
                  <a:gd name="connsiteX31" fmla="*/ 185051 w 776322"/>
                  <a:gd name="connsiteY31" fmla="*/ 210105 h 672634"/>
                  <a:gd name="connsiteX32" fmla="*/ 202806 w 776322"/>
                  <a:gd name="connsiteY32" fmla="*/ 218983 h 672634"/>
                  <a:gd name="connsiteX33" fmla="*/ 244235 w 776322"/>
                  <a:gd name="connsiteY33" fmla="*/ 224901 h 672634"/>
                  <a:gd name="connsiteX34" fmla="*/ 261991 w 776322"/>
                  <a:gd name="connsiteY34" fmla="*/ 218983 h 672634"/>
                  <a:gd name="connsiteX35" fmla="*/ 270868 w 776322"/>
                  <a:gd name="connsiteY35" fmla="*/ 216023 h 672634"/>
                  <a:gd name="connsiteX36" fmla="*/ 279746 w 776322"/>
                  <a:gd name="connsiteY36" fmla="*/ 218983 h 672634"/>
                  <a:gd name="connsiteX37" fmla="*/ 294542 w 776322"/>
                  <a:gd name="connsiteY37" fmla="*/ 216023 h 672634"/>
                  <a:gd name="connsiteX38" fmla="*/ 324134 w 776322"/>
                  <a:gd name="connsiteY38" fmla="*/ 210105 h 672634"/>
                  <a:gd name="connsiteX39" fmla="*/ 330053 w 776322"/>
                  <a:gd name="connsiteY39" fmla="*/ 115410 h 672634"/>
                  <a:gd name="connsiteX40" fmla="*/ 333012 w 776322"/>
                  <a:gd name="connsiteY40" fmla="*/ 88777 h 672634"/>
                  <a:gd name="connsiteX41" fmla="*/ 362604 w 776322"/>
                  <a:gd name="connsiteY41" fmla="*/ 71021 h 672634"/>
                  <a:gd name="connsiteX42" fmla="*/ 389237 w 776322"/>
                  <a:gd name="connsiteY42" fmla="*/ 62144 h 672634"/>
                  <a:gd name="connsiteX43" fmla="*/ 398115 w 776322"/>
                  <a:gd name="connsiteY43" fmla="*/ 59184 h 672634"/>
                  <a:gd name="connsiteX44" fmla="*/ 430666 w 776322"/>
                  <a:gd name="connsiteY44" fmla="*/ 56225 h 672634"/>
                  <a:gd name="connsiteX45" fmla="*/ 433626 w 776322"/>
                  <a:gd name="connsiteY45" fmla="*/ 65103 h 672634"/>
                  <a:gd name="connsiteX46" fmla="*/ 439544 w 776322"/>
                  <a:gd name="connsiteY46" fmla="*/ 88777 h 672634"/>
                  <a:gd name="connsiteX47" fmla="*/ 451381 w 776322"/>
                  <a:gd name="connsiteY47" fmla="*/ 112450 h 672634"/>
                  <a:gd name="connsiteX48" fmla="*/ 469136 w 776322"/>
                  <a:gd name="connsiteY48" fmla="*/ 118369 h 672634"/>
                  <a:gd name="connsiteX49" fmla="*/ 478014 w 776322"/>
                  <a:gd name="connsiteY49" fmla="*/ 121328 h 672634"/>
                  <a:gd name="connsiteX50" fmla="*/ 486892 w 776322"/>
                  <a:gd name="connsiteY50" fmla="*/ 118369 h 672634"/>
                  <a:gd name="connsiteX51" fmla="*/ 492810 w 776322"/>
                  <a:gd name="connsiteY51" fmla="*/ 100614 h 672634"/>
                  <a:gd name="connsiteX52" fmla="*/ 516484 w 776322"/>
                  <a:gd name="connsiteY52" fmla="*/ 106532 h 672634"/>
                  <a:gd name="connsiteX53" fmla="*/ 522402 w 776322"/>
                  <a:gd name="connsiteY53" fmla="*/ 115410 h 672634"/>
                  <a:gd name="connsiteX54" fmla="*/ 537198 w 776322"/>
                  <a:gd name="connsiteY54" fmla="*/ 124287 h 672634"/>
                  <a:gd name="connsiteX55" fmla="*/ 543117 w 776322"/>
                  <a:gd name="connsiteY55" fmla="*/ 130206 h 672634"/>
                  <a:gd name="connsiteX56" fmla="*/ 551995 w 776322"/>
                  <a:gd name="connsiteY56" fmla="*/ 145002 h 672634"/>
                  <a:gd name="connsiteX57" fmla="*/ 575668 w 776322"/>
                  <a:gd name="connsiteY57" fmla="*/ 142043 h 672634"/>
                  <a:gd name="connsiteX58" fmla="*/ 578628 w 776322"/>
                  <a:gd name="connsiteY58" fmla="*/ 47348 h 672634"/>
                  <a:gd name="connsiteX59" fmla="*/ 584546 w 776322"/>
                  <a:gd name="connsiteY59" fmla="*/ 41429 h 672634"/>
                  <a:gd name="connsiteX60" fmla="*/ 593424 w 776322"/>
                  <a:gd name="connsiteY60" fmla="*/ 38470 h 672634"/>
                  <a:gd name="connsiteX61" fmla="*/ 605261 w 776322"/>
                  <a:gd name="connsiteY61" fmla="*/ 23674 h 672634"/>
                  <a:gd name="connsiteX62" fmla="*/ 602301 w 776322"/>
                  <a:gd name="connsiteY62" fmla="*/ 14796 h 672634"/>
                  <a:gd name="connsiteX63" fmla="*/ 614138 w 776322"/>
                  <a:gd name="connsiteY63" fmla="*/ 0 h 6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76322" h="672634">
                    <a:moveTo>
                      <a:pt x="614138" y="0"/>
                    </a:moveTo>
                    <a:cubicBezTo>
                      <a:pt x="616928" y="0"/>
                      <a:pt x="618084" y="3945"/>
                      <a:pt x="620057" y="5918"/>
                    </a:cubicBezTo>
                    <a:cubicBezTo>
                      <a:pt x="622030" y="14796"/>
                      <a:pt x="624689" y="23548"/>
                      <a:pt x="625975" y="32551"/>
                    </a:cubicBezTo>
                    <a:cubicBezTo>
                      <a:pt x="633215" y="83233"/>
                      <a:pt x="624121" y="53626"/>
                      <a:pt x="631894" y="76940"/>
                    </a:cubicBezTo>
                    <a:cubicBezTo>
                      <a:pt x="635387" y="113623"/>
                      <a:pt x="626743" y="126726"/>
                      <a:pt x="643730" y="147961"/>
                    </a:cubicBezTo>
                    <a:cubicBezTo>
                      <a:pt x="645473" y="150140"/>
                      <a:pt x="647470" y="152137"/>
                      <a:pt x="649649" y="153880"/>
                    </a:cubicBezTo>
                    <a:cubicBezTo>
                      <a:pt x="652426" y="156102"/>
                      <a:pt x="655568" y="157825"/>
                      <a:pt x="658527" y="159798"/>
                    </a:cubicBezTo>
                    <a:cubicBezTo>
                      <a:pt x="663459" y="158812"/>
                      <a:pt x="668614" y="158605"/>
                      <a:pt x="673323" y="156839"/>
                    </a:cubicBezTo>
                    <a:cubicBezTo>
                      <a:pt x="679292" y="154600"/>
                      <a:pt x="683787" y="149333"/>
                      <a:pt x="688119" y="145002"/>
                    </a:cubicBezTo>
                    <a:cubicBezTo>
                      <a:pt x="689105" y="142043"/>
                      <a:pt x="689473" y="138799"/>
                      <a:pt x="691078" y="136124"/>
                    </a:cubicBezTo>
                    <a:cubicBezTo>
                      <a:pt x="692513" y="133732"/>
                      <a:pt x="695749" y="132701"/>
                      <a:pt x="696997" y="130206"/>
                    </a:cubicBezTo>
                    <a:cubicBezTo>
                      <a:pt x="698816" y="126568"/>
                      <a:pt x="698137" y="122007"/>
                      <a:pt x="699956" y="118369"/>
                    </a:cubicBezTo>
                    <a:lnTo>
                      <a:pt x="712823" y="110649"/>
                    </a:lnTo>
                    <a:lnTo>
                      <a:pt x="717115" y="209374"/>
                    </a:lnTo>
                    <a:cubicBezTo>
                      <a:pt x="730970" y="238815"/>
                      <a:pt x="686809" y="153090"/>
                      <a:pt x="758679" y="297697"/>
                    </a:cubicBezTo>
                    <a:cubicBezTo>
                      <a:pt x="830549" y="442304"/>
                      <a:pt x="677283" y="689087"/>
                      <a:pt x="400192" y="671769"/>
                    </a:cubicBezTo>
                    <a:cubicBezTo>
                      <a:pt x="157738" y="656616"/>
                      <a:pt x="17379" y="354400"/>
                      <a:pt x="0" y="87073"/>
                    </a:cubicBezTo>
                    <a:lnTo>
                      <a:pt x="46" y="51297"/>
                    </a:lnTo>
                    <a:lnTo>
                      <a:pt x="3617" y="46362"/>
                    </a:lnTo>
                    <a:cubicBezTo>
                      <a:pt x="7815" y="44348"/>
                      <a:pt x="9982" y="54665"/>
                      <a:pt x="13416" y="56225"/>
                    </a:cubicBezTo>
                    <a:cubicBezTo>
                      <a:pt x="25684" y="61802"/>
                      <a:pt x="29204" y="66095"/>
                      <a:pt x="37090" y="73981"/>
                    </a:cubicBezTo>
                    <a:cubicBezTo>
                      <a:pt x="43751" y="93964"/>
                      <a:pt x="36065" y="69366"/>
                      <a:pt x="43008" y="100614"/>
                    </a:cubicBezTo>
                    <a:cubicBezTo>
                      <a:pt x="43685" y="103659"/>
                      <a:pt x="45110" y="106492"/>
                      <a:pt x="45967" y="109491"/>
                    </a:cubicBezTo>
                    <a:cubicBezTo>
                      <a:pt x="47084" y="113402"/>
                      <a:pt x="48045" y="117358"/>
                      <a:pt x="48927" y="121328"/>
                    </a:cubicBezTo>
                    <a:cubicBezTo>
                      <a:pt x="50018" y="126238"/>
                      <a:pt x="49637" y="131625"/>
                      <a:pt x="51886" y="136124"/>
                    </a:cubicBezTo>
                    <a:cubicBezTo>
                      <a:pt x="55401" y="143154"/>
                      <a:pt x="63976" y="146388"/>
                      <a:pt x="69641" y="150920"/>
                    </a:cubicBezTo>
                    <a:cubicBezTo>
                      <a:pt x="71820" y="152663"/>
                      <a:pt x="73587" y="154866"/>
                      <a:pt x="75560" y="156839"/>
                    </a:cubicBezTo>
                    <a:cubicBezTo>
                      <a:pt x="75816" y="157864"/>
                      <a:pt x="79886" y="175430"/>
                      <a:pt x="81478" y="177553"/>
                    </a:cubicBezTo>
                    <a:cubicBezTo>
                      <a:pt x="94284" y="194628"/>
                      <a:pt x="95382" y="192052"/>
                      <a:pt x="114030" y="198268"/>
                    </a:cubicBezTo>
                    <a:lnTo>
                      <a:pt x="122907" y="201227"/>
                    </a:lnTo>
                    <a:cubicBezTo>
                      <a:pt x="145851" y="208875"/>
                      <a:pt x="128680" y="203979"/>
                      <a:pt x="176173" y="207146"/>
                    </a:cubicBezTo>
                    <a:cubicBezTo>
                      <a:pt x="179132" y="208132"/>
                      <a:pt x="182261" y="208710"/>
                      <a:pt x="185051" y="210105"/>
                    </a:cubicBezTo>
                    <a:cubicBezTo>
                      <a:pt x="208008" y="221582"/>
                      <a:pt x="180484" y="211540"/>
                      <a:pt x="202806" y="218983"/>
                    </a:cubicBezTo>
                    <a:cubicBezTo>
                      <a:pt x="209574" y="239286"/>
                      <a:pt x="203721" y="231297"/>
                      <a:pt x="244235" y="224901"/>
                    </a:cubicBezTo>
                    <a:cubicBezTo>
                      <a:pt x="250397" y="223928"/>
                      <a:pt x="256072" y="220956"/>
                      <a:pt x="261991" y="218983"/>
                    </a:cubicBezTo>
                    <a:lnTo>
                      <a:pt x="270868" y="216023"/>
                    </a:lnTo>
                    <a:cubicBezTo>
                      <a:pt x="273827" y="217010"/>
                      <a:pt x="276627" y="218983"/>
                      <a:pt x="279746" y="218983"/>
                    </a:cubicBezTo>
                    <a:cubicBezTo>
                      <a:pt x="284776" y="218983"/>
                      <a:pt x="289593" y="216923"/>
                      <a:pt x="294542" y="216023"/>
                    </a:cubicBezTo>
                    <a:cubicBezTo>
                      <a:pt x="321158" y="211183"/>
                      <a:pt x="303189" y="215341"/>
                      <a:pt x="324134" y="210105"/>
                    </a:cubicBezTo>
                    <a:cubicBezTo>
                      <a:pt x="336356" y="173447"/>
                      <a:pt x="325070" y="210093"/>
                      <a:pt x="330053" y="115410"/>
                    </a:cubicBezTo>
                    <a:cubicBezTo>
                      <a:pt x="330522" y="106490"/>
                      <a:pt x="329806" y="97114"/>
                      <a:pt x="333012" y="88777"/>
                    </a:cubicBezTo>
                    <a:cubicBezTo>
                      <a:pt x="337791" y="76353"/>
                      <a:pt x="352379" y="74430"/>
                      <a:pt x="362604" y="71021"/>
                    </a:cubicBezTo>
                    <a:lnTo>
                      <a:pt x="389237" y="62144"/>
                    </a:lnTo>
                    <a:cubicBezTo>
                      <a:pt x="392196" y="61157"/>
                      <a:pt x="395008" y="59466"/>
                      <a:pt x="398115" y="59184"/>
                    </a:cubicBezTo>
                    <a:lnTo>
                      <a:pt x="430666" y="56225"/>
                    </a:lnTo>
                    <a:cubicBezTo>
                      <a:pt x="431653" y="59184"/>
                      <a:pt x="432869" y="62077"/>
                      <a:pt x="433626" y="65103"/>
                    </a:cubicBezTo>
                    <a:cubicBezTo>
                      <a:pt x="435920" y="74278"/>
                      <a:pt x="435786" y="80510"/>
                      <a:pt x="439544" y="88777"/>
                    </a:cubicBezTo>
                    <a:cubicBezTo>
                      <a:pt x="443195" y="96809"/>
                      <a:pt x="443011" y="109660"/>
                      <a:pt x="451381" y="112450"/>
                    </a:cubicBezTo>
                    <a:lnTo>
                      <a:pt x="469136" y="118369"/>
                    </a:lnTo>
                    <a:lnTo>
                      <a:pt x="478014" y="121328"/>
                    </a:lnTo>
                    <a:cubicBezTo>
                      <a:pt x="480973" y="120342"/>
                      <a:pt x="485079" y="120907"/>
                      <a:pt x="486892" y="118369"/>
                    </a:cubicBezTo>
                    <a:cubicBezTo>
                      <a:pt x="490518" y="113293"/>
                      <a:pt x="492810" y="100614"/>
                      <a:pt x="492810" y="100614"/>
                    </a:cubicBezTo>
                    <a:cubicBezTo>
                      <a:pt x="500701" y="102587"/>
                      <a:pt x="509209" y="102894"/>
                      <a:pt x="516484" y="106532"/>
                    </a:cubicBezTo>
                    <a:cubicBezTo>
                      <a:pt x="519665" y="108123"/>
                      <a:pt x="520180" y="112633"/>
                      <a:pt x="522402" y="115410"/>
                    </a:cubicBezTo>
                    <a:cubicBezTo>
                      <a:pt x="528310" y="122794"/>
                      <a:pt x="528153" y="121272"/>
                      <a:pt x="537198" y="124287"/>
                    </a:cubicBezTo>
                    <a:cubicBezTo>
                      <a:pt x="539171" y="126260"/>
                      <a:pt x="541681" y="127813"/>
                      <a:pt x="543117" y="130206"/>
                    </a:cubicBezTo>
                    <a:cubicBezTo>
                      <a:pt x="554642" y="149414"/>
                      <a:pt x="536997" y="130004"/>
                      <a:pt x="551995" y="145002"/>
                    </a:cubicBezTo>
                    <a:cubicBezTo>
                      <a:pt x="559886" y="144016"/>
                      <a:pt x="573576" y="149715"/>
                      <a:pt x="575668" y="142043"/>
                    </a:cubicBezTo>
                    <a:cubicBezTo>
                      <a:pt x="583977" y="111575"/>
                      <a:pt x="575852" y="78806"/>
                      <a:pt x="578628" y="47348"/>
                    </a:cubicBezTo>
                    <a:cubicBezTo>
                      <a:pt x="578873" y="44569"/>
                      <a:pt x="582154" y="42864"/>
                      <a:pt x="584546" y="41429"/>
                    </a:cubicBezTo>
                    <a:cubicBezTo>
                      <a:pt x="587221" y="39824"/>
                      <a:pt x="590465" y="39456"/>
                      <a:pt x="593424" y="38470"/>
                    </a:cubicBezTo>
                    <a:cubicBezTo>
                      <a:pt x="596584" y="35309"/>
                      <a:pt x="604515" y="28150"/>
                      <a:pt x="605261" y="23674"/>
                    </a:cubicBezTo>
                    <a:cubicBezTo>
                      <a:pt x="605774" y="20597"/>
                      <a:pt x="603288" y="17755"/>
                      <a:pt x="602301" y="14796"/>
                    </a:cubicBezTo>
                    <a:cubicBezTo>
                      <a:pt x="604149" y="9253"/>
                      <a:pt x="605215" y="0"/>
                      <a:pt x="6141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Step 4 Seed Pieces 2">
              <a:extLst>
                <a:ext uri="{FF2B5EF4-FFF2-40B4-BE49-F238E27FC236}">
                  <a16:creationId xmlns:a16="http://schemas.microsoft.com/office/drawing/2014/main" xmlns="" id="{C88B81AE-2D8A-482B-9910-1F432A8E0BA7}"/>
                </a:ext>
              </a:extLst>
            </p:cNvPr>
            <p:cNvSpPr/>
            <p:nvPr/>
          </p:nvSpPr>
          <p:spPr>
            <a:xfrm rot="4641241">
              <a:off x="7377246" y="3737407"/>
              <a:ext cx="237580" cy="647936"/>
            </a:xfrm>
            <a:custGeom>
              <a:avLst/>
              <a:gdLst>
                <a:gd name="connsiteX0" fmla="*/ 54291 w 375273"/>
                <a:gd name="connsiteY0" fmla="*/ 113770 h 671724"/>
                <a:gd name="connsiteX1" fmla="*/ 68087 w 375273"/>
                <a:gd name="connsiteY1" fmla="*/ 118369 h 671724"/>
                <a:gd name="connsiteX2" fmla="*/ 76965 w 375273"/>
                <a:gd name="connsiteY2" fmla="*/ 121328 h 671724"/>
                <a:gd name="connsiteX3" fmla="*/ 85843 w 375273"/>
                <a:gd name="connsiteY3" fmla="*/ 118369 h 671724"/>
                <a:gd name="connsiteX4" fmla="*/ 91761 w 375273"/>
                <a:gd name="connsiteY4" fmla="*/ 100614 h 671724"/>
                <a:gd name="connsiteX5" fmla="*/ 115435 w 375273"/>
                <a:gd name="connsiteY5" fmla="*/ 106532 h 671724"/>
                <a:gd name="connsiteX6" fmla="*/ 121353 w 375273"/>
                <a:gd name="connsiteY6" fmla="*/ 115410 h 671724"/>
                <a:gd name="connsiteX7" fmla="*/ 136149 w 375273"/>
                <a:gd name="connsiteY7" fmla="*/ 124287 h 671724"/>
                <a:gd name="connsiteX8" fmla="*/ 142068 w 375273"/>
                <a:gd name="connsiteY8" fmla="*/ 130206 h 671724"/>
                <a:gd name="connsiteX9" fmla="*/ 150946 w 375273"/>
                <a:gd name="connsiteY9" fmla="*/ 145002 h 671724"/>
                <a:gd name="connsiteX10" fmla="*/ 174619 w 375273"/>
                <a:gd name="connsiteY10" fmla="*/ 142043 h 671724"/>
                <a:gd name="connsiteX11" fmla="*/ 177579 w 375273"/>
                <a:gd name="connsiteY11" fmla="*/ 47348 h 671724"/>
                <a:gd name="connsiteX12" fmla="*/ 183497 w 375273"/>
                <a:gd name="connsiteY12" fmla="*/ 41429 h 671724"/>
                <a:gd name="connsiteX13" fmla="*/ 192375 w 375273"/>
                <a:gd name="connsiteY13" fmla="*/ 38470 h 671724"/>
                <a:gd name="connsiteX14" fmla="*/ 204212 w 375273"/>
                <a:gd name="connsiteY14" fmla="*/ 23674 h 671724"/>
                <a:gd name="connsiteX15" fmla="*/ 201252 w 375273"/>
                <a:gd name="connsiteY15" fmla="*/ 14796 h 671724"/>
                <a:gd name="connsiteX16" fmla="*/ 213089 w 375273"/>
                <a:gd name="connsiteY16" fmla="*/ 0 h 671724"/>
                <a:gd name="connsiteX17" fmla="*/ 219008 w 375273"/>
                <a:gd name="connsiteY17" fmla="*/ 5918 h 671724"/>
                <a:gd name="connsiteX18" fmla="*/ 224926 w 375273"/>
                <a:gd name="connsiteY18" fmla="*/ 32551 h 671724"/>
                <a:gd name="connsiteX19" fmla="*/ 230845 w 375273"/>
                <a:gd name="connsiteY19" fmla="*/ 76940 h 671724"/>
                <a:gd name="connsiteX20" fmla="*/ 242681 w 375273"/>
                <a:gd name="connsiteY20" fmla="*/ 147961 h 671724"/>
                <a:gd name="connsiteX21" fmla="*/ 248600 w 375273"/>
                <a:gd name="connsiteY21" fmla="*/ 153880 h 671724"/>
                <a:gd name="connsiteX22" fmla="*/ 257478 w 375273"/>
                <a:gd name="connsiteY22" fmla="*/ 159798 h 671724"/>
                <a:gd name="connsiteX23" fmla="*/ 272274 w 375273"/>
                <a:gd name="connsiteY23" fmla="*/ 156839 h 671724"/>
                <a:gd name="connsiteX24" fmla="*/ 287070 w 375273"/>
                <a:gd name="connsiteY24" fmla="*/ 145002 h 671724"/>
                <a:gd name="connsiteX25" fmla="*/ 290029 w 375273"/>
                <a:gd name="connsiteY25" fmla="*/ 136124 h 671724"/>
                <a:gd name="connsiteX26" fmla="*/ 295948 w 375273"/>
                <a:gd name="connsiteY26" fmla="*/ 130206 h 671724"/>
                <a:gd name="connsiteX27" fmla="*/ 298907 w 375273"/>
                <a:gd name="connsiteY27" fmla="*/ 118369 h 671724"/>
                <a:gd name="connsiteX28" fmla="*/ 311774 w 375273"/>
                <a:gd name="connsiteY28" fmla="*/ 110649 h 671724"/>
                <a:gd name="connsiteX29" fmla="*/ 316066 w 375273"/>
                <a:gd name="connsiteY29" fmla="*/ 209374 h 671724"/>
                <a:gd name="connsiteX30" fmla="*/ 357630 w 375273"/>
                <a:gd name="connsiteY30" fmla="*/ 297697 h 671724"/>
                <a:gd name="connsiteX31" fmla="*/ 97050 w 375273"/>
                <a:gd name="connsiteY31" fmla="*/ 666599 h 671724"/>
                <a:gd name="connsiteX32" fmla="*/ 0 w 375273"/>
                <a:gd name="connsiteY32" fmla="*/ 671724 h 671724"/>
                <a:gd name="connsiteX33" fmla="*/ 1355 w 375273"/>
                <a:gd name="connsiteY33" fmla="*/ 538654 h 671724"/>
                <a:gd name="connsiteX34" fmla="*/ 42428 w 375273"/>
                <a:gd name="connsiteY34" fmla="*/ 173956 h 6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5273" h="671724">
                  <a:moveTo>
                    <a:pt x="54291" y="113770"/>
                  </a:moveTo>
                  <a:lnTo>
                    <a:pt x="68087" y="118369"/>
                  </a:lnTo>
                  <a:lnTo>
                    <a:pt x="76965" y="121328"/>
                  </a:lnTo>
                  <a:cubicBezTo>
                    <a:pt x="79924" y="120342"/>
                    <a:pt x="84030" y="120907"/>
                    <a:pt x="85843" y="118369"/>
                  </a:cubicBezTo>
                  <a:cubicBezTo>
                    <a:pt x="89469" y="113293"/>
                    <a:pt x="91761" y="100614"/>
                    <a:pt x="91761" y="100614"/>
                  </a:cubicBezTo>
                  <a:cubicBezTo>
                    <a:pt x="99652" y="102587"/>
                    <a:pt x="108160" y="102894"/>
                    <a:pt x="115435" y="106532"/>
                  </a:cubicBezTo>
                  <a:cubicBezTo>
                    <a:pt x="118616" y="108123"/>
                    <a:pt x="119131" y="112633"/>
                    <a:pt x="121353" y="115410"/>
                  </a:cubicBezTo>
                  <a:cubicBezTo>
                    <a:pt x="127261" y="122794"/>
                    <a:pt x="127104" y="121272"/>
                    <a:pt x="136149" y="124287"/>
                  </a:cubicBezTo>
                  <a:cubicBezTo>
                    <a:pt x="138122" y="126260"/>
                    <a:pt x="140632" y="127813"/>
                    <a:pt x="142068" y="130206"/>
                  </a:cubicBezTo>
                  <a:cubicBezTo>
                    <a:pt x="153593" y="149414"/>
                    <a:pt x="135948" y="130004"/>
                    <a:pt x="150946" y="145002"/>
                  </a:cubicBezTo>
                  <a:cubicBezTo>
                    <a:pt x="158837" y="144016"/>
                    <a:pt x="172527" y="149715"/>
                    <a:pt x="174619" y="142043"/>
                  </a:cubicBezTo>
                  <a:cubicBezTo>
                    <a:pt x="182928" y="111575"/>
                    <a:pt x="174803" y="78806"/>
                    <a:pt x="177579" y="47348"/>
                  </a:cubicBezTo>
                  <a:cubicBezTo>
                    <a:pt x="177824" y="44569"/>
                    <a:pt x="181105" y="42864"/>
                    <a:pt x="183497" y="41429"/>
                  </a:cubicBezTo>
                  <a:cubicBezTo>
                    <a:pt x="186172" y="39824"/>
                    <a:pt x="189416" y="39456"/>
                    <a:pt x="192375" y="38470"/>
                  </a:cubicBezTo>
                  <a:cubicBezTo>
                    <a:pt x="195535" y="35309"/>
                    <a:pt x="203466" y="28150"/>
                    <a:pt x="204212" y="23674"/>
                  </a:cubicBezTo>
                  <a:cubicBezTo>
                    <a:pt x="204725" y="20597"/>
                    <a:pt x="202239" y="17755"/>
                    <a:pt x="201252" y="14796"/>
                  </a:cubicBezTo>
                  <a:cubicBezTo>
                    <a:pt x="203100" y="9253"/>
                    <a:pt x="204166" y="0"/>
                    <a:pt x="213089" y="0"/>
                  </a:cubicBezTo>
                  <a:cubicBezTo>
                    <a:pt x="215879" y="0"/>
                    <a:pt x="217035" y="3945"/>
                    <a:pt x="219008" y="5918"/>
                  </a:cubicBezTo>
                  <a:cubicBezTo>
                    <a:pt x="220981" y="14796"/>
                    <a:pt x="223640" y="23548"/>
                    <a:pt x="224926" y="32551"/>
                  </a:cubicBezTo>
                  <a:cubicBezTo>
                    <a:pt x="232166" y="83233"/>
                    <a:pt x="223072" y="53626"/>
                    <a:pt x="230845" y="76940"/>
                  </a:cubicBezTo>
                  <a:cubicBezTo>
                    <a:pt x="234338" y="113623"/>
                    <a:pt x="225694" y="126726"/>
                    <a:pt x="242681" y="147961"/>
                  </a:cubicBezTo>
                  <a:cubicBezTo>
                    <a:pt x="244424" y="150140"/>
                    <a:pt x="246421" y="152137"/>
                    <a:pt x="248600" y="153880"/>
                  </a:cubicBezTo>
                  <a:cubicBezTo>
                    <a:pt x="251377" y="156102"/>
                    <a:pt x="254519" y="157825"/>
                    <a:pt x="257478" y="159798"/>
                  </a:cubicBezTo>
                  <a:cubicBezTo>
                    <a:pt x="262410" y="158812"/>
                    <a:pt x="267565" y="158605"/>
                    <a:pt x="272274" y="156839"/>
                  </a:cubicBezTo>
                  <a:cubicBezTo>
                    <a:pt x="278243" y="154600"/>
                    <a:pt x="282738" y="149333"/>
                    <a:pt x="287070" y="145002"/>
                  </a:cubicBezTo>
                  <a:cubicBezTo>
                    <a:pt x="288056" y="142043"/>
                    <a:pt x="288424" y="138799"/>
                    <a:pt x="290029" y="136124"/>
                  </a:cubicBezTo>
                  <a:cubicBezTo>
                    <a:pt x="291464" y="133732"/>
                    <a:pt x="294700" y="132701"/>
                    <a:pt x="295948" y="130206"/>
                  </a:cubicBezTo>
                  <a:cubicBezTo>
                    <a:pt x="297767" y="126568"/>
                    <a:pt x="297088" y="122007"/>
                    <a:pt x="298907" y="118369"/>
                  </a:cubicBezTo>
                  <a:lnTo>
                    <a:pt x="311774" y="110649"/>
                  </a:lnTo>
                  <a:lnTo>
                    <a:pt x="316066" y="209374"/>
                  </a:lnTo>
                  <a:cubicBezTo>
                    <a:pt x="329921" y="238815"/>
                    <a:pt x="285760" y="153090"/>
                    <a:pt x="357630" y="297697"/>
                  </a:cubicBezTo>
                  <a:cubicBezTo>
                    <a:pt x="420516" y="424228"/>
                    <a:pt x="311033" y="628988"/>
                    <a:pt x="97050" y="666599"/>
                  </a:cubicBezTo>
                  <a:lnTo>
                    <a:pt x="0" y="671724"/>
                  </a:lnTo>
                  <a:lnTo>
                    <a:pt x="1355" y="538654"/>
                  </a:lnTo>
                  <a:cubicBezTo>
                    <a:pt x="6586" y="428566"/>
                    <a:pt x="20215" y="305117"/>
                    <a:pt x="42428" y="173956"/>
                  </a:cubicBezTo>
                  <a:close/>
                </a:path>
              </a:pathLst>
            </a:custGeom>
            <a:gradFill>
              <a:gsLst>
                <a:gs pos="0">
                  <a:srgbClr val="BB6224"/>
                </a:gs>
                <a:gs pos="42000">
                  <a:srgbClr val="833E10"/>
                </a:gs>
                <a:gs pos="92000">
                  <a:srgbClr val="692E0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0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131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755353" y="3503845"/>
            <a:ext cx="2664418" cy="828559"/>
            <a:chOff x="5035360" y="3532724"/>
            <a:chExt cx="2664418" cy="828559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360" y="3532724"/>
              <a:ext cx="579006" cy="8006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06705" y="3653397"/>
              <a:ext cx="2193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91097" y="4714317"/>
            <a:ext cx="1939116" cy="561958"/>
            <a:chOff x="4784125" y="4714317"/>
            <a:chExt cx="1939116" cy="561958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125" y="4714317"/>
              <a:ext cx="593558" cy="5619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305300" y="976834"/>
            <a:ext cx="711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تُنْتِجُ الزَّهْرَةُ مَسْحُوقًا يُسَمَّى </a:t>
            </a:r>
            <a:r>
              <a:rPr lang="ar-SY" sz="2400" b="1" dirty="0">
                <a:solidFill>
                  <a:srgbClr val="FFFF00"/>
                </a:solidFill>
              </a:rPr>
              <a:t>حُبُوبَ اللِّقَاحِ </a:t>
            </a:r>
            <a:r>
              <a:rPr lang="ar-SY" sz="2400" b="1" dirty="0">
                <a:solidFill>
                  <a:schemeClr val="bg1"/>
                </a:solidFill>
              </a:rPr>
              <a:t>يُساعِدُ عَلى إِنْتاجِ الْبُذورِ.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396731" y="1821015"/>
            <a:ext cx="578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حُبُوبَ اللِّقَاحِ </a:t>
            </a:r>
            <a:r>
              <a:rPr lang="ar-SY" sz="2400" b="1" dirty="0" smtClean="0">
                <a:solidFill>
                  <a:schemeClr val="bg1"/>
                </a:solidFill>
              </a:rPr>
              <a:t>تُسهم في إنتاج البذور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10" descr="http://cdn7.fotosearch.com/bthumb/UNX/UNX010/u115053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22" y="3624518"/>
            <a:ext cx="1962029" cy="1597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5" descr="38_01WaspOnFlower-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51" y="2738697"/>
            <a:ext cx="2880178" cy="1641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15313" y="3552798"/>
            <a:ext cx="2767993" cy="795023"/>
            <a:chOff x="4795320" y="3552798"/>
            <a:chExt cx="2767993" cy="79502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320" y="3552798"/>
              <a:ext cx="574920" cy="7950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70240" y="3639935"/>
              <a:ext cx="2193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9B07773A-26B2-42A3-9AD3-D3955190932E}"/>
              </a:ext>
            </a:extLst>
          </p:cNvPr>
          <p:cNvSpPr txBox="1"/>
          <p:nvPr/>
        </p:nvSpPr>
        <p:spPr>
          <a:xfrm>
            <a:off x="3444085" y="278239"/>
            <a:ext cx="866627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Y" sz="2800" dirty="0"/>
          </a:p>
          <a:p>
            <a:pPr algn="r"/>
            <a:r>
              <a:rPr lang="ar-SY" sz="2400" b="1" dirty="0">
                <a:solidFill>
                  <a:schemeClr val="bg1"/>
                </a:solidFill>
              </a:rPr>
              <a:t>تُساعِدُ الْحَيَواناتُ وَمِنْهَا الطُّيورُ وَالنَّحْلُ عَلى نَقْلِ حُبُوبِ اللِّقاحِ  مِنْ زَهْرَةٍ إِلى أُخْرَى.</a:t>
            </a:r>
          </a:p>
          <a:p>
            <a:endParaRPr lang="ar-SY" sz="1600" dirty="0"/>
          </a:p>
        </p:txBody>
      </p:sp>
      <p:pic>
        <p:nvPicPr>
          <p:cNvPr id="27" name="Picture 18">
            <a:extLst>
              <a:ext uri="{FF2B5EF4-FFF2-40B4-BE49-F238E27FC236}">
                <a16:creationId xmlns:a16="http://schemas.microsoft.com/office/drawing/2014/main" xmlns="" id="{2181F1B2-1128-426C-9FEA-62979931F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5" b="89831" l="5488" r="97683">
                        <a14:foregroundMark x1="8780" y1="50565" x2="8780" y2="50565"/>
                        <a14:foregroundMark x1="15976" y1="43503" x2="9878" y2="52542"/>
                        <a14:foregroundMark x1="9878" y1="52542" x2="9878" y2="52542"/>
                        <a14:foregroundMark x1="7561" y1="36441" x2="12439" y2="44633"/>
                        <a14:foregroundMark x1="12439" y1="44633" x2="12439" y2="44915"/>
                        <a14:foregroundMark x1="8415" y1="28249" x2="8415" y2="28249"/>
                        <a14:foregroundMark x1="5732" y1="35311" x2="5732" y2="35311"/>
                        <a14:foregroundMark x1="6463" y1="34463" x2="6463" y2="34463"/>
                        <a14:foregroundMark x1="18293" y1="32768" x2="17683" y2="35311"/>
                        <a14:foregroundMark x1="21585" y1="15819" x2="19268" y2="13842"/>
                        <a14:foregroundMark x1="22683" y1="9887" x2="20976" y2="11864"/>
                        <a14:foregroundMark x1="43902" y1="15254" x2="42195" y2="11864"/>
                        <a14:foregroundMark x1="46098" y1="11864" x2="45244" y2="12147"/>
                        <a14:foregroundMark x1="43537" y1="9887" x2="42195" y2="10169"/>
                        <a14:foregroundMark x1="40854" y1="10734" x2="43049" y2="10734"/>
                        <a14:foregroundMark x1="42195" y1="23446" x2="42195" y2="22881"/>
                        <a14:foregroundMark x1="42439" y1="21469" x2="42439" y2="21469"/>
                        <a14:foregroundMark x1="41341" y1="16949" x2="41341" y2="16949"/>
                        <a14:foregroundMark x1="42927" y1="22881" x2="42927" y2="22881"/>
                        <a14:foregroundMark x1="46951" y1="68362" x2="46951" y2="68362"/>
                        <a14:foregroundMark x1="29390" y1="58475" x2="29390" y2="58475"/>
                        <a14:foregroundMark x1="65488" y1="57345" x2="65488" y2="57345"/>
                        <a14:foregroundMark x1="51829" y1="28249" x2="51829" y2="28249"/>
                        <a14:foregroundMark x1="52927" y1="33333" x2="52927" y2="33333"/>
                        <a14:foregroundMark x1="54512" y1="32768" x2="54512" y2="32768"/>
                        <a14:foregroundMark x1="48415" y1="31356" x2="48415" y2="31356"/>
                        <a14:foregroundMark x1="46341" y1="34463" x2="46341" y2="34463"/>
                        <a14:foregroundMark x1="46341" y1="26836" x2="46341" y2="26836"/>
                        <a14:foregroundMark x1="46341" y1="26836" x2="46341" y2="26836"/>
                        <a14:foregroundMark x1="46585" y1="27119" x2="46585" y2="27119"/>
                        <a14:foregroundMark x1="46829" y1="29379" x2="46829" y2="29379"/>
                        <a14:foregroundMark x1="46951" y1="31073" x2="46951" y2="31073"/>
                        <a14:foregroundMark x1="46707" y1="28814" x2="46707" y2="28814"/>
                        <a14:foregroundMark x1="87561" y1="48588" x2="85000" y2="46610"/>
                        <a14:foregroundMark x1="90366" y1="73729" x2="90976" y2="71186"/>
                        <a14:foregroundMark x1="80244" y1="71469" x2="79634" y2="70904"/>
                        <a14:foregroundMark x1="79024" y1="62994" x2="79390" y2="62994"/>
                        <a14:foregroundMark x1="77683" y1="68079" x2="77927" y2="68079"/>
                        <a14:foregroundMark x1="95976" y1="62994" x2="95976" y2="62994"/>
                        <a14:foregroundMark x1="97683" y1="68362" x2="97683" y2="68362"/>
                        <a14:foregroundMark x1="95244" y1="70621" x2="95244" y2="70621"/>
                        <a14:foregroundMark x1="84268" y1="71751" x2="84268" y2="71751"/>
                        <a14:foregroundMark x1="15976" y1="70056" x2="15976" y2="70056"/>
                        <a14:foregroundMark x1="7439" y1="70621" x2="7439" y2="70621"/>
                        <a14:foregroundMark x1="17195" y1="14124" x2="17561" y2="13842"/>
                        <a14:foregroundMark x1="47439" y1="12994" x2="46585" y2="12994"/>
                        <a14:foregroundMark x1="49512" y1="22881" x2="49512" y2="22881"/>
                        <a14:foregroundMark x1="49756" y1="23446" x2="49756" y2="23446"/>
                        <a14:foregroundMark x1="49756" y1="23446" x2="47805" y2="19492"/>
                        <a14:foregroundMark x1="48049" y1="18644" x2="49756" y2="22881"/>
                        <a14:foregroundMark x1="17683" y1="21751" x2="14268" y2="26836"/>
                        <a14:foregroundMark x1="18659" y1="21469" x2="18659" y2="21469"/>
                        <a14:foregroundMark x1="81098" y1="51977" x2="79146" y2="58757"/>
                        <a14:foregroundMark x1="94146" y1="52542" x2="95976" y2="57062"/>
                        <a14:foregroundMark x1="16341" y1="32203" x2="16341" y2="32203"/>
                        <a14:foregroundMark x1="14878" y1="32203" x2="14878" y2="33616"/>
                        <a14:foregroundMark x1="14634" y1="33898" x2="15000" y2="33898"/>
                        <a14:foregroundMark x1="65854" y1="58757" x2="68171" y2="58757"/>
                        <a14:foregroundMark x1="43537" y1="16384" x2="44390" y2="15254"/>
                        <a14:foregroundMark x1="5488" y1="33051" x2="6220" y2="35028"/>
                        <a14:foregroundMark x1="5976" y1="55932" x2="6220" y2="55932"/>
                        <a14:foregroundMark x1="18049" y1="55932" x2="18049" y2="55932"/>
                        <a14:foregroundMark x1="44146" y1="55650" x2="44146" y2="55650"/>
                        <a14:backgroundMark x1="48415" y1="23164" x2="46585" y2="22599"/>
                        <a14:backgroundMark x1="48537" y1="21751" x2="47073" y2="22034"/>
                        <a14:backgroundMark x1="48293" y1="20904" x2="47073" y2="20904"/>
                        <a14:backgroundMark x1="49024" y1="22881" x2="47561" y2="231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743" y="1231912"/>
            <a:ext cx="6759620" cy="2918177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xmlns="" id="{D88DD92F-2CE6-4DC0-A4A8-568D253AF7CF}"/>
              </a:ext>
            </a:extLst>
          </p:cNvPr>
          <p:cNvSpPr txBox="1"/>
          <p:nvPr/>
        </p:nvSpPr>
        <p:spPr>
          <a:xfrm>
            <a:off x="4095361" y="3997905"/>
            <a:ext cx="7735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2400" b="1" dirty="0">
                <a:solidFill>
                  <a:schemeClr val="bg1"/>
                </a:solidFill>
              </a:rPr>
              <a:t>كما تُساعِدُ الرِّياحُ وَالْماءُ أَيْضًا عَلى نَقْلِ حُبُوبِ اللِّقاحِ</a:t>
            </a:r>
            <a:r>
              <a:rPr kumimoji="0" lang="ar-SY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23803F0B-473C-4577-BF65-507BC8785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571" l="10000" r="90000">
                        <a14:foregroundMark x1="23143" y1="83714" x2="23143" y2="83714"/>
                        <a14:foregroundMark x1="72286" y1="94571" x2="72286" y2="94571"/>
                        <a14:foregroundMark x1="42000" y1="63714" x2="42000" y2="63714"/>
                        <a14:foregroundMark x1="44286" y1="54000" x2="44286" y2="54000"/>
                        <a14:foregroundMark x1="30571" y1="69429" x2="30571" y2="69429"/>
                        <a14:foregroundMark x1="35143" y1="79714" x2="35143" y2="79714"/>
                        <a14:foregroundMark x1="45429" y1="52857" x2="45429" y2="52857"/>
                        <a14:backgroundMark x1="32857" y1="35714" x2="18286" y2="22857"/>
                        <a14:backgroundMark x1="18286" y1="22857" x2="13429" y2="14000"/>
                        <a14:backgroundMark x1="29429" y1="52857" x2="12286" y2="87714"/>
                        <a14:backgroundMark x1="59714" y1="61429" x2="53429" y2="95714"/>
                        <a14:backgroundMark x1="63143" y1="26571" x2="66571" y2="93429"/>
                        <a14:backgroundMark x1="74000" y1="27143" x2="91714" y2="25429"/>
                        <a14:backgroundMark x1="91714" y1="25429" x2="93429" y2="24857"/>
                        <a14:backgroundMark x1="75143" y1="58000" x2="91143" y2="5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2027" y="4374517"/>
            <a:ext cx="2144488" cy="2144488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xmlns="" id="{8ACD4945-2427-4339-8AB6-0CE1AF2141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1779"/>
          <a:stretch/>
        </p:blipFill>
        <p:spPr>
          <a:xfrm>
            <a:off x="5744871" y="4854565"/>
            <a:ext cx="3453281" cy="1829264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xmlns="" id="{7976C04C-3928-4947-BE3D-C5381511EA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9" b="61601" l="9804" r="89216">
                        <a14:foregroundMark x1="38399" y1="48366" x2="30882" y2="51144"/>
                        <a14:foregroundMark x1="28758" y1="59804" x2="29085" y2="61601"/>
                        <a14:foregroundMark x1="57190" y1="25817" x2="59967" y2="2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835" b="37485"/>
          <a:stretch/>
        </p:blipFill>
        <p:spPr>
          <a:xfrm flipH="1">
            <a:off x="3088017" y="749470"/>
            <a:ext cx="3107117" cy="1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17057" y="3545831"/>
            <a:ext cx="2927028" cy="799988"/>
            <a:chOff x="4797064" y="3545831"/>
            <a:chExt cx="2927028" cy="799988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064" y="3545831"/>
              <a:ext cx="574920" cy="7950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637933"/>
              <a:ext cx="2193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تنتج نباتات جديدة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4401" y="4702063"/>
            <a:ext cx="1895812" cy="574212"/>
            <a:chOff x="4827429" y="4702063"/>
            <a:chExt cx="1895812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29" y="4702063"/>
              <a:ext cx="582492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360886" y="433152"/>
            <a:ext cx="50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الشَّمَّام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DFAA463-5147-4A20-964F-BE988151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1" y="2380455"/>
            <a:ext cx="2286000" cy="3380153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4DFAA463-5147-4A20-964F-BE988151A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780" y="2731125"/>
            <a:ext cx="2404286" cy="2680188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4DFAA463-5147-4A20-964F-BE988151A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99" y="6003323"/>
            <a:ext cx="2404286" cy="719464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4DFAA463-5147-4A20-964F-BE988151A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74" y="3899839"/>
            <a:ext cx="1273998" cy="5005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4DFAA463-5147-4A20-964F-BE988151A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65" y="1511916"/>
            <a:ext cx="3349429" cy="747317"/>
          </a:xfrm>
          <a:prstGeom prst="rect">
            <a:avLst/>
          </a:prstGeom>
        </p:spPr>
      </p:pic>
      <p:pic>
        <p:nvPicPr>
          <p:cNvPr id="31" name="Picture 10" descr="http://cdn7.fotosearch.com/bthumb/UNX/UNX010/u115053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640" y="3271334"/>
            <a:ext cx="741709" cy="60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159">
            <a:extLst>
              <a:ext uri="{FF2B5EF4-FFF2-40B4-BE49-F238E27FC236}">
                <a16:creationId xmlns:a16="http://schemas.microsoft.com/office/drawing/2014/main" xmlns="" id="{AA833190-C655-4D87-8DFD-F7F6647B983E}"/>
              </a:ext>
            </a:extLst>
          </p:cNvPr>
          <p:cNvCxnSpPr>
            <a:cxnSpLocks/>
          </p:cNvCxnSpPr>
          <p:nvPr/>
        </p:nvCxnSpPr>
        <p:spPr>
          <a:xfrm>
            <a:off x="9277398" y="3703435"/>
            <a:ext cx="1076434" cy="57688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59">
            <a:extLst>
              <a:ext uri="{FF2B5EF4-FFF2-40B4-BE49-F238E27FC236}">
                <a16:creationId xmlns:a16="http://schemas.microsoft.com/office/drawing/2014/main" xmlns="" id="{AA833190-C655-4D87-8DFD-F7F6647B983E}"/>
              </a:ext>
            </a:extLst>
          </p:cNvPr>
          <p:cNvCxnSpPr>
            <a:cxnSpLocks/>
          </p:cNvCxnSpPr>
          <p:nvPr/>
        </p:nvCxnSpPr>
        <p:spPr>
          <a:xfrm>
            <a:off x="5787571" y="4528569"/>
            <a:ext cx="303153" cy="160663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59">
            <a:extLst>
              <a:ext uri="{FF2B5EF4-FFF2-40B4-BE49-F238E27FC236}">
                <a16:creationId xmlns:a16="http://schemas.microsoft.com/office/drawing/2014/main" xmlns="" id="{AA833190-C655-4D87-8DFD-F7F6647B983E}"/>
              </a:ext>
            </a:extLst>
          </p:cNvPr>
          <p:cNvCxnSpPr>
            <a:cxnSpLocks/>
          </p:cNvCxnSpPr>
          <p:nvPr/>
        </p:nvCxnSpPr>
        <p:spPr>
          <a:xfrm>
            <a:off x="9013017" y="2078134"/>
            <a:ext cx="293679" cy="149507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8281</TotalTime>
  <Words>727</Words>
  <Application>Microsoft Office PowerPoint</Application>
  <PresentationFormat>مخصص</PresentationFormat>
  <Paragraphs>170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5790</cp:revision>
  <dcterms:created xsi:type="dcterms:W3CDTF">2020-10-10T04:32:51Z</dcterms:created>
  <dcterms:modified xsi:type="dcterms:W3CDTF">2021-05-12T13:13:26Z</dcterms:modified>
</cp:coreProperties>
</file>