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9144000"/>
  <p:notesSz cx="6858000" cy="9144000"/>
  <p:embeddedFontLst>
    <p:embeddedFont>
      <p:font typeface="Book Antiqua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BookAntiqua-bold.fntdata"/><Relationship Id="rId10" Type="http://schemas.openxmlformats.org/officeDocument/2006/relationships/font" Target="fonts/BookAntiqua-regular.fntdata"/><Relationship Id="rId13" Type="http://schemas.openxmlformats.org/officeDocument/2006/relationships/font" Target="fonts/BookAntiqua-boldItalic.fntdata"/><Relationship Id="rId12" Type="http://schemas.openxmlformats.org/officeDocument/2006/relationships/font" Target="fonts/BookAntiqua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1473795" y="5052545"/>
            <a:ext cx="5637010" cy="882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l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0" i="0" sz="22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ct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20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ct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8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ct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16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ct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24" name="Google Shape;24;p2"/>
          <p:cNvSpPr txBox="1"/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62280" lvl="0" marL="64008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6912"/>
              <a:buFont typeface="Georgia"/>
              <a:buChar char="*"/>
              <a:defRPr b="1" i="0" sz="5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6" name="Google Shape;86;p11"/>
          <p:cNvSpPr txBox="1"/>
          <p:nvPr>
            <p:ph idx="1" type="body"/>
          </p:nvPr>
        </p:nvSpPr>
        <p:spPr>
          <a:xfrm rot="5400000">
            <a:off x="3368040" y="-731521"/>
            <a:ext cx="347472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7" name="Google Shape;87;p11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8" name="Google Shape;88;p11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9" name="Google Shape;89;p1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/>
          <p:nvPr>
            <p:ph type="title"/>
          </p:nvPr>
        </p:nvSpPr>
        <p:spPr>
          <a:xfrm rot="5400000">
            <a:off x="-436711" y="1966986"/>
            <a:ext cx="5238339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idx="1" type="body"/>
          </p:nvPr>
        </p:nvSpPr>
        <p:spPr>
          <a:xfrm rot="5400000">
            <a:off x="3291392" y="764240"/>
            <a:ext cx="4894729" cy="4829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93" name="Google Shape;93;p12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94" name="Google Shape;94;p12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95" name="Google Shape;95;p1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شريحة عنوان" showMasterSp="0" type="title">
  <p:cSld name="TITL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4" name="Google Shape;104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1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محتوى" showMasterSp="0" type="obj">
  <p:cSld name="OBJEC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0" name="Google Shape;110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15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المقطع" showMasterSp="0" type="secHead">
  <p:cSld name="SECTION_HEADER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6" name="Google Shape;116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16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16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يين" showMasterSp="0" type="twoObj">
  <p:cSld name="TWO_OBJECT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2" name="Google Shape;122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17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17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قارنة" showMasterSp="0" type="twoTxTwoObj">
  <p:cSld name="TWO_OBJECTS_WITH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9" name="Google Shape;129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18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18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فقط" showMasterSp="0" type="titleOnly">
  <p:cSld name="TITLE_ONLY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8" name="Google Shape;138;p19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19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فارغ" showMasterSp="0" type="blank">
  <p:cSld name="BLANK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20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ى ذو تسمية توضيحية" showMasterSp="0" type="objTx">
  <p:cSld name="OBJECT_WITH_CAPTION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7" name="Google Shape;147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2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2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" type="body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صورة ذو تسمية توضيحية" showMasterSp="0" type="picTx">
  <p:cSld name="PICTURE_WITH_CAPTION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4" name="Google Shape;154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Google Shape;155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22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22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" showMasterSp="0" type="vertTx">
  <p:cSld name="VERTICAL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1" name="Google Shape;161;p23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2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ان" showMasterSp="0" type="vertTitleAndTx">
  <p:cSld name="VERTICAL_TITLE_AND_VERTICAL_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7" name="Google Shape;167;p2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2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2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6" name="Google Shape;36;p4"/>
          <p:cNvSpPr txBox="1"/>
          <p:nvPr>
            <p:ph type="title"/>
          </p:nvPr>
        </p:nvSpPr>
        <p:spPr>
          <a:xfrm>
            <a:off x="2033195" y="2172648"/>
            <a:ext cx="5966666" cy="242334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2022438" y="4607511"/>
            <a:ext cx="5970494" cy="8354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0" i="0" sz="20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18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6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40" name="Google Shape;40;p4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45" name="Google Shape;45;p5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5"/>
          <p:cNvSpPr txBox="1"/>
          <p:nvPr>
            <p:ph idx="1" type="body"/>
          </p:nvPr>
        </p:nvSpPr>
        <p:spPr>
          <a:xfrm>
            <a:off x="1142999" y="731519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47" name="Google Shape;47;p5"/>
          <p:cNvSpPr txBox="1"/>
          <p:nvPr>
            <p:ph idx="2" type="body"/>
          </p:nvPr>
        </p:nvSpPr>
        <p:spPr>
          <a:xfrm>
            <a:off x="4645152" y="731520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/>
          <p:nvPr>
            <p:ph idx="1" type="body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ctr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1" i="0" sz="2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1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1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2" type="body"/>
          </p:nvPr>
        </p:nvSpPr>
        <p:spPr>
          <a:xfrm>
            <a:off x="1156447" y="1400327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7190" lvl="0" marL="4572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7719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6068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60679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60679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60679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60679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60679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idx="3" type="body"/>
          </p:nvPr>
        </p:nvSpPr>
        <p:spPr>
          <a:xfrm>
            <a:off x="4647302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ctr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1" i="0" sz="2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1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1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2" name="Google Shape;52;p6"/>
          <p:cNvSpPr txBox="1"/>
          <p:nvPr>
            <p:ph idx="4" type="body"/>
          </p:nvPr>
        </p:nvSpPr>
        <p:spPr>
          <a:xfrm>
            <a:off x="4645025" y="1399032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7190" lvl="0" marL="4572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7719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6068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60679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60679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60679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60679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60679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3" name="Google Shape;53;p6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4" name="Google Shape;54;p6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56" name="Google Shape;56;p6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Google Shape;59;p7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0" name="Google Shape;60;p7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1" name="Google Shape;61;p7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4" name="Google Shape;64;p8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22860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3584"/>
              <a:buFont typeface="Georgia"/>
              <a:buChar char="*"/>
              <a:defRPr b="1" i="0" sz="2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1" type="body"/>
          </p:nvPr>
        </p:nvSpPr>
        <p:spPr>
          <a:xfrm>
            <a:off x="4593515" y="731520"/>
            <a:ext cx="4017085" cy="4894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93700" lvl="5" marL="27432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93700" lvl="6" marL="3200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93700" lvl="7" marL="36576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93700" lvl="8" marL="4114800" marR="0" rtl="1" algn="r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2" type="body"/>
          </p:nvPr>
        </p:nvSpPr>
        <p:spPr>
          <a:xfrm>
            <a:off x="1075765" y="3497802"/>
            <a:ext cx="3388660" cy="21395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1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0" name="Google Shape;70;p9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1" name="Google Shape;71;p9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5" name="Google Shape;75;p10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6" name="Google Shape;76;p10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7" name="Google Shape;77;p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8" name="Google Shape;78;p10"/>
          <p:cNvSpPr/>
          <p:nvPr>
            <p:ph idx="2" type="pic"/>
          </p:nvPr>
        </p:nvSpPr>
        <p:spPr>
          <a:xfrm>
            <a:off x="4475175" y="1143000"/>
            <a:ext cx="4114800" cy="3127806"/>
          </a:xfrm>
          <a:prstGeom prst="roundRect">
            <a:avLst>
              <a:gd fmla="val 4230" name="adj"/>
            </a:avLst>
          </a:prstGeom>
          <a:solidFill>
            <a:srgbClr val="8BC9F7"/>
          </a:solidFill>
          <a:ln>
            <a:noFill/>
          </a:ln>
          <a:effectLst>
            <a:reflection blurRad="0" dir="0" dist="0" endA="300" endPos="28000" fadeDir="5400000" kx="0" rotWithShape="0" algn="bl" stA="23000" stPos="0" sy="-100000" ky="0"/>
          </a:effectLst>
        </p:spPr>
        <p:txBody>
          <a:bodyPr anchorCtr="0" anchor="t" bIns="91425" lIns="91425" spcFirstLastPara="1" rIns="91425" wrap="square" tIns="91425"/>
          <a:lstStyle>
            <a:lvl1pPr indent="0" lvl="0" marL="0" marR="0" rtl="1" algn="ct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56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9" name="Google Shape;79;p10"/>
          <p:cNvSpPr txBox="1"/>
          <p:nvPr>
            <p:ph idx="1" type="body"/>
          </p:nvPr>
        </p:nvSpPr>
        <p:spPr>
          <a:xfrm>
            <a:off x="877887" y="1010486"/>
            <a:ext cx="3694114" cy="21630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60680" lvl="0" marL="457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1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0" name="Google Shape;80;p10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1" name="Google Shape;81;p10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83" name="Google Shape;83;p10"/>
          <p:cNvSpPr txBox="1"/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20040" lvl="0" marL="32004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99D4FE"/>
            </a:gs>
            <a:gs pos="60000">
              <a:srgbClr val="FFFFFF"/>
            </a:gs>
            <a:gs pos="100000">
              <a:srgbClr val="54BDF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" name="Google Shape;10;p1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-999" l="-999" r="-999" t="-999"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8" name="Google Shape;98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1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/>
          <p:nvPr/>
        </p:nvSpPr>
        <p:spPr>
          <a:xfrm>
            <a:off x="1357290" y="2428868"/>
            <a:ext cx="5865708" cy="3046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DFFF"/>
              </a:buClr>
              <a:buFont typeface="Calibri"/>
              <a:buNone/>
            </a:pPr>
            <a:r>
              <a:rPr b="1" i="0" lang="ar-EG" sz="9600" u="none" cap="none" strike="noStrike">
                <a:solidFill>
                  <a:srgbClr val="35DFFF"/>
                </a:solidFill>
                <a:latin typeface="Calibri"/>
                <a:ea typeface="Calibri"/>
                <a:cs typeface="Calibri"/>
                <a:sym typeface="Calibri"/>
              </a:rPr>
              <a:t>التعريف 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DFFF"/>
              </a:buClr>
              <a:buFont typeface="Calibri"/>
              <a:buNone/>
            </a:pPr>
            <a:r>
              <a:rPr b="1" i="0" lang="ar-EG" sz="9600" u="none" cap="none" strike="noStrike">
                <a:solidFill>
                  <a:srgbClr val="35DFFF"/>
                </a:solidFill>
                <a:latin typeface="Calibri"/>
                <a:ea typeface="Calibri"/>
                <a:cs typeface="Calibri"/>
                <a:sym typeface="Calibri"/>
              </a:rPr>
              <a:t>بسورة الرعد</a:t>
            </a:r>
            <a:endParaRPr b="1" i="0" sz="8800" u="none" cap="none" strike="noStrike">
              <a:solidFill>
                <a:srgbClr val="35D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559821" y="-243408"/>
            <a:ext cx="4191000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03488" y="0"/>
            <a:ext cx="4191000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6"/>
          <p:cNvPicPr preferRelativeResize="0"/>
          <p:nvPr/>
        </p:nvPicPr>
        <p:blipFill/>
        <p:spPr>
          <a:xfrm>
            <a:off x="404813" y="571481"/>
            <a:ext cx="8334375" cy="5715040"/>
          </a:xfrm>
          <a:prstGeom prst="rect">
            <a:avLst/>
          </a:prstGeom>
          <a:solidFill>
            <a:srgbClr val="FFFFFF"/>
          </a:solidFill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363" y="1357298"/>
            <a:ext cx="8677275" cy="4572032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910" y="428604"/>
            <a:ext cx="7858180" cy="6000792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5_Slipstream">
  <a:themeElements>
    <a:clrScheme name="Slipstream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