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8" r:id="rId3"/>
    <p:sldId id="366" r:id="rId4"/>
    <p:sldId id="335" r:id="rId5"/>
    <p:sldId id="368" r:id="rId6"/>
    <p:sldId id="362" r:id="rId7"/>
    <p:sldId id="369" r:id="rId8"/>
    <p:sldId id="370" r:id="rId9"/>
    <p:sldId id="381" r:id="rId10"/>
    <p:sldId id="376" r:id="rId11"/>
    <p:sldId id="377" r:id="rId12"/>
    <p:sldId id="331" r:id="rId13"/>
    <p:sldId id="378" r:id="rId14"/>
    <p:sldId id="379" r:id="rId15"/>
    <p:sldId id="380" r:id="rId16"/>
    <p:sldId id="340" r:id="rId17"/>
  </p:sldIdLst>
  <p:sldSz cx="12192000" cy="6858000"/>
  <p:notesSz cx="6858000" cy="9144000"/>
  <p:defaultTextStyle>
    <a:defPPr>
      <a:defRPr lang="ar-S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406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9933FF"/>
    <a:srgbClr val="00CC99"/>
    <a:srgbClr val="8E8E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7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654" y="126"/>
      </p:cViewPr>
      <p:guideLst>
        <p:guide orient="horz" pos="2092"/>
        <p:guide pos="40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83EFD-F5C3-4596-A6BE-F013D50D63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468507-E48F-4DFA-A829-9E6850D483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17824D-4963-4AEF-8845-A701F8977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09/06/1442</a:t>
            </a:fld>
            <a:endParaRPr lang="ar-S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41B5A5-C580-4BAD-AC31-F7A349DB6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BBE145-E0FE-4869-BAF5-293267447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1341778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E142B-EB09-40AC-9C1C-70743FB2D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EA1A42-6E36-4F8A-9BCD-E5822A637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2035B9-E8D9-446C-8B0C-E620EEF00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09/06/1442</a:t>
            </a:fld>
            <a:endParaRPr lang="ar-S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16E3D1-50C0-4730-B528-A8C498A14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01073B-158B-4AE9-AC92-1749BAAD0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2713392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CCA734-14EF-4383-A502-FEEE5AB73E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58EF1C-264D-4088-B5C0-E9BA4DD77E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8DE1C0-E5B4-4EFD-8F40-86BB2BF55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09/06/1442</a:t>
            </a:fld>
            <a:endParaRPr lang="ar-S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EAE23B-BEDB-44BD-881B-6810A5116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AC8A00-691D-4222-9E4C-27AD8ED9A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3918021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0268D-5087-4782-83A0-7BDCE442A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8DDF0-95F6-4C2C-A69B-084351F85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B8CA33-BB33-4277-B612-C9E1D05C2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09/06/1442</a:t>
            </a:fld>
            <a:endParaRPr lang="ar-S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62F7DA-877C-4013-8071-00B9B560F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B75940-3DE1-408F-A3A8-F3079DA51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1165140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215D6-DABE-4EC1-8EF8-3F28AB657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8B973C-3DE2-4442-9F61-6A3A0A83B7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31303-8694-4202-AE62-13D8BF19A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09/06/1442</a:t>
            </a:fld>
            <a:endParaRPr lang="ar-S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5A991-FED7-4761-9FDA-4EBFAFD0A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1CE27E-CAB6-4676-A299-F8F0CCE76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51280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8406D-B68F-4492-B411-544EA1CBB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685C1-6582-4548-93B0-CF389488E2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F7209E-CA2B-4E0C-9F58-D23832130D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576C25-EB1A-493E-925A-54DD261A4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09/06/1442</a:t>
            </a:fld>
            <a:endParaRPr lang="ar-S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F1A648-573E-4D1C-9B37-0DD38B2DE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F7FD76-E72B-4103-8C08-909F8FBD5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4242832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DE9F3-0B73-451E-B1FD-E57763CA2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B3FAC8-02A7-41C1-9E47-10A3D4A77C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29AC79-7E73-4D20-9646-DD236F0F19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C11032-0B34-41CF-82A2-9AAD8DAFAF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41945D-B03E-426C-B2EB-660A2A4AF8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9AB5B1-37E9-452C-A859-82C73F48C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09/06/1442</a:t>
            </a:fld>
            <a:endParaRPr lang="ar-S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81A46B-C692-42B8-B5F4-F6A2F41B4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570D41-E0D1-4D60-AA1B-C4505C1CA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3159495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361EA-BB4F-4812-AB3B-6DC8D6552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AE787D-937F-45D7-9F0A-676E91284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09/06/1442</a:t>
            </a:fld>
            <a:endParaRPr lang="ar-S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537004-576D-4A7C-BC07-BA35536E3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8AD639-5ABD-4DF9-93B0-B163F3997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1274027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4F1BB8-A163-4517-B61E-339E9D08B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09/06/1442</a:t>
            </a:fld>
            <a:endParaRPr lang="ar-S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DAE9B0-8279-4D95-A8E5-FF1861DCB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575CDE-48B3-4C4B-9133-0DEBA82C6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187494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20E49-9673-4926-A845-7934D29D2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6EE9FC-96EA-426D-AECE-D5ACC8AD1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D3148F-7D9E-4DC2-983C-2DF4EBEF9D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902337-E20A-44D7-A4A2-B3288160D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09/06/1442</a:t>
            </a:fld>
            <a:endParaRPr lang="ar-S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49D80C-F2AF-4541-B72F-72163887A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4AF57B-78A1-4C8D-95D2-21E26FC40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717662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991A2-4774-4E31-AFD1-81C095387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CFEBE6-1F40-49F1-A26B-A1D2783FF9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7DDD43-DD00-49D2-8755-6B6C04FE94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A31415-AD63-4380-B0A5-449277CCE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09/06/1442</a:t>
            </a:fld>
            <a:endParaRPr lang="ar-S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B7B878-3C64-4AD3-B496-BCCE1B059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1A505B-7E14-40DC-8215-424EE71AA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4193815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DEDDA3-59C3-47C3-A9FC-BDF8CA8C9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A632CC-E3B5-4518-BA05-A11A2C020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84713C-4252-4E02-8094-3312FC7AB2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4A506-A0B2-4DE1-B069-A8C9CB89B5D1}" type="datetimeFigureOut">
              <a:rPr lang="ar-SY" smtClean="0"/>
              <a:t>09/06/1442</a:t>
            </a:fld>
            <a:endParaRPr lang="ar-S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C7B0F-1CEF-46C7-A7CA-EB23C98DBA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7A0E8-86E0-4785-A23D-63C27EBC31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56113-F40E-4E10-AEB9-94A51125845C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1424052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4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4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4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4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1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7.png"/><Relationship Id="rId4" Type="http://schemas.openxmlformats.org/officeDocument/2006/relationships/image" Target="../media/image4.sv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4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Picture 51" descr="A picture containing mountain, sitting, white, top&#10;&#10;Description automatically generated">
            <a:extLst>
              <a:ext uri="{FF2B5EF4-FFF2-40B4-BE49-F238E27FC236}">
                <a16:creationId xmlns:a16="http://schemas.microsoft.com/office/drawing/2014/main" id="{97A61CED-E2B9-436D-8068-6EE4030FD5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70822">
            <a:off x="8012948" y="4707104"/>
            <a:ext cx="6383543" cy="3479031"/>
          </a:xfrm>
          <a:prstGeom prst="rect">
            <a:avLst/>
          </a:prstGeom>
        </p:spPr>
      </p:pic>
      <p:pic>
        <p:nvPicPr>
          <p:cNvPr id="51" name="Picture 50" descr="A picture containing mountain, sitting, white, top&#10;&#10;Description automatically generated">
            <a:extLst>
              <a:ext uri="{FF2B5EF4-FFF2-40B4-BE49-F238E27FC236}">
                <a16:creationId xmlns:a16="http://schemas.microsoft.com/office/drawing/2014/main" id="{BACAF892-DE81-458C-90C7-DCE3F92442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4480" y="6356520"/>
            <a:ext cx="2820912" cy="1537397"/>
          </a:xfrm>
          <a:prstGeom prst="rect">
            <a:avLst/>
          </a:prstGeom>
        </p:spPr>
      </p:pic>
      <p:pic>
        <p:nvPicPr>
          <p:cNvPr id="50" name="Picture 49" descr="A picture containing mountain, sitting, white, top&#10;&#10;Description automatically generated">
            <a:extLst>
              <a:ext uri="{FF2B5EF4-FFF2-40B4-BE49-F238E27FC236}">
                <a16:creationId xmlns:a16="http://schemas.microsoft.com/office/drawing/2014/main" id="{0545C141-EDC9-48CC-9395-30DE389764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8226" y="6226752"/>
            <a:ext cx="2820912" cy="1537397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0CA847AD-E146-4FBD-AA2A-F329BBDBF4C7}"/>
              </a:ext>
            </a:extLst>
          </p:cNvPr>
          <p:cNvGrpSpPr/>
          <p:nvPr/>
        </p:nvGrpSpPr>
        <p:grpSpPr>
          <a:xfrm>
            <a:off x="4702126" y="1330686"/>
            <a:ext cx="2787748" cy="4281825"/>
            <a:chOff x="4702126" y="1330686"/>
            <a:chExt cx="2787748" cy="4281825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A717CAA8-B2B0-4DA7-8C6D-2CFA6695DC07}"/>
                </a:ext>
              </a:extLst>
            </p:cNvPr>
            <p:cNvSpPr/>
            <p:nvPr/>
          </p:nvSpPr>
          <p:spPr>
            <a:xfrm>
              <a:off x="4887830" y="2205649"/>
              <a:ext cx="599872" cy="3218548"/>
            </a:xfrm>
            <a:custGeom>
              <a:avLst/>
              <a:gdLst>
                <a:gd name="connsiteX0" fmla="*/ 299936 w 599872"/>
                <a:gd name="connsiteY0" fmla="*/ 191 h 3218548"/>
                <a:gd name="connsiteX1" fmla="*/ 590308 w 599872"/>
                <a:gd name="connsiteY1" fmla="*/ 389540 h 3218548"/>
                <a:gd name="connsiteX2" fmla="*/ 597988 w 599872"/>
                <a:gd name="connsiteY2" fmla="*/ 445627 h 3218548"/>
                <a:gd name="connsiteX3" fmla="*/ 599872 w 599872"/>
                <a:gd name="connsiteY3" fmla="*/ 445627 h 3218548"/>
                <a:gd name="connsiteX4" fmla="*/ 599872 w 599872"/>
                <a:gd name="connsiteY4" fmla="*/ 3218548 h 3218548"/>
                <a:gd name="connsiteX5" fmla="*/ 0 w 599872"/>
                <a:gd name="connsiteY5" fmla="*/ 3218548 h 3218548"/>
                <a:gd name="connsiteX6" fmla="*/ 0 w 599872"/>
                <a:gd name="connsiteY6" fmla="*/ 445627 h 3218548"/>
                <a:gd name="connsiteX7" fmla="*/ 2064 w 599872"/>
                <a:gd name="connsiteY7" fmla="*/ 445627 h 3218548"/>
                <a:gd name="connsiteX8" fmla="*/ 9564 w 599872"/>
                <a:gd name="connsiteY8" fmla="*/ 392513 h 3218548"/>
                <a:gd name="connsiteX9" fmla="*/ 299936 w 599872"/>
                <a:gd name="connsiteY9" fmla="*/ 191 h 3218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9872" h="3218548">
                  <a:moveTo>
                    <a:pt x="299936" y="191"/>
                  </a:moveTo>
                  <a:cubicBezTo>
                    <a:pt x="427472" y="-7737"/>
                    <a:pt x="555008" y="233097"/>
                    <a:pt x="590308" y="389540"/>
                  </a:cubicBezTo>
                  <a:lnTo>
                    <a:pt x="597988" y="445627"/>
                  </a:lnTo>
                  <a:lnTo>
                    <a:pt x="599872" y="445627"/>
                  </a:lnTo>
                  <a:lnTo>
                    <a:pt x="599872" y="3218548"/>
                  </a:lnTo>
                  <a:lnTo>
                    <a:pt x="0" y="3218548"/>
                  </a:lnTo>
                  <a:lnTo>
                    <a:pt x="0" y="445627"/>
                  </a:lnTo>
                  <a:lnTo>
                    <a:pt x="2064" y="445627"/>
                  </a:lnTo>
                  <a:lnTo>
                    <a:pt x="9564" y="392513"/>
                  </a:lnTo>
                  <a:cubicBezTo>
                    <a:pt x="44864" y="241024"/>
                    <a:pt x="172400" y="8117"/>
                    <a:pt x="299936" y="191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F4D2AB39-E670-4678-A96E-6F7B60503671}"/>
                </a:ext>
              </a:extLst>
            </p:cNvPr>
            <p:cNvSpPr/>
            <p:nvPr/>
          </p:nvSpPr>
          <p:spPr>
            <a:xfrm>
              <a:off x="4992743" y="5407946"/>
              <a:ext cx="399243" cy="178037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BC100A4E-E0FB-4BC6-8234-1C0714759352}"/>
                </a:ext>
              </a:extLst>
            </p:cNvPr>
            <p:cNvSpPr/>
            <p:nvPr/>
          </p:nvSpPr>
          <p:spPr>
            <a:xfrm>
              <a:off x="4992743" y="5540123"/>
              <a:ext cx="399243" cy="7238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11CD9F49-FC43-489F-AAE9-4D251DBFAFCC}"/>
                </a:ext>
              </a:extLst>
            </p:cNvPr>
            <p:cNvGrpSpPr/>
            <p:nvPr/>
          </p:nvGrpSpPr>
          <p:grpSpPr>
            <a:xfrm>
              <a:off x="6677849" y="2205649"/>
              <a:ext cx="599872" cy="3406841"/>
              <a:chOff x="9274907" y="2171801"/>
              <a:chExt cx="599872" cy="3406841"/>
            </a:xfrm>
          </p:grpSpPr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56C9251F-5494-438A-B72F-D96DB5E66C46}"/>
                  </a:ext>
                </a:extLst>
              </p:cNvPr>
              <p:cNvSpPr/>
              <p:nvPr/>
            </p:nvSpPr>
            <p:spPr>
              <a:xfrm>
                <a:off x="9274907" y="2171801"/>
                <a:ext cx="599872" cy="3218548"/>
              </a:xfrm>
              <a:custGeom>
                <a:avLst/>
                <a:gdLst>
                  <a:gd name="connsiteX0" fmla="*/ 299936 w 599872"/>
                  <a:gd name="connsiteY0" fmla="*/ 191 h 3218548"/>
                  <a:gd name="connsiteX1" fmla="*/ 590308 w 599872"/>
                  <a:gd name="connsiteY1" fmla="*/ 389540 h 3218548"/>
                  <a:gd name="connsiteX2" fmla="*/ 597988 w 599872"/>
                  <a:gd name="connsiteY2" fmla="*/ 445627 h 3218548"/>
                  <a:gd name="connsiteX3" fmla="*/ 599872 w 599872"/>
                  <a:gd name="connsiteY3" fmla="*/ 445627 h 3218548"/>
                  <a:gd name="connsiteX4" fmla="*/ 599872 w 599872"/>
                  <a:gd name="connsiteY4" fmla="*/ 3218548 h 3218548"/>
                  <a:gd name="connsiteX5" fmla="*/ 0 w 599872"/>
                  <a:gd name="connsiteY5" fmla="*/ 3218548 h 3218548"/>
                  <a:gd name="connsiteX6" fmla="*/ 0 w 599872"/>
                  <a:gd name="connsiteY6" fmla="*/ 445627 h 3218548"/>
                  <a:gd name="connsiteX7" fmla="*/ 2064 w 599872"/>
                  <a:gd name="connsiteY7" fmla="*/ 445627 h 3218548"/>
                  <a:gd name="connsiteX8" fmla="*/ 9564 w 599872"/>
                  <a:gd name="connsiteY8" fmla="*/ 392513 h 3218548"/>
                  <a:gd name="connsiteX9" fmla="*/ 299936 w 599872"/>
                  <a:gd name="connsiteY9" fmla="*/ 191 h 32185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99872" h="3218548">
                    <a:moveTo>
                      <a:pt x="299936" y="191"/>
                    </a:moveTo>
                    <a:cubicBezTo>
                      <a:pt x="427472" y="-7737"/>
                      <a:pt x="555008" y="233097"/>
                      <a:pt x="590308" y="389540"/>
                    </a:cubicBezTo>
                    <a:lnTo>
                      <a:pt x="597988" y="445627"/>
                    </a:lnTo>
                    <a:lnTo>
                      <a:pt x="599872" y="445627"/>
                    </a:lnTo>
                    <a:lnTo>
                      <a:pt x="599872" y="3218548"/>
                    </a:lnTo>
                    <a:lnTo>
                      <a:pt x="0" y="3218548"/>
                    </a:lnTo>
                    <a:lnTo>
                      <a:pt x="0" y="445627"/>
                    </a:lnTo>
                    <a:lnTo>
                      <a:pt x="2064" y="445627"/>
                    </a:lnTo>
                    <a:lnTo>
                      <a:pt x="9564" y="392513"/>
                    </a:lnTo>
                    <a:cubicBezTo>
                      <a:pt x="44864" y="241024"/>
                      <a:pt x="172400" y="8117"/>
                      <a:pt x="299936" y="191"/>
                    </a:cubicBezTo>
                    <a:close/>
                  </a:path>
                </a:pathLst>
              </a:cu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grpSp>
            <p:nvGrpSpPr>
              <p:cNvPr id="97" name="Group 96">
                <a:extLst>
                  <a:ext uri="{FF2B5EF4-FFF2-40B4-BE49-F238E27FC236}">
                    <a16:creationId xmlns:a16="http://schemas.microsoft.com/office/drawing/2014/main" id="{00BD77A1-6626-449F-BA40-237B19461D46}"/>
                  </a:ext>
                </a:extLst>
              </p:cNvPr>
              <p:cNvGrpSpPr/>
              <p:nvPr/>
            </p:nvGrpSpPr>
            <p:grpSpPr>
              <a:xfrm>
                <a:off x="9379820" y="5374078"/>
                <a:ext cx="399243" cy="204564"/>
                <a:chOff x="6011993" y="5368363"/>
                <a:chExt cx="624334" cy="241298"/>
              </a:xfrm>
            </p:grpSpPr>
            <p:sp>
              <p:nvSpPr>
                <p:cNvPr id="98" name="Rectangle 97">
                  <a:extLst>
                    <a:ext uri="{FF2B5EF4-FFF2-40B4-BE49-F238E27FC236}">
                      <a16:creationId xmlns:a16="http://schemas.microsoft.com/office/drawing/2014/main" id="{FF031438-8B66-4F02-A8BD-8BFF66B8A600}"/>
                    </a:ext>
                  </a:extLst>
                </p:cNvPr>
                <p:cNvSpPr/>
                <p:nvPr/>
              </p:nvSpPr>
              <p:spPr>
                <a:xfrm>
                  <a:off x="6011993" y="5368363"/>
                  <a:ext cx="624334" cy="210007"/>
                </a:xfrm>
                <a:prstGeom prst="rect">
                  <a:avLst/>
                </a:pr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9" name="Oval 98">
                  <a:extLst>
                    <a:ext uri="{FF2B5EF4-FFF2-40B4-BE49-F238E27FC236}">
                      <a16:creationId xmlns:a16="http://schemas.microsoft.com/office/drawing/2014/main" id="{56840EA0-3FB7-4D05-B68B-181737E9C5B8}"/>
                    </a:ext>
                  </a:extLst>
                </p:cNvPr>
                <p:cNvSpPr/>
                <p:nvPr/>
              </p:nvSpPr>
              <p:spPr>
                <a:xfrm>
                  <a:off x="6011993" y="5524275"/>
                  <a:ext cx="624334" cy="85386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8E362B2A-6AF1-4954-ABBB-67EDC1833459}"/>
                </a:ext>
              </a:extLst>
            </p:cNvPr>
            <p:cNvGrpSpPr/>
            <p:nvPr/>
          </p:nvGrpSpPr>
          <p:grpSpPr>
            <a:xfrm>
              <a:off x="5792620" y="5113260"/>
              <a:ext cx="598702" cy="306762"/>
              <a:chOff x="6011993" y="5368363"/>
              <a:chExt cx="624334" cy="241298"/>
            </a:xfrm>
          </p:grpSpPr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D82EA3E7-8354-4879-A55C-51834E0FF44A}"/>
                  </a:ext>
                </a:extLst>
              </p:cNvPr>
              <p:cNvSpPr/>
              <p:nvPr/>
            </p:nvSpPr>
            <p:spPr>
              <a:xfrm>
                <a:off x="6011993" y="5368363"/>
                <a:ext cx="624334" cy="210007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Oval 101">
                <a:extLst>
                  <a:ext uri="{FF2B5EF4-FFF2-40B4-BE49-F238E27FC236}">
                    <a16:creationId xmlns:a16="http://schemas.microsoft.com/office/drawing/2014/main" id="{046CA0CF-4C0E-4252-A2B0-4A3361387719}"/>
                  </a:ext>
                </a:extLst>
              </p:cNvPr>
              <p:cNvSpPr/>
              <p:nvPr/>
            </p:nvSpPr>
            <p:spPr>
              <a:xfrm>
                <a:off x="6011993" y="5524275"/>
                <a:ext cx="624334" cy="85386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4994715B-CBE1-4065-AAE0-7E3753A78C5C}"/>
                </a:ext>
              </a:extLst>
            </p:cNvPr>
            <p:cNvSpPr/>
            <p:nvPr/>
          </p:nvSpPr>
          <p:spPr>
            <a:xfrm>
              <a:off x="5492099" y="1330686"/>
              <a:ext cx="1184752" cy="3740743"/>
            </a:xfrm>
            <a:custGeom>
              <a:avLst/>
              <a:gdLst>
                <a:gd name="connsiteX0" fmla="*/ 926355 w 1852709"/>
                <a:gd name="connsiteY0" fmla="*/ 507 h 4412487"/>
                <a:gd name="connsiteX1" fmla="*/ 1852625 w 1852709"/>
                <a:gd name="connsiteY1" fmla="*/ 1222403 h 4412487"/>
                <a:gd name="connsiteX2" fmla="*/ 1850681 w 1852709"/>
                <a:gd name="connsiteY2" fmla="*/ 1247256 h 4412487"/>
                <a:gd name="connsiteX3" fmla="*/ 1852709 w 1852709"/>
                <a:gd name="connsiteY3" fmla="*/ 1247256 h 4412487"/>
                <a:gd name="connsiteX4" fmla="*/ 1852709 w 1852709"/>
                <a:gd name="connsiteY4" fmla="*/ 4412487 h 4412487"/>
                <a:gd name="connsiteX5" fmla="*/ 0 w 1852709"/>
                <a:gd name="connsiteY5" fmla="*/ 4412487 h 4412487"/>
                <a:gd name="connsiteX6" fmla="*/ 0 w 1852709"/>
                <a:gd name="connsiteY6" fmla="*/ 1247256 h 4412487"/>
                <a:gd name="connsiteX7" fmla="*/ 1891 w 1852709"/>
                <a:gd name="connsiteY7" fmla="*/ 1247256 h 4412487"/>
                <a:gd name="connsiteX8" fmla="*/ 85 w 1852709"/>
                <a:gd name="connsiteY8" fmla="*/ 1224711 h 4412487"/>
                <a:gd name="connsiteX9" fmla="*/ 926355 w 1852709"/>
                <a:gd name="connsiteY9" fmla="*/ 507 h 44124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52709" h="4412487">
                  <a:moveTo>
                    <a:pt x="926355" y="507"/>
                  </a:moveTo>
                  <a:cubicBezTo>
                    <a:pt x="1385901" y="-24112"/>
                    <a:pt x="1845445" y="852633"/>
                    <a:pt x="1852625" y="1222403"/>
                  </a:cubicBezTo>
                  <a:lnTo>
                    <a:pt x="1850681" y="1247256"/>
                  </a:lnTo>
                  <a:lnTo>
                    <a:pt x="1852709" y="1247256"/>
                  </a:lnTo>
                  <a:lnTo>
                    <a:pt x="1852709" y="4412487"/>
                  </a:lnTo>
                  <a:lnTo>
                    <a:pt x="0" y="4412487"/>
                  </a:lnTo>
                  <a:lnTo>
                    <a:pt x="0" y="1247256"/>
                  </a:lnTo>
                  <a:lnTo>
                    <a:pt x="1891" y="1247256"/>
                  </a:lnTo>
                  <a:lnTo>
                    <a:pt x="85" y="1224711"/>
                  </a:lnTo>
                  <a:cubicBezTo>
                    <a:pt x="7266" y="864942"/>
                    <a:pt x="466810" y="25126"/>
                    <a:pt x="926355" y="507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A065541B-1DAA-4B7A-AEC4-74685943C523}"/>
                </a:ext>
              </a:extLst>
            </p:cNvPr>
            <p:cNvSpPr/>
            <p:nvPr/>
          </p:nvSpPr>
          <p:spPr>
            <a:xfrm>
              <a:off x="5492099" y="1369124"/>
              <a:ext cx="1184752" cy="3721956"/>
            </a:xfrm>
            <a:custGeom>
              <a:avLst/>
              <a:gdLst>
                <a:gd name="connsiteX0" fmla="*/ 1067976 w 1852709"/>
                <a:gd name="connsiteY0" fmla="*/ 0 h 4390326"/>
                <a:gd name="connsiteX1" fmla="*/ 1097801 w 1852709"/>
                <a:gd name="connsiteY1" fmla="*/ 8615 h 4390326"/>
                <a:gd name="connsiteX2" fmla="*/ 1852625 w 1852709"/>
                <a:gd name="connsiteY2" fmla="*/ 1200242 h 4390326"/>
                <a:gd name="connsiteX3" fmla="*/ 1850681 w 1852709"/>
                <a:gd name="connsiteY3" fmla="*/ 1225095 h 4390326"/>
                <a:gd name="connsiteX4" fmla="*/ 1852709 w 1852709"/>
                <a:gd name="connsiteY4" fmla="*/ 1225095 h 4390326"/>
                <a:gd name="connsiteX5" fmla="*/ 1852709 w 1852709"/>
                <a:gd name="connsiteY5" fmla="*/ 4390326 h 4390326"/>
                <a:gd name="connsiteX6" fmla="*/ 0 w 1852709"/>
                <a:gd name="connsiteY6" fmla="*/ 4390326 h 4390326"/>
                <a:gd name="connsiteX7" fmla="*/ 0 w 1852709"/>
                <a:gd name="connsiteY7" fmla="*/ 4389078 h 4390326"/>
                <a:gd name="connsiteX8" fmla="*/ 1638152 w 1852709"/>
                <a:gd name="connsiteY8" fmla="*/ 4389078 h 4390326"/>
                <a:gd name="connsiteX9" fmla="*/ 1638152 w 1852709"/>
                <a:gd name="connsiteY9" fmla="*/ 1132182 h 4390326"/>
                <a:gd name="connsiteX10" fmla="*/ 1636124 w 1852709"/>
                <a:gd name="connsiteY10" fmla="*/ 1132182 h 4390326"/>
                <a:gd name="connsiteX11" fmla="*/ 1638068 w 1852709"/>
                <a:gd name="connsiteY11" fmla="*/ 1106609 h 4390326"/>
                <a:gd name="connsiteX12" fmla="*/ 1204931 w 1852709"/>
                <a:gd name="connsiteY12" fmla="*/ 135685 h 4390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852709" h="4390326">
                  <a:moveTo>
                    <a:pt x="1067976" y="0"/>
                  </a:moveTo>
                  <a:lnTo>
                    <a:pt x="1097801" y="8615"/>
                  </a:lnTo>
                  <a:cubicBezTo>
                    <a:pt x="1493719" y="164992"/>
                    <a:pt x="1846343" y="876693"/>
                    <a:pt x="1852625" y="1200242"/>
                  </a:cubicBezTo>
                  <a:lnTo>
                    <a:pt x="1850681" y="1225095"/>
                  </a:lnTo>
                  <a:lnTo>
                    <a:pt x="1852709" y="1225095"/>
                  </a:lnTo>
                  <a:lnTo>
                    <a:pt x="1852709" y="4390326"/>
                  </a:lnTo>
                  <a:lnTo>
                    <a:pt x="0" y="4390326"/>
                  </a:lnTo>
                  <a:lnTo>
                    <a:pt x="0" y="4389078"/>
                  </a:lnTo>
                  <a:lnTo>
                    <a:pt x="1638152" y="4389078"/>
                  </a:lnTo>
                  <a:lnTo>
                    <a:pt x="1638152" y="1132182"/>
                  </a:lnTo>
                  <a:lnTo>
                    <a:pt x="1636124" y="1132182"/>
                  </a:lnTo>
                  <a:lnTo>
                    <a:pt x="1638068" y="1106609"/>
                  </a:lnTo>
                  <a:cubicBezTo>
                    <a:pt x="1633580" y="868810"/>
                    <a:pt x="1452388" y="427238"/>
                    <a:pt x="1204931" y="135685"/>
                  </a:cubicBezTo>
                  <a:close/>
                </a:path>
              </a:pathLst>
            </a:custGeom>
            <a:solidFill>
              <a:schemeClr val="bg1">
                <a:lumMod val="50000"/>
                <a:alpha val="2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D5B06EE2-4DC5-4C05-8BA7-E1E30146F28C}"/>
                </a:ext>
              </a:extLst>
            </p:cNvPr>
            <p:cNvSpPr/>
            <p:nvPr/>
          </p:nvSpPr>
          <p:spPr>
            <a:xfrm>
              <a:off x="6484712" y="3292162"/>
              <a:ext cx="1005162" cy="1832934"/>
            </a:xfrm>
            <a:custGeom>
              <a:avLst/>
              <a:gdLst>
                <a:gd name="connsiteX0" fmla="*/ 1971 w 1571867"/>
                <a:gd name="connsiteY0" fmla="*/ 0 h 2162083"/>
                <a:gd name="connsiteX1" fmla="*/ 1571867 w 1571867"/>
                <a:gd name="connsiteY1" fmla="*/ 1503414 h 2162083"/>
                <a:gd name="connsiteX2" fmla="*/ 1571867 w 1571867"/>
                <a:gd name="connsiteY2" fmla="*/ 2162083 h 2162083"/>
                <a:gd name="connsiteX3" fmla="*/ 0 w 1571867"/>
                <a:gd name="connsiteY3" fmla="*/ 2162083 h 2162083"/>
                <a:gd name="connsiteX4" fmla="*/ 0 w 1571867"/>
                <a:gd name="connsiteY4" fmla="*/ 1503414 h 2162083"/>
                <a:gd name="connsiteX5" fmla="*/ 1971 w 1571867"/>
                <a:gd name="connsiteY5" fmla="*/ 1503414 h 2162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71867" h="2162083">
                  <a:moveTo>
                    <a:pt x="1971" y="0"/>
                  </a:moveTo>
                  <a:lnTo>
                    <a:pt x="1571867" y="1503414"/>
                  </a:lnTo>
                  <a:lnTo>
                    <a:pt x="1571867" y="2162083"/>
                  </a:lnTo>
                  <a:lnTo>
                    <a:pt x="0" y="2162083"/>
                  </a:lnTo>
                  <a:lnTo>
                    <a:pt x="0" y="1503414"/>
                  </a:lnTo>
                  <a:lnTo>
                    <a:pt x="1971" y="1503414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C36B7BF7-3E0B-485F-95B7-420166D8036C}"/>
                </a:ext>
              </a:extLst>
            </p:cNvPr>
            <p:cNvSpPr/>
            <p:nvPr/>
          </p:nvSpPr>
          <p:spPr>
            <a:xfrm>
              <a:off x="5699229" y="2353425"/>
              <a:ext cx="785483" cy="2825339"/>
            </a:xfrm>
            <a:custGeom>
              <a:avLst/>
              <a:gdLst>
                <a:gd name="connsiteX0" fmla="*/ 614168 w 1228334"/>
                <a:gd name="connsiteY0" fmla="*/ 397 h 3332699"/>
                <a:gd name="connsiteX1" fmla="*/ 1228278 w 1228334"/>
                <a:gd name="connsiteY1" fmla="*/ 956462 h 3332699"/>
                <a:gd name="connsiteX2" fmla="*/ 1226210 w 1228334"/>
                <a:gd name="connsiteY2" fmla="*/ 987671 h 3332699"/>
                <a:gd name="connsiteX3" fmla="*/ 1228334 w 1228334"/>
                <a:gd name="connsiteY3" fmla="*/ 987671 h 3332699"/>
                <a:gd name="connsiteX4" fmla="*/ 1228334 w 1228334"/>
                <a:gd name="connsiteY4" fmla="*/ 3332699 h 3332699"/>
                <a:gd name="connsiteX5" fmla="*/ 0 w 1228334"/>
                <a:gd name="connsiteY5" fmla="*/ 3332699 h 3332699"/>
                <a:gd name="connsiteX6" fmla="*/ 0 w 1228334"/>
                <a:gd name="connsiteY6" fmla="*/ 987671 h 3332699"/>
                <a:gd name="connsiteX7" fmla="*/ 2053 w 1228334"/>
                <a:gd name="connsiteY7" fmla="*/ 987671 h 3332699"/>
                <a:gd name="connsiteX8" fmla="*/ 57 w 1228334"/>
                <a:gd name="connsiteY8" fmla="*/ 958268 h 3332699"/>
                <a:gd name="connsiteX9" fmla="*/ 614168 w 1228334"/>
                <a:gd name="connsiteY9" fmla="*/ 397 h 3332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28334" h="3332699">
                  <a:moveTo>
                    <a:pt x="614168" y="397"/>
                  </a:moveTo>
                  <a:cubicBezTo>
                    <a:pt x="918843" y="-18866"/>
                    <a:pt x="1223518" y="667138"/>
                    <a:pt x="1228278" y="956462"/>
                  </a:cubicBezTo>
                  <a:lnTo>
                    <a:pt x="1226210" y="987671"/>
                  </a:lnTo>
                  <a:lnTo>
                    <a:pt x="1228334" y="987671"/>
                  </a:lnTo>
                  <a:lnTo>
                    <a:pt x="1228334" y="3332699"/>
                  </a:lnTo>
                  <a:lnTo>
                    <a:pt x="0" y="3332699"/>
                  </a:lnTo>
                  <a:lnTo>
                    <a:pt x="0" y="987671"/>
                  </a:lnTo>
                  <a:lnTo>
                    <a:pt x="2053" y="987671"/>
                  </a:lnTo>
                  <a:lnTo>
                    <a:pt x="57" y="958268"/>
                  </a:lnTo>
                  <a:cubicBezTo>
                    <a:pt x="4817" y="676769"/>
                    <a:pt x="309492" y="19660"/>
                    <a:pt x="614168" y="397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DD496DCE-A65D-482D-B02A-AD4A58AF494C}"/>
                </a:ext>
              </a:extLst>
            </p:cNvPr>
            <p:cNvSpPr/>
            <p:nvPr/>
          </p:nvSpPr>
          <p:spPr>
            <a:xfrm>
              <a:off x="6877689" y="3781075"/>
              <a:ext cx="65017" cy="1332185"/>
            </a:xfrm>
            <a:custGeom>
              <a:avLst/>
              <a:gdLst>
                <a:gd name="connsiteX0" fmla="*/ 0 w 101674"/>
                <a:gd name="connsiteY0" fmla="*/ 0 h 1571412"/>
                <a:gd name="connsiteX1" fmla="*/ 101674 w 101674"/>
                <a:gd name="connsiteY1" fmla="*/ 97368 h 1571412"/>
                <a:gd name="connsiteX2" fmla="*/ 101674 w 101674"/>
                <a:gd name="connsiteY2" fmla="*/ 1571412 h 1571412"/>
                <a:gd name="connsiteX3" fmla="*/ 0 w 101674"/>
                <a:gd name="connsiteY3" fmla="*/ 1571412 h 1571412"/>
                <a:gd name="connsiteX4" fmla="*/ 0 w 101674"/>
                <a:gd name="connsiteY4" fmla="*/ 0 h 1571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674" h="1571412">
                  <a:moveTo>
                    <a:pt x="0" y="0"/>
                  </a:moveTo>
                  <a:lnTo>
                    <a:pt x="101674" y="97368"/>
                  </a:lnTo>
                  <a:lnTo>
                    <a:pt x="101674" y="1571412"/>
                  </a:lnTo>
                  <a:lnTo>
                    <a:pt x="0" y="15714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F808EB9A-48BE-4138-9B96-4A91E30A4899}"/>
                </a:ext>
              </a:extLst>
            </p:cNvPr>
            <p:cNvSpPr/>
            <p:nvPr/>
          </p:nvSpPr>
          <p:spPr>
            <a:xfrm>
              <a:off x="7182946" y="4168624"/>
              <a:ext cx="65017" cy="944636"/>
            </a:xfrm>
            <a:custGeom>
              <a:avLst/>
              <a:gdLst>
                <a:gd name="connsiteX0" fmla="*/ 0 w 101674"/>
                <a:gd name="connsiteY0" fmla="*/ 0 h 1114269"/>
                <a:gd name="connsiteX1" fmla="*/ 101674 w 101674"/>
                <a:gd name="connsiteY1" fmla="*/ 97368 h 1114269"/>
                <a:gd name="connsiteX2" fmla="*/ 101674 w 101674"/>
                <a:gd name="connsiteY2" fmla="*/ 1114269 h 1114269"/>
                <a:gd name="connsiteX3" fmla="*/ 0 w 101674"/>
                <a:gd name="connsiteY3" fmla="*/ 1114269 h 1114269"/>
                <a:gd name="connsiteX4" fmla="*/ 0 w 101674"/>
                <a:gd name="connsiteY4" fmla="*/ 0 h 1114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674" h="1114269">
                  <a:moveTo>
                    <a:pt x="0" y="0"/>
                  </a:moveTo>
                  <a:lnTo>
                    <a:pt x="101674" y="97368"/>
                  </a:lnTo>
                  <a:lnTo>
                    <a:pt x="101674" y="1114269"/>
                  </a:lnTo>
                  <a:lnTo>
                    <a:pt x="0" y="11142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5968EF62-F085-4879-B0E0-ED3DF7A55895}"/>
                </a:ext>
              </a:extLst>
            </p:cNvPr>
            <p:cNvSpPr/>
            <p:nvPr/>
          </p:nvSpPr>
          <p:spPr>
            <a:xfrm flipH="1">
              <a:off x="4702126" y="3265329"/>
              <a:ext cx="1005162" cy="1832934"/>
            </a:xfrm>
            <a:custGeom>
              <a:avLst/>
              <a:gdLst>
                <a:gd name="connsiteX0" fmla="*/ 1971 w 1571867"/>
                <a:gd name="connsiteY0" fmla="*/ 0 h 2162083"/>
                <a:gd name="connsiteX1" fmla="*/ 1971 w 1571867"/>
                <a:gd name="connsiteY1" fmla="*/ 1503414 h 2162083"/>
                <a:gd name="connsiteX2" fmla="*/ 0 w 1571867"/>
                <a:gd name="connsiteY2" fmla="*/ 1503414 h 2162083"/>
                <a:gd name="connsiteX3" fmla="*/ 0 w 1571867"/>
                <a:gd name="connsiteY3" fmla="*/ 2162083 h 2162083"/>
                <a:gd name="connsiteX4" fmla="*/ 1571867 w 1571867"/>
                <a:gd name="connsiteY4" fmla="*/ 2162083 h 2162083"/>
                <a:gd name="connsiteX5" fmla="*/ 1571867 w 1571867"/>
                <a:gd name="connsiteY5" fmla="*/ 1503414 h 2162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71867" h="2162083">
                  <a:moveTo>
                    <a:pt x="1971" y="0"/>
                  </a:moveTo>
                  <a:lnTo>
                    <a:pt x="1971" y="1503414"/>
                  </a:lnTo>
                  <a:lnTo>
                    <a:pt x="0" y="1503414"/>
                  </a:lnTo>
                  <a:lnTo>
                    <a:pt x="0" y="2162083"/>
                  </a:lnTo>
                  <a:lnTo>
                    <a:pt x="1571867" y="2162083"/>
                  </a:lnTo>
                  <a:lnTo>
                    <a:pt x="1571867" y="1503414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2C9CD6EA-6318-4CBA-B3CF-F083FA0467F2}"/>
                </a:ext>
              </a:extLst>
            </p:cNvPr>
            <p:cNvSpPr/>
            <p:nvPr/>
          </p:nvSpPr>
          <p:spPr>
            <a:xfrm flipH="1">
              <a:off x="5249293" y="3754242"/>
              <a:ext cx="65017" cy="1332185"/>
            </a:xfrm>
            <a:custGeom>
              <a:avLst/>
              <a:gdLst>
                <a:gd name="connsiteX0" fmla="*/ 0 w 101674"/>
                <a:gd name="connsiteY0" fmla="*/ 0 h 1571412"/>
                <a:gd name="connsiteX1" fmla="*/ 101674 w 101674"/>
                <a:gd name="connsiteY1" fmla="*/ 97368 h 1571412"/>
                <a:gd name="connsiteX2" fmla="*/ 101674 w 101674"/>
                <a:gd name="connsiteY2" fmla="*/ 1571412 h 1571412"/>
                <a:gd name="connsiteX3" fmla="*/ 0 w 101674"/>
                <a:gd name="connsiteY3" fmla="*/ 1571412 h 1571412"/>
                <a:gd name="connsiteX4" fmla="*/ 0 w 101674"/>
                <a:gd name="connsiteY4" fmla="*/ 0 h 1571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674" h="1571412">
                  <a:moveTo>
                    <a:pt x="0" y="0"/>
                  </a:moveTo>
                  <a:lnTo>
                    <a:pt x="101674" y="97368"/>
                  </a:lnTo>
                  <a:lnTo>
                    <a:pt x="101674" y="1571412"/>
                  </a:lnTo>
                  <a:lnTo>
                    <a:pt x="0" y="15714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3402D123-5C28-43E7-BE3E-A29901DCCB51}"/>
                </a:ext>
              </a:extLst>
            </p:cNvPr>
            <p:cNvSpPr/>
            <p:nvPr/>
          </p:nvSpPr>
          <p:spPr>
            <a:xfrm flipH="1">
              <a:off x="4944037" y="4141791"/>
              <a:ext cx="65017" cy="944636"/>
            </a:xfrm>
            <a:custGeom>
              <a:avLst/>
              <a:gdLst>
                <a:gd name="connsiteX0" fmla="*/ 0 w 101674"/>
                <a:gd name="connsiteY0" fmla="*/ 0 h 1114269"/>
                <a:gd name="connsiteX1" fmla="*/ 101674 w 101674"/>
                <a:gd name="connsiteY1" fmla="*/ 97368 h 1114269"/>
                <a:gd name="connsiteX2" fmla="*/ 101674 w 101674"/>
                <a:gd name="connsiteY2" fmla="*/ 1114269 h 1114269"/>
                <a:gd name="connsiteX3" fmla="*/ 0 w 101674"/>
                <a:gd name="connsiteY3" fmla="*/ 1114269 h 1114269"/>
                <a:gd name="connsiteX4" fmla="*/ 0 w 101674"/>
                <a:gd name="connsiteY4" fmla="*/ 0 h 1114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674" h="1114269">
                  <a:moveTo>
                    <a:pt x="0" y="0"/>
                  </a:moveTo>
                  <a:lnTo>
                    <a:pt x="101674" y="97368"/>
                  </a:lnTo>
                  <a:lnTo>
                    <a:pt x="101674" y="1114269"/>
                  </a:lnTo>
                  <a:lnTo>
                    <a:pt x="0" y="11142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Moon 102">
              <a:extLst>
                <a:ext uri="{FF2B5EF4-FFF2-40B4-BE49-F238E27FC236}">
                  <a16:creationId xmlns:a16="http://schemas.microsoft.com/office/drawing/2014/main" id="{818537AB-2700-4628-9C06-A9F78CBB4765}"/>
                </a:ext>
              </a:extLst>
            </p:cNvPr>
            <p:cNvSpPr/>
            <p:nvPr/>
          </p:nvSpPr>
          <p:spPr>
            <a:xfrm rot="5400000">
              <a:off x="6003992" y="2556204"/>
              <a:ext cx="175958" cy="365868"/>
            </a:xfrm>
            <a:prstGeom prst="moon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71EF80CE-D533-4D49-B8E2-5CE2E5389992}"/>
                </a:ext>
              </a:extLst>
            </p:cNvPr>
            <p:cNvSpPr/>
            <p:nvPr/>
          </p:nvSpPr>
          <p:spPr>
            <a:xfrm>
              <a:off x="6029191" y="4554644"/>
              <a:ext cx="110565" cy="692107"/>
            </a:xfrm>
            <a:custGeom>
              <a:avLst/>
              <a:gdLst>
                <a:gd name="connsiteX0" fmla="*/ 0 w 821795"/>
                <a:gd name="connsiteY0" fmla="*/ 603199 h 1206397"/>
                <a:gd name="connsiteX1" fmla="*/ 410898 w 821795"/>
                <a:gd name="connsiteY1" fmla="*/ 0 h 1206397"/>
                <a:gd name="connsiteX2" fmla="*/ 821796 w 821795"/>
                <a:gd name="connsiteY2" fmla="*/ 603199 h 1206397"/>
                <a:gd name="connsiteX3" fmla="*/ 410898 w 821795"/>
                <a:gd name="connsiteY3" fmla="*/ 1206398 h 1206397"/>
                <a:gd name="connsiteX4" fmla="*/ 0 w 821795"/>
                <a:gd name="connsiteY4" fmla="*/ 603199 h 1206397"/>
                <a:gd name="connsiteX0" fmla="*/ 0 w 821796"/>
                <a:gd name="connsiteY0" fmla="*/ 603199 h 1208350"/>
                <a:gd name="connsiteX1" fmla="*/ 410898 w 821796"/>
                <a:gd name="connsiteY1" fmla="*/ 0 h 1208350"/>
                <a:gd name="connsiteX2" fmla="*/ 821796 w 821796"/>
                <a:gd name="connsiteY2" fmla="*/ 603199 h 1208350"/>
                <a:gd name="connsiteX3" fmla="*/ 410898 w 821796"/>
                <a:gd name="connsiteY3" fmla="*/ 1206398 h 1208350"/>
                <a:gd name="connsiteX4" fmla="*/ 0 w 821796"/>
                <a:gd name="connsiteY4" fmla="*/ 603199 h 1208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21796" h="1208350">
                  <a:moveTo>
                    <a:pt x="0" y="603199"/>
                  </a:moveTo>
                  <a:cubicBezTo>
                    <a:pt x="0" y="270061"/>
                    <a:pt x="183965" y="0"/>
                    <a:pt x="410898" y="0"/>
                  </a:cubicBezTo>
                  <a:cubicBezTo>
                    <a:pt x="637831" y="0"/>
                    <a:pt x="821796" y="270061"/>
                    <a:pt x="821796" y="603199"/>
                  </a:cubicBezTo>
                  <a:cubicBezTo>
                    <a:pt x="821796" y="936337"/>
                    <a:pt x="492688" y="1235427"/>
                    <a:pt x="410898" y="1206398"/>
                  </a:cubicBezTo>
                  <a:cubicBezTo>
                    <a:pt x="329108" y="1177369"/>
                    <a:pt x="0" y="936337"/>
                    <a:pt x="0" y="603199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B96DE284-631E-47DD-9933-095B18D0A7CE}"/>
                </a:ext>
              </a:extLst>
            </p:cNvPr>
            <p:cNvSpPr/>
            <p:nvPr/>
          </p:nvSpPr>
          <p:spPr>
            <a:xfrm>
              <a:off x="6203223" y="2426321"/>
              <a:ext cx="277449" cy="2765499"/>
            </a:xfrm>
            <a:custGeom>
              <a:avLst/>
              <a:gdLst>
                <a:gd name="connsiteX0" fmla="*/ 0 w 433874"/>
                <a:gd name="connsiteY0" fmla="*/ 0 h 3262113"/>
                <a:gd name="connsiteX1" fmla="*/ 43528 w 433874"/>
                <a:gd name="connsiteY1" fmla="*/ 30384 h 3262113"/>
                <a:gd name="connsiteX2" fmla="*/ 433818 w 433874"/>
                <a:gd name="connsiteY2" fmla="*/ 885876 h 3262113"/>
                <a:gd name="connsiteX3" fmla="*/ 431750 w 433874"/>
                <a:gd name="connsiteY3" fmla="*/ 917085 h 3262113"/>
                <a:gd name="connsiteX4" fmla="*/ 433874 w 433874"/>
                <a:gd name="connsiteY4" fmla="*/ 917085 h 3262113"/>
                <a:gd name="connsiteX5" fmla="*/ 433874 w 433874"/>
                <a:gd name="connsiteY5" fmla="*/ 3262113 h 3262113"/>
                <a:gd name="connsiteX6" fmla="*/ 310318 w 433874"/>
                <a:gd name="connsiteY6" fmla="*/ 3262113 h 3262113"/>
                <a:gd name="connsiteX7" fmla="*/ 310318 w 433874"/>
                <a:gd name="connsiteY7" fmla="*/ 826503 h 3262113"/>
                <a:gd name="connsiteX8" fmla="*/ 308194 w 433874"/>
                <a:gd name="connsiteY8" fmla="*/ 826503 h 3262113"/>
                <a:gd name="connsiteX9" fmla="*/ 310262 w 433874"/>
                <a:gd name="connsiteY9" fmla="*/ 794089 h 3262113"/>
                <a:gd name="connsiteX10" fmla="*/ 23096 w 433874"/>
                <a:gd name="connsiteY10" fmla="*/ 27258 h 32621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33874" h="3262113">
                  <a:moveTo>
                    <a:pt x="0" y="0"/>
                  </a:moveTo>
                  <a:lnTo>
                    <a:pt x="43528" y="30384"/>
                  </a:lnTo>
                  <a:cubicBezTo>
                    <a:pt x="257976" y="228758"/>
                    <a:pt x="430248" y="668883"/>
                    <a:pt x="433818" y="885876"/>
                  </a:cubicBezTo>
                  <a:lnTo>
                    <a:pt x="431750" y="917085"/>
                  </a:lnTo>
                  <a:lnTo>
                    <a:pt x="433874" y="917085"/>
                  </a:lnTo>
                  <a:lnTo>
                    <a:pt x="433874" y="3262113"/>
                  </a:lnTo>
                  <a:lnTo>
                    <a:pt x="310318" y="3262113"/>
                  </a:lnTo>
                  <a:lnTo>
                    <a:pt x="310318" y="826503"/>
                  </a:lnTo>
                  <a:lnTo>
                    <a:pt x="308194" y="826503"/>
                  </a:lnTo>
                  <a:lnTo>
                    <a:pt x="310262" y="794089"/>
                  </a:lnTo>
                  <a:cubicBezTo>
                    <a:pt x="307287" y="606276"/>
                    <a:pt x="187158" y="257525"/>
                    <a:pt x="23096" y="27258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3" name="Oval 83">
            <a:extLst>
              <a:ext uri="{FF2B5EF4-FFF2-40B4-BE49-F238E27FC236}">
                <a16:creationId xmlns:a16="http://schemas.microsoft.com/office/drawing/2014/main" id="{92025928-DE58-479B-AE5F-36E067152AB5}"/>
              </a:ext>
            </a:extLst>
          </p:cNvPr>
          <p:cNvSpPr/>
          <p:nvPr/>
        </p:nvSpPr>
        <p:spPr>
          <a:xfrm rot="20040933">
            <a:off x="5569980" y="5048889"/>
            <a:ext cx="1104722" cy="1500618"/>
          </a:xfrm>
          <a:custGeom>
            <a:avLst/>
            <a:gdLst>
              <a:gd name="connsiteX0" fmla="*/ 0 w 603304"/>
              <a:gd name="connsiteY0" fmla="*/ 881651 h 1763302"/>
              <a:gd name="connsiteX1" fmla="*/ 301652 w 603304"/>
              <a:gd name="connsiteY1" fmla="*/ 0 h 1763302"/>
              <a:gd name="connsiteX2" fmla="*/ 603304 w 603304"/>
              <a:gd name="connsiteY2" fmla="*/ 881651 h 1763302"/>
              <a:gd name="connsiteX3" fmla="*/ 301652 w 603304"/>
              <a:gd name="connsiteY3" fmla="*/ 1763302 h 1763302"/>
              <a:gd name="connsiteX4" fmla="*/ 0 w 603304"/>
              <a:gd name="connsiteY4" fmla="*/ 881651 h 1763302"/>
              <a:gd name="connsiteX0" fmla="*/ 0 w 747324"/>
              <a:gd name="connsiteY0" fmla="*/ 881651 h 1763302"/>
              <a:gd name="connsiteX1" fmla="*/ 301652 w 747324"/>
              <a:gd name="connsiteY1" fmla="*/ 0 h 1763302"/>
              <a:gd name="connsiteX2" fmla="*/ 603304 w 747324"/>
              <a:gd name="connsiteY2" fmla="*/ 881651 h 1763302"/>
              <a:gd name="connsiteX3" fmla="*/ 301652 w 747324"/>
              <a:gd name="connsiteY3" fmla="*/ 1763302 h 1763302"/>
              <a:gd name="connsiteX4" fmla="*/ 0 w 747324"/>
              <a:gd name="connsiteY4" fmla="*/ 881651 h 1763302"/>
              <a:gd name="connsiteX0" fmla="*/ 9439 w 841033"/>
              <a:gd name="connsiteY0" fmla="*/ 689145 h 1570796"/>
              <a:gd name="connsiteX1" fmla="*/ 635944 w 841033"/>
              <a:gd name="connsiteY1" fmla="*/ 0 h 1570796"/>
              <a:gd name="connsiteX2" fmla="*/ 612743 w 841033"/>
              <a:gd name="connsiteY2" fmla="*/ 689145 h 1570796"/>
              <a:gd name="connsiteX3" fmla="*/ 311091 w 841033"/>
              <a:gd name="connsiteY3" fmla="*/ 1570796 h 1570796"/>
              <a:gd name="connsiteX4" fmla="*/ 9439 w 841033"/>
              <a:gd name="connsiteY4" fmla="*/ 689145 h 1570796"/>
              <a:gd name="connsiteX0" fmla="*/ 20253 w 593246"/>
              <a:gd name="connsiteY0" fmla="*/ 846931 h 1573171"/>
              <a:gd name="connsiteX1" fmla="*/ 418158 w 593246"/>
              <a:gd name="connsiteY1" fmla="*/ 1375 h 1573171"/>
              <a:gd name="connsiteX2" fmla="*/ 394957 w 593246"/>
              <a:gd name="connsiteY2" fmla="*/ 690520 h 1573171"/>
              <a:gd name="connsiteX3" fmla="*/ 93305 w 593246"/>
              <a:gd name="connsiteY3" fmla="*/ 1572171 h 1573171"/>
              <a:gd name="connsiteX4" fmla="*/ 20253 w 593246"/>
              <a:gd name="connsiteY4" fmla="*/ 846931 h 1573171"/>
              <a:gd name="connsiteX0" fmla="*/ 238030 w 710453"/>
              <a:gd name="connsiteY0" fmla="*/ 870911 h 1597159"/>
              <a:gd name="connsiteX1" fmla="*/ 10293 w 710453"/>
              <a:gd name="connsiteY1" fmla="*/ 1292 h 1597159"/>
              <a:gd name="connsiteX2" fmla="*/ 612734 w 710453"/>
              <a:gd name="connsiteY2" fmla="*/ 714500 h 1597159"/>
              <a:gd name="connsiteX3" fmla="*/ 311082 w 710453"/>
              <a:gd name="connsiteY3" fmla="*/ 1596151 h 1597159"/>
              <a:gd name="connsiteX4" fmla="*/ 238030 w 710453"/>
              <a:gd name="connsiteY4" fmla="*/ 870911 h 1597159"/>
              <a:gd name="connsiteX0" fmla="*/ 238030 w 612734"/>
              <a:gd name="connsiteY0" fmla="*/ 871925 h 1598173"/>
              <a:gd name="connsiteX1" fmla="*/ 10293 w 612734"/>
              <a:gd name="connsiteY1" fmla="*/ 2306 h 1598173"/>
              <a:gd name="connsiteX2" fmla="*/ 612734 w 612734"/>
              <a:gd name="connsiteY2" fmla="*/ 715514 h 1598173"/>
              <a:gd name="connsiteX3" fmla="*/ 311082 w 612734"/>
              <a:gd name="connsiteY3" fmla="*/ 1597165 h 1598173"/>
              <a:gd name="connsiteX4" fmla="*/ 238030 w 612734"/>
              <a:gd name="connsiteY4" fmla="*/ 871925 h 1598173"/>
              <a:gd name="connsiteX0" fmla="*/ 3106 w 377810"/>
              <a:gd name="connsiteY0" fmla="*/ 824392 h 1550625"/>
              <a:gd name="connsiteX1" fmla="*/ 148348 w 377810"/>
              <a:gd name="connsiteY1" fmla="*/ 2899 h 1550625"/>
              <a:gd name="connsiteX2" fmla="*/ 377810 w 377810"/>
              <a:gd name="connsiteY2" fmla="*/ 667981 h 1550625"/>
              <a:gd name="connsiteX3" fmla="*/ 76158 w 377810"/>
              <a:gd name="connsiteY3" fmla="*/ 1549632 h 1550625"/>
              <a:gd name="connsiteX4" fmla="*/ 3106 w 377810"/>
              <a:gd name="connsiteY4" fmla="*/ 824392 h 1550625"/>
              <a:gd name="connsiteX0" fmla="*/ 1955 w 237277"/>
              <a:gd name="connsiteY0" fmla="*/ 824870 h 1551224"/>
              <a:gd name="connsiteX1" fmla="*/ 147197 w 237277"/>
              <a:gd name="connsiteY1" fmla="*/ 3377 h 1551224"/>
              <a:gd name="connsiteX2" fmla="*/ 237277 w 237277"/>
              <a:gd name="connsiteY2" fmla="*/ 658719 h 1551224"/>
              <a:gd name="connsiteX3" fmla="*/ 75007 w 237277"/>
              <a:gd name="connsiteY3" fmla="*/ 1550110 h 1551224"/>
              <a:gd name="connsiteX4" fmla="*/ 1955 w 237277"/>
              <a:gd name="connsiteY4" fmla="*/ 824870 h 1551224"/>
              <a:gd name="connsiteX0" fmla="*/ 4920 w 485300"/>
              <a:gd name="connsiteY0" fmla="*/ 824529 h 1550797"/>
              <a:gd name="connsiteX1" fmla="*/ 150162 w 485300"/>
              <a:gd name="connsiteY1" fmla="*/ 3036 h 1550797"/>
              <a:gd name="connsiteX2" fmla="*/ 485300 w 485300"/>
              <a:gd name="connsiteY2" fmla="*/ 665214 h 1550797"/>
              <a:gd name="connsiteX3" fmla="*/ 77972 w 485300"/>
              <a:gd name="connsiteY3" fmla="*/ 1549769 h 1550797"/>
              <a:gd name="connsiteX4" fmla="*/ 4920 w 485300"/>
              <a:gd name="connsiteY4" fmla="*/ 824529 h 1550797"/>
              <a:gd name="connsiteX0" fmla="*/ 48659 w 798984"/>
              <a:gd name="connsiteY0" fmla="*/ 831155 h 1557425"/>
              <a:gd name="connsiteX1" fmla="*/ 791647 w 798984"/>
              <a:gd name="connsiteY1" fmla="*/ 2931 h 1557425"/>
              <a:gd name="connsiteX2" fmla="*/ 529039 w 798984"/>
              <a:gd name="connsiteY2" fmla="*/ 671840 h 1557425"/>
              <a:gd name="connsiteX3" fmla="*/ 121711 w 798984"/>
              <a:gd name="connsiteY3" fmla="*/ 1556395 h 1557425"/>
              <a:gd name="connsiteX4" fmla="*/ 48659 w 798984"/>
              <a:gd name="connsiteY4" fmla="*/ 831155 h 1557425"/>
              <a:gd name="connsiteX0" fmla="*/ 448565 w 1198889"/>
              <a:gd name="connsiteY0" fmla="*/ 831155 h 1712703"/>
              <a:gd name="connsiteX1" fmla="*/ 1191553 w 1198889"/>
              <a:gd name="connsiteY1" fmla="*/ 2931 h 1712703"/>
              <a:gd name="connsiteX2" fmla="*/ 928945 w 1198889"/>
              <a:gd name="connsiteY2" fmla="*/ 671840 h 1712703"/>
              <a:gd name="connsiteX3" fmla="*/ 12616 w 1198889"/>
              <a:gd name="connsiteY3" fmla="*/ 1711880 h 1712703"/>
              <a:gd name="connsiteX4" fmla="*/ 448565 w 1198889"/>
              <a:gd name="connsiteY4" fmla="*/ 831155 h 1712703"/>
              <a:gd name="connsiteX0" fmla="*/ 447625 w 1005997"/>
              <a:gd name="connsiteY0" fmla="*/ 865406 h 1746961"/>
              <a:gd name="connsiteX1" fmla="*/ 995490 w 1005997"/>
              <a:gd name="connsiteY1" fmla="*/ 2484 h 1746961"/>
              <a:gd name="connsiteX2" fmla="*/ 928005 w 1005997"/>
              <a:gd name="connsiteY2" fmla="*/ 706091 h 1746961"/>
              <a:gd name="connsiteX3" fmla="*/ 11676 w 1005997"/>
              <a:gd name="connsiteY3" fmla="*/ 1746131 h 1746961"/>
              <a:gd name="connsiteX4" fmla="*/ 447625 w 1005997"/>
              <a:gd name="connsiteY4" fmla="*/ 865406 h 1746961"/>
              <a:gd name="connsiteX0" fmla="*/ 449531 w 1011056"/>
              <a:gd name="connsiteY0" fmla="*/ 865144 h 1746629"/>
              <a:gd name="connsiteX1" fmla="*/ 997396 w 1011056"/>
              <a:gd name="connsiteY1" fmla="*/ 2222 h 1746629"/>
              <a:gd name="connsiteX2" fmla="*/ 975938 w 1011056"/>
              <a:gd name="connsiteY2" fmla="*/ 712964 h 1746629"/>
              <a:gd name="connsiteX3" fmla="*/ 13582 w 1011056"/>
              <a:gd name="connsiteY3" fmla="*/ 1745869 h 1746629"/>
              <a:gd name="connsiteX4" fmla="*/ 449531 w 1011056"/>
              <a:gd name="connsiteY4" fmla="*/ 865144 h 1746629"/>
              <a:gd name="connsiteX0" fmla="*/ 532553 w 1094078"/>
              <a:gd name="connsiteY0" fmla="*/ 865144 h 1747824"/>
              <a:gd name="connsiteX1" fmla="*/ 1080418 w 1094078"/>
              <a:gd name="connsiteY1" fmla="*/ 2222 h 1747824"/>
              <a:gd name="connsiteX2" fmla="*/ 1058960 w 1094078"/>
              <a:gd name="connsiteY2" fmla="*/ 712964 h 1747824"/>
              <a:gd name="connsiteX3" fmla="*/ 96604 w 1094078"/>
              <a:gd name="connsiteY3" fmla="*/ 1745869 h 1747824"/>
              <a:gd name="connsiteX4" fmla="*/ 532553 w 1094078"/>
              <a:gd name="connsiteY4" fmla="*/ 865144 h 1747824"/>
              <a:gd name="connsiteX0" fmla="*/ 527154 w 1053561"/>
              <a:gd name="connsiteY0" fmla="*/ 425560 h 1308240"/>
              <a:gd name="connsiteX1" fmla="*/ 745890 w 1053561"/>
              <a:gd name="connsiteY1" fmla="*/ 190438 h 1308240"/>
              <a:gd name="connsiteX2" fmla="*/ 1053561 w 1053561"/>
              <a:gd name="connsiteY2" fmla="*/ 273380 h 1308240"/>
              <a:gd name="connsiteX3" fmla="*/ 91205 w 1053561"/>
              <a:gd name="connsiteY3" fmla="*/ 1306285 h 1308240"/>
              <a:gd name="connsiteX4" fmla="*/ 527154 w 1053561"/>
              <a:gd name="connsiteY4" fmla="*/ 425560 h 1308240"/>
              <a:gd name="connsiteX0" fmla="*/ 527154 w 1053561"/>
              <a:gd name="connsiteY0" fmla="*/ 413406 h 1296086"/>
              <a:gd name="connsiteX1" fmla="*/ 745890 w 1053561"/>
              <a:gd name="connsiteY1" fmla="*/ 178284 h 1296086"/>
              <a:gd name="connsiteX2" fmla="*/ 1053561 w 1053561"/>
              <a:gd name="connsiteY2" fmla="*/ 261226 h 1296086"/>
              <a:gd name="connsiteX3" fmla="*/ 91205 w 1053561"/>
              <a:gd name="connsiteY3" fmla="*/ 1294131 h 1296086"/>
              <a:gd name="connsiteX4" fmla="*/ 527154 w 1053561"/>
              <a:gd name="connsiteY4" fmla="*/ 413406 h 1296086"/>
              <a:gd name="connsiteX0" fmla="*/ 527154 w 1053561"/>
              <a:gd name="connsiteY0" fmla="*/ 238805 h 1121485"/>
              <a:gd name="connsiteX1" fmla="*/ 745890 w 1053561"/>
              <a:gd name="connsiteY1" fmla="*/ 3683 h 1121485"/>
              <a:gd name="connsiteX2" fmla="*/ 1053561 w 1053561"/>
              <a:gd name="connsiteY2" fmla="*/ 86625 h 1121485"/>
              <a:gd name="connsiteX3" fmla="*/ 91205 w 1053561"/>
              <a:gd name="connsiteY3" fmla="*/ 1119530 h 1121485"/>
              <a:gd name="connsiteX4" fmla="*/ 527154 w 1053561"/>
              <a:gd name="connsiteY4" fmla="*/ 238805 h 1121485"/>
              <a:gd name="connsiteX0" fmla="*/ 410589 w 936996"/>
              <a:gd name="connsiteY0" fmla="*/ 239069 h 1164717"/>
              <a:gd name="connsiteX1" fmla="*/ 629325 w 936996"/>
              <a:gd name="connsiteY1" fmla="*/ 3947 h 1164717"/>
              <a:gd name="connsiteX2" fmla="*/ 936996 w 936996"/>
              <a:gd name="connsiteY2" fmla="*/ 86889 h 1164717"/>
              <a:gd name="connsiteX3" fmla="*/ 103792 w 936996"/>
              <a:gd name="connsiteY3" fmla="*/ 1162888 h 1164717"/>
              <a:gd name="connsiteX4" fmla="*/ 410589 w 936996"/>
              <a:gd name="connsiteY4" fmla="*/ 239069 h 1164717"/>
              <a:gd name="connsiteX0" fmla="*/ 514414 w 1040821"/>
              <a:gd name="connsiteY0" fmla="*/ 239069 h 1200538"/>
              <a:gd name="connsiteX1" fmla="*/ 733150 w 1040821"/>
              <a:gd name="connsiteY1" fmla="*/ 3947 h 1200538"/>
              <a:gd name="connsiteX2" fmla="*/ 1040821 w 1040821"/>
              <a:gd name="connsiteY2" fmla="*/ 86889 h 1200538"/>
              <a:gd name="connsiteX3" fmla="*/ 207617 w 1040821"/>
              <a:gd name="connsiteY3" fmla="*/ 1162888 h 1200538"/>
              <a:gd name="connsiteX4" fmla="*/ 514414 w 1040821"/>
              <a:gd name="connsiteY4" fmla="*/ 239069 h 1200538"/>
              <a:gd name="connsiteX0" fmla="*/ 532593 w 1059000"/>
              <a:gd name="connsiteY0" fmla="*/ 237618 h 1199087"/>
              <a:gd name="connsiteX1" fmla="*/ 751329 w 1059000"/>
              <a:gd name="connsiteY1" fmla="*/ 2496 h 1199087"/>
              <a:gd name="connsiteX2" fmla="*/ 1059000 w 1059000"/>
              <a:gd name="connsiteY2" fmla="*/ 85438 h 1199087"/>
              <a:gd name="connsiteX3" fmla="*/ 225796 w 1059000"/>
              <a:gd name="connsiteY3" fmla="*/ 1161437 h 1199087"/>
              <a:gd name="connsiteX4" fmla="*/ 532593 w 1059000"/>
              <a:gd name="connsiteY4" fmla="*/ 237618 h 1199087"/>
              <a:gd name="connsiteX0" fmla="*/ 434821 w 961228"/>
              <a:gd name="connsiteY0" fmla="*/ 239508 h 1260265"/>
              <a:gd name="connsiteX1" fmla="*/ 653557 w 961228"/>
              <a:gd name="connsiteY1" fmla="*/ 4386 h 1260265"/>
              <a:gd name="connsiteX2" fmla="*/ 961228 w 961228"/>
              <a:gd name="connsiteY2" fmla="*/ 87328 h 1260265"/>
              <a:gd name="connsiteX3" fmla="*/ 222209 w 961228"/>
              <a:gd name="connsiteY3" fmla="*/ 1224787 h 1260265"/>
              <a:gd name="connsiteX4" fmla="*/ 434821 w 961228"/>
              <a:gd name="connsiteY4" fmla="*/ 239508 h 1260265"/>
              <a:gd name="connsiteX0" fmla="*/ 242318 w 939019"/>
              <a:gd name="connsiteY0" fmla="*/ 236426 h 1221881"/>
              <a:gd name="connsiteX1" fmla="*/ 461054 w 939019"/>
              <a:gd name="connsiteY1" fmla="*/ 1304 h 1221881"/>
              <a:gd name="connsiteX2" fmla="*/ 939019 w 939019"/>
              <a:gd name="connsiteY2" fmla="*/ 153840 h 1221881"/>
              <a:gd name="connsiteX3" fmla="*/ 29706 w 939019"/>
              <a:gd name="connsiteY3" fmla="*/ 1221705 h 1221881"/>
              <a:gd name="connsiteX4" fmla="*/ 242318 w 939019"/>
              <a:gd name="connsiteY4" fmla="*/ 236426 h 1221881"/>
              <a:gd name="connsiteX0" fmla="*/ 248526 w 1046178"/>
              <a:gd name="connsiteY0" fmla="*/ 236905 h 1222417"/>
              <a:gd name="connsiteX1" fmla="*/ 467262 w 1046178"/>
              <a:gd name="connsiteY1" fmla="*/ 1783 h 1222417"/>
              <a:gd name="connsiteX2" fmla="*/ 1046178 w 1046178"/>
              <a:gd name="connsiteY2" fmla="*/ 307868 h 1222417"/>
              <a:gd name="connsiteX3" fmla="*/ 35914 w 1046178"/>
              <a:gd name="connsiteY3" fmla="*/ 1222184 h 1222417"/>
              <a:gd name="connsiteX4" fmla="*/ 248526 w 1046178"/>
              <a:gd name="connsiteY4" fmla="*/ 236905 h 1222417"/>
              <a:gd name="connsiteX0" fmla="*/ 246326 w 1043978"/>
              <a:gd name="connsiteY0" fmla="*/ 270401 h 1255913"/>
              <a:gd name="connsiteX1" fmla="*/ 306820 w 1043978"/>
              <a:gd name="connsiteY1" fmla="*/ 1234 h 1255913"/>
              <a:gd name="connsiteX2" fmla="*/ 1043978 w 1043978"/>
              <a:gd name="connsiteY2" fmla="*/ 341364 h 1255913"/>
              <a:gd name="connsiteX3" fmla="*/ 33714 w 1043978"/>
              <a:gd name="connsiteY3" fmla="*/ 1255680 h 1255913"/>
              <a:gd name="connsiteX4" fmla="*/ 246326 w 1043978"/>
              <a:gd name="connsiteY4" fmla="*/ 270401 h 1255913"/>
              <a:gd name="connsiteX0" fmla="*/ 248106 w 1075145"/>
              <a:gd name="connsiteY0" fmla="*/ 270863 h 1256488"/>
              <a:gd name="connsiteX1" fmla="*/ 308600 w 1075145"/>
              <a:gd name="connsiteY1" fmla="*/ 1696 h 1256488"/>
              <a:gd name="connsiteX2" fmla="*/ 1075145 w 1075145"/>
              <a:gd name="connsiteY2" fmla="*/ 356389 h 1256488"/>
              <a:gd name="connsiteX3" fmla="*/ 35494 w 1075145"/>
              <a:gd name="connsiteY3" fmla="*/ 1256142 h 1256488"/>
              <a:gd name="connsiteX4" fmla="*/ 248106 w 1075145"/>
              <a:gd name="connsiteY4" fmla="*/ 270863 h 1256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5145" h="1256488">
                <a:moveTo>
                  <a:pt x="248106" y="270863"/>
                </a:moveTo>
                <a:cubicBezTo>
                  <a:pt x="293624" y="61789"/>
                  <a:pt x="170760" y="-12558"/>
                  <a:pt x="308600" y="1696"/>
                </a:cubicBezTo>
                <a:cubicBezTo>
                  <a:pt x="446440" y="15950"/>
                  <a:pt x="810055" y="288350"/>
                  <a:pt x="1075145" y="356389"/>
                </a:cubicBezTo>
                <a:cubicBezTo>
                  <a:pt x="1075145" y="843311"/>
                  <a:pt x="173334" y="1270396"/>
                  <a:pt x="35494" y="1256142"/>
                </a:cubicBezTo>
                <a:cubicBezTo>
                  <a:pt x="-102346" y="1241888"/>
                  <a:pt x="202588" y="479937"/>
                  <a:pt x="248106" y="270863"/>
                </a:cubicBezTo>
                <a:close/>
              </a:path>
            </a:pathLst>
          </a:custGeom>
          <a:gradFill flip="none" rotWithShape="1">
            <a:gsLst>
              <a:gs pos="99000">
                <a:schemeClr val="bg1"/>
              </a:gs>
              <a:gs pos="0">
                <a:srgbClr val="F4F4F4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softEdge rad="139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83">
            <a:extLst>
              <a:ext uri="{FF2B5EF4-FFF2-40B4-BE49-F238E27FC236}">
                <a16:creationId xmlns:a16="http://schemas.microsoft.com/office/drawing/2014/main" id="{CD268EBD-E7E4-4983-A89C-E67E7C76F17E}"/>
              </a:ext>
            </a:extLst>
          </p:cNvPr>
          <p:cNvSpPr/>
          <p:nvPr/>
        </p:nvSpPr>
        <p:spPr>
          <a:xfrm rot="20040933">
            <a:off x="4842603" y="5300455"/>
            <a:ext cx="738215" cy="1002767"/>
          </a:xfrm>
          <a:custGeom>
            <a:avLst/>
            <a:gdLst>
              <a:gd name="connsiteX0" fmla="*/ 0 w 603304"/>
              <a:gd name="connsiteY0" fmla="*/ 881651 h 1763302"/>
              <a:gd name="connsiteX1" fmla="*/ 301652 w 603304"/>
              <a:gd name="connsiteY1" fmla="*/ 0 h 1763302"/>
              <a:gd name="connsiteX2" fmla="*/ 603304 w 603304"/>
              <a:gd name="connsiteY2" fmla="*/ 881651 h 1763302"/>
              <a:gd name="connsiteX3" fmla="*/ 301652 w 603304"/>
              <a:gd name="connsiteY3" fmla="*/ 1763302 h 1763302"/>
              <a:gd name="connsiteX4" fmla="*/ 0 w 603304"/>
              <a:gd name="connsiteY4" fmla="*/ 881651 h 1763302"/>
              <a:gd name="connsiteX0" fmla="*/ 0 w 747324"/>
              <a:gd name="connsiteY0" fmla="*/ 881651 h 1763302"/>
              <a:gd name="connsiteX1" fmla="*/ 301652 w 747324"/>
              <a:gd name="connsiteY1" fmla="*/ 0 h 1763302"/>
              <a:gd name="connsiteX2" fmla="*/ 603304 w 747324"/>
              <a:gd name="connsiteY2" fmla="*/ 881651 h 1763302"/>
              <a:gd name="connsiteX3" fmla="*/ 301652 w 747324"/>
              <a:gd name="connsiteY3" fmla="*/ 1763302 h 1763302"/>
              <a:gd name="connsiteX4" fmla="*/ 0 w 747324"/>
              <a:gd name="connsiteY4" fmla="*/ 881651 h 1763302"/>
              <a:gd name="connsiteX0" fmla="*/ 9439 w 841033"/>
              <a:gd name="connsiteY0" fmla="*/ 689145 h 1570796"/>
              <a:gd name="connsiteX1" fmla="*/ 635944 w 841033"/>
              <a:gd name="connsiteY1" fmla="*/ 0 h 1570796"/>
              <a:gd name="connsiteX2" fmla="*/ 612743 w 841033"/>
              <a:gd name="connsiteY2" fmla="*/ 689145 h 1570796"/>
              <a:gd name="connsiteX3" fmla="*/ 311091 w 841033"/>
              <a:gd name="connsiteY3" fmla="*/ 1570796 h 1570796"/>
              <a:gd name="connsiteX4" fmla="*/ 9439 w 841033"/>
              <a:gd name="connsiteY4" fmla="*/ 689145 h 1570796"/>
              <a:gd name="connsiteX0" fmla="*/ 20253 w 593246"/>
              <a:gd name="connsiteY0" fmla="*/ 846931 h 1573171"/>
              <a:gd name="connsiteX1" fmla="*/ 418158 w 593246"/>
              <a:gd name="connsiteY1" fmla="*/ 1375 h 1573171"/>
              <a:gd name="connsiteX2" fmla="*/ 394957 w 593246"/>
              <a:gd name="connsiteY2" fmla="*/ 690520 h 1573171"/>
              <a:gd name="connsiteX3" fmla="*/ 93305 w 593246"/>
              <a:gd name="connsiteY3" fmla="*/ 1572171 h 1573171"/>
              <a:gd name="connsiteX4" fmla="*/ 20253 w 593246"/>
              <a:gd name="connsiteY4" fmla="*/ 846931 h 1573171"/>
              <a:gd name="connsiteX0" fmla="*/ 238030 w 710453"/>
              <a:gd name="connsiteY0" fmla="*/ 870911 h 1597159"/>
              <a:gd name="connsiteX1" fmla="*/ 10293 w 710453"/>
              <a:gd name="connsiteY1" fmla="*/ 1292 h 1597159"/>
              <a:gd name="connsiteX2" fmla="*/ 612734 w 710453"/>
              <a:gd name="connsiteY2" fmla="*/ 714500 h 1597159"/>
              <a:gd name="connsiteX3" fmla="*/ 311082 w 710453"/>
              <a:gd name="connsiteY3" fmla="*/ 1596151 h 1597159"/>
              <a:gd name="connsiteX4" fmla="*/ 238030 w 710453"/>
              <a:gd name="connsiteY4" fmla="*/ 870911 h 1597159"/>
              <a:gd name="connsiteX0" fmla="*/ 238030 w 612734"/>
              <a:gd name="connsiteY0" fmla="*/ 871925 h 1598173"/>
              <a:gd name="connsiteX1" fmla="*/ 10293 w 612734"/>
              <a:gd name="connsiteY1" fmla="*/ 2306 h 1598173"/>
              <a:gd name="connsiteX2" fmla="*/ 612734 w 612734"/>
              <a:gd name="connsiteY2" fmla="*/ 715514 h 1598173"/>
              <a:gd name="connsiteX3" fmla="*/ 311082 w 612734"/>
              <a:gd name="connsiteY3" fmla="*/ 1597165 h 1598173"/>
              <a:gd name="connsiteX4" fmla="*/ 238030 w 612734"/>
              <a:gd name="connsiteY4" fmla="*/ 871925 h 1598173"/>
              <a:gd name="connsiteX0" fmla="*/ 3106 w 377810"/>
              <a:gd name="connsiteY0" fmla="*/ 824392 h 1550625"/>
              <a:gd name="connsiteX1" fmla="*/ 148348 w 377810"/>
              <a:gd name="connsiteY1" fmla="*/ 2899 h 1550625"/>
              <a:gd name="connsiteX2" fmla="*/ 377810 w 377810"/>
              <a:gd name="connsiteY2" fmla="*/ 667981 h 1550625"/>
              <a:gd name="connsiteX3" fmla="*/ 76158 w 377810"/>
              <a:gd name="connsiteY3" fmla="*/ 1549632 h 1550625"/>
              <a:gd name="connsiteX4" fmla="*/ 3106 w 377810"/>
              <a:gd name="connsiteY4" fmla="*/ 824392 h 1550625"/>
              <a:gd name="connsiteX0" fmla="*/ 1955 w 237277"/>
              <a:gd name="connsiteY0" fmla="*/ 824870 h 1551224"/>
              <a:gd name="connsiteX1" fmla="*/ 147197 w 237277"/>
              <a:gd name="connsiteY1" fmla="*/ 3377 h 1551224"/>
              <a:gd name="connsiteX2" fmla="*/ 237277 w 237277"/>
              <a:gd name="connsiteY2" fmla="*/ 658719 h 1551224"/>
              <a:gd name="connsiteX3" fmla="*/ 75007 w 237277"/>
              <a:gd name="connsiteY3" fmla="*/ 1550110 h 1551224"/>
              <a:gd name="connsiteX4" fmla="*/ 1955 w 237277"/>
              <a:gd name="connsiteY4" fmla="*/ 824870 h 1551224"/>
              <a:gd name="connsiteX0" fmla="*/ 4920 w 485300"/>
              <a:gd name="connsiteY0" fmla="*/ 824529 h 1550797"/>
              <a:gd name="connsiteX1" fmla="*/ 150162 w 485300"/>
              <a:gd name="connsiteY1" fmla="*/ 3036 h 1550797"/>
              <a:gd name="connsiteX2" fmla="*/ 485300 w 485300"/>
              <a:gd name="connsiteY2" fmla="*/ 665214 h 1550797"/>
              <a:gd name="connsiteX3" fmla="*/ 77972 w 485300"/>
              <a:gd name="connsiteY3" fmla="*/ 1549769 h 1550797"/>
              <a:gd name="connsiteX4" fmla="*/ 4920 w 485300"/>
              <a:gd name="connsiteY4" fmla="*/ 824529 h 1550797"/>
              <a:gd name="connsiteX0" fmla="*/ 48659 w 798984"/>
              <a:gd name="connsiteY0" fmla="*/ 831155 h 1557425"/>
              <a:gd name="connsiteX1" fmla="*/ 791647 w 798984"/>
              <a:gd name="connsiteY1" fmla="*/ 2931 h 1557425"/>
              <a:gd name="connsiteX2" fmla="*/ 529039 w 798984"/>
              <a:gd name="connsiteY2" fmla="*/ 671840 h 1557425"/>
              <a:gd name="connsiteX3" fmla="*/ 121711 w 798984"/>
              <a:gd name="connsiteY3" fmla="*/ 1556395 h 1557425"/>
              <a:gd name="connsiteX4" fmla="*/ 48659 w 798984"/>
              <a:gd name="connsiteY4" fmla="*/ 831155 h 1557425"/>
              <a:gd name="connsiteX0" fmla="*/ 448565 w 1198889"/>
              <a:gd name="connsiteY0" fmla="*/ 831155 h 1712703"/>
              <a:gd name="connsiteX1" fmla="*/ 1191553 w 1198889"/>
              <a:gd name="connsiteY1" fmla="*/ 2931 h 1712703"/>
              <a:gd name="connsiteX2" fmla="*/ 928945 w 1198889"/>
              <a:gd name="connsiteY2" fmla="*/ 671840 h 1712703"/>
              <a:gd name="connsiteX3" fmla="*/ 12616 w 1198889"/>
              <a:gd name="connsiteY3" fmla="*/ 1711880 h 1712703"/>
              <a:gd name="connsiteX4" fmla="*/ 448565 w 1198889"/>
              <a:gd name="connsiteY4" fmla="*/ 831155 h 1712703"/>
              <a:gd name="connsiteX0" fmla="*/ 447625 w 1005997"/>
              <a:gd name="connsiteY0" fmla="*/ 865406 h 1746961"/>
              <a:gd name="connsiteX1" fmla="*/ 995490 w 1005997"/>
              <a:gd name="connsiteY1" fmla="*/ 2484 h 1746961"/>
              <a:gd name="connsiteX2" fmla="*/ 928005 w 1005997"/>
              <a:gd name="connsiteY2" fmla="*/ 706091 h 1746961"/>
              <a:gd name="connsiteX3" fmla="*/ 11676 w 1005997"/>
              <a:gd name="connsiteY3" fmla="*/ 1746131 h 1746961"/>
              <a:gd name="connsiteX4" fmla="*/ 447625 w 1005997"/>
              <a:gd name="connsiteY4" fmla="*/ 865406 h 1746961"/>
              <a:gd name="connsiteX0" fmla="*/ 449531 w 1011056"/>
              <a:gd name="connsiteY0" fmla="*/ 865144 h 1746629"/>
              <a:gd name="connsiteX1" fmla="*/ 997396 w 1011056"/>
              <a:gd name="connsiteY1" fmla="*/ 2222 h 1746629"/>
              <a:gd name="connsiteX2" fmla="*/ 975938 w 1011056"/>
              <a:gd name="connsiteY2" fmla="*/ 712964 h 1746629"/>
              <a:gd name="connsiteX3" fmla="*/ 13582 w 1011056"/>
              <a:gd name="connsiteY3" fmla="*/ 1745869 h 1746629"/>
              <a:gd name="connsiteX4" fmla="*/ 449531 w 1011056"/>
              <a:gd name="connsiteY4" fmla="*/ 865144 h 1746629"/>
              <a:gd name="connsiteX0" fmla="*/ 532553 w 1094078"/>
              <a:gd name="connsiteY0" fmla="*/ 865144 h 1747824"/>
              <a:gd name="connsiteX1" fmla="*/ 1080418 w 1094078"/>
              <a:gd name="connsiteY1" fmla="*/ 2222 h 1747824"/>
              <a:gd name="connsiteX2" fmla="*/ 1058960 w 1094078"/>
              <a:gd name="connsiteY2" fmla="*/ 712964 h 1747824"/>
              <a:gd name="connsiteX3" fmla="*/ 96604 w 1094078"/>
              <a:gd name="connsiteY3" fmla="*/ 1745869 h 1747824"/>
              <a:gd name="connsiteX4" fmla="*/ 532553 w 1094078"/>
              <a:gd name="connsiteY4" fmla="*/ 865144 h 1747824"/>
              <a:gd name="connsiteX0" fmla="*/ 527154 w 1053561"/>
              <a:gd name="connsiteY0" fmla="*/ 425560 h 1308240"/>
              <a:gd name="connsiteX1" fmla="*/ 745890 w 1053561"/>
              <a:gd name="connsiteY1" fmla="*/ 190438 h 1308240"/>
              <a:gd name="connsiteX2" fmla="*/ 1053561 w 1053561"/>
              <a:gd name="connsiteY2" fmla="*/ 273380 h 1308240"/>
              <a:gd name="connsiteX3" fmla="*/ 91205 w 1053561"/>
              <a:gd name="connsiteY3" fmla="*/ 1306285 h 1308240"/>
              <a:gd name="connsiteX4" fmla="*/ 527154 w 1053561"/>
              <a:gd name="connsiteY4" fmla="*/ 425560 h 1308240"/>
              <a:gd name="connsiteX0" fmla="*/ 527154 w 1053561"/>
              <a:gd name="connsiteY0" fmla="*/ 413406 h 1296086"/>
              <a:gd name="connsiteX1" fmla="*/ 745890 w 1053561"/>
              <a:gd name="connsiteY1" fmla="*/ 178284 h 1296086"/>
              <a:gd name="connsiteX2" fmla="*/ 1053561 w 1053561"/>
              <a:gd name="connsiteY2" fmla="*/ 261226 h 1296086"/>
              <a:gd name="connsiteX3" fmla="*/ 91205 w 1053561"/>
              <a:gd name="connsiteY3" fmla="*/ 1294131 h 1296086"/>
              <a:gd name="connsiteX4" fmla="*/ 527154 w 1053561"/>
              <a:gd name="connsiteY4" fmla="*/ 413406 h 1296086"/>
              <a:gd name="connsiteX0" fmla="*/ 527154 w 1053561"/>
              <a:gd name="connsiteY0" fmla="*/ 238805 h 1121485"/>
              <a:gd name="connsiteX1" fmla="*/ 745890 w 1053561"/>
              <a:gd name="connsiteY1" fmla="*/ 3683 h 1121485"/>
              <a:gd name="connsiteX2" fmla="*/ 1053561 w 1053561"/>
              <a:gd name="connsiteY2" fmla="*/ 86625 h 1121485"/>
              <a:gd name="connsiteX3" fmla="*/ 91205 w 1053561"/>
              <a:gd name="connsiteY3" fmla="*/ 1119530 h 1121485"/>
              <a:gd name="connsiteX4" fmla="*/ 527154 w 1053561"/>
              <a:gd name="connsiteY4" fmla="*/ 238805 h 1121485"/>
              <a:gd name="connsiteX0" fmla="*/ 410589 w 936996"/>
              <a:gd name="connsiteY0" fmla="*/ 239069 h 1164717"/>
              <a:gd name="connsiteX1" fmla="*/ 629325 w 936996"/>
              <a:gd name="connsiteY1" fmla="*/ 3947 h 1164717"/>
              <a:gd name="connsiteX2" fmla="*/ 936996 w 936996"/>
              <a:gd name="connsiteY2" fmla="*/ 86889 h 1164717"/>
              <a:gd name="connsiteX3" fmla="*/ 103792 w 936996"/>
              <a:gd name="connsiteY3" fmla="*/ 1162888 h 1164717"/>
              <a:gd name="connsiteX4" fmla="*/ 410589 w 936996"/>
              <a:gd name="connsiteY4" fmla="*/ 239069 h 1164717"/>
              <a:gd name="connsiteX0" fmla="*/ 514414 w 1040821"/>
              <a:gd name="connsiteY0" fmla="*/ 239069 h 1200538"/>
              <a:gd name="connsiteX1" fmla="*/ 733150 w 1040821"/>
              <a:gd name="connsiteY1" fmla="*/ 3947 h 1200538"/>
              <a:gd name="connsiteX2" fmla="*/ 1040821 w 1040821"/>
              <a:gd name="connsiteY2" fmla="*/ 86889 h 1200538"/>
              <a:gd name="connsiteX3" fmla="*/ 207617 w 1040821"/>
              <a:gd name="connsiteY3" fmla="*/ 1162888 h 1200538"/>
              <a:gd name="connsiteX4" fmla="*/ 514414 w 1040821"/>
              <a:gd name="connsiteY4" fmla="*/ 239069 h 1200538"/>
              <a:gd name="connsiteX0" fmla="*/ 532593 w 1059000"/>
              <a:gd name="connsiteY0" fmla="*/ 237618 h 1199087"/>
              <a:gd name="connsiteX1" fmla="*/ 751329 w 1059000"/>
              <a:gd name="connsiteY1" fmla="*/ 2496 h 1199087"/>
              <a:gd name="connsiteX2" fmla="*/ 1059000 w 1059000"/>
              <a:gd name="connsiteY2" fmla="*/ 85438 h 1199087"/>
              <a:gd name="connsiteX3" fmla="*/ 225796 w 1059000"/>
              <a:gd name="connsiteY3" fmla="*/ 1161437 h 1199087"/>
              <a:gd name="connsiteX4" fmla="*/ 532593 w 1059000"/>
              <a:gd name="connsiteY4" fmla="*/ 237618 h 1199087"/>
              <a:gd name="connsiteX0" fmla="*/ 434821 w 961228"/>
              <a:gd name="connsiteY0" fmla="*/ 239508 h 1260265"/>
              <a:gd name="connsiteX1" fmla="*/ 653557 w 961228"/>
              <a:gd name="connsiteY1" fmla="*/ 4386 h 1260265"/>
              <a:gd name="connsiteX2" fmla="*/ 961228 w 961228"/>
              <a:gd name="connsiteY2" fmla="*/ 87328 h 1260265"/>
              <a:gd name="connsiteX3" fmla="*/ 222209 w 961228"/>
              <a:gd name="connsiteY3" fmla="*/ 1224787 h 1260265"/>
              <a:gd name="connsiteX4" fmla="*/ 434821 w 961228"/>
              <a:gd name="connsiteY4" fmla="*/ 239508 h 1260265"/>
              <a:gd name="connsiteX0" fmla="*/ 242318 w 939019"/>
              <a:gd name="connsiteY0" fmla="*/ 236426 h 1221881"/>
              <a:gd name="connsiteX1" fmla="*/ 461054 w 939019"/>
              <a:gd name="connsiteY1" fmla="*/ 1304 h 1221881"/>
              <a:gd name="connsiteX2" fmla="*/ 939019 w 939019"/>
              <a:gd name="connsiteY2" fmla="*/ 153840 h 1221881"/>
              <a:gd name="connsiteX3" fmla="*/ 29706 w 939019"/>
              <a:gd name="connsiteY3" fmla="*/ 1221705 h 1221881"/>
              <a:gd name="connsiteX4" fmla="*/ 242318 w 939019"/>
              <a:gd name="connsiteY4" fmla="*/ 236426 h 1221881"/>
              <a:gd name="connsiteX0" fmla="*/ 248526 w 1046178"/>
              <a:gd name="connsiteY0" fmla="*/ 236905 h 1222417"/>
              <a:gd name="connsiteX1" fmla="*/ 467262 w 1046178"/>
              <a:gd name="connsiteY1" fmla="*/ 1783 h 1222417"/>
              <a:gd name="connsiteX2" fmla="*/ 1046178 w 1046178"/>
              <a:gd name="connsiteY2" fmla="*/ 307868 h 1222417"/>
              <a:gd name="connsiteX3" fmla="*/ 35914 w 1046178"/>
              <a:gd name="connsiteY3" fmla="*/ 1222184 h 1222417"/>
              <a:gd name="connsiteX4" fmla="*/ 248526 w 1046178"/>
              <a:gd name="connsiteY4" fmla="*/ 236905 h 1222417"/>
              <a:gd name="connsiteX0" fmla="*/ 246326 w 1043978"/>
              <a:gd name="connsiteY0" fmla="*/ 270401 h 1255913"/>
              <a:gd name="connsiteX1" fmla="*/ 306820 w 1043978"/>
              <a:gd name="connsiteY1" fmla="*/ 1234 h 1255913"/>
              <a:gd name="connsiteX2" fmla="*/ 1043978 w 1043978"/>
              <a:gd name="connsiteY2" fmla="*/ 341364 h 1255913"/>
              <a:gd name="connsiteX3" fmla="*/ 33714 w 1043978"/>
              <a:gd name="connsiteY3" fmla="*/ 1255680 h 1255913"/>
              <a:gd name="connsiteX4" fmla="*/ 246326 w 1043978"/>
              <a:gd name="connsiteY4" fmla="*/ 270401 h 1255913"/>
              <a:gd name="connsiteX0" fmla="*/ 248106 w 1075145"/>
              <a:gd name="connsiteY0" fmla="*/ 270863 h 1256488"/>
              <a:gd name="connsiteX1" fmla="*/ 308600 w 1075145"/>
              <a:gd name="connsiteY1" fmla="*/ 1696 h 1256488"/>
              <a:gd name="connsiteX2" fmla="*/ 1075145 w 1075145"/>
              <a:gd name="connsiteY2" fmla="*/ 356389 h 1256488"/>
              <a:gd name="connsiteX3" fmla="*/ 35494 w 1075145"/>
              <a:gd name="connsiteY3" fmla="*/ 1256142 h 1256488"/>
              <a:gd name="connsiteX4" fmla="*/ 248106 w 1075145"/>
              <a:gd name="connsiteY4" fmla="*/ 270863 h 1256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5145" h="1256488">
                <a:moveTo>
                  <a:pt x="248106" y="270863"/>
                </a:moveTo>
                <a:cubicBezTo>
                  <a:pt x="293624" y="61789"/>
                  <a:pt x="170760" y="-12558"/>
                  <a:pt x="308600" y="1696"/>
                </a:cubicBezTo>
                <a:cubicBezTo>
                  <a:pt x="446440" y="15950"/>
                  <a:pt x="810055" y="288350"/>
                  <a:pt x="1075145" y="356389"/>
                </a:cubicBezTo>
                <a:cubicBezTo>
                  <a:pt x="1075145" y="843311"/>
                  <a:pt x="173334" y="1270396"/>
                  <a:pt x="35494" y="1256142"/>
                </a:cubicBezTo>
                <a:cubicBezTo>
                  <a:pt x="-102346" y="1241888"/>
                  <a:pt x="202588" y="479937"/>
                  <a:pt x="248106" y="270863"/>
                </a:cubicBezTo>
                <a:close/>
              </a:path>
            </a:pathLst>
          </a:custGeom>
          <a:gradFill flip="none" rotWithShape="1">
            <a:gsLst>
              <a:gs pos="99000">
                <a:schemeClr val="bg1"/>
              </a:gs>
              <a:gs pos="0">
                <a:srgbClr val="F4F4F4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softEdge rad="139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83">
            <a:extLst>
              <a:ext uri="{FF2B5EF4-FFF2-40B4-BE49-F238E27FC236}">
                <a16:creationId xmlns:a16="http://schemas.microsoft.com/office/drawing/2014/main" id="{2749BEFA-1D48-4B8D-8819-8A6DBF27BE89}"/>
              </a:ext>
            </a:extLst>
          </p:cNvPr>
          <p:cNvSpPr/>
          <p:nvPr/>
        </p:nvSpPr>
        <p:spPr>
          <a:xfrm rot="20040933">
            <a:off x="6623164" y="5309674"/>
            <a:ext cx="738215" cy="1002767"/>
          </a:xfrm>
          <a:custGeom>
            <a:avLst/>
            <a:gdLst>
              <a:gd name="connsiteX0" fmla="*/ 0 w 603304"/>
              <a:gd name="connsiteY0" fmla="*/ 881651 h 1763302"/>
              <a:gd name="connsiteX1" fmla="*/ 301652 w 603304"/>
              <a:gd name="connsiteY1" fmla="*/ 0 h 1763302"/>
              <a:gd name="connsiteX2" fmla="*/ 603304 w 603304"/>
              <a:gd name="connsiteY2" fmla="*/ 881651 h 1763302"/>
              <a:gd name="connsiteX3" fmla="*/ 301652 w 603304"/>
              <a:gd name="connsiteY3" fmla="*/ 1763302 h 1763302"/>
              <a:gd name="connsiteX4" fmla="*/ 0 w 603304"/>
              <a:gd name="connsiteY4" fmla="*/ 881651 h 1763302"/>
              <a:gd name="connsiteX0" fmla="*/ 0 w 747324"/>
              <a:gd name="connsiteY0" fmla="*/ 881651 h 1763302"/>
              <a:gd name="connsiteX1" fmla="*/ 301652 w 747324"/>
              <a:gd name="connsiteY1" fmla="*/ 0 h 1763302"/>
              <a:gd name="connsiteX2" fmla="*/ 603304 w 747324"/>
              <a:gd name="connsiteY2" fmla="*/ 881651 h 1763302"/>
              <a:gd name="connsiteX3" fmla="*/ 301652 w 747324"/>
              <a:gd name="connsiteY3" fmla="*/ 1763302 h 1763302"/>
              <a:gd name="connsiteX4" fmla="*/ 0 w 747324"/>
              <a:gd name="connsiteY4" fmla="*/ 881651 h 1763302"/>
              <a:gd name="connsiteX0" fmla="*/ 9439 w 841033"/>
              <a:gd name="connsiteY0" fmla="*/ 689145 h 1570796"/>
              <a:gd name="connsiteX1" fmla="*/ 635944 w 841033"/>
              <a:gd name="connsiteY1" fmla="*/ 0 h 1570796"/>
              <a:gd name="connsiteX2" fmla="*/ 612743 w 841033"/>
              <a:gd name="connsiteY2" fmla="*/ 689145 h 1570796"/>
              <a:gd name="connsiteX3" fmla="*/ 311091 w 841033"/>
              <a:gd name="connsiteY3" fmla="*/ 1570796 h 1570796"/>
              <a:gd name="connsiteX4" fmla="*/ 9439 w 841033"/>
              <a:gd name="connsiteY4" fmla="*/ 689145 h 1570796"/>
              <a:gd name="connsiteX0" fmla="*/ 20253 w 593246"/>
              <a:gd name="connsiteY0" fmla="*/ 846931 h 1573171"/>
              <a:gd name="connsiteX1" fmla="*/ 418158 w 593246"/>
              <a:gd name="connsiteY1" fmla="*/ 1375 h 1573171"/>
              <a:gd name="connsiteX2" fmla="*/ 394957 w 593246"/>
              <a:gd name="connsiteY2" fmla="*/ 690520 h 1573171"/>
              <a:gd name="connsiteX3" fmla="*/ 93305 w 593246"/>
              <a:gd name="connsiteY3" fmla="*/ 1572171 h 1573171"/>
              <a:gd name="connsiteX4" fmla="*/ 20253 w 593246"/>
              <a:gd name="connsiteY4" fmla="*/ 846931 h 1573171"/>
              <a:gd name="connsiteX0" fmla="*/ 238030 w 710453"/>
              <a:gd name="connsiteY0" fmla="*/ 870911 h 1597159"/>
              <a:gd name="connsiteX1" fmla="*/ 10293 w 710453"/>
              <a:gd name="connsiteY1" fmla="*/ 1292 h 1597159"/>
              <a:gd name="connsiteX2" fmla="*/ 612734 w 710453"/>
              <a:gd name="connsiteY2" fmla="*/ 714500 h 1597159"/>
              <a:gd name="connsiteX3" fmla="*/ 311082 w 710453"/>
              <a:gd name="connsiteY3" fmla="*/ 1596151 h 1597159"/>
              <a:gd name="connsiteX4" fmla="*/ 238030 w 710453"/>
              <a:gd name="connsiteY4" fmla="*/ 870911 h 1597159"/>
              <a:gd name="connsiteX0" fmla="*/ 238030 w 612734"/>
              <a:gd name="connsiteY0" fmla="*/ 871925 h 1598173"/>
              <a:gd name="connsiteX1" fmla="*/ 10293 w 612734"/>
              <a:gd name="connsiteY1" fmla="*/ 2306 h 1598173"/>
              <a:gd name="connsiteX2" fmla="*/ 612734 w 612734"/>
              <a:gd name="connsiteY2" fmla="*/ 715514 h 1598173"/>
              <a:gd name="connsiteX3" fmla="*/ 311082 w 612734"/>
              <a:gd name="connsiteY3" fmla="*/ 1597165 h 1598173"/>
              <a:gd name="connsiteX4" fmla="*/ 238030 w 612734"/>
              <a:gd name="connsiteY4" fmla="*/ 871925 h 1598173"/>
              <a:gd name="connsiteX0" fmla="*/ 3106 w 377810"/>
              <a:gd name="connsiteY0" fmla="*/ 824392 h 1550625"/>
              <a:gd name="connsiteX1" fmla="*/ 148348 w 377810"/>
              <a:gd name="connsiteY1" fmla="*/ 2899 h 1550625"/>
              <a:gd name="connsiteX2" fmla="*/ 377810 w 377810"/>
              <a:gd name="connsiteY2" fmla="*/ 667981 h 1550625"/>
              <a:gd name="connsiteX3" fmla="*/ 76158 w 377810"/>
              <a:gd name="connsiteY3" fmla="*/ 1549632 h 1550625"/>
              <a:gd name="connsiteX4" fmla="*/ 3106 w 377810"/>
              <a:gd name="connsiteY4" fmla="*/ 824392 h 1550625"/>
              <a:gd name="connsiteX0" fmla="*/ 1955 w 237277"/>
              <a:gd name="connsiteY0" fmla="*/ 824870 h 1551224"/>
              <a:gd name="connsiteX1" fmla="*/ 147197 w 237277"/>
              <a:gd name="connsiteY1" fmla="*/ 3377 h 1551224"/>
              <a:gd name="connsiteX2" fmla="*/ 237277 w 237277"/>
              <a:gd name="connsiteY2" fmla="*/ 658719 h 1551224"/>
              <a:gd name="connsiteX3" fmla="*/ 75007 w 237277"/>
              <a:gd name="connsiteY3" fmla="*/ 1550110 h 1551224"/>
              <a:gd name="connsiteX4" fmla="*/ 1955 w 237277"/>
              <a:gd name="connsiteY4" fmla="*/ 824870 h 1551224"/>
              <a:gd name="connsiteX0" fmla="*/ 4920 w 485300"/>
              <a:gd name="connsiteY0" fmla="*/ 824529 h 1550797"/>
              <a:gd name="connsiteX1" fmla="*/ 150162 w 485300"/>
              <a:gd name="connsiteY1" fmla="*/ 3036 h 1550797"/>
              <a:gd name="connsiteX2" fmla="*/ 485300 w 485300"/>
              <a:gd name="connsiteY2" fmla="*/ 665214 h 1550797"/>
              <a:gd name="connsiteX3" fmla="*/ 77972 w 485300"/>
              <a:gd name="connsiteY3" fmla="*/ 1549769 h 1550797"/>
              <a:gd name="connsiteX4" fmla="*/ 4920 w 485300"/>
              <a:gd name="connsiteY4" fmla="*/ 824529 h 1550797"/>
              <a:gd name="connsiteX0" fmla="*/ 48659 w 798984"/>
              <a:gd name="connsiteY0" fmla="*/ 831155 h 1557425"/>
              <a:gd name="connsiteX1" fmla="*/ 791647 w 798984"/>
              <a:gd name="connsiteY1" fmla="*/ 2931 h 1557425"/>
              <a:gd name="connsiteX2" fmla="*/ 529039 w 798984"/>
              <a:gd name="connsiteY2" fmla="*/ 671840 h 1557425"/>
              <a:gd name="connsiteX3" fmla="*/ 121711 w 798984"/>
              <a:gd name="connsiteY3" fmla="*/ 1556395 h 1557425"/>
              <a:gd name="connsiteX4" fmla="*/ 48659 w 798984"/>
              <a:gd name="connsiteY4" fmla="*/ 831155 h 1557425"/>
              <a:gd name="connsiteX0" fmla="*/ 448565 w 1198889"/>
              <a:gd name="connsiteY0" fmla="*/ 831155 h 1712703"/>
              <a:gd name="connsiteX1" fmla="*/ 1191553 w 1198889"/>
              <a:gd name="connsiteY1" fmla="*/ 2931 h 1712703"/>
              <a:gd name="connsiteX2" fmla="*/ 928945 w 1198889"/>
              <a:gd name="connsiteY2" fmla="*/ 671840 h 1712703"/>
              <a:gd name="connsiteX3" fmla="*/ 12616 w 1198889"/>
              <a:gd name="connsiteY3" fmla="*/ 1711880 h 1712703"/>
              <a:gd name="connsiteX4" fmla="*/ 448565 w 1198889"/>
              <a:gd name="connsiteY4" fmla="*/ 831155 h 1712703"/>
              <a:gd name="connsiteX0" fmla="*/ 447625 w 1005997"/>
              <a:gd name="connsiteY0" fmla="*/ 865406 h 1746961"/>
              <a:gd name="connsiteX1" fmla="*/ 995490 w 1005997"/>
              <a:gd name="connsiteY1" fmla="*/ 2484 h 1746961"/>
              <a:gd name="connsiteX2" fmla="*/ 928005 w 1005997"/>
              <a:gd name="connsiteY2" fmla="*/ 706091 h 1746961"/>
              <a:gd name="connsiteX3" fmla="*/ 11676 w 1005997"/>
              <a:gd name="connsiteY3" fmla="*/ 1746131 h 1746961"/>
              <a:gd name="connsiteX4" fmla="*/ 447625 w 1005997"/>
              <a:gd name="connsiteY4" fmla="*/ 865406 h 1746961"/>
              <a:gd name="connsiteX0" fmla="*/ 449531 w 1011056"/>
              <a:gd name="connsiteY0" fmla="*/ 865144 h 1746629"/>
              <a:gd name="connsiteX1" fmla="*/ 997396 w 1011056"/>
              <a:gd name="connsiteY1" fmla="*/ 2222 h 1746629"/>
              <a:gd name="connsiteX2" fmla="*/ 975938 w 1011056"/>
              <a:gd name="connsiteY2" fmla="*/ 712964 h 1746629"/>
              <a:gd name="connsiteX3" fmla="*/ 13582 w 1011056"/>
              <a:gd name="connsiteY3" fmla="*/ 1745869 h 1746629"/>
              <a:gd name="connsiteX4" fmla="*/ 449531 w 1011056"/>
              <a:gd name="connsiteY4" fmla="*/ 865144 h 1746629"/>
              <a:gd name="connsiteX0" fmla="*/ 532553 w 1094078"/>
              <a:gd name="connsiteY0" fmla="*/ 865144 h 1747824"/>
              <a:gd name="connsiteX1" fmla="*/ 1080418 w 1094078"/>
              <a:gd name="connsiteY1" fmla="*/ 2222 h 1747824"/>
              <a:gd name="connsiteX2" fmla="*/ 1058960 w 1094078"/>
              <a:gd name="connsiteY2" fmla="*/ 712964 h 1747824"/>
              <a:gd name="connsiteX3" fmla="*/ 96604 w 1094078"/>
              <a:gd name="connsiteY3" fmla="*/ 1745869 h 1747824"/>
              <a:gd name="connsiteX4" fmla="*/ 532553 w 1094078"/>
              <a:gd name="connsiteY4" fmla="*/ 865144 h 1747824"/>
              <a:gd name="connsiteX0" fmla="*/ 527154 w 1053561"/>
              <a:gd name="connsiteY0" fmla="*/ 425560 h 1308240"/>
              <a:gd name="connsiteX1" fmla="*/ 745890 w 1053561"/>
              <a:gd name="connsiteY1" fmla="*/ 190438 h 1308240"/>
              <a:gd name="connsiteX2" fmla="*/ 1053561 w 1053561"/>
              <a:gd name="connsiteY2" fmla="*/ 273380 h 1308240"/>
              <a:gd name="connsiteX3" fmla="*/ 91205 w 1053561"/>
              <a:gd name="connsiteY3" fmla="*/ 1306285 h 1308240"/>
              <a:gd name="connsiteX4" fmla="*/ 527154 w 1053561"/>
              <a:gd name="connsiteY4" fmla="*/ 425560 h 1308240"/>
              <a:gd name="connsiteX0" fmla="*/ 527154 w 1053561"/>
              <a:gd name="connsiteY0" fmla="*/ 413406 h 1296086"/>
              <a:gd name="connsiteX1" fmla="*/ 745890 w 1053561"/>
              <a:gd name="connsiteY1" fmla="*/ 178284 h 1296086"/>
              <a:gd name="connsiteX2" fmla="*/ 1053561 w 1053561"/>
              <a:gd name="connsiteY2" fmla="*/ 261226 h 1296086"/>
              <a:gd name="connsiteX3" fmla="*/ 91205 w 1053561"/>
              <a:gd name="connsiteY3" fmla="*/ 1294131 h 1296086"/>
              <a:gd name="connsiteX4" fmla="*/ 527154 w 1053561"/>
              <a:gd name="connsiteY4" fmla="*/ 413406 h 1296086"/>
              <a:gd name="connsiteX0" fmla="*/ 527154 w 1053561"/>
              <a:gd name="connsiteY0" fmla="*/ 238805 h 1121485"/>
              <a:gd name="connsiteX1" fmla="*/ 745890 w 1053561"/>
              <a:gd name="connsiteY1" fmla="*/ 3683 h 1121485"/>
              <a:gd name="connsiteX2" fmla="*/ 1053561 w 1053561"/>
              <a:gd name="connsiteY2" fmla="*/ 86625 h 1121485"/>
              <a:gd name="connsiteX3" fmla="*/ 91205 w 1053561"/>
              <a:gd name="connsiteY3" fmla="*/ 1119530 h 1121485"/>
              <a:gd name="connsiteX4" fmla="*/ 527154 w 1053561"/>
              <a:gd name="connsiteY4" fmla="*/ 238805 h 1121485"/>
              <a:gd name="connsiteX0" fmla="*/ 410589 w 936996"/>
              <a:gd name="connsiteY0" fmla="*/ 239069 h 1164717"/>
              <a:gd name="connsiteX1" fmla="*/ 629325 w 936996"/>
              <a:gd name="connsiteY1" fmla="*/ 3947 h 1164717"/>
              <a:gd name="connsiteX2" fmla="*/ 936996 w 936996"/>
              <a:gd name="connsiteY2" fmla="*/ 86889 h 1164717"/>
              <a:gd name="connsiteX3" fmla="*/ 103792 w 936996"/>
              <a:gd name="connsiteY3" fmla="*/ 1162888 h 1164717"/>
              <a:gd name="connsiteX4" fmla="*/ 410589 w 936996"/>
              <a:gd name="connsiteY4" fmla="*/ 239069 h 1164717"/>
              <a:gd name="connsiteX0" fmla="*/ 514414 w 1040821"/>
              <a:gd name="connsiteY0" fmla="*/ 239069 h 1200538"/>
              <a:gd name="connsiteX1" fmla="*/ 733150 w 1040821"/>
              <a:gd name="connsiteY1" fmla="*/ 3947 h 1200538"/>
              <a:gd name="connsiteX2" fmla="*/ 1040821 w 1040821"/>
              <a:gd name="connsiteY2" fmla="*/ 86889 h 1200538"/>
              <a:gd name="connsiteX3" fmla="*/ 207617 w 1040821"/>
              <a:gd name="connsiteY3" fmla="*/ 1162888 h 1200538"/>
              <a:gd name="connsiteX4" fmla="*/ 514414 w 1040821"/>
              <a:gd name="connsiteY4" fmla="*/ 239069 h 1200538"/>
              <a:gd name="connsiteX0" fmla="*/ 532593 w 1059000"/>
              <a:gd name="connsiteY0" fmla="*/ 237618 h 1199087"/>
              <a:gd name="connsiteX1" fmla="*/ 751329 w 1059000"/>
              <a:gd name="connsiteY1" fmla="*/ 2496 h 1199087"/>
              <a:gd name="connsiteX2" fmla="*/ 1059000 w 1059000"/>
              <a:gd name="connsiteY2" fmla="*/ 85438 h 1199087"/>
              <a:gd name="connsiteX3" fmla="*/ 225796 w 1059000"/>
              <a:gd name="connsiteY3" fmla="*/ 1161437 h 1199087"/>
              <a:gd name="connsiteX4" fmla="*/ 532593 w 1059000"/>
              <a:gd name="connsiteY4" fmla="*/ 237618 h 1199087"/>
              <a:gd name="connsiteX0" fmla="*/ 434821 w 961228"/>
              <a:gd name="connsiteY0" fmla="*/ 239508 h 1260265"/>
              <a:gd name="connsiteX1" fmla="*/ 653557 w 961228"/>
              <a:gd name="connsiteY1" fmla="*/ 4386 h 1260265"/>
              <a:gd name="connsiteX2" fmla="*/ 961228 w 961228"/>
              <a:gd name="connsiteY2" fmla="*/ 87328 h 1260265"/>
              <a:gd name="connsiteX3" fmla="*/ 222209 w 961228"/>
              <a:gd name="connsiteY3" fmla="*/ 1224787 h 1260265"/>
              <a:gd name="connsiteX4" fmla="*/ 434821 w 961228"/>
              <a:gd name="connsiteY4" fmla="*/ 239508 h 1260265"/>
              <a:gd name="connsiteX0" fmla="*/ 242318 w 939019"/>
              <a:gd name="connsiteY0" fmla="*/ 236426 h 1221881"/>
              <a:gd name="connsiteX1" fmla="*/ 461054 w 939019"/>
              <a:gd name="connsiteY1" fmla="*/ 1304 h 1221881"/>
              <a:gd name="connsiteX2" fmla="*/ 939019 w 939019"/>
              <a:gd name="connsiteY2" fmla="*/ 153840 h 1221881"/>
              <a:gd name="connsiteX3" fmla="*/ 29706 w 939019"/>
              <a:gd name="connsiteY3" fmla="*/ 1221705 h 1221881"/>
              <a:gd name="connsiteX4" fmla="*/ 242318 w 939019"/>
              <a:gd name="connsiteY4" fmla="*/ 236426 h 1221881"/>
              <a:gd name="connsiteX0" fmla="*/ 248526 w 1046178"/>
              <a:gd name="connsiteY0" fmla="*/ 236905 h 1222417"/>
              <a:gd name="connsiteX1" fmla="*/ 467262 w 1046178"/>
              <a:gd name="connsiteY1" fmla="*/ 1783 h 1222417"/>
              <a:gd name="connsiteX2" fmla="*/ 1046178 w 1046178"/>
              <a:gd name="connsiteY2" fmla="*/ 307868 h 1222417"/>
              <a:gd name="connsiteX3" fmla="*/ 35914 w 1046178"/>
              <a:gd name="connsiteY3" fmla="*/ 1222184 h 1222417"/>
              <a:gd name="connsiteX4" fmla="*/ 248526 w 1046178"/>
              <a:gd name="connsiteY4" fmla="*/ 236905 h 1222417"/>
              <a:gd name="connsiteX0" fmla="*/ 246326 w 1043978"/>
              <a:gd name="connsiteY0" fmla="*/ 270401 h 1255913"/>
              <a:gd name="connsiteX1" fmla="*/ 306820 w 1043978"/>
              <a:gd name="connsiteY1" fmla="*/ 1234 h 1255913"/>
              <a:gd name="connsiteX2" fmla="*/ 1043978 w 1043978"/>
              <a:gd name="connsiteY2" fmla="*/ 341364 h 1255913"/>
              <a:gd name="connsiteX3" fmla="*/ 33714 w 1043978"/>
              <a:gd name="connsiteY3" fmla="*/ 1255680 h 1255913"/>
              <a:gd name="connsiteX4" fmla="*/ 246326 w 1043978"/>
              <a:gd name="connsiteY4" fmla="*/ 270401 h 1255913"/>
              <a:gd name="connsiteX0" fmla="*/ 248106 w 1075145"/>
              <a:gd name="connsiteY0" fmla="*/ 270863 h 1256488"/>
              <a:gd name="connsiteX1" fmla="*/ 308600 w 1075145"/>
              <a:gd name="connsiteY1" fmla="*/ 1696 h 1256488"/>
              <a:gd name="connsiteX2" fmla="*/ 1075145 w 1075145"/>
              <a:gd name="connsiteY2" fmla="*/ 356389 h 1256488"/>
              <a:gd name="connsiteX3" fmla="*/ 35494 w 1075145"/>
              <a:gd name="connsiteY3" fmla="*/ 1256142 h 1256488"/>
              <a:gd name="connsiteX4" fmla="*/ 248106 w 1075145"/>
              <a:gd name="connsiteY4" fmla="*/ 270863 h 1256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5145" h="1256488">
                <a:moveTo>
                  <a:pt x="248106" y="270863"/>
                </a:moveTo>
                <a:cubicBezTo>
                  <a:pt x="293624" y="61789"/>
                  <a:pt x="170760" y="-12558"/>
                  <a:pt x="308600" y="1696"/>
                </a:cubicBezTo>
                <a:cubicBezTo>
                  <a:pt x="446440" y="15950"/>
                  <a:pt x="810055" y="288350"/>
                  <a:pt x="1075145" y="356389"/>
                </a:cubicBezTo>
                <a:cubicBezTo>
                  <a:pt x="1075145" y="843311"/>
                  <a:pt x="173334" y="1270396"/>
                  <a:pt x="35494" y="1256142"/>
                </a:cubicBezTo>
                <a:cubicBezTo>
                  <a:pt x="-102346" y="1241888"/>
                  <a:pt x="202588" y="479937"/>
                  <a:pt x="248106" y="270863"/>
                </a:cubicBezTo>
                <a:close/>
              </a:path>
            </a:pathLst>
          </a:custGeom>
          <a:gradFill flip="none" rotWithShape="1">
            <a:gsLst>
              <a:gs pos="99000">
                <a:schemeClr val="bg1"/>
              </a:gs>
              <a:gs pos="0">
                <a:srgbClr val="F4F4F4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softEdge rad="139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A picture containing mountain, sitting, white, top&#10;&#10;Description automatically generated">
            <a:extLst>
              <a:ext uri="{FF2B5EF4-FFF2-40B4-BE49-F238E27FC236}">
                <a16:creationId xmlns:a16="http://schemas.microsoft.com/office/drawing/2014/main" id="{88316331-BE69-4542-96C2-DD27D1360C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1046" y="5727366"/>
            <a:ext cx="3810000" cy="2076450"/>
          </a:xfrm>
          <a:prstGeom prst="rect">
            <a:avLst/>
          </a:prstGeom>
        </p:spPr>
      </p:pic>
      <p:pic>
        <p:nvPicPr>
          <p:cNvPr id="53" name="Picture 52" descr="A picture containing mountain, sitting, white, top&#10;&#10;Description automatically generated">
            <a:extLst>
              <a:ext uri="{FF2B5EF4-FFF2-40B4-BE49-F238E27FC236}">
                <a16:creationId xmlns:a16="http://schemas.microsoft.com/office/drawing/2014/main" id="{1C0F869B-8EE0-4454-A9D5-9DE794ADAE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34810">
            <a:off x="-1560397" y="4896001"/>
            <a:ext cx="6383543" cy="3479031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1138DFA9-DAD5-4646-92B8-5F3E3B4F2FFE}"/>
              </a:ext>
            </a:extLst>
          </p:cNvPr>
          <p:cNvGrpSpPr/>
          <p:nvPr/>
        </p:nvGrpSpPr>
        <p:grpSpPr>
          <a:xfrm>
            <a:off x="3182900" y="2185922"/>
            <a:ext cx="6416843" cy="2682044"/>
            <a:chOff x="3133525" y="2587057"/>
            <a:chExt cx="6416843" cy="2682044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E243E4AF-2107-4B54-9926-6CD83323B2D9}"/>
                </a:ext>
              </a:extLst>
            </p:cNvPr>
            <p:cNvGrpSpPr/>
            <p:nvPr/>
          </p:nvGrpSpPr>
          <p:grpSpPr>
            <a:xfrm>
              <a:off x="3133526" y="2587057"/>
              <a:ext cx="6416842" cy="2682044"/>
              <a:chOff x="3133526" y="2587057"/>
              <a:chExt cx="6416842" cy="2682044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6B8C313A-F2E2-4934-B1FC-4157F37CDC7A}"/>
                  </a:ext>
                </a:extLst>
              </p:cNvPr>
              <p:cNvSpPr/>
              <p:nvPr/>
            </p:nvSpPr>
            <p:spPr>
              <a:xfrm>
                <a:off x="3133526" y="2587057"/>
                <a:ext cx="6416842" cy="2682044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6C1B436C-4FFA-43D8-897E-4EA1704907D0}"/>
                  </a:ext>
                </a:extLst>
              </p:cNvPr>
              <p:cNvSpPr/>
              <p:nvPr/>
            </p:nvSpPr>
            <p:spPr>
              <a:xfrm>
                <a:off x="3215089" y="2662065"/>
                <a:ext cx="6253715" cy="2518793"/>
              </a:xfrm>
              <a:prstGeom prst="rect">
                <a:avLst/>
              </a:prstGeom>
              <a:solidFill>
                <a:schemeClr val="bg1">
                  <a:alpha val="9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4226FE6C-A249-43C6-8EC1-5289A6C35CF2}"/>
                </a:ext>
              </a:extLst>
            </p:cNvPr>
            <p:cNvSpPr txBox="1"/>
            <p:nvPr/>
          </p:nvSpPr>
          <p:spPr>
            <a:xfrm>
              <a:off x="3133525" y="3543444"/>
              <a:ext cx="6416841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3200" dirty="0">
                  <a:solidFill>
                    <a:srgbClr val="FF0000"/>
                  </a:solidFill>
                  <a:latin typeface="Oswald" panose="02000503000000000000" pitchFamily="2" charset="0"/>
                </a:rPr>
                <a:t>شهر رمضان </a:t>
              </a:r>
            </a:p>
            <a:p>
              <a:pPr algn="ctr"/>
              <a:endParaRPr lang="en-US" sz="3200" dirty="0">
                <a:solidFill>
                  <a:srgbClr val="FF0000"/>
                </a:solidFill>
                <a:latin typeface="Oswald" panose="02000503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54384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500"/>
                                            <p:tgtEl>
                                              <p:spTgt spid="4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2" presetClass="entr" presetSubtype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0" dur="500"/>
                                            <p:tgtEl>
                                              <p:spTgt spid="4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1" presetID="22" presetClass="entr" presetSubtype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3" dur="500"/>
                                            <p:tgtEl>
                                              <p:spTgt spid="4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4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5" presetID="2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7" dur="500"/>
                                            <p:tgtEl>
                                              <p:spTgt spid="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8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9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0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21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2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23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24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6" dur="500"/>
                                            <p:tgtEl>
                                              <p:spTgt spid="5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7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28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9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0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1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32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33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35" dur="5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6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37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8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9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0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41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42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4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44" dur="500"/>
                                            <p:tgtEl>
                                              <p:spTgt spid="5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5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46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7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48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9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50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51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5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53" dur="500"/>
                                            <p:tgtEl>
                                              <p:spTgt spid="5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4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55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6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57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8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59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0" fill="hold">
                                <p:stCondLst>
                                  <p:cond delay="3750"/>
                                </p:stCondLst>
                                <p:childTnLst>
                                  <p:par>
                                    <p:cTn id="61" presetID="42" presetClass="path" presetSubtype="0" accel="1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2" dur="20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3" presetID="42" presetClass="path" presetSubtype="0" accel="1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4" dur="20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5" presetID="42" presetClass="path" presetSubtype="0" accel="1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6" dur="2000" fill="hold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7" presetID="42" presetClass="path" presetSubtype="0" accel="1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8" dur="20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9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1.875E-6 -4.07407E-6 L 0.00299 0.35093 " pathEditMode="relative" rAng="0" ptsTypes="AA">
                                          <p:cBhvr>
                                            <p:cTn id="70" dur="20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43" y="17546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1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4.58333E-6 2.59259E-6 L 0.00494 0.35856 " pathEditMode="relative" rAng="0" ptsTypes="AA">
                                          <p:cBhvr>
                                            <p:cTn id="72" dur="2000" fill="hold"/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247" y="17917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3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1.25E-6 1.11111E-6 L -0.00195 0.37153 " pathEditMode="relative" rAng="0" ptsTypes="AA">
                                          <p:cBhvr>
                                            <p:cTn id="74" dur="2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04" y="18565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5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4.16667E-7 3.7037E-6 L -0.01107 0.3581 " pathEditMode="relative" rAng="0" ptsTypes="AA">
                                          <p:cBhvr>
                                            <p:cTn id="76" dur="20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560" y="17894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7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3.95833E-6 -2.59259E-6 L -0.00156 0.37269 " pathEditMode="relative" rAng="0" ptsTypes="AA">
                                          <p:cBhvr>
                                            <p:cTn id="78" dur="200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78" y="18634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9" presetID="2" presetClass="entr" presetSubtype="4" accel="18000" fill="hold" nodeType="withEffect" p14:presetBounceEnd="62000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8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2000">
                                          <p:cBhvr additive="base">
                                            <p:cTn id="81" dur="10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2000">
                                          <p:cBhvr additive="base">
                                            <p:cTn id="82" dur="10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43" grpId="0" animBg="1"/>
          <p:bldP spid="43" grpId="1" animBg="1"/>
          <p:bldP spid="44" grpId="0" animBg="1"/>
          <p:bldP spid="44" grpId="1" animBg="1"/>
          <p:bldP spid="45" grpId="0" animBg="1"/>
          <p:bldP spid="45" grpId="1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500"/>
                                            <p:tgtEl>
                                              <p:spTgt spid="4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2" presetClass="entr" presetSubtype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0" dur="500"/>
                                            <p:tgtEl>
                                              <p:spTgt spid="4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1" presetID="22" presetClass="entr" presetSubtype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3" dur="500"/>
                                            <p:tgtEl>
                                              <p:spTgt spid="4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4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5" presetID="2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7" dur="500"/>
                                            <p:tgtEl>
                                              <p:spTgt spid="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8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9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0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21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2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23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24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6" dur="500"/>
                                            <p:tgtEl>
                                              <p:spTgt spid="5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7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28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9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0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1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32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33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35" dur="5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6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37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8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9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0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41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42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4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44" dur="500"/>
                                            <p:tgtEl>
                                              <p:spTgt spid="5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5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46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7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48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9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50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51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5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53" dur="500"/>
                                            <p:tgtEl>
                                              <p:spTgt spid="5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4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55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6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57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8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59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0" fill="hold">
                                <p:stCondLst>
                                  <p:cond delay="3750"/>
                                </p:stCondLst>
                                <p:childTnLst>
                                  <p:par>
                                    <p:cTn id="61" presetID="42" presetClass="path" presetSubtype="0" accel="1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2" dur="20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3" presetID="42" presetClass="path" presetSubtype="0" accel="1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4" dur="20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5" presetID="42" presetClass="path" presetSubtype="0" accel="1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6" dur="2000" fill="hold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7" presetID="42" presetClass="path" presetSubtype="0" accel="1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8" dur="20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9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1.875E-6 -4.07407E-6 L 0.00299 0.35093 " pathEditMode="relative" rAng="0" ptsTypes="AA">
                                          <p:cBhvr>
                                            <p:cTn id="70" dur="20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43" y="17546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1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4.58333E-6 2.59259E-6 L 0.00494 0.35856 " pathEditMode="relative" rAng="0" ptsTypes="AA">
                                          <p:cBhvr>
                                            <p:cTn id="72" dur="2000" fill="hold"/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247" y="17917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3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1.25E-6 1.11111E-6 L -0.00195 0.37153 " pathEditMode="relative" rAng="0" ptsTypes="AA">
                                          <p:cBhvr>
                                            <p:cTn id="74" dur="2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04" y="18565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5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4.16667E-7 3.7037E-6 L -0.01107 0.3581 " pathEditMode="relative" rAng="0" ptsTypes="AA">
                                          <p:cBhvr>
                                            <p:cTn id="76" dur="20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560" y="17894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7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3.95833E-6 -2.59259E-6 L -0.00156 0.37269 " pathEditMode="relative" rAng="0" ptsTypes="AA">
                                          <p:cBhvr>
                                            <p:cTn id="78" dur="200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78" y="18634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9" presetID="2" presetClass="entr" presetSubtype="4" accel="18000" fill="hold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8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81" dur="10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2" dur="10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43" grpId="0" animBg="1"/>
          <p:bldP spid="43" grpId="1" animBg="1"/>
          <p:bldP spid="44" grpId="0" animBg="1"/>
          <p:bldP spid="44" grpId="1" animBg="1"/>
          <p:bldP spid="45" grpId="0" animBg="1"/>
          <p:bldP spid="45" grpId="1" animBg="1"/>
        </p:bldLst>
      </p:timing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5C692312-CB72-4554-BD99-5638BF260D72}"/>
              </a:ext>
            </a:extLst>
          </p:cNvPr>
          <p:cNvSpPr/>
          <p:nvPr/>
        </p:nvSpPr>
        <p:spPr>
          <a:xfrm flipH="1">
            <a:off x="9761993" y="-662698"/>
            <a:ext cx="3329256" cy="7984420"/>
          </a:xfrm>
          <a:custGeom>
            <a:avLst/>
            <a:gdLst>
              <a:gd name="connsiteX0" fmla="*/ 0 w 3329256"/>
              <a:gd name="connsiteY0" fmla="*/ 0 h 7984420"/>
              <a:gd name="connsiteX1" fmla="*/ 1 w 3329256"/>
              <a:gd name="connsiteY1" fmla="*/ 0 h 7984420"/>
              <a:gd name="connsiteX2" fmla="*/ 1898776 w 3329256"/>
              <a:gd name="connsiteY2" fmla="*/ 1713483 h 7984420"/>
              <a:gd name="connsiteX3" fmla="*/ 1908630 w 3329256"/>
              <a:gd name="connsiteY3" fmla="*/ 1908628 h 7984420"/>
              <a:gd name="connsiteX4" fmla="*/ 1908630 w 3329256"/>
              <a:gd name="connsiteY4" fmla="*/ 6075792 h 7984420"/>
              <a:gd name="connsiteX5" fmla="*/ 1908626 w 3329256"/>
              <a:gd name="connsiteY5" fmla="*/ 6075792 h 7984420"/>
              <a:gd name="connsiteX6" fmla="*/ 1915960 w 3329256"/>
              <a:gd name="connsiteY6" fmla="*/ 6221042 h 7984420"/>
              <a:gd name="connsiteX7" fmla="*/ 3329256 w 3329256"/>
              <a:gd name="connsiteY7" fmla="*/ 7496421 h 7984420"/>
              <a:gd name="connsiteX8" fmla="*/ 3329256 w 3329256"/>
              <a:gd name="connsiteY8" fmla="*/ 7984420 h 7984420"/>
              <a:gd name="connsiteX9" fmla="*/ 3329255 w 3329256"/>
              <a:gd name="connsiteY9" fmla="*/ 7984420 h 7984420"/>
              <a:gd name="connsiteX10" fmla="*/ 1430480 w 3329256"/>
              <a:gd name="connsiteY10" fmla="*/ 6270937 h 7984420"/>
              <a:gd name="connsiteX11" fmla="*/ 1420626 w 3329256"/>
              <a:gd name="connsiteY11" fmla="*/ 6075792 h 7984420"/>
              <a:gd name="connsiteX12" fmla="*/ 1420626 w 3329256"/>
              <a:gd name="connsiteY12" fmla="*/ 1908628 h 7984420"/>
              <a:gd name="connsiteX13" fmla="*/ 1420630 w 3329256"/>
              <a:gd name="connsiteY13" fmla="*/ 1908628 h 7984420"/>
              <a:gd name="connsiteX14" fmla="*/ 1413296 w 3329256"/>
              <a:gd name="connsiteY14" fmla="*/ 1763378 h 7984420"/>
              <a:gd name="connsiteX15" fmla="*/ 0 w 3329256"/>
              <a:gd name="connsiteY15" fmla="*/ 487999 h 7984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29256" h="7984420">
                <a:moveTo>
                  <a:pt x="0" y="0"/>
                </a:moveTo>
                <a:lnTo>
                  <a:pt x="1" y="0"/>
                </a:lnTo>
                <a:cubicBezTo>
                  <a:pt x="988227" y="0"/>
                  <a:pt x="1801035" y="751045"/>
                  <a:pt x="1898776" y="1713483"/>
                </a:cubicBezTo>
                <a:lnTo>
                  <a:pt x="1908630" y="1908628"/>
                </a:lnTo>
                <a:lnTo>
                  <a:pt x="1908630" y="6075792"/>
                </a:lnTo>
                <a:lnTo>
                  <a:pt x="1908626" y="6075792"/>
                </a:lnTo>
                <a:lnTo>
                  <a:pt x="1915960" y="6221042"/>
                </a:lnTo>
                <a:cubicBezTo>
                  <a:pt x="1988711" y="6937403"/>
                  <a:pt x="2593701" y="7496421"/>
                  <a:pt x="3329256" y="7496421"/>
                </a:cubicBezTo>
                <a:lnTo>
                  <a:pt x="3329256" y="7984420"/>
                </a:lnTo>
                <a:lnTo>
                  <a:pt x="3329255" y="7984420"/>
                </a:lnTo>
                <a:cubicBezTo>
                  <a:pt x="2341029" y="7984420"/>
                  <a:pt x="1528221" y="7233375"/>
                  <a:pt x="1430480" y="6270937"/>
                </a:cubicBezTo>
                <a:lnTo>
                  <a:pt x="1420626" y="6075792"/>
                </a:lnTo>
                <a:lnTo>
                  <a:pt x="1420626" y="1908628"/>
                </a:lnTo>
                <a:lnTo>
                  <a:pt x="1420630" y="1908628"/>
                </a:lnTo>
                <a:lnTo>
                  <a:pt x="1413296" y="1763378"/>
                </a:lnTo>
                <a:cubicBezTo>
                  <a:pt x="1340545" y="1047017"/>
                  <a:pt x="735555" y="487999"/>
                  <a:pt x="0" y="487999"/>
                </a:cubicBezTo>
                <a:close/>
              </a:path>
            </a:pathLst>
          </a:custGeom>
          <a:gradFill flip="none" rotWithShape="1">
            <a:gsLst>
              <a:gs pos="61000">
                <a:srgbClr val="00CC99"/>
              </a:gs>
              <a:gs pos="27400">
                <a:srgbClr val="33CCFF"/>
              </a:gs>
              <a:gs pos="0">
                <a:srgbClr val="000099"/>
              </a:gs>
              <a:gs pos="100000">
                <a:srgbClr val="0066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id="{7654D1B5-6A97-43D5-95C1-5D76FAD828C1}"/>
              </a:ext>
            </a:extLst>
          </p:cNvPr>
          <p:cNvGrpSpPr/>
          <p:nvPr/>
        </p:nvGrpSpPr>
        <p:grpSpPr>
          <a:xfrm flipH="1">
            <a:off x="9618910" y="1029564"/>
            <a:ext cx="2040973" cy="656228"/>
            <a:chOff x="1437352" y="1240020"/>
            <a:chExt cx="4247313" cy="656228"/>
          </a:xfrm>
        </p:grpSpPr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02C5BF4B-BEB3-4557-AD07-E6BEACEF175F}"/>
                </a:ext>
              </a:extLst>
            </p:cNvPr>
            <p:cNvSpPr/>
            <p:nvPr/>
          </p:nvSpPr>
          <p:spPr>
            <a:xfrm flipV="1">
              <a:off x="1437352" y="1240020"/>
              <a:ext cx="4247313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AD5782EB-D32D-48DB-A2F9-13DE2917C55E}"/>
                </a:ext>
              </a:extLst>
            </p:cNvPr>
            <p:cNvSpPr txBox="1"/>
            <p:nvPr/>
          </p:nvSpPr>
          <p:spPr>
            <a:xfrm>
              <a:off x="1827404" y="1557694"/>
              <a:ext cx="326174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16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نشاط 2 :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97973665-3E8F-4AE1-BB84-8452537CA85F}"/>
              </a:ext>
            </a:extLst>
          </p:cNvPr>
          <p:cNvGrpSpPr/>
          <p:nvPr/>
        </p:nvGrpSpPr>
        <p:grpSpPr>
          <a:xfrm flipH="1">
            <a:off x="2790094" y="1796621"/>
            <a:ext cx="8913325" cy="672823"/>
            <a:chOff x="1437362" y="1240011"/>
            <a:chExt cx="16395244" cy="672823"/>
          </a:xfrm>
        </p:grpSpPr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BECB459E-9A95-43C3-943D-E7A5B4A9DAB3}"/>
                </a:ext>
              </a:extLst>
            </p:cNvPr>
            <p:cNvSpPr/>
            <p:nvPr/>
          </p:nvSpPr>
          <p:spPr>
            <a:xfrm flipV="1">
              <a:off x="1437362" y="1240011"/>
              <a:ext cx="8712473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8E159E71-63FC-4FDB-A1F9-28A44085F097}"/>
                </a:ext>
              </a:extLst>
            </p:cNvPr>
            <p:cNvSpPr txBox="1"/>
            <p:nvPr/>
          </p:nvSpPr>
          <p:spPr>
            <a:xfrm>
              <a:off x="2371086" y="1512724"/>
              <a:ext cx="1546152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اختاري : نصلي في رمضان بعد العشاء  :</a:t>
              </a: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8E258D2C-2BA6-4000-80D5-27142CA6CFB5}"/>
              </a:ext>
            </a:extLst>
          </p:cNvPr>
          <p:cNvGrpSpPr/>
          <p:nvPr/>
        </p:nvGrpSpPr>
        <p:grpSpPr>
          <a:xfrm>
            <a:off x="583781" y="3413282"/>
            <a:ext cx="1887249" cy="2409683"/>
            <a:chOff x="10080963" y="2824986"/>
            <a:chExt cx="1887249" cy="2409683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49EA7F82-8C28-4C5F-9D2B-4063F17D5363}"/>
                </a:ext>
              </a:extLst>
            </p:cNvPr>
            <p:cNvGrpSpPr/>
            <p:nvPr/>
          </p:nvGrpSpPr>
          <p:grpSpPr>
            <a:xfrm rot="21371849">
              <a:off x="10080963" y="2824986"/>
              <a:ext cx="1887249" cy="2409683"/>
              <a:chOff x="392713" y="4308237"/>
              <a:chExt cx="1887249" cy="2409683"/>
            </a:xfrm>
            <a:solidFill>
              <a:schemeClr val="bg1"/>
            </a:solidFill>
            <a:effectLst>
              <a:outerShdw blurRad="3175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146833FD-6566-4CA2-9B7E-BD83EFB997DD}"/>
                  </a:ext>
                </a:extLst>
              </p:cNvPr>
              <p:cNvSpPr txBox="1"/>
              <p:nvPr/>
            </p:nvSpPr>
            <p:spPr>
              <a:xfrm>
                <a:off x="395817" y="4308237"/>
                <a:ext cx="1884145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غذائي</a:t>
                </a:r>
                <a:endParaRPr lang="en-US" sz="1400" b="1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A122575E-27BF-4685-900C-BECC0F8F7215}"/>
                  </a:ext>
                </a:extLst>
              </p:cNvPr>
              <p:cNvSpPr txBox="1"/>
              <p:nvPr/>
            </p:nvSpPr>
            <p:spPr>
              <a:xfrm>
                <a:off x="392713" y="4809705"/>
                <a:ext cx="1871561" cy="190821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dirty="0">
                    <a:solidFill>
                      <a:schemeClr val="bg1">
                        <a:lumMod val="50000"/>
                      </a:schemeClr>
                    </a:solidFill>
                    <a:latin typeface="Century Gothic" panose="020B0502020202020204" pitchFamily="34" charset="0"/>
                  </a:rPr>
                  <a:t>شهر رمضان </a:t>
                </a:r>
              </a:p>
              <a:p>
                <a:pPr algn="r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55" name="Picture 54">
              <a:extLst>
                <a:ext uri="{FF2B5EF4-FFF2-40B4-BE49-F238E27FC236}">
                  <a16:creationId xmlns:a16="http://schemas.microsoft.com/office/drawing/2014/main" id="{552C6D34-D505-4A96-A7D6-BEAAF6A8A5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 rot="21372809">
              <a:off x="10564993" y="4112176"/>
              <a:ext cx="976512" cy="636378"/>
            </a:xfrm>
            <a:prstGeom prst="rect">
              <a:avLst/>
            </a:prstGeom>
          </p:spPr>
        </p:pic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722E1209-C182-424D-A8F1-4C544E88B649}"/>
              </a:ext>
            </a:extLst>
          </p:cNvPr>
          <p:cNvGrpSpPr/>
          <p:nvPr/>
        </p:nvGrpSpPr>
        <p:grpSpPr>
          <a:xfrm>
            <a:off x="484378" y="1211734"/>
            <a:ext cx="2244499" cy="2434510"/>
            <a:chOff x="7624954" y="1603531"/>
            <a:chExt cx="2244499" cy="2434510"/>
          </a:xfrm>
        </p:grpSpPr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83478023-40D4-4747-ABD8-E2B2157A73BB}"/>
                </a:ext>
              </a:extLst>
            </p:cNvPr>
            <p:cNvGrpSpPr/>
            <p:nvPr/>
          </p:nvGrpSpPr>
          <p:grpSpPr>
            <a:xfrm>
              <a:off x="7624954" y="1603531"/>
              <a:ext cx="2244499" cy="2434510"/>
              <a:chOff x="2728686" y="1944914"/>
              <a:chExt cx="3055724" cy="3314410"/>
            </a:xfrm>
          </p:grpSpPr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C263E88A-4BB6-426D-87C4-0E03D40747DA}"/>
                  </a:ext>
                </a:extLst>
              </p:cNvPr>
              <p:cNvSpPr/>
              <p:nvPr/>
            </p:nvSpPr>
            <p:spPr>
              <a:xfrm rot="21437240">
                <a:off x="2809292" y="2738915"/>
                <a:ext cx="2975118" cy="2520409"/>
              </a:xfrm>
              <a:prstGeom prst="rect">
                <a:avLst/>
              </a:prstGeom>
              <a:solidFill>
                <a:schemeClr val="tx1">
                  <a:alpha val="56000"/>
                </a:schemeClr>
              </a:solidFill>
              <a:ln>
                <a:noFill/>
              </a:ln>
              <a:effectLst>
                <a:softEdge rad="457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: Top Corners One Rounded and One Snipped 62">
                <a:extLst>
                  <a:ext uri="{FF2B5EF4-FFF2-40B4-BE49-F238E27FC236}">
                    <a16:creationId xmlns:a16="http://schemas.microsoft.com/office/drawing/2014/main" id="{DF231A91-B46C-4EE1-90C7-7823F4A7AF03}"/>
                  </a:ext>
                </a:extLst>
              </p:cNvPr>
              <p:cNvSpPr/>
              <p:nvPr/>
            </p:nvSpPr>
            <p:spPr>
              <a:xfrm rot="10800000">
                <a:off x="2728686" y="1944914"/>
                <a:ext cx="2496457" cy="2641600"/>
              </a:xfrm>
              <a:prstGeom prst="snipRoundRect">
                <a:avLst>
                  <a:gd name="adj1" fmla="val 29018"/>
                  <a:gd name="adj2" fmla="val 0"/>
                </a:avLst>
              </a:prstGeom>
              <a:solidFill>
                <a:srgbClr val="FF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ight Triangle 19">
                <a:extLst>
                  <a:ext uri="{FF2B5EF4-FFF2-40B4-BE49-F238E27FC236}">
                    <a16:creationId xmlns:a16="http://schemas.microsoft.com/office/drawing/2014/main" id="{5B3BA7E3-4C73-4C8F-A3C5-839A98004327}"/>
                  </a:ext>
                </a:extLst>
              </p:cNvPr>
              <p:cNvSpPr/>
              <p:nvPr/>
            </p:nvSpPr>
            <p:spPr>
              <a:xfrm rot="20055388" flipH="1">
                <a:off x="4483047" y="4162710"/>
                <a:ext cx="820305" cy="293371"/>
              </a:xfrm>
              <a:custGeom>
                <a:avLst/>
                <a:gdLst>
                  <a:gd name="connsiteX0" fmla="*/ 0 w 749372"/>
                  <a:gd name="connsiteY0" fmla="*/ 235741 h 235741"/>
                  <a:gd name="connsiteX1" fmla="*/ 0 w 749372"/>
                  <a:gd name="connsiteY1" fmla="*/ 0 h 235741"/>
                  <a:gd name="connsiteX2" fmla="*/ 749372 w 749372"/>
                  <a:gd name="connsiteY2" fmla="*/ 235741 h 235741"/>
                  <a:gd name="connsiteX3" fmla="*/ 0 w 749372"/>
                  <a:gd name="connsiteY3" fmla="*/ 235741 h 235741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086202"/>
                  <a:gd name="connsiteY0" fmla="*/ 0 h 291651"/>
                  <a:gd name="connsiteX1" fmla="*/ 383458 w 1086202"/>
                  <a:gd name="connsiteY1" fmla="*/ 7608 h 291651"/>
                  <a:gd name="connsiteX2" fmla="*/ 1086202 w 1086202"/>
                  <a:gd name="connsiteY2" fmla="*/ 272983 h 291651"/>
                  <a:gd name="connsiteX3" fmla="*/ 0 w 1086202"/>
                  <a:gd name="connsiteY3" fmla="*/ 0 h 291651"/>
                  <a:gd name="connsiteX0" fmla="*/ 0 w 1086202"/>
                  <a:gd name="connsiteY0" fmla="*/ 0 h 280606"/>
                  <a:gd name="connsiteX1" fmla="*/ 383458 w 1086202"/>
                  <a:gd name="connsiteY1" fmla="*/ 7608 h 280606"/>
                  <a:gd name="connsiteX2" fmla="*/ 1086202 w 1086202"/>
                  <a:gd name="connsiteY2" fmla="*/ 272983 h 280606"/>
                  <a:gd name="connsiteX3" fmla="*/ 0 w 1086202"/>
                  <a:gd name="connsiteY3" fmla="*/ 0 h 280606"/>
                  <a:gd name="connsiteX0" fmla="*/ 0 w 1068717"/>
                  <a:gd name="connsiteY0" fmla="*/ 0 h 286234"/>
                  <a:gd name="connsiteX1" fmla="*/ 383458 w 1068717"/>
                  <a:gd name="connsiteY1" fmla="*/ 7608 h 286234"/>
                  <a:gd name="connsiteX2" fmla="*/ 1068717 w 1068717"/>
                  <a:gd name="connsiteY2" fmla="*/ 281449 h 286234"/>
                  <a:gd name="connsiteX3" fmla="*/ 0 w 1068717"/>
                  <a:gd name="connsiteY3" fmla="*/ 0 h 286234"/>
                  <a:gd name="connsiteX0" fmla="*/ 0 w 1057061"/>
                  <a:gd name="connsiteY0" fmla="*/ 0 h 286234"/>
                  <a:gd name="connsiteX1" fmla="*/ 371802 w 1057061"/>
                  <a:gd name="connsiteY1" fmla="*/ 7608 h 286234"/>
                  <a:gd name="connsiteX2" fmla="*/ 1057061 w 1057061"/>
                  <a:gd name="connsiteY2" fmla="*/ 281449 h 286234"/>
                  <a:gd name="connsiteX3" fmla="*/ 0 w 1057061"/>
                  <a:gd name="connsiteY3" fmla="*/ 0 h 286234"/>
                  <a:gd name="connsiteX0" fmla="*/ 0 w 1088067"/>
                  <a:gd name="connsiteY0" fmla="*/ 9007 h 284403"/>
                  <a:gd name="connsiteX1" fmla="*/ 402808 w 1088067"/>
                  <a:gd name="connsiteY1" fmla="*/ 0 h 284403"/>
                  <a:gd name="connsiteX2" fmla="*/ 1088067 w 1088067"/>
                  <a:gd name="connsiteY2" fmla="*/ 273841 h 284403"/>
                  <a:gd name="connsiteX3" fmla="*/ 0 w 1088067"/>
                  <a:gd name="connsiteY3" fmla="*/ 9007 h 284403"/>
                  <a:gd name="connsiteX0" fmla="*/ 0 w 1088067"/>
                  <a:gd name="connsiteY0" fmla="*/ 9007 h 275282"/>
                  <a:gd name="connsiteX1" fmla="*/ 402808 w 1088067"/>
                  <a:gd name="connsiteY1" fmla="*/ 0 h 275282"/>
                  <a:gd name="connsiteX2" fmla="*/ 1088067 w 1088067"/>
                  <a:gd name="connsiteY2" fmla="*/ 273841 h 275282"/>
                  <a:gd name="connsiteX3" fmla="*/ 0 w 1088067"/>
                  <a:gd name="connsiteY3" fmla="*/ 9007 h 275282"/>
                  <a:gd name="connsiteX0" fmla="*/ 0 w 1080138"/>
                  <a:gd name="connsiteY0" fmla="*/ 9007 h 259851"/>
                  <a:gd name="connsiteX1" fmla="*/ 402808 w 1080138"/>
                  <a:gd name="connsiteY1" fmla="*/ 0 h 259851"/>
                  <a:gd name="connsiteX2" fmla="*/ 1080138 w 1080138"/>
                  <a:gd name="connsiteY2" fmla="*/ 250446 h 259851"/>
                  <a:gd name="connsiteX3" fmla="*/ 0 w 1080138"/>
                  <a:gd name="connsiteY3" fmla="*/ 9007 h 259851"/>
                  <a:gd name="connsiteX0" fmla="*/ 0 w 1080138"/>
                  <a:gd name="connsiteY0" fmla="*/ 9007 h 291041"/>
                  <a:gd name="connsiteX1" fmla="*/ 402808 w 1080138"/>
                  <a:gd name="connsiteY1" fmla="*/ 0 h 291041"/>
                  <a:gd name="connsiteX2" fmla="*/ 1080138 w 1080138"/>
                  <a:gd name="connsiteY2" fmla="*/ 250446 h 291041"/>
                  <a:gd name="connsiteX3" fmla="*/ 0 w 1080138"/>
                  <a:gd name="connsiteY3" fmla="*/ 9007 h 29104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0138" h="293371">
                    <a:moveTo>
                      <a:pt x="0" y="9007"/>
                    </a:moveTo>
                    <a:cubicBezTo>
                      <a:pt x="191276" y="128482"/>
                      <a:pt x="297111" y="93328"/>
                      <a:pt x="402808" y="0"/>
                    </a:cubicBezTo>
                    <a:cubicBezTo>
                      <a:pt x="586231" y="108077"/>
                      <a:pt x="535379" y="179240"/>
                      <a:pt x="1080138" y="250446"/>
                    </a:cubicBezTo>
                    <a:cubicBezTo>
                      <a:pt x="844355" y="302622"/>
                      <a:pt x="304488" y="374440"/>
                      <a:pt x="0" y="9007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D200D2"/>
                  </a:gs>
                  <a:gs pos="0">
                    <a:srgbClr val="D200D2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EFB63ED1-E29A-4D02-AF7A-28F31318AF47}"/>
                </a:ext>
              </a:extLst>
            </p:cNvPr>
            <p:cNvSpPr txBox="1"/>
            <p:nvPr/>
          </p:nvSpPr>
          <p:spPr>
            <a:xfrm>
              <a:off x="8189077" y="1880622"/>
              <a:ext cx="72808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Y" sz="2000" b="1" dirty="0">
                  <a:latin typeface="Century Gothic" panose="020B0502020202020204" pitchFamily="34" charset="0"/>
                </a:rPr>
                <a:t>الوحدة</a:t>
              </a:r>
            </a:p>
            <a:p>
              <a:pPr algn="ctr"/>
              <a:r>
                <a:rPr lang="ar-SY" sz="2000" b="1" dirty="0">
                  <a:latin typeface="Century Gothic" panose="020B0502020202020204" pitchFamily="34" charset="0"/>
                </a:rPr>
                <a:t>4</a:t>
              </a:r>
              <a:endParaRPr lang="en-US" sz="2000" b="1" dirty="0">
                <a:latin typeface="Century Gothic" panose="020B0502020202020204" pitchFamily="34" charset="0"/>
              </a:endParaRPr>
            </a:p>
          </p:txBody>
        </p:sp>
        <p:pic>
          <p:nvPicPr>
            <p:cNvPr id="61" name="Graphic 60" descr="Target Audience">
              <a:extLst>
                <a:ext uri="{FF2B5EF4-FFF2-40B4-BE49-F238E27FC236}">
                  <a16:creationId xmlns:a16="http://schemas.microsoft.com/office/drawing/2014/main" id="{432526A5-4A35-4D82-BF66-60AA658B97A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083065" y="2472838"/>
              <a:ext cx="914400" cy="914400"/>
            </a:xfrm>
            <a:prstGeom prst="rect">
              <a:avLst/>
            </a:prstGeom>
          </p:spPr>
        </p:pic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73F9391D-5513-48BB-9054-B7D1041F1D31}"/>
              </a:ext>
            </a:extLst>
          </p:cNvPr>
          <p:cNvGrpSpPr/>
          <p:nvPr/>
        </p:nvGrpSpPr>
        <p:grpSpPr>
          <a:xfrm>
            <a:off x="1322384" y="691717"/>
            <a:ext cx="389900" cy="815066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212FD180-7135-406B-88D3-A49EF2B77DB2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0F31F380-011E-4437-ACA5-5D24A7D3BA48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Trapezoid 10">
              <a:extLst>
                <a:ext uri="{FF2B5EF4-FFF2-40B4-BE49-F238E27FC236}">
                  <a16:creationId xmlns:a16="http://schemas.microsoft.com/office/drawing/2014/main" id="{0F653D63-43EA-4AC1-A172-199ABFD5C3B3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FE560459-1344-4891-821C-D56D947FF44B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0" name="Rectangle 21">
            <a:extLst>
              <a:ext uri="{FF2B5EF4-FFF2-40B4-BE49-F238E27FC236}">
                <a16:creationId xmlns:a16="http://schemas.microsoft.com/office/drawing/2014/main" id="{1CD4B8A8-8393-4C02-8B69-4AD6C39708F2}"/>
              </a:ext>
            </a:extLst>
          </p:cNvPr>
          <p:cNvSpPr/>
          <p:nvPr/>
        </p:nvSpPr>
        <p:spPr>
          <a:xfrm rot="15142371">
            <a:off x="1001726" y="3147542"/>
            <a:ext cx="881230" cy="407702"/>
          </a:xfrm>
          <a:custGeom>
            <a:avLst/>
            <a:gdLst>
              <a:gd name="connsiteX0" fmla="*/ 0 w 1152128"/>
              <a:gd name="connsiteY0" fmla="*/ 0 h 242604"/>
              <a:gd name="connsiteX1" fmla="*/ 1152128 w 1152128"/>
              <a:gd name="connsiteY1" fmla="*/ 0 h 242604"/>
              <a:gd name="connsiteX2" fmla="*/ 1152128 w 1152128"/>
              <a:gd name="connsiteY2" fmla="*/ 242604 h 242604"/>
              <a:gd name="connsiteX3" fmla="*/ 0 w 1152128"/>
              <a:gd name="connsiteY3" fmla="*/ 242604 h 242604"/>
              <a:gd name="connsiteX4" fmla="*/ 0 w 1152128"/>
              <a:gd name="connsiteY4" fmla="*/ 0 h 242604"/>
              <a:gd name="connsiteX0" fmla="*/ 1637 w 1153765"/>
              <a:gd name="connsiteY0" fmla="*/ 0 h 242604"/>
              <a:gd name="connsiteX1" fmla="*/ 1153765 w 1153765"/>
              <a:gd name="connsiteY1" fmla="*/ 0 h 242604"/>
              <a:gd name="connsiteX2" fmla="*/ 1153765 w 1153765"/>
              <a:gd name="connsiteY2" fmla="*/ 242604 h 242604"/>
              <a:gd name="connsiteX3" fmla="*/ 1637 w 1153765"/>
              <a:gd name="connsiteY3" fmla="*/ 242604 h 242604"/>
              <a:gd name="connsiteX4" fmla="*/ 0 w 1153765"/>
              <a:gd name="connsiteY4" fmla="*/ 57657 h 242604"/>
              <a:gd name="connsiteX5" fmla="*/ 1637 w 1153765"/>
              <a:gd name="connsiteY5" fmla="*/ 0 h 242604"/>
              <a:gd name="connsiteX0" fmla="*/ 85266 w 1237394"/>
              <a:gd name="connsiteY0" fmla="*/ 0 h 242604"/>
              <a:gd name="connsiteX1" fmla="*/ 1237394 w 1237394"/>
              <a:gd name="connsiteY1" fmla="*/ 0 h 242604"/>
              <a:gd name="connsiteX2" fmla="*/ 1237394 w 1237394"/>
              <a:gd name="connsiteY2" fmla="*/ 242604 h 242604"/>
              <a:gd name="connsiteX3" fmla="*/ 85266 w 1237394"/>
              <a:gd name="connsiteY3" fmla="*/ 242604 h 242604"/>
              <a:gd name="connsiteX4" fmla="*/ 85314 w 1237394"/>
              <a:gd name="connsiteY4" fmla="*/ 96385 h 242604"/>
              <a:gd name="connsiteX5" fmla="*/ 83629 w 1237394"/>
              <a:gd name="connsiteY5" fmla="*/ 57657 h 242604"/>
              <a:gd name="connsiteX6" fmla="*/ 85266 w 1237394"/>
              <a:gd name="connsiteY6" fmla="*/ 0 h 242604"/>
              <a:gd name="connsiteX0" fmla="*/ 105071 w 1257199"/>
              <a:gd name="connsiteY0" fmla="*/ 0 h 242604"/>
              <a:gd name="connsiteX1" fmla="*/ 1257199 w 1257199"/>
              <a:gd name="connsiteY1" fmla="*/ 0 h 242604"/>
              <a:gd name="connsiteX2" fmla="*/ 1257199 w 1257199"/>
              <a:gd name="connsiteY2" fmla="*/ 242604 h 242604"/>
              <a:gd name="connsiteX3" fmla="*/ 105071 w 1257199"/>
              <a:gd name="connsiteY3" fmla="*/ 242604 h 242604"/>
              <a:gd name="connsiteX4" fmla="*/ 52921 w 1257199"/>
              <a:gd name="connsiteY4" fmla="*/ 155317 h 242604"/>
              <a:gd name="connsiteX5" fmla="*/ 105119 w 1257199"/>
              <a:gd name="connsiteY5" fmla="*/ 96385 h 242604"/>
              <a:gd name="connsiteX6" fmla="*/ 103434 w 1257199"/>
              <a:gd name="connsiteY6" fmla="*/ 57657 h 242604"/>
              <a:gd name="connsiteX7" fmla="*/ 105071 w 1257199"/>
              <a:gd name="connsiteY7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22233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90242 w 1275998"/>
              <a:gd name="connsiteY5" fmla="*/ 150265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5998 w 1277318"/>
              <a:gd name="connsiteY3" fmla="*/ 242604 h 242604"/>
              <a:gd name="connsiteX4" fmla="*/ 123870 w 1277318"/>
              <a:gd name="connsiteY4" fmla="*/ 242604 h 242604"/>
              <a:gd name="connsiteX5" fmla="*/ 26256 w 1277318"/>
              <a:gd name="connsiteY5" fmla="*/ 197412 h 242604"/>
              <a:gd name="connsiteX6" fmla="*/ 90242 w 1277318"/>
              <a:gd name="connsiteY6" fmla="*/ 150265 h 242604"/>
              <a:gd name="connsiteX7" fmla="*/ 123918 w 1277318"/>
              <a:gd name="connsiteY7" fmla="*/ 96385 h 242604"/>
              <a:gd name="connsiteX8" fmla="*/ 199688 w 1277318"/>
              <a:gd name="connsiteY8" fmla="*/ 57657 h 242604"/>
              <a:gd name="connsiteX9" fmla="*/ 123870 w 1277318"/>
              <a:gd name="connsiteY9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8 w 1277318"/>
              <a:gd name="connsiteY3" fmla="*/ 175523 h 242604"/>
              <a:gd name="connsiteX4" fmla="*/ 1275998 w 1277318"/>
              <a:gd name="connsiteY4" fmla="*/ 242604 h 242604"/>
              <a:gd name="connsiteX5" fmla="*/ 123870 w 1277318"/>
              <a:gd name="connsiteY5" fmla="*/ 242604 h 242604"/>
              <a:gd name="connsiteX6" fmla="*/ 26256 w 1277318"/>
              <a:gd name="connsiteY6" fmla="*/ 197412 h 242604"/>
              <a:gd name="connsiteX7" fmla="*/ 90242 w 1277318"/>
              <a:gd name="connsiteY7" fmla="*/ 150265 h 242604"/>
              <a:gd name="connsiteX8" fmla="*/ 123918 w 1277318"/>
              <a:gd name="connsiteY8" fmla="*/ 96385 h 242604"/>
              <a:gd name="connsiteX9" fmla="*/ 199688 w 1277318"/>
              <a:gd name="connsiteY9" fmla="*/ 57657 h 242604"/>
              <a:gd name="connsiteX10" fmla="*/ 123870 w 1277318"/>
              <a:gd name="connsiteY10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48694 w 1277318"/>
              <a:gd name="connsiteY2" fmla="*/ 42503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95839"/>
              <a:gd name="connsiteY0" fmla="*/ 0 h 242604"/>
              <a:gd name="connsiteX1" fmla="*/ 1275998 w 1295839"/>
              <a:gd name="connsiteY1" fmla="*/ 0 h 242604"/>
              <a:gd name="connsiteX2" fmla="*/ 1248694 w 1295839"/>
              <a:gd name="connsiteY2" fmla="*/ 42503 h 242604"/>
              <a:gd name="connsiteX3" fmla="*/ 1295839 w 1295839"/>
              <a:gd name="connsiteY3" fmla="*/ 89650 h 242604"/>
              <a:gd name="connsiteX4" fmla="*/ 1277318 w 1295839"/>
              <a:gd name="connsiteY4" fmla="*/ 175523 h 242604"/>
              <a:gd name="connsiteX5" fmla="*/ 1275998 w 1295839"/>
              <a:gd name="connsiteY5" fmla="*/ 242604 h 242604"/>
              <a:gd name="connsiteX6" fmla="*/ 123870 w 1295839"/>
              <a:gd name="connsiteY6" fmla="*/ 242604 h 242604"/>
              <a:gd name="connsiteX7" fmla="*/ 26256 w 1295839"/>
              <a:gd name="connsiteY7" fmla="*/ 197412 h 242604"/>
              <a:gd name="connsiteX8" fmla="*/ 90242 w 1295839"/>
              <a:gd name="connsiteY8" fmla="*/ 150265 h 242604"/>
              <a:gd name="connsiteX9" fmla="*/ 123918 w 1295839"/>
              <a:gd name="connsiteY9" fmla="*/ 96385 h 242604"/>
              <a:gd name="connsiteX10" fmla="*/ 199688 w 1295839"/>
              <a:gd name="connsiteY10" fmla="*/ 57657 h 242604"/>
              <a:gd name="connsiteX11" fmla="*/ 123870 w 1295839"/>
              <a:gd name="connsiteY11" fmla="*/ 0 h 242604"/>
              <a:gd name="connsiteX0" fmla="*/ 123870 w 1296242"/>
              <a:gd name="connsiteY0" fmla="*/ 0 h 242604"/>
              <a:gd name="connsiteX1" fmla="*/ 1275998 w 1296242"/>
              <a:gd name="connsiteY1" fmla="*/ 0 h 242604"/>
              <a:gd name="connsiteX2" fmla="*/ 1248694 w 1296242"/>
              <a:gd name="connsiteY2" fmla="*/ 42503 h 242604"/>
              <a:gd name="connsiteX3" fmla="*/ 1295839 w 1296242"/>
              <a:gd name="connsiteY3" fmla="*/ 89650 h 242604"/>
              <a:gd name="connsiteX4" fmla="*/ 1243642 w 1296242"/>
              <a:gd name="connsiteY4" fmla="*/ 141847 h 242604"/>
              <a:gd name="connsiteX5" fmla="*/ 1277318 w 1296242"/>
              <a:gd name="connsiteY5" fmla="*/ 175523 h 242604"/>
              <a:gd name="connsiteX6" fmla="*/ 1275998 w 1296242"/>
              <a:gd name="connsiteY6" fmla="*/ 242604 h 242604"/>
              <a:gd name="connsiteX7" fmla="*/ 123870 w 1296242"/>
              <a:gd name="connsiteY7" fmla="*/ 242604 h 242604"/>
              <a:gd name="connsiteX8" fmla="*/ 26256 w 1296242"/>
              <a:gd name="connsiteY8" fmla="*/ 197412 h 242604"/>
              <a:gd name="connsiteX9" fmla="*/ 90242 w 1296242"/>
              <a:gd name="connsiteY9" fmla="*/ 150265 h 242604"/>
              <a:gd name="connsiteX10" fmla="*/ 123918 w 1296242"/>
              <a:gd name="connsiteY10" fmla="*/ 96385 h 242604"/>
              <a:gd name="connsiteX11" fmla="*/ 199688 w 1296242"/>
              <a:gd name="connsiteY11" fmla="*/ 57657 h 242604"/>
              <a:gd name="connsiteX12" fmla="*/ 123870 w 1296242"/>
              <a:gd name="connsiteY12" fmla="*/ 0 h 242604"/>
              <a:gd name="connsiteX0" fmla="*/ 123870 w 1307634"/>
              <a:gd name="connsiteY0" fmla="*/ 0 h 242604"/>
              <a:gd name="connsiteX1" fmla="*/ 1275998 w 1307634"/>
              <a:gd name="connsiteY1" fmla="*/ 0 h 242604"/>
              <a:gd name="connsiteX2" fmla="*/ 1248694 w 1307634"/>
              <a:gd name="connsiteY2" fmla="*/ 42503 h 242604"/>
              <a:gd name="connsiteX3" fmla="*/ 1295839 w 1307634"/>
              <a:gd name="connsiteY3" fmla="*/ 89650 h 242604"/>
              <a:gd name="connsiteX4" fmla="*/ 1243642 w 1307634"/>
              <a:gd name="connsiteY4" fmla="*/ 141847 h 242604"/>
              <a:gd name="connsiteX5" fmla="*/ 1277318 w 1307634"/>
              <a:gd name="connsiteY5" fmla="*/ 175523 h 242604"/>
              <a:gd name="connsiteX6" fmla="*/ 1307627 w 1307634"/>
              <a:gd name="connsiteY6" fmla="*/ 229404 h 242604"/>
              <a:gd name="connsiteX7" fmla="*/ 1275998 w 1307634"/>
              <a:gd name="connsiteY7" fmla="*/ 242604 h 242604"/>
              <a:gd name="connsiteX8" fmla="*/ 123870 w 1307634"/>
              <a:gd name="connsiteY8" fmla="*/ 242604 h 242604"/>
              <a:gd name="connsiteX9" fmla="*/ 26256 w 1307634"/>
              <a:gd name="connsiteY9" fmla="*/ 197412 h 242604"/>
              <a:gd name="connsiteX10" fmla="*/ 90242 w 1307634"/>
              <a:gd name="connsiteY10" fmla="*/ 150265 h 242604"/>
              <a:gd name="connsiteX11" fmla="*/ 123918 w 1307634"/>
              <a:gd name="connsiteY11" fmla="*/ 96385 h 242604"/>
              <a:gd name="connsiteX12" fmla="*/ 199688 w 1307634"/>
              <a:gd name="connsiteY12" fmla="*/ 57657 h 242604"/>
              <a:gd name="connsiteX13" fmla="*/ 123870 w 1307634"/>
              <a:gd name="connsiteY13" fmla="*/ 0 h 242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07634" h="242604">
                <a:moveTo>
                  <a:pt x="123870" y="0"/>
                </a:moveTo>
                <a:lnTo>
                  <a:pt x="1275998" y="0"/>
                </a:lnTo>
                <a:lnTo>
                  <a:pt x="1248694" y="42503"/>
                </a:lnTo>
                <a:cubicBezTo>
                  <a:pt x="1248694" y="59341"/>
                  <a:pt x="1295839" y="72812"/>
                  <a:pt x="1295839" y="89650"/>
                </a:cubicBezTo>
                <a:cubicBezTo>
                  <a:pt x="1301451" y="109856"/>
                  <a:pt x="1246729" y="127535"/>
                  <a:pt x="1243642" y="141847"/>
                </a:cubicBezTo>
                <a:cubicBezTo>
                  <a:pt x="1240555" y="156159"/>
                  <a:pt x="1271986" y="168507"/>
                  <a:pt x="1277318" y="175523"/>
                </a:cubicBezTo>
                <a:cubicBezTo>
                  <a:pt x="1276757" y="178329"/>
                  <a:pt x="1308188" y="226598"/>
                  <a:pt x="1307627" y="229404"/>
                </a:cubicBezTo>
                <a:lnTo>
                  <a:pt x="1275998" y="242604"/>
                </a:lnTo>
                <a:lnTo>
                  <a:pt x="123870" y="242604"/>
                </a:lnTo>
                <a:cubicBezTo>
                  <a:pt x="-84420" y="235072"/>
                  <a:pt x="34948" y="211960"/>
                  <a:pt x="26256" y="197412"/>
                </a:cubicBezTo>
                <a:cubicBezTo>
                  <a:pt x="17564" y="182864"/>
                  <a:pt x="73965" y="167103"/>
                  <a:pt x="90242" y="150265"/>
                </a:cubicBezTo>
                <a:cubicBezTo>
                  <a:pt x="106519" y="133427"/>
                  <a:pt x="115499" y="112662"/>
                  <a:pt x="123918" y="96385"/>
                </a:cubicBezTo>
                <a:cubicBezTo>
                  <a:pt x="132337" y="80108"/>
                  <a:pt x="199696" y="73721"/>
                  <a:pt x="199688" y="57657"/>
                </a:cubicBezTo>
                <a:cubicBezTo>
                  <a:pt x="200234" y="38438"/>
                  <a:pt x="123324" y="19219"/>
                  <a:pt x="123870" y="0"/>
                </a:cubicBezTo>
                <a:close/>
              </a:path>
            </a:pathLst>
          </a:custGeom>
          <a:solidFill>
            <a:srgbClr val="00B0F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2" name="Picture 107">
            <a:extLst>
              <a:ext uri="{FF2B5EF4-FFF2-40B4-BE49-F238E27FC236}">
                <a16:creationId xmlns:a16="http://schemas.microsoft.com/office/drawing/2014/main" id="{D08BF382-400F-4FC5-AB65-8ADC0F645F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88888" y="4631964"/>
            <a:ext cx="1260143" cy="2179707"/>
          </a:xfrm>
          <a:prstGeom prst="rect">
            <a:avLst/>
          </a:prstGeom>
        </p:spPr>
      </p:pic>
      <p:sp>
        <p:nvSpPr>
          <p:cNvPr id="43" name="Freeform: Shape 108">
            <a:extLst>
              <a:ext uri="{FF2B5EF4-FFF2-40B4-BE49-F238E27FC236}">
                <a16:creationId xmlns:a16="http://schemas.microsoft.com/office/drawing/2014/main" id="{2C080427-F504-405E-9ABE-440F9AE99EE2}"/>
              </a:ext>
            </a:extLst>
          </p:cNvPr>
          <p:cNvSpPr/>
          <p:nvPr/>
        </p:nvSpPr>
        <p:spPr>
          <a:xfrm rot="950947">
            <a:off x="5322102" y="4663263"/>
            <a:ext cx="899562" cy="316242"/>
          </a:xfrm>
          <a:custGeom>
            <a:avLst/>
            <a:gdLst>
              <a:gd name="connsiteX0" fmla="*/ 899561 w 899562"/>
              <a:gd name="connsiteY0" fmla="*/ 251387 h 316242"/>
              <a:gd name="connsiteX1" fmla="*/ 493028 w 899562"/>
              <a:gd name="connsiteY1" fmla="*/ 301891 h 316242"/>
              <a:gd name="connsiteX2" fmla="*/ 276788 w 899562"/>
              <a:gd name="connsiteY2" fmla="*/ 24120 h 316242"/>
              <a:gd name="connsiteX3" fmla="*/ 0 w 899562"/>
              <a:gd name="connsiteY3" fmla="*/ 32537 h 316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99562" h="316242" extrusionOk="0">
                <a:moveTo>
                  <a:pt x="899561" y="251387"/>
                </a:moveTo>
                <a:cubicBezTo>
                  <a:pt x="746838" y="301145"/>
                  <a:pt x="626922" y="341343"/>
                  <a:pt x="493028" y="301891"/>
                </a:cubicBezTo>
                <a:cubicBezTo>
                  <a:pt x="355039" y="258338"/>
                  <a:pt x="379696" y="102970"/>
                  <a:pt x="276788" y="24120"/>
                </a:cubicBezTo>
                <a:cubicBezTo>
                  <a:pt x="171986" y="-42045"/>
                  <a:pt x="118022" y="33363"/>
                  <a:pt x="0" y="32537"/>
                </a:cubicBezTo>
              </a:path>
            </a:pathLst>
          </a:custGeom>
          <a:noFill/>
          <a:ln w="38100">
            <a:solidFill>
              <a:schemeClr val="tx1"/>
            </a:solidFill>
            <a:tailEnd type="arrow"/>
            <a:extLst>
              <a:ext uri="{C807C97D-BFC1-408E-A445-0C87EB9F89A2}">
                <ask:lineSketchStyleProps xmlns:ask="http://schemas.microsoft.com/office/drawing/2018/sketchyshapes" sd="3948674015">
                  <a:custGeom>
                    <a:avLst/>
                    <a:gdLst>
                      <a:gd name="connsiteX0" fmla="*/ 1509486 w 1509486"/>
                      <a:gd name="connsiteY0" fmla="*/ 421833 h 530661"/>
                      <a:gd name="connsiteX1" fmla="*/ 827314 w 1509486"/>
                      <a:gd name="connsiteY1" fmla="*/ 506580 h 530661"/>
                      <a:gd name="connsiteX2" fmla="*/ 464457 w 1509486"/>
                      <a:gd name="connsiteY2" fmla="*/ 40474 h 530661"/>
                      <a:gd name="connsiteX3" fmla="*/ 0 w 1509486"/>
                      <a:gd name="connsiteY3" fmla="*/ 54599 h 5306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509486" h="530661" extrusionOk="0">
                        <a:moveTo>
                          <a:pt x="1509486" y="421833"/>
                        </a:moveTo>
                        <a:cubicBezTo>
                          <a:pt x="1254416" y="500381"/>
                          <a:pt x="1006604" y="570408"/>
                          <a:pt x="827314" y="506580"/>
                        </a:cubicBezTo>
                        <a:cubicBezTo>
                          <a:pt x="631062" y="439356"/>
                          <a:pt x="615057" y="136624"/>
                          <a:pt x="464457" y="40474"/>
                        </a:cubicBezTo>
                        <a:cubicBezTo>
                          <a:pt x="294852" y="-64674"/>
                          <a:pt x="183749" y="37021"/>
                          <a:pt x="0" y="54599"/>
                        </a:cubicBezTo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4" name="Cloud 109">
            <a:extLst>
              <a:ext uri="{FF2B5EF4-FFF2-40B4-BE49-F238E27FC236}">
                <a16:creationId xmlns:a16="http://schemas.microsoft.com/office/drawing/2014/main" id="{AC32D85A-BE78-40CE-879F-615287BC875A}"/>
              </a:ext>
            </a:extLst>
          </p:cNvPr>
          <p:cNvSpPr/>
          <p:nvPr/>
        </p:nvSpPr>
        <p:spPr>
          <a:xfrm>
            <a:off x="3533485" y="3968992"/>
            <a:ext cx="1835313" cy="1282535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Y" sz="2000" dirty="0"/>
              <a:t>صلاة التراويح 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C3E3E9D0-2F72-4365-94C1-0EE788361CF5}"/>
              </a:ext>
            </a:extLst>
          </p:cNvPr>
          <p:cNvGrpSpPr/>
          <p:nvPr/>
        </p:nvGrpSpPr>
        <p:grpSpPr>
          <a:xfrm flipH="1">
            <a:off x="2796822" y="2462902"/>
            <a:ext cx="8913324" cy="672825"/>
            <a:chOff x="1437364" y="1240009"/>
            <a:chExt cx="16395242" cy="672825"/>
          </a:xfrm>
        </p:grpSpPr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53CFF337-6BF7-4CB5-A58B-0B93776AC5C4}"/>
                </a:ext>
              </a:extLst>
            </p:cNvPr>
            <p:cNvSpPr/>
            <p:nvPr/>
          </p:nvSpPr>
          <p:spPr>
            <a:xfrm flipV="1">
              <a:off x="1437364" y="1240009"/>
              <a:ext cx="3834265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7447A9CF-AEDC-40AC-BC20-9FE51AA0ECF6}"/>
                </a:ext>
              </a:extLst>
            </p:cNvPr>
            <p:cNvSpPr txBox="1"/>
            <p:nvPr/>
          </p:nvSpPr>
          <p:spPr>
            <a:xfrm>
              <a:off x="2371086" y="1512724"/>
              <a:ext cx="1546152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صلاة العيد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3C26E813-CA71-4411-9C77-16F0BE09B91F}"/>
              </a:ext>
            </a:extLst>
          </p:cNvPr>
          <p:cNvGrpSpPr/>
          <p:nvPr/>
        </p:nvGrpSpPr>
        <p:grpSpPr>
          <a:xfrm flipH="1">
            <a:off x="2803550" y="3129185"/>
            <a:ext cx="8913324" cy="672825"/>
            <a:chOff x="1437364" y="1240009"/>
            <a:chExt cx="16395242" cy="672825"/>
          </a:xfrm>
        </p:grpSpPr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4442AEBE-25E0-4C22-99C5-5B3E5418F568}"/>
                </a:ext>
              </a:extLst>
            </p:cNvPr>
            <p:cNvSpPr/>
            <p:nvPr/>
          </p:nvSpPr>
          <p:spPr>
            <a:xfrm flipV="1">
              <a:off x="1437364" y="1240009"/>
              <a:ext cx="3859012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7DF4E3E0-1E6B-4769-84BA-8C4D4CE8AB40}"/>
                </a:ext>
              </a:extLst>
            </p:cNvPr>
            <p:cNvSpPr txBox="1"/>
            <p:nvPr/>
          </p:nvSpPr>
          <p:spPr>
            <a:xfrm>
              <a:off x="2371086" y="1512724"/>
              <a:ext cx="1546152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صلاة الاستسقاء</a:t>
              </a: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CBA6C5C7-609A-4CBA-95B5-CF00E1785466}"/>
              </a:ext>
            </a:extLst>
          </p:cNvPr>
          <p:cNvGrpSpPr/>
          <p:nvPr/>
        </p:nvGrpSpPr>
        <p:grpSpPr>
          <a:xfrm flipH="1">
            <a:off x="2810278" y="3795468"/>
            <a:ext cx="8913323" cy="672825"/>
            <a:chOff x="1437366" y="1240009"/>
            <a:chExt cx="16395240" cy="672825"/>
          </a:xfrm>
        </p:grpSpPr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77094E4A-4C4C-4706-B848-587B00A50C9A}"/>
                </a:ext>
              </a:extLst>
            </p:cNvPr>
            <p:cNvSpPr/>
            <p:nvPr/>
          </p:nvSpPr>
          <p:spPr>
            <a:xfrm flipV="1">
              <a:off x="1437366" y="1240009"/>
              <a:ext cx="3859014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30314592-A5A2-448D-8840-D3BC15AF423E}"/>
                </a:ext>
              </a:extLst>
            </p:cNvPr>
            <p:cNvSpPr txBox="1"/>
            <p:nvPr/>
          </p:nvSpPr>
          <p:spPr>
            <a:xfrm>
              <a:off x="2371086" y="1512724"/>
              <a:ext cx="1546152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صلاة التراويح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52200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70" grpId="0" animBg="1"/>
      <p:bldP spid="43" grpId="0" animBg="1"/>
      <p:bldP spid="4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5C692312-CB72-4554-BD99-5638BF260D72}"/>
              </a:ext>
            </a:extLst>
          </p:cNvPr>
          <p:cNvSpPr/>
          <p:nvPr/>
        </p:nvSpPr>
        <p:spPr>
          <a:xfrm flipH="1">
            <a:off x="9761993" y="-662698"/>
            <a:ext cx="3329256" cy="7984420"/>
          </a:xfrm>
          <a:custGeom>
            <a:avLst/>
            <a:gdLst>
              <a:gd name="connsiteX0" fmla="*/ 0 w 3329256"/>
              <a:gd name="connsiteY0" fmla="*/ 0 h 7984420"/>
              <a:gd name="connsiteX1" fmla="*/ 1 w 3329256"/>
              <a:gd name="connsiteY1" fmla="*/ 0 h 7984420"/>
              <a:gd name="connsiteX2" fmla="*/ 1898776 w 3329256"/>
              <a:gd name="connsiteY2" fmla="*/ 1713483 h 7984420"/>
              <a:gd name="connsiteX3" fmla="*/ 1908630 w 3329256"/>
              <a:gd name="connsiteY3" fmla="*/ 1908628 h 7984420"/>
              <a:gd name="connsiteX4" fmla="*/ 1908630 w 3329256"/>
              <a:gd name="connsiteY4" fmla="*/ 6075792 h 7984420"/>
              <a:gd name="connsiteX5" fmla="*/ 1908626 w 3329256"/>
              <a:gd name="connsiteY5" fmla="*/ 6075792 h 7984420"/>
              <a:gd name="connsiteX6" fmla="*/ 1915960 w 3329256"/>
              <a:gd name="connsiteY6" fmla="*/ 6221042 h 7984420"/>
              <a:gd name="connsiteX7" fmla="*/ 3329256 w 3329256"/>
              <a:gd name="connsiteY7" fmla="*/ 7496421 h 7984420"/>
              <a:gd name="connsiteX8" fmla="*/ 3329256 w 3329256"/>
              <a:gd name="connsiteY8" fmla="*/ 7984420 h 7984420"/>
              <a:gd name="connsiteX9" fmla="*/ 3329255 w 3329256"/>
              <a:gd name="connsiteY9" fmla="*/ 7984420 h 7984420"/>
              <a:gd name="connsiteX10" fmla="*/ 1430480 w 3329256"/>
              <a:gd name="connsiteY10" fmla="*/ 6270937 h 7984420"/>
              <a:gd name="connsiteX11" fmla="*/ 1420626 w 3329256"/>
              <a:gd name="connsiteY11" fmla="*/ 6075792 h 7984420"/>
              <a:gd name="connsiteX12" fmla="*/ 1420626 w 3329256"/>
              <a:gd name="connsiteY12" fmla="*/ 1908628 h 7984420"/>
              <a:gd name="connsiteX13" fmla="*/ 1420630 w 3329256"/>
              <a:gd name="connsiteY13" fmla="*/ 1908628 h 7984420"/>
              <a:gd name="connsiteX14" fmla="*/ 1413296 w 3329256"/>
              <a:gd name="connsiteY14" fmla="*/ 1763378 h 7984420"/>
              <a:gd name="connsiteX15" fmla="*/ 0 w 3329256"/>
              <a:gd name="connsiteY15" fmla="*/ 487999 h 7984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29256" h="7984420">
                <a:moveTo>
                  <a:pt x="0" y="0"/>
                </a:moveTo>
                <a:lnTo>
                  <a:pt x="1" y="0"/>
                </a:lnTo>
                <a:cubicBezTo>
                  <a:pt x="988227" y="0"/>
                  <a:pt x="1801035" y="751045"/>
                  <a:pt x="1898776" y="1713483"/>
                </a:cubicBezTo>
                <a:lnTo>
                  <a:pt x="1908630" y="1908628"/>
                </a:lnTo>
                <a:lnTo>
                  <a:pt x="1908630" y="6075792"/>
                </a:lnTo>
                <a:lnTo>
                  <a:pt x="1908626" y="6075792"/>
                </a:lnTo>
                <a:lnTo>
                  <a:pt x="1915960" y="6221042"/>
                </a:lnTo>
                <a:cubicBezTo>
                  <a:pt x="1988711" y="6937403"/>
                  <a:pt x="2593701" y="7496421"/>
                  <a:pt x="3329256" y="7496421"/>
                </a:cubicBezTo>
                <a:lnTo>
                  <a:pt x="3329256" y="7984420"/>
                </a:lnTo>
                <a:lnTo>
                  <a:pt x="3329255" y="7984420"/>
                </a:lnTo>
                <a:cubicBezTo>
                  <a:pt x="2341029" y="7984420"/>
                  <a:pt x="1528221" y="7233375"/>
                  <a:pt x="1430480" y="6270937"/>
                </a:cubicBezTo>
                <a:lnTo>
                  <a:pt x="1420626" y="6075792"/>
                </a:lnTo>
                <a:lnTo>
                  <a:pt x="1420626" y="1908628"/>
                </a:lnTo>
                <a:lnTo>
                  <a:pt x="1420630" y="1908628"/>
                </a:lnTo>
                <a:lnTo>
                  <a:pt x="1413296" y="1763378"/>
                </a:lnTo>
                <a:cubicBezTo>
                  <a:pt x="1340545" y="1047017"/>
                  <a:pt x="735555" y="487999"/>
                  <a:pt x="0" y="487999"/>
                </a:cubicBezTo>
                <a:close/>
              </a:path>
            </a:pathLst>
          </a:custGeom>
          <a:gradFill flip="none" rotWithShape="1">
            <a:gsLst>
              <a:gs pos="61000">
                <a:srgbClr val="00CC99"/>
              </a:gs>
              <a:gs pos="27400">
                <a:srgbClr val="33CCFF"/>
              </a:gs>
              <a:gs pos="0">
                <a:srgbClr val="000099"/>
              </a:gs>
              <a:gs pos="100000">
                <a:srgbClr val="0066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id="{7654D1B5-6A97-43D5-95C1-5D76FAD828C1}"/>
              </a:ext>
            </a:extLst>
          </p:cNvPr>
          <p:cNvGrpSpPr/>
          <p:nvPr/>
        </p:nvGrpSpPr>
        <p:grpSpPr>
          <a:xfrm flipH="1">
            <a:off x="9618910" y="1029564"/>
            <a:ext cx="2040973" cy="656228"/>
            <a:chOff x="1437352" y="1240020"/>
            <a:chExt cx="4247313" cy="656228"/>
          </a:xfrm>
        </p:grpSpPr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02C5BF4B-BEB3-4557-AD07-E6BEACEF175F}"/>
                </a:ext>
              </a:extLst>
            </p:cNvPr>
            <p:cNvSpPr/>
            <p:nvPr/>
          </p:nvSpPr>
          <p:spPr>
            <a:xfrm flipV="1">
              <a:off x="1437352" y="1240020"/>
              <a:ext cx="4247313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AD5782EB-D32D-48DB-A2F9-13DE2917C55E}"/>
                </a:ext>
              </a:extLst>
            </p:cNvPr>
            <p:cNvSpPr txBox="1"/>
            <p:nvPr/>
          </p:nvSpPr>
          <p:spPr>
            <a:xfrm>
              <a:off x="1827404" y="1557694"/>
              <a:ext cx="326174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16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نشاط 3 :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97973665-3E8F-4AE1-BB84-8452537CA85F}"/>
              </a:ext>
            </a:extLst>
          </p:cNvPr>
          <p:cNvGrpSpPr/>
          <p:nvPr/>
        </p:nvGrpSpPr>
        <p:grpSpPr>
          <a:xfrm flipH="1">
            <a:off x="2790094" y="1796620"/>
            <a:ext cx="8913324" cy="672824"/>
            <a:chOff x="1437364" y="1240010"/>
            <a:chExt cx="16395242" cy="672824"/>
          </a:xfrm>
        </p:grpSpPr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BECB459E-9A95-43C3-943D-E7A5B4A9DAB3}"/>
                </a:ext>
              </a:extLst>
            </p:cNvPr>
            <p:cNvSpPr/>
            <p:nvPr/>
          </p:nvSpPr>
          <p:spPr>
            <a:xfrm flipV="1">
              <a:off x="1437364" y="1240010"/>
              <a:ext cx="9182586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8E159E71-63FC-4FDB-A1F9-28A44085F097}"/>
                </a:ext>
              </a:extLst>
            </p:cNvPr>
            <p:cNvSpPr txBox="1"/>
            <p:nvPr/>
          </p:nvSpPr>
          <p:spPr>
            <a:xfrm>
              <a:off x="2371086" y="1512724"/>
              <a:ext cx="1546152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اختاري : في رمضان ليلة خير من ألف شهر تسمى :</a:t>
              </a: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8E258D2C-2BA6-4000-80D5-27142CA6CFB5}"/>
              </a:ext>
            </a:extLst>
          </p:cNvPr>
          <p:cNvGrpSpPr/>
          <p:nvPr/>
        </p:nvGrpSpPr>
        <p:grpSpPr>
          <a:xfrm>
            <a:off x="583781" y="3413282"/>
            <a:ext cx="1887249" cy="2409683"/>
            <a:chOff x="10080963" y="2824986"/>
            <a:chExt cx="1887249" cy="2409683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49EA7F82-8C28-4C5F-9D2B-4063F17D5363}"/>
                </a:ext>
              </a:extLst>
            </p:cNvPr>
            <p:cNvGrpSpPr/>
            <p:nvPr/>
          </p:nvGrpSpPr>
          <p:grpSpPr>
            <a:xfrm rot="21371849">
              <a:off x="10080963" y="2824986"/>
              <a:ext cx="1887249" cy="2409683"/>
              <a:chOff x="392713" y="4308237"/>
              <a:chExt cx="1887249" cy="2409683"/>
            </a:xfrm>
            <a:solidFill>
              <a:schemeClr val="bg1"/>
            </a:solidFill>
            <a:effectLst>
              <a:outerShdw blurRad="3175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146833FD-6566-4CA2-9B7E-BD83EFB997DD}"/>
                  </a:ext>
                </a:extLst>
              </p:cNvPr>
              <p:cNvSpPr txBox="1"/>
              <p:nvPr/>
            </p:nvSpPr>
            <p:spPr>
              <a:xfrm>
                <a:off x="395817" y="4308237"/>
                <a:ext cx="1884145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غذائي</a:t>
                </a:r>
                <a:endParaRPr lang="en-US" sz="1400" b="1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A122575E-27BF-4685-900C-BECC0F8F7215}"/>
                  </a:ext>
                </a:extLst>
              </p:cNvPr>
              <p:cNvSpPr txBox="1"/>
              <p:nvPr/>
            </p:nvSpPr>
            <p:spPr>
              <a:xfrm>
                <a:off x="392713" y="4809705"/>
                <a:ext cx="1871561" cy="190821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dirty="0">
                    <a:solidFill>
                      <a:schemeClr val="bg1">
                        <a:lumMod val="50000"/>
                      </a:schemeClr>
                    </a:solidFill>
                    <a:latin typeface="Century Gothic" panose="020B0502020202020204" pitchFamily="34" charset="0"/>
                  </a:rPr>
                  <a:t>شهر رمضان </a:t>
                </a:r>
              </a:p>
              <a:p>
                <a:pPr algn="r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55" name="Picture 54">
              <a:extLst>
                <a:ext uri="{FF2B5EF4-FFF2-40B4-BE49-F238E27FC236}">
                  <a16:creationId xmlns:a16="http://schemas.microsoft.com/office/drawing/2014/main" id="{552C6D34-D505-4A96-A7D6-BEAAF6A8A5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 rot="21372809">
              <a:off x="10564993" y="4112176"/>
              <a:ext cx="976512" cy="636378"/>
            </a:xfrm>
            <a:prstGeom prst="rect">
              <a:avLst/>
            </a:prstGeom>
          </p:spPr>
        </p:pic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722E1209-C182-424D-A8F1-4C544E88B649}"/>
              </a:ext>
            </a:extLst>
          </p:cNvPr>
          <p:cNvGrpSpPr/>
          <p:nvPr/>
        </p:nvGrpSpPr>
        <p:grpSpPr>
          <a:xfrm>
            <a:off x="484378" y="1211734"/>
            <a:ext cx="2244499" cy="2434510"/>
            <a:chOff x="7624954" y="1603531"/>
            <a:chExt cx="2244499" cy="2434510"/>
          </a:xfrm>
        </p:grpSpPr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83478023-40D4-4747-ABD8-E2B2157A73BB}"/>
                </a:ext>
              </a:extLst>
            </p:cNvPr>
            <p:cNvGrpSpPr/>
            <p:nvPr/>
          </p:nvGrpSpPr>
          <p:grpSpPr>
            <a:xfrm>
              <a:off x="7624954" y="1603531"/>
              <a:ext cx="2244499" cy="2434510"/>
              <a:chOff x="2728686" y="1944914"/>
              <a:chExt cx="3055724" cy="3314410"/>
            </a:xfrm>
          </p:grpSpPr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C263E88A-4BB6-426D-87C4-0E03D40747DA}"/>
                  </a:ext>
                </a:extLst>
              </p:cNvPr>
              <p:cNvSpPr/>
              <p:nvPr/>
            </p:nvSpPr>
            <p:spPr>
              <a:xfrm rot="21437240">
                <a:off x="2809292" y="2738915"/>
                <a:ext cx="2975118" cy="2520409"/>
              </a:xfrm>
              <a:prstGeom prst="rect">
                <a:avLst/>
              </a:prstGeom>
              <a:solidFill>
                <a:schemeClr val="tx1">
                  <a:alpha val="56000"/>
                </a:schemeClr>
              </a:solidFill>
              <a:ln>
                <a:noFill/>
              </a:ln>
              <a:effectLst>
                <a:softEdge rad="457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: Top Corners One Rounded and One Snipped 62">
                <a:extLst>
                  <a:ext uri="{FF2B5EF4-FFF2-40B4-BE49-F238E27FC236}">
                    <a16:creationId xmlns:a16="http://schemas.microsoft.com/office/drawing/2014/main" id="{DF231A91-B46C-4EE1-90C7-7823F4A7AF03}"/>
                  </a:ext>
                </a:extLst>
              </p:cNvPr>
              <p:cNvSpPr/>
              <p:nvPr/>
            </p:nvSpPr>
            <p:spPr>
              <a:xfrm rot="10800000">
                <a:off x="2728686" y="1944914"/>
                <a:ext cx="2496457" cy="2641600"/>
              </a:xfrm>
              <a:prstGeom prst="snipRoundRect">
                <a:avLst>
                  <a:gd name="adj1" fmla="val 29018"/>
                  <a:gd name="adj2" fmla="val 0"/>
                </a:avLst>
              </a:prstGeom>
              <a:solidFill>
                <a:srgbClr val="FF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ight Triangle 19">
                <a:extLst>
                  <a:ext uri="{FF2B5EF4-FFF2-40B4-BE49-F238E27FC236}">
                    <a16:creationId xmlns:a16="http://schemas.microsoft.com/office/drawing/2014/main" id="{5B3BA7E3-4C73-4C8F-A3C5-839A98004327}"/>
                  </a:ext>
                </a:extLst>
              </p:cNvPr>
              <p:cNvSpPr/>
              <p:nvPr/>
            </p:nvSpPr>
            <p:spPr>
              <a:xfrm rot="20055388" flipH="1">
                <a:off x="4483047" y="4162710"/>
                <a:ext cx="820305" cy="293371"/>
              </a:xfrm>
              <a:custGeom>
                <a:avLst/>
                <a:gdLst>
                  <a:gd name="connsiteX0" fmla="*/ 0 w 749372"/>
                  <a:gd name="connsiteY0" fmla="*/ 235741 h 235741"/>
                  <a:gd name="connsiteX1" fmla="*/ 0 w 749372"/>
                  <a:gd name="connsiteY1" fmla="*/ 0 h 235741"/>
                  <a:gd name="connsiteX2" fmla="*/ 749372 w 749372"/>
                  <a:gd name="connsiteY2" fmla="*/ 235741 h 235741"/>
                  <a:gd name="connsiteX3" fmla="*/ 0 w 749372"/>
                  <a:gd name="connsiteY3" fmla="*/ 235741 h 235741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086202"/>
                  <a:gd name="connsiteY0" fmla="*/ 0 h 291651"/>
                  <a:gd name="connsiteX1" fmla="*/ 383458 w 1086202"/>
                  <a:gd name="connsiteY1" fmla="*/ 7608 h 291651"/>
                  <a:gd name="connsiteX2" fmla="*/ 1086202 w 1086202"/>
                  <a:gd name="connsiteY2" fmla="*/ 272983 h 291651"/>
                  <a:gd name="connsiteX3" fmla="*/ 0 w 1086202"/>
                  <a:gd name="connsiteY3" fmla="*/ 0 h 291651"/>
                  <a:gd name="connsiteX0" fmla="*/ 0 w 1086202"/>
                  <a:gd name="connsiteY0" fmla="*/ 0 h 280606"/>
                  <a:gd name="connsiteX1" fmla="*/ 383458 w 1086202"/>
                  <a:gd name="connsiteY1" fmla="*/ 7608 h 280606"/>
                  <a:gd name="connsiteX2" fmla="*/ 1086202 w 1086202"/>
                  <a:gd name="connsiteY2" fmla="*/ 272983 h 280606"/>
                  <a:gd name="connsiteX3" fmla="*/ 0 w 1086202"/>
                  <a:gd name="connsiteY3" fmla="*/ 0 h 280606"/>
                  <a:gd name="connsiteX0" fmla="*/ 0 w 1068717"/>
                  <a:gd name="connsiteY0" fmla="*/ 0 h 286234"/>
                  <a:gd name="connsiteX1" fmla="*/ 383458 w 1068717"/>
                  <a:gd name="connsiteY1" fmla="*/ 7608 h 286234"/>
                  <a:gd name="connsiteX2" fmla="*/ 1068717 w 1068717"/>
                  <a:gd name="connsiteY2" fmla="*/ 281449 h 286234"/>
                  <a:gd name="connsiteX3" fmla="*/ 0 w 1068717"/>
                  <a:gd name="connsiteY3" fmla="*/ 0 h 286234"/>
                  <a:gd name="connsiteX0" fmla="*/ 0 w 1057061"/>
                  <a:gd name="connsiteY0" fmla="*/ 0 h 286234"/>
                  <a:gd name="connsiteX1" fmla="*/ 371802 w 1057061"/>
                  <a:gd name="connsiteY1" fmla="*/ 7608 h 286234"/>
                  <a:gd name="connsiteX2" fmla="*/ 1057061 w 1057061"/>
                  <a:gd name="connsiteY2" fmla="*/ 281449 h 286234"/>
                  <a:gd name="connsiteX3" fmla="*/ 0 w 1057061"/>
                  <a:gd name="connsiteY3" fmla="*/ 0 h 286234"/>
                  <a:gd name="connsiteX0" fmla="*/ 0 w 1088067"/>
                  <a:gd name="connsiteY0" fmla="*/ 9007 h 284403"/>
                  <a:gd name="connsiteX1" fmla="*/ 402808 w 1088067"/>
                  <a:gd name="connsiteY1" fmla="*/ 0 h 284403"/>
                  <a:gd name="connsiteX2" fmla="*/ 1088067 w 1088067"/>
                  <a:gd name="connsiteY2" fmla="*/ 273841 h 284403"/>
                  <a:gd name="connsiteX3" fmla="*/ 0 w 1088067"/>
                  <a:gd name="connsiteY3" fmla="*/ 9007 h 284403"/>
                  <a:gd name="connsiteX0" fmla="*/ 0 w 1088067"/>
                  <a:gd name="connsiteY0" fmla="*/ 9007 h 275282"/>
                  <a:gd name="connsiteX1" fmla="*/ 402808 w 1088067"/>
                  <a:gd name="connsiteY1" fmla="*/ 0 h 275282"/>
                  <a:gd name="connsiteX2" fmla="*/ 1088067 w 1088067"/>
                  <a:gd name="connsiteY2" fmla="*/ 273841 h 275282"/>
                  <a:gd name="connsiteX3" fmla="*/ 0 w 1088067"/>
                  <a:gd name="connsiteY3" fmla="*/ 9007 h 275282"/>
                  <a:gd name="connsiteX0" fmla="*/ 0 w 1080138"/>
                  <a:gd name="connsiteY0" fmla="*/ 9007 h 259851"/>
                  <a:gd name="connsiteX1" fmla="*/ 402808 w 1080138"/>
                  <a:gd name="connsiteY1" fmla="*/ 0 h 259851"/>
                  <a:gd name="connsiteX2" fmla="*/ 1080138 w 1080138"/>
                  <a:gd name="connsiteY2" fmla="*/ 250446 h 259851"/>
                  <a:gd name="connsiteX3" fmla="*/ 0 w 1080138"/>
                  <a:gd name="connsiteY3" fmla="*/ 9007 h 259851"/>
                  <a:gd name="connsiteX0" fmla="*/ 0 w 1080138"/>
                  <a:gd name="connsiteY0" fmla="*/ 9007 h 291041"/>
                  <a:gd name="connsiteX1" fmla="*/ 402808 w 1080138"/>
                  <a:gd name="connsiteY1" fmla="*/ 0 h 291041"/>
                  <a:gd name="connsiteX2" fmla="*/ 1080138 w 1080138"/>
                  <a:gd name="connsiteY2" fmla="*/ 250446 h 291041"/>
                  <a:gd name="connsiteX3" fmla="*/ 0 w 1080138"/>
                  <a:gd name="connsiteY3" fmla="*/ 9007 h 29104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0138" h="293371">
                    <a:moveTo>
                      <a:pt x="0" y="9007"/>
                    </a:moveTo>
                    <a:cubicBezTo>
                      <a:pt x="191276" y="128482"/>
                      <a:pt x="297111" y="93328"/>
                      <a:pt x="402808" y="0"/>
                    </a:cubicBezTo>
                    <a:cubicBezTo>
                      <a:pt x="586231" y="108077"/>
                      <a:pt x="535379" y="179240"/>
                      <a:pt x="1080138" y="250446"/>
                    </a:cubicBezTo>
                    <a:cubicBezTo>
                      <a:pt x="844355" y="302622"/>
                      <a:pt x="304488" y="374440"/>
                      <a:pt x="0" y="9007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D200D2"/>
                  </a:gs>
                  <a:gs pos="0">
                    <a:srgbClr val="D200D2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EFB63ED1-E29A-4D02-AF7A-28F31318AF47}"/>
                </a:ext>
              </a:extLst>
            </p:cNvPr>
            <p:cNvSpPr txBox="1"/>
            <p:nvPr/>
          </p:nvSpPr>
          <p:spPr>
            <a:xfrm>
              <a:off x="8189077" y="1880622"/>
              <a:ext cx="72808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Y" sz="2000" b="1" dirty="0">
                  <a:latin typeface="Century Gothic" panose="020B0502020202020204" pitchFamily="34" charset="0"/>
                </a:rPr>
                <a:t>الوحدة</a:t>
              </a:r>
            </a:p>
            <a:p>
              <a:pPr algn="ctr"/>
              <a:r>
                <a:rPr lang="ar-SY" sz="2000" b="1" dirty="0">
                  <a:latin typeface="Century Gothic" panose="020B0502020202020204" pitchFamily="34" charset="0"/>
                </a:rPr>
                <a:t>4</a:t>
              </a:r>
              <a:endParaRPr lang="en-US" sz="2000" b="1" dirty="0">
                <a:latin typeface="Century Gothic" panose="020B0502020202020204" pitchFamily="34" charset="0"/>
              </a:endParaRPr>
            </a:p>
          </p:txBody>
        </p:sp>
        <p:pic>
          <p:nvPicPr>
            <p:cNvPr id="61" name="Graphic 60" descr="Target Audience">
              <a:extLst>
                <a:ext uri="{FF2B5EF4-FFF2-40B4-BE49-F238E27FC236}">
                  <a16:creationId xmlns:a16="http://schemas.microsoft.com/office/drawing/2014/main" id="{432526A5-4A35-4D82-BF66-60AA658B97A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083065" y="2472838"/>
              <a:ext cx="914400" cy="914400"/>
            </a:xfrm>
            <a:prstGeom prst="rect">
              <a:avLst/>
            </a:prstGeom>
          </p:spPr>
        </p:pic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73F9391D-5513-48BB-9054-B7D1041F1D31}"/>
              </a:ext>
            </a:extLst>
          </p:cNvPr>
          <p:cNvGrpSpPr/>
          <p:nvPr/>
        </p:nvGrpSpPr>
        <p:grpSpPr>
          <a:xfrm>
            <a:off x="1322384" y="691717"/>
            <a:ext cx="389900" cy="815066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212FD180-7135-406B-88D3-A49EF2B77DB2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0F31F380-011E-4437-ACA5-5D24A7D3BA48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Trapezoid 10">
              <a:extLst>
                <a:ext uri="{FF2B5EF4-FFF2-40B4-BE49-F238E27FC236}">
                  <a16:creationId xmlns:a16="http://schemas.microsoft.com/office/drawing/2014/main" id="{0F653D63-43EA-4AC1-A172-199ABFD5C3B3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FE560459-1344-4891-821C-D56D947FF44B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0" name="Rectangle 21">
            <a:extLst>
              <a:ext uri="{FF2B5EF4-FFF2-40B4-BE49-F238E27FC236}">
                <a16:creationId xmlns:a16="http://schemas.microsoft.com/office/drawing/2014/main" id="{1CD4B8A8-8393-4C02-8B69-4AD6C39708F2}"/>
              </a:ext>
            </a:extLst>
          </p:cNvPr>
          <p:cNvSpPr/>
          <p:nvPr/>
        </p:nvSpPr>
        <p:spPr>
          <a:xfrm rot="15142371">
            <a:off x="1001726" y="3147542"/>
            <a:ext cx="881230" cy="407702"/>
          </a:xfrm>
          <a:custGeom>
            <a:avLst/>
            <a:gdLst>
              <a:gd name="connsiteX0" fmla="*/ 0 w 1152128"/>
              <a:gd name="connsiteY0" fmla="*/ 0 h 242604"/>
              <a:gd name="connsiteX1" fmla="*/ 1152128 w 1152128"/>
              <a:gd name="connsiteY1" fmla="*/ 0 h 242604"/>
              <a:gd name="connsiteX2" fmla="*/ 1152128 w 1152128"/>
              <a:gd name="connsiteY2" fmla="*/ 242604 h 242604"/>
              <a:gd name="connsiteX3" fmla="*/ 0 w 1152128"/>
              <a:gd name="connsiteY3" fmla="*/ 242604 h 242604"/>
              <a:gd name="connsiteX4" fmla="*/ 0 w 1152128"/>
              <a:gd name="connsiteY4" fmla="*/ 0 h 242604"/>
              <a:gd name="connsiteX0" fmla="*/ 1637 w 1153765"/>
              <a:gd name="connsiteY0" fmla="*/ 0 h 242604"/>
              <a:gd name="connsiteX1" fmla="*/ 1153765 w 1153765"/>
              <a:gd name="connsiteY1" fmla="*/ 0 h 242604"/>
              <a:gd name="connsiteX2" fmla="*/ 1153765 w 1153765"/>
              <a:gd name="connsiteY2" fmla="*/ 242604 h 242604"/>
              <a:gd name="connsiteX3" fmla="*/ 1637 w 1153765"/>
              <a:gd name="connsiteY3" fmla="*/ 242604 h 242604"/>
              <a:gd name="connsiteX4" fmla="*/ 0 w 1153765"/>
              <a:gd name="connsiteY4" fmla="*/ 57657 h 242604"/>
              <a:gd name="connsiteX5" fmla="*/ 1637 w 1153765"/>
              <a:gd name="connsiteY5" fmla="*/ 0 h 242604"/>
              <a:gd name="connsiteX0" fmla="*/ 85266 w 1237394"/>
              <a:gd name="connsiteY0" fmla="*/ 0 h 242604"/>
              <a:gd name="connsiteX1" fmla="*/ 1237394 w 1237394"/>
              <a:gd name="connsiteY1" fmla="*/ 0 h 242604"/>
              <a:gd name="connsiteX2" fmla="*/ 1237394 w 1237394"/>
              <a:gd name="connsiteY2" fmla="*/ 242604 h 242604"/>
              <a:gd name="connsiteX3" fmla="*/ 85266 w 1237394"/>
              <a:gd name="connsiteY3" fmla="*/ 242604 h 242604"/>
              <a:gd name="connsiteX4" fmla="*/ 85314 w 1237394"/>
              <a:gd name="connsiteY4" fmla="*/ 96385 h 242604"/>
              <a:gd name="connsiteX5" fmla="*/ 83629 w 1237394"/>
              <a:gd name="connsiteY5" fmla="*/ 57657 h 242604"/>
              <a:gd name="connsiteX6" fmla="*/ 85266 w 1237394"/>
              <a:gd name="connsiteY6" fmla="*/ 0 h 242604"/>
              <a:gd name="connsiteX0" fmla="*/ 105071 w 1257199"/>
              <a:gd name="connsiteY0" fmla="*/ 0 h 242604"/>
              <a:gd name="connsiteX1" fmla="*/ 1257199 w 1257199"/>
              <a:gd name="connsiteY1" fmla="*/ 0 h 242604"/>
              <a:gd name="connsiteX2" fmla="*/ 1257199 w 1257199"/>
              <a:gd name="connsiteY2" fmla="*/ 242604 h 242604"/>
              <a:gd name="connsiteX3" fmla="*/ 105071 w 1257199"/>
              <a:gd name="connsiteY3" fmla="*/ 242604 h 242604"/>
              <a:gd name="connsiteX4" fmla="*/ 52921 w 1257199"/>
              <a:gd name="connsiteY4" fmla="*/ 155317 h 242604"/>
              <a:gd name="connsiteX5" fmla="*/ 105119 w 1257199"/>
              <a:gd name="connsiteY5" fmla="*/ 96385 h 242604"/>
              <a:gd name="connsiteX6" fmla="*/ 103434 w 1257199"/>
              <a:gd name="connsiteY6" fmla="*/ 57657 h 242604"/>
              <a:gd name="connsiteX7" fmla="*/ 105071 w 1257199"/>
              <a:gd name="connsiteY7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22233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90242 w 1275998"/>
              <a:gd name="connsiteY5" fmla="*/ 150265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5998 w 1277318"/>
              <a:gd name="connsiteY3" fmla="*/ 242604 h 242604"/>
              <a:gd name="connsiteX4" fmla="*/ 123870 w 1277318"/>
              <a:gd name="connsiteY4" fmla="*/ 242604 h 242604"/>
              <a:gd name="connsiteX5" fmla="*/ 26256 w 1277318"/>
              <a:gd name="connsiteY5" fmla="*/ 197412 h 242604"/>
              <a:gd name="connsiteX6" fmla="*/ 90242 w 1277318"/>
              <a:gd name="connsiteY6" fmla="*/ 150265 h 242604"/>
              <a:gd name="connsiteX7" fmla="*/ 123918 w 1277318"/>
              <a:gd name="connsiteY7" fmla="*/ 96385 h 242604"/>
              <a:gd name="connsiteX8" fmla="*/ 199688 w 1277318"/>
              <a:gd name="connsiteY8" fmla="*/ 57657 h 242604"/>
              <a:gd name="connsiteX9" fmla="*/ 123870 w 1277318"/>
              <a:gd name="connsiteY9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8 w 1277318"/>
              <a:gd name="connsiteY3" fmla="*/ 175523 h 242604"/>
              <a:gd name="connsiteX4" fmla="*/ 1275998 w 1277318"/>
              <a:gd name="connsiteY4" fmla="*/ 242604 h 242604"/>
              <a:gd name="connsiteX5" fmla="*/ 123870 w 1277318"/>
              <a:gd name="connsiteY5" fmla="*/ 242604 h 242604"/>
              <a:gd name="connsiteX6" fmla="*/ 26256 w 1277318"/>
              <a:gd name="connsiteY6" fmla="*/ 197412 h 242604"/>
              <a:gd name="connsiteX7" fmla="*/ 90242 w 1277318"/>
              <a:gd name="connsiteY7" fmla="*/ 150265 h 242604"/>
              <a:gd name="connsiteX8" fmla="*/ 123918 w 1277318"/>
              <a:gd name="connsiteY8" fmla="*/ 96385 h 242604"/>
              <a:gd name="connsiteX9" fmla="*/ 199688 w 1277318"/>
              <a:gd name="connsiteY9" fmla="*/ 57657 h 242604"/>
              <a:gd name="connsiteX10" fmla="*/ 123870 w 1277318"/>
              <a:gd name="connsiteY10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48694 w 1277318"/>
              <a:gd name="connsiteY2" fmla="*/ 42503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95839"/>
              <a:gd name="connsiteY0" fmla="*/ 0 h 242604"/>
              <a:gd name="connsiteX1" fmla="*/ 1275998 w 1295839"/>
              <a:gd name="connsiteY1" fmla="*/ 0 h 242604"/>
              <a:gd name="connsiteX2" fmla="*/ 1248694 w 1295839"/>
              <a:gd name="connsiteY2" fmla="*/ 42503 h 242604"/>
              <a:gd name="connsiteX3" fmla="*/ 1295839 w 1295839"/>
              <a:gd name="connsiteY3" fmla="*/ 89650 h 242604"/>
              <a:gd name="connsiteX4" fmla="*/ 1277318 w 1295839"/>
              <a:gd name="connsiteY4" fmla="*/ 175523 h 242604"/>
              <a:gd name="connsiteX5" fmla="*/ 1275998 w 1295839"/>
              <a:gd name="connsiteY5" fmla="*/ 242604 h 242604"/>
              <a:gd name="connsiteX6" fmla="*/ 123870 w 1295839"/>
              <a:gd name="connsiteY6" fmla="*/ 242604 h 242604"/>
              <a:gd name="connsiteX7" fmla="*/ 26256 w 1295839"/>
              <a:gd name="connsiteY7" fmla="*/ 197412 h 242604"/>
              <a:gd name="connsiteX8" fmla="*/ 90242 w 1295839"/>
              <a:gd name="connsiteY8" fmla="*/ 150265 h 242604"/>
              <a:gd name="connsiteX9" fmla="*/ 123918 w 1295839"/>
              <a:gd name="connsiteY9" fmla="*/ 96385 h 242604"/>
              <a:gd name="connsiteX10" fmla="*/ 199688 w 1295839"/>
              <a:gd name="connsiteY10" fmla="*/ 57657 h 242604"/>
              <a:gd name="connsiteX11" fmla="*/ 123870 w 1295839"/>
              <a:gd name="connsiteY11" fmla="*/ 0 h 242604"/>
              <a:gd name="connsiteX0" fmla="*/ 123870 w 1296242"/>
              <a:gd name="connsiteY0" fmla="*/ 0 h 242604"/>
              <a:gd name="connsiteX1" fmla="*/ 1275998 w 1296242"/>
              <a:gd name="connsiteY1" fmla="*/ 0 h 242604"/>
              <a:gd name="connsiteX2" fmla="*/ 1248694 w 1296242"/>
              <a:gd name="connsiteY2" fmla="*/ 42503 h 242604"/>
              <a:gd name="connsiteX3" fmla="*/ 1295839 w 1296242"/>
              <a:gd name="connsiteY3" fmla="*/ 89650 h 242604"/>
              <a:gd name="connsiteX4" fmla="*/ 1243642 w 1296242"/>
              <a:gd name="connsiteY4" fmla="*/ 141847 h 242604"/>
              <a:gd name="connsiteX5" fmla="*/ 1277318 w 1296242"/>
              <a:gd name="connsiteY5" fmla="*/ 175523 h 242604"/>
              <a:gd name="connsiteX6" fmla="*/ 1275998 w 1296242"/>
              <a:gd name="connsiteY6" fmla="*/ 242604 h 242604"/>
              <a:gd name="connsiteX7" fmla="*/ 123870 w 1296242"/>
              <a:gd name="connsiteY7" fmla="*/ 242604 h 242604"/>
              <a:gd name="connsiteX8" fmla="*/ 26256 w 1296242"/>
              <a:gd name="connsiteY8" fmla="*/ 197412 h 242604"/>
              <a:gd name="connsiteX9" fmla="*/ 90242 w 1296242"/>
              <a:gd name="connsiteY9" fmla="*/ 150265 h 242604"/>
              <a:gd name="connsiteX10" fmla="*/ 123918 w 1296242"/>
              <a:gd name="connsiteY10" fmla="*/ 96385 h 242604"/>
              <a:gd name="connsiteX11" fmla="*/ 199688 w 1296242"/>
              <a:gd name="connsiteY11" fmla="*/ 57657 h 242604"/>
              <a:gd name="connsiteX12" fmla="*/ 123870 w 1296242"/>
              <a:gd name="connsiteY12" fmla="*/ 0 h 242604"/>
              <a:gd name="connsiteX0" fmla="*/ 123870 w 1307634"/>
              <a:gd name="connsiteY0" fmla="*/ 0 h 242604"/>
              <a:gd name="connsiteX1" fmla="*/ 1275998 w 1307634"/>
              <a:gd name="connsiteY1" fmla="*/ 0 h 242604"/>
              <a:gd name="connsiteX2" fmla="*/ 1248694 w 1307634"/>
              <a:gd name="connsiteY2" fmla="*/ 42503 h 242604"/>
              <a:gd name="connsiteX3" fmla="*/ 1295839 w 1307634"/>
              <a:gd name="connsiteY3" fmla="*/ 89650 h 242604"/>
              <a:gd name="connsiteX4" fmla="*/ 1243642 w 1307634"/>
              <a:gd name="connsiteY4" fmla="*/ 141847 h 242604"/>
              <a:gd name="connsiteX5" fmla="*/ 1277318 w 1307634"/>
              <a:gd name="connsiteY5" fmla="*/ 175523 h 242604"/>
              <a:gd name="connsiteX6" fmla="*/ 1307627 w 1307634"/>
              <a:gd name="connsiteY6" fmla="*/ 229404 h 242604"/>
              <a:gd name="connsiteX7" fmla="*/ 1275998 w 1307634"/>
              <a:gd name="connsiteY7" fmla="*/ 242604 h 242604"/>
              <a:gd name="connsiteX8" fmla="*/ 123870 w 1307634"/>
              <a:gd name="connsiteY8" fmla="*/ 242604 h 242604"/>
              <a:gd name="connsiteX9" fmla="*/ 26256 w 1307634"/>
              <a:gd name="connsiteY9" fmla="*/ 197412 h 242604"/>
              <a:gd name="connsiteX10" fmla="*/ 90242 w 1307634"/>
              <a:gd name="connsiteY10" fmla="*/ 150265 h 242604"/>
              <a:gd name="connsiteX11" fmla="*/ 123918 w 1307634"/>
              <a:gd name="connsiteY11" fmla="*/ 96385 h 242604"/>
              <a:gd name="connsiteX12" fmla="*/ 199688 w 1307634"/>
              <a:gd name="connsiteY12" fmla="*/ 57657 h 242604"/>
              <a:gd name="connsiteX13" fmla="*/ 123870 w 1307634"/>
              <a:gd name="connsiteY13" fmla="*/ 0 h 242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07634" h="242604">
                <a:moveTo>
                  <a:pt x="123870" y="0"/>
                </a:moveTo>
                <a:lnTo>
                  <a:pt x="1275998" y="0"/>
                </a:lnTo>
                <a:lnTo>
                  <a:pt x="1248694" y="42503"/>
                </a:lnTo>
                <a:cubicBezTo>
                  <a:pt x="1248694" y="59341"/>
                  <a:pt x="1295839" y="72812"/>
                  <a:pt x="1295839" y="89650"/>
                </a:cubicBezTo>
                <a:cubicBezTo>
                  <a:pt x="1301451" y="109856"/>
                  <a:pt x="1246729" y="127535"/>
                  <a:pt x="1243642" y="141847"/>
                </a:cubicBezTo>
                <a:cubicBezTo>
                  <a:pt x="1240555" y="156159"/>
                  <a:pt x="1271986" y="168507"/>
                  <a:pt x="1277318" y="175523"/>
                </a:cubicBezTo>
                <a:cubicBezTo>
                  <a:pt x="1276757" y="178329"/>
                  <a:pt x="1308188" y="226598"/>
                  <a:pt x="1307627" y="229404"/>
                </a:cubicBezTo>
                <a:lnTo>
                  <a:pt x="1275998" y="242604"/>
                </a:lnTo>
                <a:lnTo>
                  <a:pt x="123870" y="242604"/>
                </a:lnTo>
                <a:cubicBezTo>
                  <a:pt x="-84420" y="235072"/>
                  <a:pt x="34948" y="211960"/>
                  <a:pt x="26256" y="197412"/>
                </a:cubicBezTo>
                <a:cubicBezTo>
                  <a:pt x="17564" y="182864"/>
                  <a:pt x="73965" y="167103"/>
                  <a:pt x="90242" y="150265"/>
                </a:cubicBezTo>
                <a:cubicBezTo>
                  <a:pt x="106519" y="133427"/>
                  <a:pt x="115499" y="112662"/>
                  <a:pt x="123918" y="96385"/>
                </a:cubicBezTo>
                <a:cubicBezTo>
                  <a:pt x="132337" y="80108"/>
                  <a:pt x="199696" y="73721"/>
                  <a:pt x="199688" y="57657"/>
                </a:cubicBezTo>
                <a:cubicBezTo>
                  <a:pt x="200234" y="38438"/>
                  <a:pt x="123324" y="19219"/>
                  <a:pt x="123870" y="0"/>
                </a:cubicBezTo>
                <a:close/>
              </a:path>
            </a:pathLst>
          </a:custGeom>
          <a:solidFill>
            <a:srgbClr val="00B0F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2" name="Picture 107">
            <a:extLst>
              <a:ext uri="{FF2B5EF4-FFF2-40B4-BE49-F238E27FC236}">
                <a16:creationId xmlns:a16="http://schemas.microsoft.com/office/drawing/2014/main" id="{D08BF382-400F-4FC5-AB65-8ADC0F645F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88888" y="4631964"/>
            <a:ext cx="1260143" cy="2179707"/>
          </a:xfrm>
          <a:prstGeom prst="rect">
            <a:avLst/>
          </a:prstGeom>
        </p:spPr>
      </p:pic>
      <p:sp>
        <p:nvSpPr>
          <p:cNvPr id="43" name="Freeform: Shape 108">
            <a:extLst>
              <a:ext uri="{FF2B5EF4-FFF2-40B4-BE49-F238E27FC236}">
                <a16:creationId xmlns:a16="http://schemas.microsoft.com/office/drawing/2014/main" id="{2C080427-F504-405E-9ABE-440F9AE99EE2}"/>
              </a:ext>
            </a:extLst>
          </p:cNvPr>
          <p:cNvSpPr/>
          <p:nvPr/>
        </p:nvSpPr>
        <p:spPr>
          <a:xfrm rot="950947">
            <a:off x="5322102" y="4663263"/>
            <a:ext cx="899562" cy="316242"/>
          </a:xfrm>
          <a:custGeom>
            <a:avLst/>
            <a:gdLst>
              <a:gd name="connsiteX0" fmla="*/ 899561 w 899562"/>
              <a:gd name="connsiteY0" fmla="*/ 251387 h 316242"/>
              <a:gd name="connsiteX1" fmla="*/ 493028 w 899562"/>
              <a:gd name="connsiteY1" fmla="*/ 301891 h 316242"/>
              <a:gd name="connsiteX2" fmla="*/ 276788 w 899562"/>
              <a:gd name="connsiteY2" fmla="*/ 24120 h 316242"/>
              <a:gd name="connsiteX3" fmla="*/ 0 w 899562"/>
              <a:gd name="connsiteY3" fmla="*/ 32537 h 316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99562" h="316242" extrusionOk="0">
                <a:moveTo>
                  <a:pt x="899561" y="251387"/>
                </a:moveTo>
                <a:cubicBezTo>
                  <a:pt x="746838" y="301145"/>
                  <a:pt x="626922" y="341343"/>
                  <a:pt x="493028" y="301891"/>
                </a:cubicBezTo>
                <a:cubicBezTo>
                  <a:pt x="355039" y="258338"/>
                  <a:pt x="379696" y="102970"/>
                  <a:pt x="276788" y="24120"/>
                </a:cubicBezTo>
                <a:cubicBezTo>
                  <a:pt x="171986" y="-42045"/>
                  <a:pt x="118022" y="33363"/>
                  <a:pt x="0" y="32537"/>
                </a:cubicBezTo>
              </a:path>
            </a:pathLst>
          </a:custGeom>
          <a:noFill/>
          <a:ln w="38100">
            <a:solidFill>
              <a:schemeClr val="tx1"/>
            </a:solidFill>
            <a:tailEnd type="arrow"/>
            <a:extLst>
              <a:ext uri="{C807C97D-BFC1-408E-A445-0C87EB9F89A2}">
                <ask:lineSketchStyleProps xmlns:ask="http://schemas.microsoft.com/office/drawing/2018/sketchyshapes" sd="3948674015">
                  <a:custGeom>
                    <a:avLst/>
                    <a:gdLst>
                      <a:gd name="connsiteX0" fmla="*/ 1509486 w 1509486"/>
                      <a:gd name="connsiteY0" fmla="*/ 421833 h 530661"/>
                      <a:gd name="connsiteX1" fmla="*/ 827314 w 1509486"/>
                      <a:gd name="connsiteY1" fmla="*/ 506580 h 530661"/>
                      <a:gd name="connsiteX2" fmla="*/ 464457 w 1509486"/>
                      <a:gd name="connsiteY2" fmla="*/ 40474 h 530661"/>
                      <a:gd name="connsiteX3" fmla="*/ 0 w 1509486"/>
                      <a:gd name="connsiteY3" fmla="*/ 54599 h 5306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509486" h="530661" extrusionOk="0">
                        <a:moveTo>
                          <a:pt x="1509486" y="421833"/>
                        </a:moveTo>
                        <a:cubicBezTo>
                          <a:pt x="1254416" y="500381"/>
                          <a:pt x="1006604" y="570408"/>
                          <a:pt x="827314" y="506580"/>
                        </a:cubicBezTo>
                        <a:cubicBezTo>
                          <a:pt x="631062" y="439356"/>
                          <a:pt x="615057" y="136624"/>
                          <a:pt x="464457" y="40474"/>
                        </a:cubicBezTo>
                        <a:cubicBezTo>
                          <a:pt x="294852" y="-64674"/>
                          <a:pt x="183749" y="37021"/>
                          <a:pt x="0" y="54599"/>
                        </a:cubicBezTo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4" name="Cloud 109">
            <a:extLst>
              <a:ext uri="{FF2B5EF4-FFF2-40B4-BE49-F238E27FC236}">
                <a16:creationId xmlns:a16="http://schemas.microsoft.com/office/drawing/2014/main" id="{AC32D85A-BE78-40CE-879F-615287BC875A}"/>
              </a:ext>
            </a:extLst>
          </p:cNvPr>
          <p:cNvSpPr/>
          <p:nvPr/>
        </p:nvSpPr>
        <p:spPr>
          <a:xfrm>
            <a:off x="3533485" y="3968992"/>
            <a:ext cx="1835313" cy="1282535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Y" sz="2000" dirty="0"/>
              <a:t>ليلة القدر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C3E3E9D0-2F72-4365-94C1-0EE788361CF5}"/>
              </a:ext>
            </a:extLst>
          </p:cNvPr>
          <p:cNvGrpSpPr/>
          <p:nvPr/>
        </p:nvGrpSpPr>
        <p:grpSpPr>
          <a:xfrm flipH="1">
            <a:off x="2796822" y="2462902"/>
            <a:ext cx="8913324" cy="672825"/>
            <a:chOff x="1437364" y="1240009"/>
            <a:chExt cx="16395242" cy="672825"/>
          </a:xfrm>
        </p:grpSpPr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53CFF337-6BF7-4CB5-A58B-0B93776AC5C4}"/>
                </a:ext>
              </a:extLst>
            </p:cNvPr>
            <p:cNvSpPr/>
            <p:nvPr/>
          </p:nvSpPr>
          <p:spPr>
            <a:xfrm flipV="1">
              <a:off x="1437364" y="1240009"/>
              <a:ext cx="3834265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7447A9CF-AEDC-40AC-BC20-9FE51AA0ECF6}"/>
                </a:ext>
              </a:extLst>
            </p:cNvPr>
            <p:cNvSpPr txBox="1"/>
            <p:nvPr/>
          </p:nvSpPr>
          <p:spPr>
            <a:xfrm>
              <a:off x="2371086" y="1512724"/>
              <a:ext cx="1546152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ليلة القدر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3C26E813-CA71-4411-9C77-16F0BE09B91F}"/>
              </a:ext>
            </a:extLst>
          </p:cNvPr>
          <p:cNvGrpSpPr/>
          <p:nvPr/>
        </p:nvGrpSpPr>
        <p:grpSpPr>
          <a:xfrm flipH="1">
            <a:off x="2803550" y="3129185"/>
            <a:ext cx="8913324" cy="672825"/>
            <a:chOff x="1437364" y="1240009"/>
            <a:chExt cx="16395242" cy="672825"/>
          </a:xfrm>
        </p:grpSpPr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4442AEBE-25E0-4C22-99C5-5B3E5418F568}"/>
                </a:ext>
              </a:extLst>
            </p:cNvPr>
            <p:cNvSpPr/>
            <p:nvPr/>
          </p:nvSpPr>
          <p:spPr>
            <a:xfrm flipV="1">
              <a:off x="1437364" y="1240009"/>
              <a:ext cx="3859012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7DF4E3E0-1E6B-4769-84BA-8C4D4CE8AB40}"/>
                </a:ext>
              </a:extLst>
            </p:cNvPr>
            <p:cNvSpPr txBox="1"/>
            <p:nvPr/>
          </p:nvSpPr>
          <p:spPr>
            <a:xfrm>
              <a:off x="2371086" y="1512724"/>
              <a:ext cx="1546152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ليلة الجمعة</a:t>
              </a: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CBA6C5C7-609A-4CBA-95B5-CF00E1785466}"/>
              </a:ext>
            </a:extLst>
          </p:cNvPr>
          <p:cNvGrpSpPr/>
          <p:nvPr/>
        </p:nvGrpSpPr>
        <p:grpSpPr>
          <a:xfrm flipH="1">
            <a:off x="2810278" y="3795468"/>
            <a:ext cx="8913323" cy="672825"/>
            <a:chOff x="1437366" y="1240009"/>
            <a:chExt cx="16395240" cy="672825"/>
          </a:xfrm>
        </p:grpSpPr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77094E4A-4C4C-4706-B848-587B00A50C9A}"/>
                </a:ext>
              </a:extLst>
            </p:cNvPr>
            <p:cNvSpPr/>
            <p:nvPr/>
          </p:nvSpPr>
          <p:spPr>
            <a:xfrm flipV="1">
              <a:off x="1437366" y="1240009"/>
              <a:ext cx="3859014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30314592-A5A2-448D-8840-D3BC15AF423E}"/>
                </a:ext>
              </a:extLst>
            </p:cNvPr>
            <p:cNvSpPr txBox="1"/>
            <p:nvPr/>
          </p:nvSpPr>
          <p:spPr>
            <a:xfrm>
              <a:off x="2371086" y="1512724"/>
              <a:ext cx="1546152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ليلة العيد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19787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70" grpId="0" animBg="1"/>
      <p:bldP spid="43" grpId="0" animBg="1"/>
      <p:bldP spid="4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Freeform: Shape 34">
            <a:extLst>
              <a:ext uri="{FF2B5EF4-FFF2-40B4-BE49-F238E27FC236}">
                <a16:creationId xmlns:a16="http://schemas.microsoft.com/office/drawing/2014/main" id="{5C692312-CB72-4554-BD99-5638BF260D72}"/>
              </a:ext>
            </a:extLst>
          </p:cNvPr>
          <p:cNvSpPr/>
          <p:nvPr/>
        </p:nvSpPr>
        <p:spPr>
          <a:xfrm flipH="1">
            <a:off x="9761993" y="-662698"/>
            <a:ext cx="3329256" cy="7984420"/>
          </a:xfrm>
          <a:custGeom>
            <a:avLst/>
            <a:gdLst>
              <a:gd name="connsiteX0" fmla="*/ 0 w 3329256"/>
              <a:gd name="connsiteY0" fmla="*/ 0 h 7984420"/>
              <a:gd name="connsiteX1" fmla="*/ 1 w 3329256"/>
              <a:gd name="connsiteY1" fmla="*/ 0 h 7984420"/>
              <a:gd name="connsiteX2" fmla="*/ 1898776 w 3329256"/>
              <a:gd name="connsiteY2" fmla="*/ 1713483 h 7984420"/>
              <a:gd name="connsiteX3" fmla="*/ 1908630 w 3329256"/>
              <a:gd name="connsiteY3" fmla="*/ 1908628 h 7984420"/>
              <a:gd name="connsiteX4" fmla="*/ 1908630 w 3329256"/>
              <a:gd name="connsiteY4" fmla="*/ 6075792 h 7984420"/>
              <a:gd name="connsiteX5" fmla="*/ 1908626 w 3329256"/>
              <a:gd name="connsiteY5" fmla="*/ 6075792 h 7984420"/>
              <a:gd name="connsiteX6" fmla="*/ 1915960 w 3329256"/>
              <a:gd name="connsiteY6" fmla="*/ 6221042 h 7984420"/>
              <a:gd name="connsiteX7" fmla="*/ 3329256 w 3329256"/>
              <a:gd name="connsiteY7" fmla="*/ 7496421 h 7984420"/>
              <a:gd name="connsiteX8" fmla="*/ 3329256 w 3329256"/>
              <a:gd name="connsiteY8" fmla="*/ 7984420 h 7984420"/>
              <a:gd name="connsiteX9" fmla="*/ 3329255 w 3329256"/>
              <a:gd name="connsiteY9" fmla="*/ 7984420 h 7984420"/>
              <a:gd name="connsiteX10" fmla="*/ 1430480 w 3329256"/>
              <a:gd name="connsiteY10" fmla="*/ 6270937 h 7984420"/>
              <a:gd name="connsiteX11" fmla="*/ 1420626 w 3329256"/>
              <a:gd name="connsiteY11" fmla="*/ 6075792 h 7984420"/>
              <a:gd name="connsiteX12" fmla="*/ 1420626 w 3329256"/>
              <a:gd name="connsiteY12" fmla="*/ 1908628 h 7984420"/>
              <a:gd name="connsiteX13" fmla="*/ 1420630 w 3329256"/>
              <a:gd name="connsiteY13" fmla="*/ 1908628 h 7984420"/>
              <a:gd name="connsiteX14" fmla="*/ 1413296 w 3329256"/>
              <a:gd name="connsiteY14" fmla="*/ 1763378 h 7984420"/>
              <a:gd name="connsiteX15" fmla="*/ 0 w 3329256"/>
              <a:gd name="connsiteY15" fmla="*/ 487999 h 7984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29256" h="7984420">
                <a:moveTo>
                  <a:pt x="0" y="0"/>
                </a:moveTo>
                <a:lnTo>
                  <a:pt x="1" y="0"/>
                </a:lnTo>
                <a:cubicBezTo>
                  <a:pt x="988227" y="0"/>
                  <a:pt x="1801035" y="751045"/>
                  <a:pt x="1898776" y="1713483"/>
                </a:cubicBezTo>
                <a:lnTo>
                  <a:pt x="1908630" y="1908628"/>
                </a:lnTo>
                <a:lnTo>
                  <a:pt x="1908630" y="6075792"/>
                </a:lnTo>
                <a:lnTo>
                  <a:pt x="1908626" y="6075792"/>
                </a:lnTo>
                <a:lnTo>
                  <a:pt x="1915960" y="6221042"/>
                </a:lnTo>
                <a:cubicBezTo>
                  <a:pt x="1988711" y="6937403"/>
                  <a:pt x="2593701" y="7496421"/>
                  <a:pt x="3329256" y="7496421"/>
                </a:cubicBezTo>
                <a:lnTo>
                  <a:pt x="3329256" y="7984420"/>
                </a:lnTo>
                <a:lnTo>
                  <a:pt x="3329255" y="7984420"/>
                </a:lnTo>
                <a:cubicBezTo>
                  <a:pt x="2341029" y="7984420"/>
                  <a:pt x="1528221" y="7233375"/>
                  <a:pt x="1430480" y="6270937"/>
                </a:cubicBezTo>
                <a:lnTo>
                  <a:pt x="1420626" y="6075792"/>
                </a:lnTo>
                <a:lnTo>
                  <a:pt x="1420626" y="1908628"/>
                </a:lnTo>
                <a:lnTo>
                  <a:pt x="1420630" y="1908628"/>
                </a:lnTo>
                <a:lnTo>
                  <a:pt x="1413296" y="1763378"/>
                </a:lnTo>
                <a:cubicBezTo>
                  <a:pt x="1340545" y="1047017"/>
                  <a:pt x="735555" y="487999"/>
                  <a:pt x="0" y="487999"/>
                </a:cubicBezTo>
                <a:close/>
              </a:path>
            </a:pathLst>
          </a:custGeom>
          <a:gradFill flip="none" rotWithShape="1">
            <a:gsLst>
              <a:gs pos="61000">
                <a:srgbClr val="00CC99"/>
              </a:gs>
              <a:gs pos="27400">
                <a:srgbClr val="33CCFF"/>
              </a:gs>
              <a:gs pos="0">
                <a:srgbClr val="000099"/>
              </a:gs>
              <a:gs pos="100000">
                <a:srgbClr val="0066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124" name="Group 83">
            <a:extLst>
              <a:ext uri="{FF2B5EF4-FFF2-40B4-BE49-F238E27FC236}">
                <a16:creationId xmlns:a16="http://schemas.microsoft.com/office/drawing/2014/main" id="{7654D1B5-6A97-43D5-95C1-5D76FAD828C1}"/>
              </a:ext>
            </a:extLst>
          </p:cNvPr>
          <p:cNvGrpSpPr/>
          <p:nvPr/>
        </p:nvGrpSpPr>
        <p:grpSpPr>
          <a:xfrm flipH="1">
            <a:off x="9803395" y="510996"/>
            <a:ext cx="2040973" cy="656228"/>
            <a:chOff x="1437352" y="1240020"/>
            <a:chExt cx="4247313" cy="656228"/>
          </a:xfrm>
        </p:grpSpPr>
        <p:sp>
          <p:nvSpPr>
            <p:cNvPr id="137" name="Freeform: Shape 84">
              <a:extLst>
                <a:ext uri="{FF2B5EF4-FFF2-40B4-BE49-F238E27FC236}">
                  <a16:creationId xmlns:a16="http://schemas.microsoft.com/office/drawing/2014/main" id="{02C5BF4B-BEB3-4557-AD07-E6BEACEF175F}"/>
                </a:ext>
              </a:extLst>
            </p:cNvPr>
            <p:cNvSpPr/>
            <p:nvPr/>
          </p:nvSpPr>
          <p:spPr>
            <a:xfrm flipV="1">
              <a:off x="1437352" y="1240020"/>
              <a:ext cx="4247313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TextBox 85">
              <a:extLst>
                <a:ext uri="{FF2B5EF4-FFF2-40B4-BE49-F238E27FC236}">
                  <a16:creationId xmlns:a16="http://schemas.microsoft.com/office/drawing/2014/main" id="{AD5782EB-D32D-48DB-A2F9-13DE2917C55E}"/>
                </a:ext>
              </a:extLst>
            </p:cNvPr>
            <p:cNvSpPr txBox="1"/>
            <p:nvPr/>
          </p:nvSpPr>
          <p:spPr>
            <a:xfrm>
              <a:off x="1827404" y="1557694"/>
              <a:ext cx="326174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16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إرشادات عامة :</a:t>
              </a: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30A874D0-1DC2-4B80-9009-7B708B072098}"/>
              </a:ext>
            </a:extLst>
          </p:cNvPr>
          <p:cNvGrpSpPr/>
          <p:nvPr/>
        </p:nvGrpSpPr>
        <p:grpSpPr>
          <a:xfrm>
            <a:off x="585823" y="3413215"/>
            <a:ext cx="1887249" cy="2471238"/>
            <a:chOff x="10083005" y="2824919"/>
            <a:chExt cx="1887249" cy="2471238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0875DB8F-9891-438B-A0B6-BC3337378D97}"/>
                </a:ext>
              </a:extLst>
            </p:cNvPr>
            <p:cNvGrpSpPr/>
            <p:nvPr/>
          </p:nvGrpSpPr>
          <p:grpSpPr>
            <a:xfrm rot="21371849">
              <a:off x="10083005" y="2824919"/>
              <a:ext cx="1887249" cy="2471238"/>
              <a:chOff x="392713" y="4308237"/>
              <a:chExt cx="1887249" cy="2471238"/>
            </a:xfrm>
            <a:solidFill>
              <a:schemeClr val="bg1"/>
            </a:solidFill>
            <a:effectLst>
              <a:outerShdw blurRad="3175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16CA2150-715E-4F86-B5A0-17CE76F17C46}"/>
                  </a:ext>
                </a:extLst>
              </p:cNvPr>
              <p:cNvSpPr txBox="1"/>
              <p:nvPr/>
            </p:nvSpPr>
            <p:spPr>
              <a:xfrm>
                <a:off x="395817" y="4308237"/>
                <a:ext cx="1884145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غذائي</a:t>
                </a:r>
                <a:endParaRPr lang="en-US" sz="1400" b="1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12FD7445-ECB0-453E-ABED-1007DF467EFE}"/>
                  </a:ext>
                </a:extLst>
              </p:cNvPr>
              <p:cNvSpPr txBox="1"/>
              <p:nvPr/>
            </p:nvSpPr>
            <p:spPr>
              <a:xfrm>
                <a:off x="392713" y="4748150"/>
                <a:ext cx="1871561" cy="203132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dirty="0">
                    <a:solidFill>
                      <a:schemeClr val="bg1">
                        <a:lumMod val="50000"/>
                      </a:schemeClr>
                    </a:solidFill>
                    <a:latin typeface="Century Gothic" panose="020B0502020202020204" pitchFamily="34" charset="0"/>
                  </a:rPr>
                  <a:t>شهر رمضان </a:t>
                </a:r>
              </a:p>
              <a:p>
                <a:pPr algn="r"/>
                <a:r>
                  <a:rPr lang="ar-SY" dirty="0">
                    <a:solidFill>
                      <a:schemeClr val="bg1">
                        <a:lumMod val="50000"/>
                      </a:schemeClr>
                    </a:solidFill>
                    <a:latin typeface="Century Gothic" panose="020B0502020202020204" pitchFamily="34" charset="0"/>
                  </a:rPr>
                  <a:t> </a:t>
                </a:r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40" name="Picture 39">
              <a:extLst>
                <a:ext uri="{FF2B5EF4-FFF2-40B4-BE49-F238E27FC236}">
                  <a16:creationId xmlns:a16="http://schemas.microsoft.com/office/drawing/2014/main" id="{87C0285D-B081-478F-81C3-FB993D3A3F5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 rot="21372809">
              <a:off x="10504528" y="4091215"/>
              <a:ext cx="1075382" cy="700810"/>
            </a:xfrm>
            <a:prstGeom prst="rect">
              <a:avLst/>
            </a:prstGeom>
          </p:spPr>
        </p:pic>
      </p:grpSp>
      <p:grpSp>
        <p:nvGrpSpPr>
          <p:cNvPr id="125" name="Group 124">
            <a:extLst>
              <a:ext uri="{FF2B5EF4-FFF2-40B4-BE49-F238E27FC236}">
                <a16:creationId xmlns:a16="http://schemas.microsoft.com/office/drawing/2014/main" id="{A8858567-22F7-4185-9E9C-9A4B165F3458}"/>
              </a:ext>
            </a:extLst>
          </p:cNvPr>
          <p:cNvGrpSpPr/>
          <p:nvPr/>
        </p:nvGrpSpPr>
        <p:grpSpPr>
          <a:xfrm>
            <a:off x="521776" y="1183249"/>
            <a:ext cx="2244499" cy="2434510"/>
            <a:chOff x="7624954" y="1603531"/>
            <a:chExt cx="2244499" cy="2434510"/>
          </a:xfrm>
        </p:grpSpPr>
        <p:grpSp>
          <p:nvGrpSpPr>
            <p:cNvPr id="126" name="Group 125">
              <a:extLst>
                <a:ext uri="{FF2B5EF4-FFF2-40B4-BE49-F238E27FC236}">
                  <a16:creationId xmlns:a16="http://schemas.microsoft.com/office/drawing/2014/main" id="{676744FC-B1FA-4CF3-A037-7F5FC6808D79}"/>
                </a:ext>
              </a:extLst>
            </p:cNvPr>
            <p:cNvGrpSpPr/>
            <p:nvPr/>
          </p:nvGrpSpPr>
          <p:grpSpPr>
            <a:xfrm>
              <a:off x="7624954" y="1603531"/>
              <a:ext cx="2244499" cy="2434510"/>
              <a:chOff x="2728686" y="1944914"/>
              <a:chExt cx="3055724" cy="3314410"/>
            </a:xfrm>
          </p:grpSpPr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75132994-272C-4414-AD34-FDA281D23816}"/>
                  </a:ext>
                </a:extLst>
              </p:cNvPr>
              <p:cNvSpPr/>
              <p:nvPr/>
            </p:nvSpPr>
            <p:spPr>
              <a:xfrm rot="21437240">
                <a:off x="2809292" y="2738915"/>
                <a:ext cx="2975118" cy="2520409"/>
              </a:xfrm>
              <a:prstGeom prst="rect">
                <a:avLst/>
              </a:prstGeom>
              <a:solidFill>
                <a:schemeClr val="tx1">
                  <a:alpha val="56000"/>
                </a:schemeClr>
              </a:solidFill>
              <a:ln>
                <a:noFill/>
              </a:ln>
              <a:effectLst>
                <a:softEdge rad="457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0" name="Rectangle: Top Corners One Rounded and One Snipped 129">
                <a:extLst>
                  <a:ext uri="{FF2B5EF4-FFF2-40B4-BE49-F238E27FC236}">
                    <a16:creationId xmlns:a16="http://schemas.microsoft.com/office/drawing/2014/main" id="{04D2D0A0-BFB9-48BF-AA0F-87289510F0A7}"/>
                  </a:ext>
                </a:extLst>
              </p:cNvPr>
              <p:cNvSpPr/>
              <p:nvPr/>
            </p:nvSpPr>
            <p:spPr>
              <a:xfrm rot="10800000">
                <a:off x="2728686" y="1944914"/>
                <a:ext cx="2496457" cy="2641600"/>
              </a:xfrm>
              <a:prstGeom prst="snipRoundRect">
                <a:avLst>
                  <a:gd name="adj1" fmla="val 29018"/>
                  <a:gd name="adj2" fmla="val 0"/>
                </a:avLst>
              </a:prstGeom>
              <a:solidFill>
                <a:srgbClr val="FF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1" name="Right Triangle 19">
                <a:extLst>
                  <a:ext uri="{FF2B5EF4-FFF2-40B4-BE49-F238E27FC236}">
                    <a16:creationId xmlns:a16="http://schemas.microsoft.com/office/drawing/2014/main" id="{0EEC8579-EBD6-4F8A-AA1D-8CEC08CE2B4F}"/>
                  </a:ext>
                </a:extLst>
              </p:cNvPr>
              <p:cNvSpPr/>
              <p:nvPr/>
            </p:nvSpPr>
            <p:spPr>
              <a:xfrm rot="20055388" flipH="1">
                <a:off x="4483047" y="4162710"/>
                <a:ext cx="820305" cy="293371"/>
              </a:xfrm>
              <a:custGeom>
                <a:avLst/>
                <a:gdLst>
                  <a:gd name="connsiteX0" fmla="*/ 0 w 749372"/>
                  <a:gd name="connsiteY0" fmla="*/ 235741 h 235741"/>
                  <a:gd name="connsiteX1" fmla="*/ 0 w 749372"/>
                  <a:gd name="connsiteY1" fmla="*/ 0 h 235741"/>
                  <a:gd name="connsiteX2" fmla="*/ 749372 w 749372"/>
                  <a:gd name="connsiteY2" fmla="*/ 235741 h 235741"/>
                  <a:gd name="connsiteX3" fmla="*/ 0 w 749372"/>
                  <a:gd name="connsiteY3" fmla="*/ 235741 h 235741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086202"/>
                  <a:gd name="connsiteY0" fmla="*/ 0 h 291651"/>
                  <a:gd name="connsiteX1" fmla="*/ 383458 w 1086202"/>
                  <a:gd name="connsiteY1" fmla="*/ 7608 h 291651"/>
                  <a:gd name="connsiteX2" fmla="*/ 1086202 w 1086202"/>
                  <a:gd name="connsiteY2" fmla="*/ 272983 h 291651"/>
                  <a:gd name="connsiteX3" fmla="*/ 0 w 1086202"/>
                  <a:gd name="connsiteY3" fmla="*/ 0 h 291651"/>
                  <a:gd name="connsiteX0" fmla="*/ 0 w 1086202"/>
                  <a:gd name="connsiteY0" fmla="*/ 0 h 280606"/>
                  <a:gd name="connsiteX1" fmla="*/ 383458 w 1086202"/>
                  <a:gd name="connsiteY1" fmla="*/ 7608 h 280606"/>
                  <a:gd name="connsiteX2" fmla="*/ 1086202 w 1086202"/>
                  <a:gd name="connsiteY2" fmla="*/ 272983 h 280606"/>
                  <a:gd name="connsiteX3" fmla="*/ 0 w 1086202"/>
                  <a:gd name="connsiteY3" fmla="*/ 0 h 280606"/>
                  <a:gd name="connsiteX0" fmla="*/ 0 w 1068717"/>
                  <a:gd name="connsiteY0" fmla="*/ 0 h 286234"/>
                  <a:gd name="connsiteX1" fmla="*/ 383458 w 1068717"/>
                  <a:gd name="connsiteY1" fmla="*/ 7608 h 286234"/>
                  <a:gd name="connsiteX2" fmla="*/ 1068717 w 1068717"/>
                  <a:gd name="connsiteY2" fmla="*/ 281449 h 286234"/>
                  <a:gd name="connsiteX3" fmla="*/ 0 w 1068717"/>
                  <a:gd name="connsiteY3" fmla="*/ 0 h 286234"/>
                  <a:gd name="connsiteX0" fmla="*/ 0 w 1057061"/>
                  <a:gd name="connsiteY0" fmla="*/ 0 h 286234"/>
                  <a:gd name="connsiteX1" fmla="*/ 371802 w 1057061"/>
                  <a:gd name="connsiteY1" fmla="*/ 7608 h 286234"/>
                  <a:gd name="connsiteX2" fmla="*/ 1057061 w 1057061"/>
                  <a:gd name="connsiteY2" fmla="*/ 281449 h 286234"/>
                  <a:gd name="connsiteX3" fmla="*/ 0 w 1057061"/>
                  <a:gd name="connsiteY3" fmla="*/ 0 h 286234"/>
                  <a:gd name="connsiteX0" fmla="*/ 0 w 1088067"/>
                  <a:gd name="connsiteY0" fmla="*/ 9007 h 284403"/>
                  <a:gd name="connsiteX1" fmla="*/ 402808 w 1088067"/>
                  <a:gd name="connsiteY1" fmla="*/ 0 h 284403"/>
                  <a:gd name="connsiteX2" fmla="*/ 1088067 w 1088067"/>
                  <a:gd name="connsiteY2" fmla="*/ 273841 h 284403"/>
                  <a:gd name="connsiteX3" fmla="*/ 0 w 1088067"/>
                  <a:gd name="connsiteY3" fmla="*/ 9007 h 284403"/>
                  <a:gd name="connsiteX0" fmla="*/ 0 w 1088067"/>
                  <a:gd name="connsiteY0" fmla="*/ 9007 h 275282"/>
                  <a:gd name="connsiteX1" fmla="*/ 402808 w 1088067"/>
                  <a:gd name="connsiteY1" fmla="*/ 0 h 275282"/>
                  <a:gd name="connsiteX2" fmla="*/ 1088067 w 1088067"/>
                  <a:gd name="connsiteY2" fmla="*/ 273841 h 275282"/>
                  <a:gd name="connsiteX3" fmla="*/ 0 w 1088067"/>
                  <a:gd name="connsiteY3" fmla="*/ 9007 h 275282"/>
                  <a:gd name="connsiteX0" fmla="*/ 0 w 1080138"/>
                  <a:gd name="connsiteY0" fmla="*/ 9007 h 259851"/>
                  <a:gd name="connsiteX1" fmla="*/ 402808 w 1080138"/>
                  <a:gd name="connsiteY1" fmla="*/ 0 h 259851"/>
                  <a:gd name="connsiteX2" fmla="*/ 1080138 w 1080138"/>
                  <a:gd name="connsiteY2" fmla="*/ 250446 h 259851"/>
                  <a:gd name="connsiteX3" fmla="*/ 0 w 1080138"/>
                  <a:gd name="connsiteY3" fmla="*/ 9007 h 259851"/>
                  <a:gd name="connsiteX0" fmla="*/ 0 w 1080138"/>
                  <a:gd name="connsiteY0" fmla="*/ 9007 h 291041"/>
                  <a:gd name="connsiteX1" fmla="*/ 402808 w 1080138"/>
                  <a:gd name="connsiteY1" fmla="*/ 0 h 291041"/>
                  <a:gd name="connsiteX2" fmla="*/ 1080138 w 1080138"/>
                  <a:gd name="connsiteY2" fmla="*/ 250446 h 291041"/>
                  <a:gd name="connsiteX3" fmla="*/ 0 w 1080138"/>
                  <a:gd name="connsiteY3" fmla="*/ 9007 h 29104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0138" h="293371">
                    <a:moveTo>
                      <a:pt x="0" y="9007"/>
                    </a:moveTo>
                    <a:cubicBezTo>
                      <a:pt x="191276" y="128482"/>
                      <a:pt x="297111" y="93328"/>
                      <a:pt x="402808" y="0"/>
                    </a:cubicBezTo>
                    <a:cubicBezTo>
                      <a:pt x="586231" y="108077"/>
                      <a:pt x="535379" y="179240"/>
                      <a:pt x="1080138" y="250446"/>
                    </a:cubicBezTo>
                    <a:cubicBezTo>
                      <a:pt x="844355" y="302622"/>
                      <a:pt x="304488" y="374440"/>
                      <a:pt x="0" y="9007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D200D2"/>
                  </a:gs>
                  <a:gs pos="0">
                    <a:srgbClr val="D200D2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C334D1F3-79D1-4E7D-9B65-064717BF53F6}"/>
                </a:ext>
              </a:extLst>
            </p:cNvPr>
            <p:cNvSpPr txBox="1"/>
            <p:nvPr/>
          </p:nvSpPr>
          <p:spPr>
            <a:xfrm>
              <a:off x="8189077" y="1880622"/>
              <a:ext cx="72808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Y" sz="2000" b="1" dirty="0">
                  <a:latin typeface="Century Gothic" panose="020B0502020202020204" pitchFamily="34" charset="0"/>
                </a:rPr>
                <a:t>الوحدة</a:t>
              </a:r>
            </a:p>
            <a:p>
              <a:pPr algn="ctr"/>
              <a:r>
                <a:rPr lang="ar-SY" sz="2000" b="1" dirty="0">
                  <a:latin typeface="Century Gothic" panose="020B0502020202020204" pitchFamily="34" charset="0"/>
                </a:rPr>
                <a:t>4</a:t>
              </a:r>
              <a:endParaRPr lang="en-US" sz="2000" b="1" dirty="0">
                <a:latin typeface="Century Gothic" panose="020B0502020202020204" pitchFamily="34" charset="0"/>
              </a:endParaRPr>
            </a:p>
          </p:txBody>
        </p:sp>
        <p:pic>
          <p:nvPicPr>
            <p:cNvPr id="128" name="Graphic 127" descr="Target Audience">
              <a:extLst>
                <a:ext uri="{FF2B5EF4-FFF2-40B4-BE49-F238E27FC236}">
                  <a16:creationId xmlns:a16="http://schemas.microsoft.com/office/drawing/2014/main" id="{6FD2B305-B17B-4419-BF9C-DAA8CBA7820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083065" y="2472838"/>
              <a:ext cx="914400" cy="914400"/>
            </a:xfrm>
            <a:prstGeom prst="rect">
              <a:avLst/>
            </a:prstGeom>
          </p:spPr>
        </p:pic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AD06412E-26F0-40B5-8037-2625D84BA16E}"/>
              </a:ext>
            </a:extLst>
          </p:cNvPr>
          <p:cNvGrpSpPr/>
          <p:nvPr/>
        </p:nvGrpSpPr>
        <p:grpSpPr>
          <a:xfrm>
            <a:off x="1322384" y="691717"/>
            <a:ext cx="389900" cy="815066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645B2BC8-7A58-4BB5-B29D-83031CA1D7E3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8FC8173A-3F32-4900-A52A-207736055005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Trapezoid 10">
              <a:extLst>
                <a:ext uri="{FF2B5EF4-FFF2-40B4-BE49-F238E27FC236}">
                  <a16:creationId xmlns:a16="http://schemas.microsoft.com/office/drawing/2014/main" id="{FB7E5F81-3A83-4011-A1C9-1FECF1CDA698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A42AB040-2EDF-4378-9C49-866B5B30E1FD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0" name="Rectangle 21">
            <a:extLst>
              <a:ext uri="{FF2B5EF4-FFF2-40B4-BE49-F238E27FC236}">
                <a16:creationId xmlns:a16="http://schemas.microsoft.com/office/drawing/2014/main" id="{457A9667-4B5C-49C6-95BF-74AB3EFB807C}"/>
              </a:ext>
            </a:extLst>
          </p:cNvPr>
          <p:cNvSpPr/>
          <p:nvPr/>
        </p:nvSpPr>
        <p:spPr>
          <a:xfrm rot="15142371">
            <a:off x="1001726" y="3147542"/>
            <a:ext cx="881230" cy="407702"/>
          </a:xfrm>
          <a:custGeom>
            <a:avLst/>
            <a:gdLst>
              <a:gd name="connsiteX0" fmla="*/ 0 w 1152128"/>
              <a:gd name="connsiteY0" fmla="*/ 0 h 242604"/>
              <a:gd name="connsiteX1" fmla="*/ 1152128 w 1152128"/>
              <a:gd name="connsiteY1" fmla="*/ 0 h 242604"/>
              <a:gd name="connsiteX2" fmla="*/ 1152128 w 1152128"/>
              <a:gd name="connsiteY2" fmla="*/ 242604 h 242604"/>
              <a:gd name="connsiteX3" fmla="*/ 0 w 1152128"/>
              <a:gd name="connsiteY3" fmla="*/ 242604 h 242604"/>
              <a:gd name="connsiteX4" fmla="*/ 0 w 1152128"/>
              <a:gd name="connsiteY4" fmla="*/ 0 h 242604"/>
              <a:gd name="connsiteX0" fmla="*/ 1637 w 1153765"/>
              <a:gd name="connsiteY0" fmla="*/ 0 h 242604"/>
              <a:gd name="connsiteX1" fmla="*/ 1153765 w 1153765"/>
              <a:gd name="connsiteY1" fmla="*/ 0 h 242604"/>
              <a:gd name="connsiteX2" fmla="*/ 1153765 w 1153765"/>
              <a:gd name="connsiteY2" fmla="*/ 242604 h 242604"/>
              <a:gd name="connsiteX3" fmla="*/ 1637 w 1153765"/>
              <a:gd name="connsiteY3" fmla="*/ 242604 h 242604"/>
              <a:gd name="connsiteX4" fmla="*/ 0 w 1153765"/>
              <a:gd name="connsiteY4" fmla="*/ 57657 h 242604"/>
              <a:gd name="connsiteX5" fmla="*/ 1637 w 1153765"/>
              <a:gd name="connsiteY5" fmla="*/ 0 h 242604"/>
              <a:gd name="connsiteX0" fmla="*/ 85266 w 1237394"/>
              <a:gd name="connsiteY0" fmla="*/ 0 h 242604"/>
              <a:gd name="connsiteX1" fmla="*/ 1237394 w 1237394"/>
              <a:gd name="connsiteY1" fmla="*/ 0 h 242604"/>
              <a:gd name="connsiteX2" fmla="*/ 1237394 w 1237394"/>
              <a:gd name="connsiteY2" fmla="*/ 242604 h 242604"/>
              <a:gd name="connsiteX3" fmla="*/ 85266 w 1237394"/>
              <a:gd name="connsiteY3" fmla="*/ 242604 h 242604"/>
              <a:gd name="connsiteX4" fmla="*/ 85314 w 1237394"/>
              <a:gd name="connsiteY4" fmla="*/ 96385 h 242604"/>
              <a:gd name="connsiteX5" fmla="*/ 83629 w 1237394"/>
              <a:gd name="connsiteY5" fmla="*/ 57657 h 242604"/>
              <a:gd name="connsiteX6" fmla="*/ 85266 w 1237394"/>
              <a:gd name="connsiteY6" fmla="*/ 0 h 242604"/>
              <a:gd name="connsiteX0" fmla="*/ 105071 w 1257199"/>
              <a:gd name="connsiteY0" fmla="*/ 0 h 242604"/>
              <a:gd name="connsiteX1" fmla="*/ 1257199 w 1257199"/>
              <a:gd name="connsiteY1" fmla="*/ 0 h 242604"/>
              <a:gd name="connsiteX2" fmla="*/ 1257199 w 1257199"/>
              <a:gd name="connsiteY2" fmla="*/ 242604 h 242604"/>
              <a:gd name="connsiteX3" fmla="*/ 105071 w 1257199"/>
              <a:gd name="connsiteY3" fmla="*/ 242604 h 242604"/>
              <a:gd name="connsiteX4" fmla="*/ 52921 w 1257199"/>
              <a:gd name="connsiteY4" fmla="*/ 155317 h 242604"/>
              <a:gd name="connsiteX5" fmla="*/ 105119 w 1257199"/>
              <a:gd name="connsiteY5" fmla="*/ 96385 h 242604"/>
              <a:gd name="connsiteX6" fmla="*/ 103434 w 1257199"/>
              <a:gd name="connsiteY6" fmla="*/ 57657 h 242604"/>
              <a:gd name="connsiteX7" fmla="*/ 105071 w 1257199"/>
              <a:gd name="connsiteY7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22233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90242 w 1275998"/>
              <a:gd name="connsiteY5" fmla="*/ 150265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5998 w 1277318"/>
              <a:gd name="connsiteY3" fmla="*/ 242604 h 242604"/>
              <a:gd name="connsiteX4" fmla="*/ 123870 w 1277318"/>
              <a:gd name="connsiteY4" fmla="*/ 242604 h 242604"/>
              <a:gd name="connsiteX5" fmla="*/ 26256 w 1277318"/>
              <a:gd name="connsiteY5" fmla="*/ 197412 h 242604"/>
              <a:gd name="connsiteX6" fmla="*/ 90242 w 1277318"/>
              <a:gd name="connsiteY6" fmla="*/ 150265 h 242604"/>
              <a:gd name="connsiteX7" fmla="*/ 123918 w 1277318"/>
              <a:gd name="connsiteY7" fmla="*/ 96385 h 242604"/>
              <a:gd name="connsiteX8" fmla="*/ 199688 w 1277318"/>
              <a:gd name="connsiteY8" fmla="*/ 57657 h 242604"/>
              <a:gd name="connsiteX9" fmla="*/ 123870 w 1277318"/>
              <a:gd name="connsiteY9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8 w 1277318"/>
              <a:gd name="connsiteY3" fmla="*/ 175523 h 242604"/>
              <a:gd name="connsiteX4" fmla="*/ 1275998 w 1277318"/>
              <a:gd name="connsiteY4" fmla="*/ 242604 h 242604"/>
              <a:gd name="connsiteX5" fmla="*/ 123870 w 1277318"/>
              <a:gd name="connsiteY5" fmla="*/ 242604 h 242604"/>
              <a:gd name="connsiteX6" fmla="*/ 26256 w 1277318"/>
              <a:gd name="connsiteY6" fmla="*/ 197412 h 242604"/>
              <a:gd name="connsiteX7" fmla="*/ 90242 w 1277318"/>
              <a:gd name="connsiteY7" fmla="*/ 150265 h 242604"/>
              <a:gd name="connsiteX8" fmla="*/ 123918 w 1277318"/>
              <a:gd name="connsiteY8" fmla="*/ 96385 h 242604"/>
              <a:gd name="connsiteX9" fmla="*/ 199688 w 1277318"/>
              <a:gd name="connsiteY9" fmla="*/ 57657 h 242604"/>
              <a:gd name="connsiteX10" fmla="*/ 123870 w 1277318"/>
              <a:gd name="connsiteY10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48694 w 1277318"/>
              <a:gd name="connsiteY2" fmla="*/ 42503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95839"/>
              <a:gd name="connsiteY0" fmla="*/ 0 h 242604"/>
              <a:gd name="connsiteX1" fmla="*/ 1275998 w 1295839"/>
              <a:gd name="connsiteY1" fmla="*/ 0 h 242604"/>
              <a:gd name="connsiteX2" fmla="*/ 1248694 w 1295839"/>
              <a:gd name="connsiteY2" fmla="*/ 42503 h 242604"/>
              <a:gd name="connsiteX3" fmla="*/ 1295839 w 1295839"/>
              <a:gd name="connsiteY3" fmla="*/ 89650 h 242604"/>
              <a:gd name="connsiteX4" fmla="*/ 1277318 w 1295839"/>
              <a:gd name="connsiteY4" fmla="*/ 175523 h 242604"/>
              <a:gd name="connsiteX5" fmla="*/ 1275998 w 1295839"/>
              <a:gd name="connsiteY5" fmla="*/ 242604 h 242604"/>
              <a:gd name="connsiteX6" fmla="*/ 123870 w 1295839"/>
              <a:gd name="connsiteY6" fmla="*/ 242604 h 242604"/>
              <a:gd name="connsiteX7" fmla="*/ 26256 w 1295839"/>
              <a:gd name="connsiteY7" fmla="*/ 197412 h 242604"/>
              <a:gd name="connsiteX8" fmla="*/ 90242 w 1295839"/>
              <a:gd name="connsiteY8" fmla="*/ 150265 h 242604"/>
              <a:gd name="connsiteX9" fmla="*/ 123918 w 1295839"/>
              <a:gd name="connsiteY9" fmla="*/ 96385 h 242604"/>
              <a:gd name="connsiteX10" fmla="*/ 199688 w 1295839"/>
              <a:gd name="connsiteY10" fmla="*/ 57657 h 242604"/>
              <a:gd name="connsiteX11" fmla="*/ 123870 w 1295839"/>
              <a:gd name="connsiteY11" fmla="*/ 0 h 242604"/>
              <a:gd name="connsiteX0" fmla="*/ 123870 w 1296242"/>
              <a:gd name="connsiteY0" fmla="*/ 0 h 242604"/>
              <a:gd name="connsiteX1" fmla="*/ 1275998 w 1296242"/>
              <a:gd name="connsiteY1" fmla="*/ 0 h 242604"/>
              <a:gd name="connsiteX2" fmla="*/ 1248694 w 1296242"/>
              <a:gd name="connsiteY2" fmla="*/ 42503 h 242604"/>
              <a:gd name="connsiteX3" fmla="*/ 1295839 w 1296242"/>
              <a:gd name="connsiteY3" fmla="*/ 89650 h 242604"/>
              <a:gd name="connsiteX4" fmla="*/ 1243642 w 1296242"/>
              <a:gd name="connsiteY4" fmla="*/ 141847 h 242604"/>
              <a:gd name="connsiteX5" fmla="*/ 1277318 w 1296242"/>
              <a:gd name="connsiteY5" fmla="*/ 175523 h 242604"/>
              <a:gd name="connsiteX6" fmla="*/ 1275998 w 1296242"/>
              <a:gd name="connsiteY6" fmla="*/ 242604 h 242604"/>
              <a:gd name="connsiteX7" fmla="*/ 123870 w 1296242"/>
              <a:gd name="connsiteY7" fmla="*/ 242604 h 242604"/>
              <a:gd name="connsiteX8" fmla="*/ 26256 w 1296242"/>
              <a:gd name="connsiteY8" fmla="*/ 197412 h 242604"/>
              <a:gd name="connsiteX9" fmla="*/ 90242 w 1296242"/>
              <a:gd name="connsiteY9" fmla="*/ 150265 h 242604"/>
              <a:gd name="connsiteX10" fmla="*/ 123918 w 1296242"/>
              <a:gd name="connsiteY10" fmla="*/ 96385 h 242604"/>
              <a:gd name="connsiteX11" fmla="*/ 199688 w 1296242"/>
              <a:gd name="connsiteY11" fmla="*/ 57657 h 242604"/>
              <a:gd name="connsiteX12" fmla="*/ 123870 w 1296242"/>
              <a:gd name="connsiteY12" fmla="*/ 0 h 242604"/>
              <a:gd name="connsiteX0" fmla="*/ 123870 w 1307634"/>
              <a:gd name="connsiteY0" fmla="*/ 0 h 242604"/>
              <a:gd name="connsiteX1" fmla="*/ 1275998 w 1307634"/>
              <a:gd name="connsiteY1" fmla="*/ 0 h 242604"/>
              <a:gd name="connsiteX2" fmla="*/ 1248694 w 1307634"/>
              <a:gd name="connsiteY2" fmla="*/ 42503 h 242604"/>
              <a:gd name="connsiteX3" fmla="*/ 1295839 w 1307634"/>
              <a:gd name="connsiteY3" fmla="*/ 89650 h 242604"/>
              <a:gd name="connsiteX4" fmla="*/ 1243642 w 1307634"/>
              <a:gd name="connsiteY4" fmla="*/ 141847 h 242604"/>
              <a:gd name="connsiteX5" fmla="*/ 1277318 w 1307634"/>
              <a:gd name="connsiteY5" fmla="*/ 175523 h 242604"/>
              <a:gd name="connsiteX6" fmla="*/ 1307627 w 1307634"/>
              <a:gd name="connsiteY6" fmla="*/ 229404 h 242604"/>
              <a:gd name="connsiteX7" fmla="*/ 1275998 w 1307634"/>
              <a:gd name="connsiteY7" fmla="*/ 242604 h 242604"/>
              <a:gd name="connsiteX8" fmla="*/ 123870 w 1307634"/>
              <a:gd name="connsiteY8" fmla="*/ 242604 h 242604"/>
              <a:gd name="connsiteX9" fmla="*/ 26256 w 1307634"/>
              <a:gd name="connsiteY9" fmla="*/ 197412 h 242604"/>
              <a:gd name="connsiteX10" fmla="*/ 90242 w 1307634"/>
              <a:gd name="connsiteY10" fmla="*/ 150265 h 242604"/>
              <a:gd name="connsiteX11" fmla="*/ 123918 w 1307634"/>
              <a:gd name="connsiteY11" fmla="*/ 96385 h 242604"/>
              <a:gd name="connsiteX12" fmla="*/ 199688 w 1307634"/>
              <a:gd name="connsiteY12" fmla="*/ 57657 h 242604"/>
              <a:gd name="connsiteX13" fmla="*/ 123870 w 1307634"/>
              <a:gd name="connsiteY13" fmla="*/ 0 h 242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07634" h="242604">
                <a:moveTo>
                  <a:pt x="123870" y="0"/>
                </a:moveTo>
                <a:lnTo>
                  <a:pt x="1275998" y="0"/>
                </a:lnTo>
                <a:lnTo>
                  <a:pt x="1248694" y="42503"/>
                </a:lnTo>
                <a:cubicBezTo>
                  <a:pt x="1248694" y="59341"/>
                  <a:pt x="1295839" y="72812"/>
                  <a:pt x="1295839" y="89650"/>
                </a:cubicBezTo>
                <a:cubicBezTo>
                  <a:pt x="1301451" y="109856"/>
                  <a:pt x="1246729" y="127535"/>
                  <a:pt x="1243642" y="141847"/>
                </a:cubicBezTo>
                <a:cubicBezTo>
                  <a:pt x="1240555" y="156159"/>
                  <a:pt x="1271986" y="168507"/>
                  <a:pt x="1277318" y="175523"/>
                </a:cubicBezTo>
                <a:cubicBezTo>
                  <a:pt x="1276757" y="178329"/>
                  <a:pt x="1308188" y="226598"/>
                  <a:pt x="1307627" y="229404"/>
                </a:cubicBezTo>
                <a:lnTo>
                  <a:pt x="1275998" y="242604"/>
                </a:lnTo>
                <a:lnTo>
                  <a:pt x="123870" y="242604"/>
                </a:lnTo>
                <a:cubicBezTo>
                  <a:pt x="-84420" y="235072"/>
                  <a:pt x="34948" y="211960"/>
                  <a:pt x="26256" y="197412"/>
                </a:cubicBezTo>
                <a:cubicBezTo>
                  <a:pt x="17564" y="182864"/>
                  <a:pt x="73965" y="167103"/>
                  <a:pt x="90242" y="150265"/>
                </a:cubicBezTo>
                <a:cubicBezTo>
                  <a:pt x="106519" y="133427"/>
                  <a:pt x="115499" y="112662"/>
                  <a:pt x="123918" y="96385"/>
                </a:cubicBezTo>
                <a:cubicBezTo>
                  <a:pt x="132337" y="80108"/>
                  <a:pt x="199696" y="73721"/>
                  <a:pt x="199688" y="57657"/>
                </a:cubicBezTo>
                <a:cubicBezTo>
                  <a:pt x="200234" y="38438"/>
                  <a:pt x="123324" y="19219"/>
                  <a:pt x="123870" y="0"/>
                </a:cubicBezTo>
                <a:close/>
              </a:path>
            </a:pathLst>
          </a:custGeom>
          <a:solidFill>
            <a:srgbClr val="00B0F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A65BC21B-183B-4F74-BFEB-6E9C7CB3993E}"/>
              </a:ext>
            </a:extLst>
          </p:cNvPr>
          <p:cNvGrpSpPr/>
          <p:nvPr/>
        </p:nvGrpSpPr>
        <p:grpSpPr>
          <a:xfrm>
            <a:off x="3546568" y="2407666"/>
            <a:ext cx="1891595" cy="1776660"/>
            <a:chOff x="2702838" y="2407666"/>
            <a:chExt cx="1891595" cy="1776660"/>
          </a:xfrm>
        </p:grpSpPr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96B3C3B7-8C22-4A05-913E-5C1D5512FFCD}"/>
                </a:ext>
              </a:extLst>
            </p:cNvPr>
            <p:cNvGrpSpPr/>
            <p:nvPr/>
          </p:nvGrpSpPr>
          <p:grpSpPr>
            <a:xfrm>
              <a:off x="2702838" y="2407666"/>
              <a:ext cx="1891595" cy="1761563"/>
              <a:chOff x="4993062" y="2407666"/>
              <a:chExt cx="1891595" cy="1761563"/>
            </a:xfrm>
          </p:grpSpPr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5392F610-38FB-4CDC-9347-E7E968CD3B38}"/>
                  </a:ext>
                </a:extLst>
              </p:cNvPr>
              <p:cNvSpPr/>
              <p:nvPr/>
            </p:nvSpPr>
            <p:spPr>
              <a:xfrm>
                <a:off x="4993062" y="2407666"/>
                <a:ext cx="1761563" cy="1761563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317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Freeform: Shape 33">
                <a:extLst>
                  <a:ext uri="{FF2B5EF4-FFF2-40B4-BE49-F238E27FC236}">
                    <a16:creationId xmlns:a16="http://schemas.microsoft.com/office/drawing/2014/main" id="{D77FF0DB-AF5F-454F-B7C0-9CE9FE93A2FE}"/>
                  </a:ext>
                </a:extLst>
              </p:cNvPr>
              <p:cNvSpPr/>
              <p:nvPr/>
            </p:nvSpPr>
            <p:spPr>
              <a:xfrm>
                <a:off x="5362174" y="3073400"/>
                <a:ext cx="1480458" cy="711200"/>
              </a:xfrm>
              <a:custGeom>
                <a:avLst/>
                <a:gdLst>
                  <a:gd name="connsiteX0" fmla="*/ 94793 w 1480458"/>
                  <a:gd name="connsiteY0" fmla="*/ 0 h 711200"/>
                  <a:gd name="connsiteX1" fmla="*/ 1385666 w 1480458"/>
                  <a:gd name="connsiteY1" fmla="*/ 0 h 711200"/>
                  <a:gd name="connsiteX2" fmla="*/ 1422287 w 1480458"/>
                  <a:gd name="connsiteY2" fmla="*/ 67471 h 711200"/>
                  <a:gd name="connsiteX3" fmla="*/ 1480458 w 1480458"/>
                  <a:gd name="connsiteY3" fmla="*/ 355601 h 711200"/>
                  <a:gd name="connsiteX4" fmla="*/ 1422287 w 1480458"/>
                  <a:gd name="connsiteY4" fmla="*/ 643732 h 711200"/>
                  <a:gd name="connsiteX5" fmla="*/ 1385667 w 1480458"/>
                  <a:gd name="connsiteY5" fmla="*/ 711200 h 711200"/>
                  <a:gd name="connsiteX6" fmla="*/ 94792 w 1480458"/>
                  <a:gd name="connsiteY6" fmla="*/ 711200 h 711200"/>
                  <a:gd name="connsiteX7" fmla="*/ 58171 w 1480458"/>
                  <a:gd name="connsiteY7" fmla="*/ 643732 h 711200"/>
                  <a:gd name="connsiteX8" fmla="*/ 0 w 1480458"/>
                  <a:gd name="connsiteY8" fmla="*/ 355601 h 711200"/>
                  <a:gd name="connsiteX9" fmla="*/ 58171 w 1480458"/>
                  <a:gd name="connsiteY9" fmla="*/ 67471 h 711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480458" h="711200">
                    <a:moveTo>
                      <a:pt x="94793" y="0"/>
                    </a:moveTo>
                    <a:lnTo>
                      <a:pt x="1385666" y="0"/>
                    </a:lnTo>
                    <a:lnTo>
                      <a:pt x="1422287" y="67471"/>
                    </a:lnTo>
                    <a:cubicBezTo>
                      <a:pt x="1459745" y="156030"/>
                      <a:pt x="1480458" y="253397"/>
                      <a:pt x="1480458" y="355601"/>
                    </a:cubicBezTo>
                    <a:cubicBezTo>
                      <a:pt x="1480458" y="457805"/>
                      <a:pt x="1459745" y="555172"/>
                      <a:pt x="1422287" y="643732"/>
                    </a:cubicBezTo>
                    <a:lnTo>
                      <a:pt x="1385667" y="711200"/>
                    </a:lnTo>
                    <a:lnTo>
                      <a:pt x="94792" y="711200"/>
                    </a:lnTo>
                    <a:lnTo>
                      <a:pt x="58171" y="643732"/>
                    </a:lnTo>
                    <a:cubicBezTo>
                      <a:pt x="20714" y="555172"/>
                      <a:pt x="0" y="457805"/>
                      <a:pt x="0" y="355601"/>
                    </a:cubicBezTo>
                    <a:cubicBezTo>
                      <a:pt x="0" y="253397"/>
                      <a:pt x="20714" y="156030"/>
                      <a:pt x="58171" y="6747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9900FF"/>
                  </a:gs>
                  <a:gs pos="100000">
                    <a:srgbClr val="FF33CC"/>
                  </a:gs>
                </a:gsLst>
                <a:lin ang="0" scaled="1"/>
                <a:tileRect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5A643ABA-0E37-48E2-8108-134AF03DCAD2}"/>
                  </a:ext>
                </a:extLst>
              </p:cNvPr>
              <p:cNvSpPr/>
              <p:nvPr/>
            </p:nvSpPr>
            <p:spPr>
              <a:xfrm>
                <a:off x="5321858" y="2801637"/>
                <a:ext cx="1514372" cy="507997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203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C5CBC1C8-F32C-4A6C-944B-1FDAF6809B9F}"/>
                  </a:ext>
                </a:extLst>
              </p:cNvPr>
              <p:cNvSpPr/>
              <p:nvPr/>
            </p:nvSpPr>
            <p:spPr>
              <a:xfrm>
                <a:off x="5370285" y="3560005"/>
                <a:ext cx="1514372" cy="507997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203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93BDAF34-7B6A-407A-B6E4-3D226B8CA2BC}"/>
                  </a:ext>
                </a:extLst>
              </p:cNvPr>
              <p:cNvSpPr/>
              <p:nvPr/>
            </p:nvSpPr>
            <p:spPr>
              <a:xfrm>
                <a:off x="5450564" y="2688771"/>
                <a:ext cx="1385666" cy="1480458"/>
              </a:xfrm>
              <a:custGeom>
                <a:avLst/>
                <a:gdLst>
                  <a:gd name="connsiteX0" fmla="*/ 645437 w 1385666"/>
                  <a:gd name="connsiteY0" fmla="*/ 0 h 1480458"/>
                  <a:gd name="connsiteX1" fmla="*/ 1385666 w 1385666"/>
                  <a:gd name="connsiteY1" fmla="*/ 740229 h 1480458"/>
                  <a:gd name="connsiteX2" fmla="*/ 645437 w 1385666"/>
                  <a:gd name="connsiteY2" fmla="*/ 1480458 h 1480458"/>
                  <a:gd name="connsiteX3" fmla="*/ 31628 w 1385666"/>
                  <a:gd name="connsiteY3" fmla="*/ 1154098 h 1480458"/>
                  <a:gd name="connsiteX4" fmla="*/ 0 w 1385666"/>
                  <a:gd name="connsiteY4" fmla="*/ 1095828 h 1480458"/>
                  <a:gd name="connsiteX5" fmla="*/ 1290874 w 1385666"/>
                  <a:gd name="connsiteY5" fmla="*/ 1095828 h 1480458"/>
                  <a:gd name="connsiteX6" fmla="*/ 1327494 w 1385666"/>
                  <a:gd name="connsiteY6" fmla="*/ 1028360 h 1480458"/>
                  <a:gd name="connsiteX7" fmla="*/ 1385665 w 1385666"/>
                  <a:gd name="connsiteY7" fmla="*/ 740229 h 1480458"/>
                  <a:gd name="connsiteX8" fmla="*/ 1327494 w 1385666"/>
                  <a:gd name="connsiteY8" fmla="*/ 452099 h 1480458"/>
                  <a:gd name="connsiteX9" fmla="*/ 1290873 w 1385666"/>
                  <a:gd name="connsiteY9" fmla="*/ 384628 h 1480458"/>
                  <a:gd name="connsiteX10" fmla="*/ 1 w 1385666"/>
                  <a:gd name="connsiteY10" fmla="*/ 384628 h 1480458"/>
                  <a:gd name="connsiteX11" fmla="*/ 31628 w 1385666"/>
                  <a:gd name="connsiteY11" fmla="*/ 326360 h 1480458"/>
                  <a:gd name="connsiteX12" fmla="*/ 645437 w 1385666"/>
                  <a:gd name="connsiteY12" fmla="*/ 0 h 14804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385666" h="1480458">
                    <a:moveTo>
                      <a:pt x="645437" y="0"/>
                    </a:moveTo>
                    <a:cubicBezTo>
                      <a:pt x="1054254" y="0"/>
                      <a:pt x="1385666" y="331412"/>
                      <a:pt x="1385666" y="740229"/>
                    </a:cubicBezTo>
                    <a:cubicBezTo>
                      <a:pt x="1385666" y="1149046"/>
                      <a:pt x="1054254" y="1480458"/>
                      <a:pt x="645437" y="1480458"/>
                    </a:cubicBezTo>
                    <a:cubicBezTo>
                      <a:pt x="389927" y="1480458"/>
                      <a:pt x="164652" y="1351000"/>
                      <a:pt x="31628" y="1154098"/>
                    </a:cubicBezTo>
                    <a:lnTo>
                      <a:pt x="0" y="1095828"/>
                    </a:lnTo>
                    <a:lnTo>
                      <a:pt x="1290874" y="1095828"/>
                    </a:lnTo>
                    <a:lnTo>
                      <a:pt x="1327494" y="1028360"/>
                    </a:lnTo>
                    <a:cubicBezTo>
                      <a:pt x="1364952" y="939800"/>
                      <a:pt x="1385665" y="842433"/>
                      <a:pt x="1385665" y="740229"/>
                    </a:cubicBezTo>
                    <a:cubicBezTo>
                      <a:pt x="1385665" y="638025"/>
                      <a:pt x="1364952" y="540658"/>
                      <a:pt x="1327494" y="452099"/>
                    </a:cubicBezTo>
                    <a:lnTo>
                      <a:pt x="1290873" y="384628"/>
                    </a:lnTo>
                    <a:lnTo>
                      <a:pt x="1" y="384628"/>
                    </a:lnTo>
                    <a:lnTo>
                      <a:pt x="31628" y="326360"/>
                    </a:lnTo>
                    <a:cubicBezTo>
                      <a:pt x="164652" y="129458"/>
                      <a:pt x="389927" y="0"/>
                      <a:pt x="645437" y="0"/>
                    </a:cubicBez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143314D6-6AF1-4F2B-9415-DEEC511AB4BB}"/>
                </a:ext>
              </a:extLst>
            </p:cNvPr>
            <p:cNvSpPr txBox="1"/>
            <p:nvPr/>
          </p:nvSpPr>
          <p:spPr>
            <a:xfrm>
              <a:off x="3585302" y="3810957"/>
              <a:ext cx="453754" cy="37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rPr>
                <a:t>2</a:t>
              </a: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057190A1-599C-443B-904E-8D7C774B5488}"/>
              </a:ext>
            </a:extLst>
          </p:cNvPr>
          <p:cNvGrpSpPr/>
          <p:nvPr/>
        </p:nvGrpSpPr>
        <p:grpSpPr>
          <a:xfrm>
            <a:off x="5383073" y="2688771"/>
            <a:ext cx="1839018" cy="1889526"/>
            <a:chOff x="5285756" y="2688771"/>
            <a:chExt cx="1839018" cy="1889526"/>
          </a:xfrm>
        </p:grpSpPr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9877A73A-B4C5-4587-B234-359CF8207803}"/>
                </a:ext>
              </a:extLst>
            </p:cNvPr>
            <p:cNvGrpSpPr/>
            <p:nvPr/>
          </p:nvGrpSpPr>
          <p:grpSpPr>
            <a:xfrm>
              <a:off x="5285756" y="2688771"/>
              <a:ext cx="1839018" cy="1889526"/>
              <a:chOff x="5321858" y="2688771"/>
              <a:chExt cx="1839018" cy="1889526"/>
            </a:xfrm>
          </p:grpSpPr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E6D48349-0602-4E3D-A544-00D2FFD734D0}"/>
                  </a:ext>
                </a:extLst>
              </p:cNvPr>
              <p:cNvSpPr/>
              <p:nvPr/>
            </p:nvSpPr>
            <p:spPr>
              <a:xfrm>
                <a:off x="5399313" y="2816734"/>
                <a:ext cx="1761563" cy="1761563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317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id="{3C2EC854-5A57-4EA4-AEBF-A787333E5F25}"/>
                  </a:ext>
                </a:extLst>
              </p:cNvPr>
              <p:cNvSpPr/>
              <p:nvPr/>
            </p:nvSpPr>
            <p:spPr>
              <a:xfrm>
                <a:off x="5358837" y="3073400"/>
                <a:ext cx="1480458" cy="711200"/>
              </a:xfrm>
              <a:custGeom>
                <a:avLst/>
                <a:gdLst>
                  <a:gd name="connsiteX0" fmla="*/ 94793 w 1480458"/>
                  <a:gd name="connsiteY0" fmla="*/ 0 h 711200"/>
                  <a:gd name="connsiteX1" fmla="*/ 1385666 w 1480458"/>
                  <a:gd name="connsiteY1" fmla="*/ 0 h 711200"/>
                  <a:gd name="connsiteX2" fmla="*/ 1422287 w 1480458"/>
                  <a:gd name="connsiteY2" fmla="*/ 67471 h 711200"/>
                  <a:gd name="connsiteX3" fmla="*/ 1480458 w 1480458"/>
                  <a:gd name="connsiteY3" fmla="*/ 355601 h 711200"/>
                  <a:gd name="connsiteX4" fmla="*/ 1422287 w 1480458"/>
                  <a:gd name="connsiteY4" fmla="*/ 643732 h 711200"/>
                  <a:gd name="connsiteX5" fmla="*/ 1385667 w 1480458"/>
                  <a:gd name="connsiteY5" fmla="*/ 711200 h 711200"/>
                  <a:gd name="connsiteX6" fmla="*/ 94792 w 1480458"/>
                  <a:gd name="connsiteY6" fmla="*/ 711200 h 711200"/>
                  <a:gd name="connsiteX7" fmla="*/ 58171 w 1480458"/>
                  <a:gd name="connsiteY7" fmla="*/ 643732 h 711200"/>
                  <a:gd name="connsiteX8" fmla="*/ 0 w 1480458"/>
                  <a:gd name="connsiteY8" fmla="*/ 355601 h 711200"/>
                  <a:gd name="connsiteX9" fmla="*/ 58171 w 1480458"/>
                  <a:gd name="connsiteY9" fmla="*/ 67471 h 711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480458" h="711200">
                    <a:moveTo>
                      <a:pt x="94793" y="0"/>
                    </a:moveTo>
                    <a:lnTo>
                      <a:pt x="1385666" y="0"/>
                    </a:lnTo>
                    <a:lnTo>
                      <a:pt x="1422287" y="67471"/>
                    </a:lnTo>
                    <a:cubicBezTo>
                      <a:pt x="1459745" y="156030"/>
                      <a:pt x="1480458" y="253397"/>
                      <a:pt x="1480458" y="355601"/>
                    </a:cubicBezTo>
                    <a:cubicBezTo>
                      <a:pt x="1480458" y="457805"/>
                      <a:pt x="1459745" y="555172"/>
                      <a:pt x="1422287" y="643732"/>
                    </a:cubicBezTo>
                    <a:lnTo>
                      <a:pt x="1385667" y="711200"/>
                    </a:lnTo>
                    <a:lnTo>
                      <a:pt x="94792" y="711200"/>
                    </a:lnTo>
                    <a:lnTo>
                      <a:pt x="58171" y="643732"/>
                    </a:lnTo>
                    <a:cubicBezTo>
                      <a:pt x="20714" y="555172"/>
                      <a:pt x="0" y="457805"/>
                      <a:pt x="0" y="355601"/>
                    </a:cubicBezTo>
                    <a:cubicBezTo>
                      <a:pt x="0" y="253397"/>
                      <a:pt x="20714" y="156030"/>
                      <a:pt x="58171" y="6747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9900"/>
                  </a:gs>
                  <a:gs pos="100000">
                    <a:srgbClr val="FFFF00"/>
                  </a:gs>
                </a:gsLst>
                <a:lin ang="0" scaled="1"/>
                <a:tileRect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A8DCC0EC-7D2B-45E1-9328-BBA64D67E133}"/>
                  </a:ext>
                </a:extLst>
              </p:cNvPr>
              <p:cNvSpPr/>
              <p:nvPr/>
            </p:nvSpPr>
            <p:spPr>
              <a:xfrm>
                <a:off x="5321858" y="2801637"/>
                <a:ext cx="1514372" cy="507997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203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>
                <a:extLst>
                  <a:ext uri="{FF2B5EF4-FFF2-40B4-BE49-F238E27FC236}">
                    <a16:creationId xmlns:a16="http://schemas.microsoft.com/office/drawing/2014/main" id="{9C16F72F-72AE-4FBE-849D-D89481DBBB14}"/>
                  </a:ext>
                </a:extLst>
              </p:cNvPr>
              <p:cNvSpPr/>
              <p:nvPr/>
            </p:nvSpPr>
            <p:spPr>
              <a:xfrm>
                <a:off x="5370285" y="3560005"/>
                <a:ext cx="1514372" cy="507997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203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761B505C-6F39-4402-96B2-FC1BE5843E0C}"/>
                  </a:ext>
                </a:extLst>
              </p:cNvPr>
              <p:cNvSpPr/>
              <p:nvPr/>
            </p:nvSpPr>
            <p:spPr>
              <a:xfrm>
                <a:off x="5450564" y="2688771"/>
                <a:ext cx="1385666" cy="1480458"/>
              </a:xfrm>
              <a:custGeom>
                <a:avLst/>
                <a:gdLst>
                  <a:gd name="connsiteX0" fmla="*/ 645437 w 1385666"/>
                  <a:gd name="connsiteY0" fmla="*/ 0 h 1480458"/>
                  <a:gd name="connsiteX1" fmla="*/ 1385666 w 1385666"/>
                  <a:gd name="connsiteY1" fmla="*/ 740229 h 1480458"/>
                  <a:gd name="connsiteX2" fmla="*/ 645437 w 1385666"/>
                  <a:gd name="connsiteY2" fmla="*/ 1480458 h 1480458"/>
                  <a:gd name="connsiteX3" fmla="*/ 31628 w 1385666"/>
                  <a:gd name="connsiteY3" fmla="*/ 1154098 h 1480458"/>
                  <a:gd name="connsiteX4" fmla="*/ 0 w 1385666"/>
                  <a:gd name="connsiteY4" fmla="*/ 1095828 h 1480458"/>
                  <a:gd name="connsiteX5" fmla="*/ 1290874 w 1385666"/>
                  <a:gd name="connsiteY5" fmla="*/ 1095828 h 1480458"/>
                  <a:gd name="connsiteX6" fmla="*/ 1327494 w 1385666"/>
                  <a:gd name="connsiteY6" fmla="*/ 1028360 h 1480458"/>
                  <a:gd name="connsiteX7" fmla="*/ 1385665 w 1385666"/>
                  <a:gd name="connsiteY7" fmla="*/ 740229 h 1480458"/>
                  <a:gd name="connsiteX8" fmla="*/ 1327494 w 1385666"/>
                  <a:gd name="connsiteY8" fmla="*/ 452099 h 1480458"/>
                  <a:gd name="connsiteX9" fmla="*/ 1290873 w 1385666"/>
                  <a:gd name="connsiteY9" fmla="*/ 384628 h 1480458"/>
                  <a:gd name="connsiteX10" fmla="*/ 1 w 1385666"/>
                  <a:gd name="connsiteY10" fmla="*/ 384628 h 1480458"/>
                  <a:gd name="connsiteX11" fmla="*/ 31628 w 1385666"/>
                  <a:gd name="connsiteY11" fmla="*/ 326360 h 1480458"/>
                  <a:gd name="connsiteX12" fmla="*/ 645437 w 1385666"/>
                  <a:gd name="connsiteY12" fmla="*/ 0 h 14804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385666" h="1480458">
                    <a:moveTo>
                      <a:pt x="645437" y="0"/>
                    </a:moveTo>
                    <a:cubicBezTo>
                      <a:pt x="1054254" y="0"/>
                      <a:pt x="1385666" y="331412"/>
                      <a:pt x="1385666" y="740229"/>
                    </a:cubicBezTo>
                    <a:cubicBezTo>
                      <a:pt x="1385666" y="1149046"/>
                      <a:pt x="1054254" y="1480458"/>
                      <a:pt x="645437" y="1480458"/>
                    </a:cubicBezTo>
                    <a:cubicBezTo>
                      <a:pt x="389927" y="1480458"/>
                      <a:pt x="164652" y="1351000"/>
                      <a:pt x="31628" y="1154098"/>
                    </a:cubicBezTo>
                    <a:lnTo>
                      <a:pt x="0" y="1095828"/>
                    </a:lnTo>
                    <a:lnTo>
                      <a:pt x="1290874" y="1095828"/>
                    </a:lnTo>
                    <a:lnTo>
                      <a:pt x="1327494" y="1028360"/>
                    </a:lnTo>
                    <a:cubicBezTo>
                      <a:pt x="1364952" y="939800"/>
                      <a:pt x="1385665" y="842433"/>
                      <a:pt x="1385665" y="740229"/>
                    </a:cubicBezTo>
                    <a:cubicBezTo>
                      <a:pt x="1385665" y="638025"/>
                      <a:pt x="1364952" y="540658"/>
                      <a:pt x="1327494" y="452099"/>
                    </a:cubicBezTo>
                    <a:lnTo>
                      <a:pt x="1290873" y="384628"/>
                    </a:lnTo>
                    <a:lnTo>
                      <a:pt x="1" y="384628"/>
                    </a:lnTo>
                    <a:lnTo>
                      <a:pt x="31628" y="326360"/>
                    </a:lnTo>
                    <a:cubicBezTo>
                      <a:pt x="164652" y="129458"/>
                      <a:pt x="389927" y="0"/>
                      <a:pt x="645437" y="0"/>
                    </a:cubicBez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B9168EAD-9266-4D87-8529-ED68FFC8EBF2}"/>
                </a:ext>
              </a:extLst>
            </p:cNvPr>
            <p:cNvSpPr txBox="1"/>
            <p:nvPr/>
          </p:nvSpPr>
          <p:spPr>
            <a:xfrm>
              <a:off x="5816065" y="2700410"/>
              <a:ext cx="453754" cy="37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rPr>
                <a:t>3</a:t>
              </a:r>
            </a:p>
          </p:txBody>
        </p: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339A4FE7-8CE0-47F9-BF72-3471DD46DD31}"/>
              </a:ext>
            </a:extLst>
          </p:cNvPr>
          <p:cNvGrpSpPr/>
          <p:nvPr/>
        </p:nvGrpSpPr>
        <p:grpSpPr>
          <a:xfrm>
            <a:off x="3392393" y="3912941"/>
            <a:ext cx="2307767" cy="758173"/>
            <a:chOff x="2643913" y="4304826"/>
            <a:chExt cx="2307767" cy="758173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39C63F33-9BF2-45DE-84B6-C32ACAEB4521}"/>
                </a:ext>
              </a:extLst>
            </p:cNvPr>
            <p:cNvSpPr txBox="1"/>
            <p:nvPr/>
          </p:nvSpPr>
          <p:spPr>
            <a:xfrm>
              <a:off x="3145450" y="4304826"/>
              <a:ext cx="1385661" cy="37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FF45D654-8A3D-4186-9529-919428B1BFBF}"/>
                </a:ext>
              </a:extLst>
            </p:cNvPr>
            <p:cNvSpPr txBox="1"/>
            <p:nvPr/>
          </p:nvSpPr>
          <p:spPr>
            <a:xfrm>
              <a:off x="2643913" y="4693667"/>
              <a:ext cx="23077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dirty="0">
                  <a:latin typeface="Century Gothic" panose="020B0502020202020204" pitchFamily="34" charset="0"/>
                </a:rPr>
                <a:t>في السحور بركة </a:t>
              </a:r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16CFFD33-3390-4751-95F0-957655634B05}"/>
              </a:ext>
            </a:extLst>
          </p:cNvPr>
          <p:cNvGrpSpPr/>
          <p:nvPr/>
        </p:nvGrpSpPr>
        <p:grpSpPr>
          <a:xfrm>
            <a:off x="4941362" y="1430149"/>
            <a:ext cx="2307767" cy="749422"/>
            <a:chOff x="4844045" y="1430149"/>
            <a:chExt cx="2307767" cy="749422"/>
          </a:xfrm>
        </p:grpSpPr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E06381C8-78D5-47F3-9C12-23DBA9F57958}"/>
                </a:ext>
              </a:extLst>
            </p:cNvPr>
            <p:cNvSpPr txBox="1"/>
            <p:nvPr/>
          </p:nvSpPr>
          <p:spPr>
            <a:xfrm>
              <a:off x="5345582" y="1430149"/>
              <a:ext cx="1385661" cy="37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7F9B2260-976A-4AD4-A544-1EC9768D7BD3}"/>
                </a:ext>
              </a:extLst>
            </p:cNvPr>
            <p:cNvSpPr txBox="1"/>
            <p:nvPr/>
          </p:nvSpPr>
          <p:spPr>
            <a:xfrm>
              <a:off x="4844045" y="1533240"/>
              <a:ext cx="23077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dirty="0">
                  <a:latin typeface="Century Gothic" panose="020B0502020202020204" pitchFamily="34" charset="0"/>
                </a:rPr>
                <a:t>الصيام يعلمك الصبر و يذكرك بالمحتاجين </a:t>
              </a:r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AFE8EBDF-6A14-4FED-A0E5-77A2C3C6C672}"/>
              </a:ext>
            </a:extLst>
          </p:cNvPr>
          <p:cNvGrpSpPr/>
          <p:nvPr/>
        </p:nvGrpSpPr>
        <p:grpSpPr>
          <a:xfrm>
            <a:off x="5613242" y="4169229"/>
            <a:ext cx="1073326" cy="2688771"/>
            <a:chOff x="5515925" y="4169229"/>
            <a:chExt cx="1073326" cy="2688771"/>
          </a:xfrm>
        </p:grpSpPr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AC03731B-AC93-4B4E-9B70-1CEB363FEF67}"/>
                </a:ext>
              </a:extLst>
            </p:cNvPr>
            <p:cNvCxnSpPr>
              <a:cxnSpLocks/>
            </p:cNvCxnSpPr>
            <p:nvPr/>
          </p:nvCxnSpPr>
          <p:spPr>
            <a:xfrm>
              <a:off x="6042942" y="4169229"/>
              <a:ext cx="0" cy="2688771"/>
            </a:xfrm>
            <a:prstGeom prst="line">
              <a:avLst/>
            </a:prstGeom>
            <a:ln w="38100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Oval 10">
              <a:extLst>
                <a:ext uri="{FF2B5EF4-FFF2-40B4-BE49-F238E27FC236}">
                  <a16:creationId xmlns:a16="http://schemas.microsoft.com/office/drawing/2014/main" id="{5B34CB0C-CB1E-4FC9-BF6E-2BC14DDB0074}"/>
                </a:ext>
              </a:extLst>
            </p:cNvPr>
            <p:cNvSpPr/>
            <p:nvPr/>
          </p:nvSpPr>
          <p:spPr>
            <a:xfrm rot="2962180">
              <a:off x="6087273" y="5877526"/>
              <a:ext cx="408581" cy="595375"/>
            </a:xfrm>
            <a:custGeom>
              <a:avLst/>
              <a:gdLst>
                <a:gd name="connsiteX0" fmla="*/ 0 w 528579"/>
                <a:gd name="connsiteY0" fmla="*/ 384721 h 769441"/>
                <a:gd name="connsiteX1" fmla="*/ 264290 w 528579"/>
                <a:gd name="connsiteY1" fmla="*/ 0 h 769441"/>
                <a:gd name="connsiteX2" fmla="*/ 528580 w 528579"/>
                <a:gd name="connsiteY2" fmla="*/ 384721 h 769441"/>
                <a:gd name="connsiteX3" fmla="*/ 264290 w 528579"/>
                <a:gd name="connsiteY3" fmla="*/ 769442 h 769441"/>
                <a:gd name="connsiteX4" fmla="*/ 0 w 528579"/>
                <a:gd name="connsiteY4" fmla="*/ 384721 h 769441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80" h="770235">
                  <a:moveTo>
                    <a:pt x="0" y="385514"/>
                  </a:moveTo>
                  <a:cubicBezTo>
                    <a:pt x="0" y="173038"/>
                    <a:pt x="234441" y="-13722"/>
                    <a:pt x="264290" y="793"/>
                  </a:cubicBezTo>
                  <a:cubicBezTo>
                    <a:pt x="294139" y="15308"/>
                    <a:pt x="528580" y="173038"/>
                    <a:pt x="528580" y="385514"/>
                  </a:cubicBezTo>
                  <a:cubicBezTo>
                    <a:pt x="528580" y="597990"/>
                    <a:pt x="308653" y="770235"/>
                    <a:pt x="264290" y="770235"/>
                  </a:cubicBezTo>
                  <a:cubicBezTo>
                    <a:pt x="219927" y="770235"/>
                    <a:pt x="0" y="597990"/>
                    <a:pt x="0" y="38551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10">
              <a:extLst>
                <a:ext uri="{FF2B5EF4-FFF2-40B4-BE49-F238E27FC236}">
                  <a16:creationId xmlns:a16="http://schemas.microsoft.com/office/drawing/2014/main" id="{A13A86F4-E6D5-4FF0-AD73-3AD22B93059F}"/>
                </a:ext>
              </a:extLst>
            </p:cNvPr>
            <p:cNvSpPr/>
            <p:nvPr/>
          </p:nvSpPr>
          <p:spPr>
            <a:xfrm rot="18857659">
              <a:off x="5609322" y="5430632"/>
              <a:ext cx="408581" cy="595375"/>
            </a:xfrm>
            <a:custGeom>
              <a:avLst/>
              <a:gdLst>
                <a:gd name="connsiteX0" fmla="*/ 0 w 528579"/>
                <a:gd name="connsiteY0" fmla="*/ 384721 h 769441"/>
                <a:gd name="connsiteX1" fmla="*/ 264290 w 528579"/>
                <a:gd name="connsiteY1" fmla="*/ 0 h 769441"/>
                <a:gd name="connsiteX2" fmla="*/ 528580 w 528579"/>
                <a:gd name="connsiteY2" fmla="*/ 384721 h 769441"/>
                <a:gd name="connsiteX3" fmla="*/ 264290 w 528579"/>
                <a:gd name="connsiteY3" fmla="*/ 769442 h 769441"/>
                <a:gd name="connsiteX4" fmla="*/ 0 w 528579"/>
                <a:gd name="connsiteY4" fmla="*/ 384721 h 769441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80" h="770235">
                  <a:moveTo>
                    <a:pt x="0" y="385514"/>
                  </a:moveTo>
                  <a:cubicBezTo>
                    <a:pt x="0" y="173038"/>
                    <a:pt x="234441" y="-13722"/>
                    <a:pt x="264290" y="793"/>
                  </a:cubicBezTo>
                  <a:cubicBezTo>
                    <a:pt x="294139" y="15308"/>
                    <a:pt x="528580" y="173038"/>
                    <a:pt x="528580" y="385514"/>
                  </a:cubicBezTo>
                  <a:cubicBezTo>
                    <a:pt x="528580" y="597990"/>
                    <a:pt x="308653" y="770235"/>
                    <a:pt x="264290" y="770235"/>
                  </a:cubicBezTo>
                  <a:cubicBezTo>
                    <a:pt x="219927" y="770235"/>
                    <a:pt x="0" y="597990"/>
                    <a:pt x="0" y="38551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9" name="Group 98">
            <a:extLst>
              <a:ext uri="{FF2B5EF4-FFF2-40B4-BE49-F238E27FC236}">
                <a16:creationId xmlns:a16="http://schemas.microsoft.com/office/drawing/2014/main" id="{CB198094-0550-4DBE-B31F-9BFEA50E8F95}"/>
              </a:ext>
            </a:extLst>
          </p:cNvPr>
          <p:cNvGrpSpPr/>
          <p:nvPr/>
        </p:nvGrpSpPr>
        <p:grpSpPr>
          <a:xfrm>
            <a:off x="4091892" y="0"/>
            <a:ext cx="1116894" cy="2688771"/>
            <a:chOff x="3248162" y="0"/>
            <a:chExt cx="1116894" cy="2688771"/>
          </a:xfrm>
        </p:grpSpPr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208E226E-15BE-4C1E-A0F7-144A8CF86E18}"/>
                </a:ext>
              </a:extLst>
            </p:cNvPr>
            <p:cNvCxnSpPr>
              <a:cxnSpLocks/>
            </p:cNvCxnSpPr>
            <p:nvPr/>
          </p:nvCxnSpPr>
          <p:spPr>
            <a:xfrm>
              <a:off x="3788820" y="0"/>
              <a:ext cx="0" cy="2688771"/>
            </a:xfrm>
            <a:prstGeom prst="line">
              <a:avLst/>
            </a:prstGeom>
            <a:ln w="38100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Oval 10">
              <a:extLst>
                <a:ext uri="{FF2B5EF4-FFF2-40B4-BE49-F238E27FC236}">
                  <a16:creationId xmlns:a16="http://schemas.microsoft.com/office/drawing/2014/main" id="{48A3CB7D-9808-4524-8E63-C09F601CB22C}"/>
                </a:ext>
              </a:extLst>
            </p:cNvPr>
            <p:cNvSpPr/>
            <p:nvPr/>
          </p:nvSpPr>
          <p:spPr>
            <a:xfrm rot="7311439">
              <a:off x="3863078" y="1427843"/>
              <a:ext cx="408581" cy="595375"/>
            </a:xfrm>
            <a:custGeom>
              <a:avLst/>
              <a:gdLst>
                <a:gd name="connsiteX0" fmla="*/ 0 w 528579"/>
                <a:gd name="connsiteY0" fmla="*/ 384721 h 769441"/>
                <a:gd name="connsiteX1" fmla="*/ 264290 w 528579"/>
                <a:gd name="connsiteY1" fmla="*/ 0 h 769441"/>
                <a:gd name="connsiteX2" fmla="*/ 528580 w 528579"/>
                <a:gd name="connsiteY2" fmla="*/ 384721 h 769441"/>
                <a:gd name="connsiteX3" fmla="*/ 264290 w 528579"/>
                <a:gd name="connsiteY3" fmla="*/ 769442 h 769441"/>
                <a:gd name="connsiteX4" fmla="*/ 0 w 528579"/>
                <a:gd name="connsiteY4" fmla="*/ 384721 h 769441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80" h="770235">
                  <a:moveTo>
                    <a:pt x="0" y="385514"/>
                  </a:moveTo>
                  <a:cubicBezTo>
                    <a:pt x="0" y="173038"/>
                    <a:pt x="234441" y="-13722"/>
                    <a:pt x="264290" y="793"/>
                  </a:cubicBezTo>
                  <a:cubicBezTo>
                    <a:pt x="294139" y="15308"/>
                    <a:pt x="528580" y="173038"/>
                    <a:pt x="528580" y="385514"/>
                  </a:cubicBezTo>
                  <a:cubicBezTo>
                    <a:pt x="528580" y="597990"/>
                    <a:pt x="308653" y="770235"/>
                    <a:pt x="264290" y="770235"/>
                  </a:cubicBezTo>
                  <a:cubicBezTo>
                    <a:pt x="219927" y="770235"/>
                    <a:pt x="0" y="597990"/>
                    <a:pt x="0" y="38551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">
              <a:extLst>
                <a:ext uri="{FF2B5EF4-FFF2-40B4-BE49-F238E27FC236}">
                  <a16:creationId xmlns:a16="http://schemas.microsoft.com/office/drawing/2014/main" id="{11B5B171-19BA-4C56-8607-B0C87846569F}"/>
                </a:ext>
              </a:extLst>
            </p:cNvPr>
            <p:cNvSpPr/>
            <p:nvPr/>
          </p:nvSpPr>
          <p:spPr>
            <a:xfrm rot="3332744">
              <a:off x="3341559" y="1179961"/>
              <a:ext cx="408581" cy="595375"/>
            </a:xfrm>
            <a:custGeom>
              <a:avLst/>
              <a:gdLst>
                <a:gd name="connsiteX0" fmla="*/ 0 w 528579"/>
                <a:gd name="connsiteY0" fmla="*/ 384721 h 769441"/>
                <a:gd name="connsiteX1" fmla="*/ 264290 w 528579"/>
                <a:gd name="connsiteY1" fmla="*/ 0 h 769441"/>
                <a:gd name="connsiteX2" fmla="*/ 528580 w 528579"/>
                <a:gd name="connsiteY2" fmla="*/ 384721 h 769441"/>
                <a:gd name="connsiteX3" fmla="*/ 264290 w 528579"/>
                <a:gd name="connsiteY3" fmla="*/ 769442 h 769441"/>
                <a:gd name="connsiteX4" fmla="*/ 0 w 528579"/>
                <a:gd name="connsiteY4" fmla="*/ 384721 h 769441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80" h="770235">
                  <a:moveTo>
                    <a:pt x="0" y="385514"/>
                  </a:moveTo>
                  <a:cubicBezTo>
                    <a:pt x="0" y="173038"/>
                    <a:pt x="234441" y="-13722"/>
                    <a:pt x="264290" y="793"/>
                  </a:cubicBezTo>
                  <a:cubicBezTo>
                    <a:pt x="294139" y="15308"/>
                    <a:pt x="528580" y="173038"/>
                    <a:pt x="528580" y="385514"/>
                  </a:cubicBezTo>
                  <a:cubicBezTo>
                    <a:pt x="528580" y="597990"/>
                    <a:pt x="308653" y="770235"/>
                    <a:pt x="264290" y="770235"/>
                  </a:cubicBezTo>
                  <a:cubicBezTo>
                    <a:pt x="219927" y="770235"/>
                    <a:pt x="0" y="597990"/>
                    <a:pt x="0" y="38551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7" name="Group 43">
            <a:extLst>
              <a:ext uri="{FF2B5EF4-FFF2-40B4-BE49-F238E27FC236}">
                <a16:creationId xmlns:a16="http://schemas.microsoft.com/office/drawing/2014/main" id="{057190A1-599C-443B-904E-8D7C774B5488}"/>
              </a:ext>
            </a:extLst>
          </p:cNvPr>
          <p:cNvGrpSpPr/>
          <p:nvPr/>
        </p:nvGrpSpPr>
        <p:grpSpPr>
          <a:xfrm>
            <a:off x="2379360" y="2681517"/>
            <a:ext cx="1839018" cy="1889526"/>
            <a:chOff x="5285756" y="2688771"/>
            <a:chExt cx="1839018" cy="1889526"/>
          </a:xfrm>
        </p:grpSpPr>
        <p:grpSp>
          <p:nvGrpSpPr>
            <p:cNvPr id="108" name="Group 44">
              <a:extLst>
                <a:ext uri="{FF2B5EF4-FFF2-40B4-BE49-F238E27FC236}">
                  <a16:creationId xmlns:a16="http://schemas.microsoft.com/office/drawing/2014/main" id="{9877A73A-B4C5-4587-B234-359CF8207803}"/>
                </a:ext>
              </a:extLst>
            </p:cNvPr>
            <p:cNvGrpSpPr/>
            <p:nvPr/>
          </p:nvGrpSpPr>
          <p:grpSpPr>
            <a:xfrm>
              <a:off x="5285756" y="2688771"/>
              <a:ext cx="1839018" cy="1889526"/>
              <a:chOff x="5321858" y="2688771"/>
              <a:chExt cx="1839018" cy="1889526"/>
            </a:xfrm>
          </p:grpSpPr>
          <p:sp>
            <p:nvSpPr>
              <p:cNvPr id="111" name="Oval 47">
                <a:extLst>
                  <a:ext uri="{FF2B5EF4-FFF2-40B4-BE49-F238E27FC236}">
                    <a16:creationId xmlns:a16="http://schemas.microsoft.com/office/drawing/2014/main" id="{E6D48349-0602-4E3D-A544-00D2FFD734D0}"/>
                  </a:ext>
                </a:extLst>
              </p:cNvPr>
              <p:cNvSpPr/>
              <p:nvPr/>
            </p:nvSpPr>
            <p:spPr>
              <a:xfrm>
                <a:off x="5399313" y="2816734"/>
                <a:ext cx="1761563" cy="1761563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317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Freeform: Shape 48">
                <a:extLst>
                  <a:ext uri="{FF2B5EF4-FFF2-40B4-BE49-F238E27FC236}">
                    <a16:creationId xmlns:a16="http://schemas.microsoft.com/office/drawing/2014/main" id="{3C2EC854-5A57-4EA4-AEBF-A787333E5F25}"/>
                  </a:ext>
                </a:extLst>
              </p:cNvPr>
              <p:cNvSpPr/>
              <p:nvPr/>
            </p:nvSpPr>
            <p:spPr>
              <a:xfrm>
                <a:off x="5358837" y="3073400"/>
                <a:ext cx="1480458" cy="711200"/>
              </a:xfrm>
              <a:custGeom>
                <a:avLst/>
                <a:gdLst>
                  <a:gd name="connsiteX0" fmla="*/ 94793 w 1480458"/>
                  <a:gd name="connsiteY0" fmla="*/ 0 h 711200"/>
                  <a:gd name="connsiteX1" fmla="*/ 1385666 w 1480458"/>
                  <a:gd name="connsiteY1" fmla="*/ 0 h 711200"/>
                  <a:gd name="connsiteX2" fmla="*/ 1422287 w 1480458"/>
                  <a:gd name="connsiteY2" fmla="*/ 67471 h 711200"/>
                  <a:gd name="connsiteX3" fmla="*/ 1480458 w 1480458"/>
                  <a:gd name="connsiteY3" fmla="*/ 355601 h 711200"/>
                  <a:gd name="connsiteX4" fmla="*/ 1422287 w 1480458"/>
                  <a:gd name="connsiteY4" fmla="*/ 643732 h 711200"/>
                  <a:gd name="connsiteX5" fmla="*/ 1385667 w 1480458"/>
                  <a:gd name="connsiteY5" fmla="*/ 711200 h 711200"/>
                  <a:gd name="connsiteX6" fmla="*/ 94792 w 1480458"/>
                  <a:gd name="connsiteY6" fmla="*/ 711200 h 711200"/>
                  <a:gd name="connsiteX7" fmla="*/ 58171 w 1480458"/>
                  <a:gd name="connsiteY7" fmla="*/ 643732 h 711200"/>
                  <a:gd name="connsiteX8" fmla="*/ 0 w 1480458"/>
                  <a:gd name="connsiteY8" fmla="*/ 355601 h 711200"/>
                  <a:gd name="connsiteX9" fmla="*/ 58171 w 1480458"/>
                  <a:gd name="connsiteY9" fmla="*/ 67471 h 711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480458" h="711200">
                    <a:moveTo>
                      <a:pt x="94793" y="0"/>
                    </a:moveTo>
                    <a:lnTo>
                      <a:pt x="1385666" y="0"/>
                    </a:lnTo>
                    <a:lnTo>
                      <a:pt x="1422287" y="67471"/>
                    </a:lnTo>
                    <a:cubicBezTo>
                      <a:pt x="1459745" y="156030"/>
                      <a:pt x="1480458" y="253397"/>
                      <a:pt x="1480458" y="355601"/>
                    </a:cubicBezTo>
                    <a:cubicBezTo>
                      <a:pt x="1480458" y="457805"/>
                      <a:pt x="1459745" y="555172"/>
                      <a:pt x="1422287" y="643732"/>
                    </a:cubicBezTo>
                    <a:lnTo>
                      <a:pt x="1385667" y="711200"/>
                    </a:lnTo>
                    <a:lnTo>
                      <a:pt x="94792" y="711200"/>
                    </a:lnTo>
                    <a:lnTo>
                      <a:pt x="58171" y="643732"/>
                    </a:lnTo>
                    <a:cubicBezTo>
                      <a:pt x="20714" y="555172"/>
                      <a:pt x="0" y="457805"/>
                      <a:pt x="0" y="355601"/>
                    </a:cubicBezTo>
                    <a:cubicBezTo>
                      <a:pt x="0" y="253397"/>
                      <a:pt x="20714" y="156030"/>
                      <a:pt x="58171" y="6747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9900"/>
                  </a:gs>
                  <a:gs pos="100000">
                    <a:srgbClr val="FFFF00"/>
                  </a:gs>
                </a:gsLst>
                <a:lin ang="0" scaled="1"/>
                <a:tileRect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Oval 49">
                <a:extLst>
                  <a:ext uri="{FF2B5EF4-FFF2-40B4-BE49-F238E27FC236}">
                    <a16:creationId xmlns:a16="http://schemas.microsoft.com/office/drawing/2014/main" id="{A8DCC0EC-7D2B-45E1-9328-BBA64D67E133}"/>
                  </a:ext>
                </a:extLst>
              </p:cNvPr>
              <p:cNvSpPr/>
              <p:nvPr/>
            </p:nvSpPr>
            <p:spPr>
              <a:xfrm>
                <a:off x="5321858" y="2801637"/>
                <a:ext cx="1514372" cy="507997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203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Oval 50">
                <a:extLst>
                  <a:ext uri="{FF2B5EF4-FFF2-40B4-BE49-F238E27FC236}">
                    <a16:creationId xmlns:a16="http://schemas.microsoft.com/office/drawing/2014/main" id="{9C16F72F-72AE-4FBE-849D-D89481DBBB14}"/>
                  </a:ext>
                </a:extLst>
              </p:cNvPr>
              <p:cNvSpPr/>
              <p:nvPr/>
            </p:nvSpPr>
            <p:spPr>
              <a:xfrm>
                <a:off x="5370285" y="3560005"/>
                <a:ext cx="1514372" cy="507997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203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Freeform: Shape 52">
                <a:extLst>
                  <a:ext uri="{FF2B5EF4-FFF2-40B4-BE49-F238E27FC236}">
                    <a16:creationId xmlns:a16="http://schemas.microsoft.com/office/drawing/2014/main" id="{761B505C-6F39-4402-96B2-FC1BE5843E0C}"/>
                  </a:ext>
                </a:extLst>
              </p:cNvPr>
              <p:cNvSpPr/>
              <p:nvPr/>
            </p:nvSpPr>
            <p:spPr>
              <a:xfrm>
                <a:off x="5450564" y="2688771"/>
                <a:ext cx="1385666" cy="1480458"/>
              </a:xfrm>
              <a:custGeom>
                <a:avLst/>
                <a:gdLst>
                  <a:gd name="connsiteX0" fmla="*/ 645437 w 1385666"/>
                  <a:gd name="connsiteY0" fmla="*/ 0 h 1480458"/>
                  <a:gd name="connsiteX1" fmla="*/ 1385666 w 1385666"/>
                  <a:gd name="connsiteY1" fmla="*/ 740229 h 1480458"/>
                  <a:gd name="connsiteX2" fmla="*/ 645437 w 1385666"/>
                  <a:gd name="connsiteY2" fmla="*/ 1480458 h 1480458"/>
                  <a:gd name="connsiteX3" fmla="*/ 31628 w 1385666"/>
                  <a:gd name="connsiteY3" fmla="*/ 1154098 h 1480458"/>
                  <a:gd name="connsiteX4" fmla="*/ 0 w 1385666"/>
                  <a:gd name="connsiteY4" fmla="*/ 1095828 h 1480458"/>
                  <a:gd name="connsiteX5" fmla="*/ 1290874 w 1385666"/>
                  <a:gd name="connsiteY5" fmla="*/ 1095828 h 1480458"/>
                  <a:gd name="connsiteX6" fmla="*/ 1327494 w 1385666"/>
                  <a:gd name="connsiteY6" fmla="*/ 1028360 h 1480458"/>
                  <a:gd name="connsiteX7" fmla="*/ 1385665 w 1385666"/>
                  <a:gd name="connsiteY7" fmla="*/ 740229 h 1480458"/>
                  <a:gd name="connsiteX8" fmla="*/ 1327494 w 1385666"/>
                  <a:gd name="connsiteY8" fmla="*/ 452099 h 1480458"/>
                  <a:gd name="connsiteX9" fmla="*/ 1290873 w 1385666"/>
                  <a:gd name="connsiteY9" fmla="*/ 384628 h 1480458"/>
                  <a:gd name="connsiteX10" fmla="*/ 1 w 1385666"/>
                  <a:gd name="connsiteY10" fmla="*/ 384628 h 1480458"/>
                  <a:gd name="connsiteX11" fmla="*/ 31628 w 1385666"/>
                  <a:gd name="connsiteY11" fmla="*/ 326360 h 1480458"/>
                  <a:gd name="connsiteX12" fmla="*/ 645437 w 1385666"/>
                  <a:gd name="connsiteY12" fmla="*/ 0 h 14804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385666" h="1480458">
                    <a:moveTo>
                      <a:pt x="645437" y="0"/>
                    </a:moveTo>
                    <a:cubicBezTo>
                      <a:pt x="1054254" y="0"/>
                      <a:pt x="1385666" y="331412"/>
                      <a:pt x="1385666" y="740229"/>
                    </a:cubicBezTo>
                    <a:cubicBezTo>
                      <a:pt x="1385666" y="1149046"/>
                      <a:pt x="1054254" y="1480458"/>
                      <a:pt x="645437" y="1480458"/>
                    </a:cubicBezTo>
                    <a:cubicBezTo>
                      <a:pt x="389927" y="1480458"/>
                      <a:pt x="164652" y="1351000"/>
                      <a:pt x="31628" y="1154098"/>
                    </a:cubicBezTo>
                    <a:lnTo>
                      <a:pt x="0" y="1095828"/>
                    </a:lnTo>
                    <a:lnTo>
                      <a:pt x="1290874" y="1095828"/>
                    </a:lnTo>
                    <a:lnTo>
                      <a:pt x="1327494" y="1028360"/>
                    </a:lnTo>
                    <a:cubicBezTo>
                      <a:pt x="1364952" y="939800"/>
                      <a:pt x="1385665" y="842433"/>
                      <a:pt x="1385665" y="740229"/>
                    </a:cubicBezTo>
                    <a:cubicBezTo>
                      <a:pt x="1385665" y="638025"/>
                      <a:pt x="1364952" y="540658"/>
                      <a:pt x="1327494" y="452099"/>
                    </a:cubicBezTo>
                    <a:lnTo>
                      <a:pt x="1290873" y="384628"/>
                    </a:lnTo>
                    <a:lnTo>
                      <a:pt x="1" y="384628"/>
                    </a:lnTo>
                    <a:lnTo>
                      <a:pt x="31628" y="326360"/>
                    </a:lnTo>
                    <a:cubicBezTo>
                      <a:pt x="164652" y="129458"/>
                      <a:pt x="389927" y="0"/>
                      <a:pt x="645437" y="0"/>
                    </a:cubicBez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0" name="TextBox 46">
              <a:extLst>
                <a:ext uri="{FF2B5EF4-FFF2-40B4-BE49-F238E27FC236}">
                  <a16:creationId xmlns:a16="http://schemas.microsoft.com/office/drawing/2014/main" id="{B9168EAD-9266-4D87-8529-ED68FFC8EBF2}"/>
                </a:ext>
              </a:extLst>
            </p:cNvPr>
            <p:cNvSpPr txBox="1"/>
            <p:nvPr/>
          </p:nvSpPr>
          <p:spPr>
            <a:xfrm>
              <a:off x="5816065" y="2700410"/>
              <a:ext cx="453754" cy="37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</p:grpSp>
      <p:grpSp>
        <p:nvGrpSpPr>
          <p:cNvPr id="116" name="Group 84">
            <a:extLst>
              <a:ext uri="{FF2B5EF4-FFF2-40B4-BE49-F238E27FC236}">
                <a16:creationId xmlns:a16="http://schemas.microsoft.com/office/drawing/2014/main" id="{16CFFD33-3390-4751-95F0-957655634B05}"/>
              </a:ext>
            </a:extLst>
          </p:cNvPr>
          <p:cNvGrpSpPr/>
          <p:nvPr/>
        </p:nvGrpSpPr>
        <p:grpSpPr>
          <a:xfrm>
            <a:off x="2053761" y="1422895"/>
            <a:ext cx="2307767" cy="1035172"/>
            <a:chOff x="4960157" y="1430149"/>
            <a:chExt cx="2307767" cy="1035172"/>
          </a:xfrm>
        </p:grpSpPr>
        <p:sp>
          <p:nvSpPr>
            <p:cNvPr id="117" name="TextBox 85">
              <a:extLst>
                <a:ext uri="{FF2B5EF4-FFF2-40B4-BE49-F238E27FC236}">
                  <a16:creationId xmlns:a16="http://schemas.microsoft.com/office/drawing/2014/main" id="{E06381C8-78D5-47F3-9C12-23DBA9F57958}"/>
                </a:ext>
              </a:extLst>
            </p:cNvPr>
            <p:cNvSpPr txBox="1"/>
            <p:nvPr/>
          </p:nvSpPr>
          <p:spPr>
            <a:xfrm>
              <a:off x="5345582" y="1430149"/>
              <a:ext cx="1385661" cy="37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18" name="TextBox 86">
              <a:extLst>
                <a:ext uri="{FF2B5EF4-FFF2-40B4-BE49-F238E27FC236}">
                  <a16:creationId xmlns:a16="http://schemas.microsoft.com/office/drawing/2014/main" id="{7F9B2260-976A-4AD4-A544-1EC9768D7BD3}"/>
                </a:ext>
              </a:extLst>
            </p:cNvPr>
            <p:cNvSpPr txBox="1"/>
            <p:nvPr/>
          </p:nvSpPr>
          <p:spPr>
            <a:xfrm>
              <a:off x="4960157" y="1818990"/>
              <a:ext cx="23077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err="1"/>
                <a:t>يصوم</a:t>
              </a:r>
              <a:r>
                <a:rPr lang="en-GB" dirty="0"/>
                <a:t> </a:t>
              </a:r>
              <a:r>
                <a:rPr lang="en-GB" dirty="0" err="1"/>
                <a:t>المسلمون</a:t>
              </a:r>
              <a:r>
                <a:rPr lang="en-GB" dirty="0"/>
                <a:t> </a:t>
              </a:r>
              <a:r>
                <a:rPr lang="en-GB" dirty="0" err="1"/>
                <a:t>رمضان</a:t>
              </a:r>
              <a:endParaRPr lang="ar-SY" dirty="0"/>
            </a:p>
            <a:p>
              <a:pPr algn="ctr"/>
              <a:r>
                <a:rPr lang="en-GB" dirty="0"/>
                <a:t> </a:t>
              </a:r>
              <a:r>
                <a:rPr lang="en-GB" dirty="0" err="1"/>
                <a:t>عند</a:t>
              </a:r>
              <a:r>
                <a:rPr lang="en-GB" dirty="0"/>
                <a:t> </a:t>
              </a:r>
              <a:r>
                <a:rPr lang="en-GB" dirty="0" err="1"/>
                <a:t>رؤية</a:t>
              </a:r>
              <a:r>
                <a:rPr lang="en-GB" dirty="0"/>
                <a:t> </a:t>
              </a:r>
              <a:r>
                <a:rPr lang="en-GB" dirty="0" err="1"/>
                <a:t>الهلال</a:t>
              </a:r>
              <a:r>
                <a:rPr lang="en-GB" dirty="0"/>
                <a:t> </a:t>
              </a:r>
            </a:p>
          </p:txBody>
        </p:sp>
      </p:grpSp>
      <p:grpSp>
        <p:nvGrpSpPr>
          <p:cNvPr id="119" name="Group 90">
            <a:extLst>
              <a:ext uri="{FF2B5EF4-FFF2-40B4-BE49-F238E27FC236}">
                <a16:creationId xmlns:a16="http://schemas.microsoft.com/office/drawing/2014/main" id="{AFE8EBDF-6A14-4FED-A0E5-77A2C3C6C672}"/>
              </a:ext>
            </a:extLst>
          </p:cNvPr>
          <p:cNvGrpSpPr/>
          <p:nvPr/>
        </p:nvGrpSpPr>
        <p:grpSpPr>
          <a:xfrm>
            <a:off x="2609529" y="4161975"/>
            <a:ext cx="1073326" cy="2688771"/>
            <a:chOff x="5515925" y="4169229"/>
            <a:chExt cx="1073326" cy="2688771"/>
          </a:xfrm>
        </p:grpSpPr>
        <p:cxnSp>
          <p:nvCxnSpPr>
            <p:cNvPr id="120" name="Straight Connector 91">
              <a:extLst>
                <a:ext uri="{FF2B5EF4-FFF2-40B4-BE49-F238E27FC236}">
                  <a16:creationId xmlns:a16="http://schemas.microsoft.com/office/drawing/2014/main" id="{AC03731B-AC93-4B4E-9B70-1CEB363FEF67}"/>
                </a:ext>
              </a:extLst>
            </p:cNvPr>
            <p:cNvCxnSpPr>
              <a:cxnSpLocks/>
            </p:cNvCxnSpPr>
            <p:nvPr/>
          </p:nvCxnSpPr>
          <p:spPr>
            <a:xfrm>
              <a:off x="6042942" y="4169229"/>
              <a:ext cx="0" cy="2688771"/>
            </a:xfrm>
            <a:prstGeom prst="line">
              <a:avLst/>
            </a:prstGeom>
            <a:ln w="38100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Oval 10">
              <a:extLst>
                <a:ext uri="{FF2B5EF4-FFF2-40B4-BE49-F238E27FC236}">
                  <a16:creationId xmlns:a16="http://schemas.microsoft.com/office/drawing/2014/main" id="{5B34CB0C-CB1E-4FC9-BF6E-2BC14DDB0074}"/>
                </a:ext>
              </a:extLst>
            </p:cNvPr>
            <p:cNvSpPr/>
            <p:nvPr/>
          </p:nvSpPr>
          <p:spPr>
            <a:xfrm rot="2962180">
              <a:off x="6087273" y="5877526"/>
              <a:ext cx="408581" cy="595375"/>
            </a:xfrm>
            <a:custGeom>
              <a:avLst/>
              <a:gdLst>
                <a:gd name="connsiteX0" fmla="*/ 0 w 528579"/>
                <a:gd name="connsiteY0" fmla="*/ 384721 h 769441"/>
                <a:gd name="connsiteX1" fmla="*/ 264290 w 528579"/>
                <a:gd name="connsiteY1" fmla="*/ 0 h 769441"/>
                <a:gd name="connsiteX2" fmla="*/ 528580 w 528579"/>
                <a:gd name="connsiteY2" fmla="*/ 384721 h 769441"/>
                <a:gd name="connsiteX3" fmla="*/ 264290 w 528579"/>
                <a:gd name="connsiteY3" fmla="*/ 769442 h 769441"/>
                <a:gd name="connsiteX4" fmla="*/ 0 w 528579"/>
                <a:gd name="connsiteY4" fmla="*/ 384721 h 769441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80" h="770235">
                  <a:moveTo>
                    <a:pt x="0" y="385514"/>
                  </a:moveTo>
                  <a:cubicBezTo>
                    <a:pt x="0" y="173038"/>
                    <a:pt x="234441" y="-13722"/>
                    <a:pt x="264290" y="793"/>
                  </a:cubicBezTo>
                  <a:cubicBezTo>
                    <a:pt x="294139" y="15308"/>
                    <a:pt x="528580" y="173038"/>
                    <a:pt x="528580" y="385514"/>
                  </a:cubicBezTo>
                  <a:cubicBezTo>
                    <a:pt x="528580" y="597990"/>
                    <a:pt x="308653" y="770235"/>
                    <a:pt x="264290" y="770235"/>
                  </a:cubicBezTo>
                  <a:cubicBezTo>
                    <a:pt x="219927" y="770235"/>
                    <a:pt x="0" y="597990"/>
                    <a:pt x="0" y="38551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0">
              <a:extLst>
                <a:ext uri="{FF2B5EF4-FFF2-40B4-BE49-F238E27FC236}">
                  <a16:creationId xmlns:a16="http://schemas.microsoft.com/office/drawing/2014/main" id="{A13A86F4-E6D5-4FF0-AD73-3AD22B93059F}"/>
                </a:ext>
              </a:extLst>
            </p:cNvPr>
            <p:cNvSpPr/>
            <p:nvPr/>
          </p:nvSpPr>
          <p:spPr>
            <a:xfrm rot="18857659">
              <a:off x="5609322" y="5430632"/>
              <a:ext cx="408581" cy="595375"/>
            </a:xfrm>
            <a:custGeom>
              <a:avLst/>
              <a:gdLst>
                <a:gd name="connsiteX0" fmla="*/ 0 w 528579"/>
                <a:gd name="connsiteY0" fmla="*/ 384721 h 769441"/>
                <a:gd name="connsiteX1" fmla="*/ 264290 w 528579"/>
                <a:gd name="connsiteY1" fmla="*/ 0 h 769441"/>
                <a:gd name="connsiteX2" fmla="*/ 528580 w 528579"/>
                <a:gd name="connsiteY2" fmla="*/ 384721 h 769441"/>
                <a:gd name="connsiteX3" fmla="*/ 264290 w 528579"/>
                <a:gd name="connsiteY3" fmla="*/ 769442 h 769441"/>
                <a:gd name="connsiteX4" fmla="*/ 0 w 528579"/>
                <a:gd name="connsiteY4" fmla="*/ 384721 h 769441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80" h="770235">
                  <a:moveTo>
                    <a:pt x="0" y="385514"/>
                  </a:moveTo>
                  <a:cubicBezTo>
                    <a:pt x="0" y="173038"/>
                    <a:pt x="234441" y="-13722"/>
                    <a:pt x="264290" y="793"/>
                  </a:cubicBezTo>
                  <a:cubicBezTo>
                    <a:pt x="294139" y="15308"/>
                    <a:pt x="528580" y="173038"/>
                    <a:pt x="528580" y="385514"/>
                  </a:cubicBezTo>
                  <a:cubicBezTo>
                    <a:pt x="528580" y="597990"/>
                    <a:pt x="308653" y="770235"/>
                    <a:pt x="264290" y="770235"/>
                  </a:cubicBezTo>
                  <a:cubicBezTo>
                    <a:pt x="219927" y="770235"/>
                    <a:pt x="0" y="597990"/>
                    <a:pt x="0" y="38551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88E200A9-FC8A-4891-944E-B3DD5917E37D}"/>
              </a:ext>
            </a:extLst>
          </p:cNvPr>
          <p:cNvGrpSpPr/>
          <p:nvPr/>
        </p:nvGrpSpPr>
        <p:grpSpPr>
          <a:xfrm>
            <a:off x="6548184" y="2407666"/>
            <a:ext cx="1891595" cy="1776660"/>
            <a:chOff x="2702838" y="2407666"/>
            <a:chExt cx="1891595" cy="1776660"/>
          </a:xfrm>
        </p:grpSpPr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F016F6EA-972B-4097-9EA5-D727415BACDE}"/>
                </a:ext>
              </a:extLst>
            </p:cNvPr>
            <p:cNvGrpSpPr/>
            <p:nvPr/>
          </p:nvGrpSpPr>
          <p:grpSpPr>
            <a:xfrm>
              <a:off x="2702838" y="2407666"/>
              <a:ext cx="1891595" cy="1761563"/>
              <a:chOff x="4993062" y="2407666"/>
              <a:chExt cx="1891595" cy="1761563"/>
            </a:xfrm>
          </p:grpSpPr>
          <p:sp>
            <p:nvSpPr>
              <p:cNvPr id="73" name="Oval 72">
                <a:extLst>
                  <a:ext uri="{FF2B5EF4-FFF2-40B4-BE49-F238E27FC236}">
                    <a16:creationId xmlns:a16="http://schemas.microsoft.com/office/drawing/2014/main" id="{AB7CABF4-3400-4CFC-A689-902F5F06AEE2}"/>
                  </a:ext>
                </a:extLst>
              </p:cNvPr>
              <p:cNvSpPr/>
              <p:nvPr/>
            </p:nvSpPr>
            <p:spPr>
              <a:xfrm>
                <a:off x="4993062" y="2407666"/>
                <a:ext cx="1761563" cy="1761563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317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Freeform: Shape 73">
                <a:extLst>
                  <a:ext uri="{FF2B5EF4-FFF2-40B4-BE49-F238E27FC236}">
                    <a16:creationId xmlns:a16="http://schemas.microsoft.com/office/drawing/2014/main" id="{27D56EC7-BF79-4E90-830B-C2E12AB32388}"/>
                  </a:ext>
                </a:extLst>
              </p:cNvPr>
              <p:cNvSpPr/>
              <p:nvPr/>
            </p:nvSpPr>
            <p:spPr>
              <a:xfrm>
                <a:off x="5362174" y="3073400"/>
                <a:ext cx="1480458" cy="711200"/>
              </a:xfrm>
              <a:custGeom>
                <a:avLst/>
                <a:gdLst>
                  <a:gd name="connsiteX0" fmla="*/ 94793 w 1480458"/>
                  <a:gd name="connsiteY0" fmla="*/ 0 h 711200"/>
                  <a:gd name="connsiteX1" fmla="*/ 1385666 w 1480458"/>
                  <a:gd name="connsiteY1" fmla="*/ 0 h 711200"/>
                  <a:gd name="connsiteX2" fmla="*/ 1422287 w 1480458"/>
                  <a:gd name="connsiteY2" fmla="*/ 67471 h 711200"/>
                  <a:gd name="connsiteX3" fmla="*/ 1480458 w 1480458"/>
                  <a:gd name="connsiteY3" fmla="*/ 355601 h 711200"/>
                  <a:gd name="connsiteX4" fmla="*/ 1422287 w 1480458"/>
                  <a:gd name="connsiteY4" fmla="*/ 643732 h 711200"/>
                  <a:gd name="connsiteX5" fmla="*/ 1385667 w 1480458"/>
                  <a:gd name="connsiteY5" fmla="*/ 711200 h 711200"/>
                  <a:gd name="connsiteX6" fmla="*/ 94792 w 1480458"/>
                  <a:gd name="connsiteY6" fmla="*/ 711200 h 711200"/>
                  <a:gd name="connsiteX7" fmla="*/ 58171 w 1480458"/>
                  <a:gd name="connsiteY7" fmla="*/ 643732 h 711200"/>
                  <a:gd name="connsiteX8" fmla="*/ 0 w 1480458"/>
                  <a:gd name="connsiteY8" fmla="*/ 355601 h 711200"/>
                  <a:gd name="connsiteX9" fmla="*/ 58171 w 1480458"/>
                  <a:gd name="connsiteY9" fmla="*/ 67471 h 711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480458" h="711200">
                    <a:moveTo>
                      <a:pt x="94793" y="0"/>
                    </a:moveTo>
                    <a:lnTo>
                      <a:pt x="1385666" y="0"/>
                    </a:lnTo>
                    <a:lnTo>
                      <a:pt x="1422287" y="67471"/>
                    </a:lnTo>
                    <a:cubicBezTo>
                      <a:pt x="1459745" y="156030"/>
                      <a:pt x="1480458" y="253397"/>
                      <a:pt x="1480458" y="355601"/>
                    </a:cubicBezTo>
                    <a:cubicBezTo>
                      <a:pt x="1480458" y="457805"/>
                      <a:pt x="1459745" y="555172"/>
                      <a:pt x="1422287" y="643732"/>
                    </a:cubicBezTo>
                    <a:lnTo>
                      <a:pt x="1385667" y="711200"/>
                    </a:lnTo>
                    <a:lnTo>
                      <a:pt x="94792" y="711200"/>
                    </a:lnTo>
                    <a:lnTo>
                      <a:pt x="58171" y="643732"/>
                    </a:lnTo>
                    <a:cubicBezTo>
                      <a:pt x="20714" y="555172"/>
                      <a:pt x="0" y="457805"/>
                      <a:pt x="0" y="355601"/>
                    </a:cubicBezTo>
                    <a:cubicBezTo>
                      <a:pt x="0" y="253397"/>
                      <a:pt x="20714" y="156030"/>
                      <a:pt x="58171" y="6747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9900FF"/>
                  </a:gs>
                  <a:gs pos="100000">
                    <a:srgbClr val="FF33CC"/>
                  </a:gs>
                </a:gsLst>
                <a:lin ang="0" scaled="1"/>
                <a:tileRect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Oval 74">
                <a:extLst>
                  <a:ext uri="{FF2B5EF4-FFF2-40B4-BE49-F238E27FC236}">
                    <a16:creationId xmlns:a16="http://schemas.microsoft.com/office/drawing/2014/main" id="{6A054379-5BFB-4D11-8647-66310E0470B8}"/>
                  </a:ext>
                </a:extLst>
              </p:cNvPr>
              <p:cNvSpPr/>
              <p:nvPr/>
            </p:nvSpPr>
            <p:spPr>
              <a:xfrm>
                <a:off x="5321858" y="2801637"/>
                <a:ext cx="1514372" cy="507997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203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Oval 75">
                <a:extLst>
                  <a:ext uri="{FF2B5EF4-FFF2-40B4-BE49-F238E27FC236}">
                    <a16:creationId xmlns:a16="http://schemas.microsoft.com/office/drawing/2014/main" id="{46BFB7B4-8552-4B5A-8536-01B89C624FBF}"/>
                  </a:ext>
                </a:extLst>
              </p:cNvPr>
              <p:cNvSpPr/>
              <p:nvPr/>
            </p:nvSpPr>
            <p:spPr>
              <a:xfrm>
                <a:off x="5370285" y="3560005"/>
                <a:ext cx="1514372" cy="507997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203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Freeform: Shape 76">
                <a:extLst>
                  <a:ext uri="{FF2B5EF4-FFF2-40B4-BE49-F238E27FC236}">
                    <a16:creationId xmlns:a16="http://schemas.microsoft.com/office/drawing/2014/main" id="{028A4692-DE20-45EC-A8FF-D2B448DC4E35}"/>
                  </a:ext>
                </a:extLst>
              </p:cNvPr>
              <p:cNvSpPr/>
              <p:nvPr/>
            </p:nvSpPr>
            <p:spPr>
              <a:xfrm>
                <a:off x="5450564" y="2688771"/>
                <a:ext cx="1385666" cy="1480458"/>
              </a:xfrm>
              <a:custGeom>
                <a:avLst/>
                <a:gdLst>
                  <a:gd name="connsiteX0" fmla="*/ 645437 w 1385666"/>
                  <a:gd name="connsiteY0" fmla="*/ 0 h 1480458"/>
                  <a:gd name="connsiteX1" fmla="*/ 1385666 w 1385666"/>
                  <a:gd name="connsiteY1" fmla="*/ 740229 h 1480458"/>
                  <a:gd name="connsiteX2" fmla="*/ 645437 w 1385666"/>
                  <a:gd name="connsiteY2" fmla="*/ 1480458 h 1480458"/>
                  <a:gd name="connsiteX3" fmla="*/ 31628 w 1385666"/>
                  <a:gd name="connsiteY3" fmla="*/ 1154098 h 1480458"/>
                  <a:gd name="connsiteX4" fmla="*/ 0 w 1385666"/>
                  <a:gd name="connsiteY4" fmla="*/ 1095828 h 1480458"/>
                  <a:gd name="connsiteX5" fmla="*/ 1290874 w 1385666"/>
                  <a:gd name="connsiteY5" fmla="*/ 1095828 h 1480458"/>
                  <a:gd name="connsiteX6" fmla="*/ 1327494 w 1385666"/>
                  <a:gd name="connsiteY6" fmla="*/ 1028360 h 1480458"/>
                  <a:gd name="connsiteX7" fmla="*/ 1385665 w 1385666"/>
                  <a:gd name="connsiteY7" fmla="*/ 740229 h 1480458"/>
                  <a:gd name="connsiteX8" fmla="*/ 1327494 w 1385666"/>
                  <a:gd name="connsiteY8" fmla="*/ 452099 h 1480458"/>
                  <a:gd name="connsiteX9" fmla="*/ 1290873 w 1385666"/>
                  <a:gd name="connsiteY9" fmla="*/ 384628 h 1480458"/>
                  <a:gd name="connsiteX10" fmla="*/ 1 w 1385666"/>
                  <a:gd name="connsiteY10" fmla="*/ 384628 h 1480458"/>
                  <a:gd name="connsiteX11" fmla="*/ 31628 w 1385666"/>
                  <a:gd name="connsiteY11" fmla="*/ 326360 h 1480458"/>
                  <a:gd name="connsiteX12" fmla="*/ 645437 w 1385666"/>
                  <a:gd name="connsiteY12" fmla="*/ 0 h 14804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385666" h="1480458">
                    <a:moveTo>
                      <a:pt x="645437" y="0"/>
                    </a:moveTo>
                    <a:cubicBezTo>
                      <a:pt x="1054254" y="0"/>
                      <a:pt x="1385666" y="331412"/>
                      <a:pt x="1385666" y="740229"/>
                    </a:cubicBezTo>
                    <a:cubicBezTo>
                      <a:pt x="1385666" y="1149046"/>
                      <a:pt x="1054254" y="1480458"/>
                      <a:pt x="645437" y="1480458"/>
                    </a:cubicBezTo>
                    <a:cubicBezTo>
                      <a:pt x="389927" y="1480458"/>
                      <a:pt x="164652" y="1351000"/>
                      <a:pt x="31628" y="1154098"/>
                    </a:cubicBezTo>
                    <a:lnTo>
                      <a:pt x="0" y="1095828"/>
                    </a:lnTo>
                    <a:lnTo>
                      <a:pt x="1290874" y="1095828"/>
                    </a:lnTo>
                    <a:lnTo>
                      <a:pt x="1327494" y="1028360"/>
                    </a:lnTo>
                    <a:cubicBezTo>
                      <a:pt x="1364952" y="939800"/>
                      <a:pt x="1385665" y="842433"/>
                      <a:pt x="1385665" y="740229"/>
                    </a:cubicBezTo>
                    <a:cubicBezTo>
                      <a:pt x="1385665" y="638025"/>
                      <a:pt x="1364952" y="540658"/>
                      <a:pt x="1327494" y="452099"/>
                    </a:cubicBezTo>
                    <a:lnTo>
                      <a:pt x="1290873" y="384628"/>
                    </a:lnTo>
                    <a:lnTo>
                      <a:pt x="1" y="384628"/>
                    </a:lnTo>
                    <a:lnTo>
                      <a:pt x="31628" y="326360"/>
                    </a:lnTo>
                    <a:cubicBezTo>
                      <a:pt x="164652" y="129458"/>
                      <a:pt x="389927" y="0"/>
                      <a:pt x="645437" y="0"/>
                    </a:cubicBez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5C20AD7B-3F41-46CD-B4A2-82EE1B314196}"/>
                </a:ext>
              </a:extLst>
            </p:cNvPr>
            <p:cNvSpPr txBox="1"/>
            <p:nvPr/>
          </p:nvSpPr>
          <p:spPr>
            <a:xfrm>
              <a:off x="3585302" y="3810957"/>
              <a:ext cx="453754" cy="37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rPr>
                <a:t>4</a:t>
              </a:r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959308B4-D695-4352-BC5B-370B12208E5E}"/>
              </a:ext>
            </a:extLst>
          </p:cNvPr>
          <p:cNvGrpSpPr/>
          <p:nvPr/>
        </p:nvGrpSpPr>
        <p:grpSpPr>
          <a:xfrm>
            <a:off x="6489259" y="4304826"/>
            <a:ext cx="2307767" cy="1035172"/>
            <a:chOff x="2643913" y="4304826"/>
            <a:chExt cx="2307767" cy="1035172"/>
          </a:xfrm>
        </p:grpSpPr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B08D178E-255D-4F9F-895C-4EE504957F53}"/>
                </a:ext>
              </a:extLst>
            </p:cNvPr>
            <p:cNvSpPr txBox="1"/>
            <p:nvPr/>
          </p:nvSpPr>
          <p:spPr>
            <a:xfrm>
              <a:off x="3145450" y="4304826"/>
              <a:ext cx="1385661" cy="37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BA2F0EAC-ADC5-4E2B-850E-C71343DA3065}"/>
                </a:ext>
              </a:extLst>
            </p:cNvPr>
            <p:cNvSpPr txBox="1"/>
            <p:nvPr/>
          </p:nvSpPr>
          <p:spPr>
            <a:xfrm>
              <a:off x="2643913" y="4693667"/>
              <a:ext cx="23077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dirty="0">
                  <a:latin typeface="Century Gothic" panose="020B0502020202020204" pitchFamily="34" charset="0"/>
                </a:rPr>
                <a:t>من صلة الرحم  زيارة الأقارب  في أيام العيد </a:t>
              </a:r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4316F30A-1351-4DCD-A874-33A0692463B0}"/>
              </a:ext>
            </a:extLst>
          </p:cNvPr>
          <p:cNvGrpSpPr/>
          <p:nvPr/>
        </p:nvGrpSpPr>
        <p:grpSpPr>
          <a:xfrm>
            <a:off x="7093508" y="0"/>
            <a:ext cx="1116894" cy="2688771"/>
            <a:chOff x="3248162" y="0"/>
            <a:chExt cx="1116894" cy="2688771"/>
          </a:xfrm>
        </p:grpSpPr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09CEB3D1-F1A1-4723-9825-CAA513BE6175}"/>
                </a:ext>
              </a:extLst>
            </p:cNvPr>
            <p:cNvCxnSpPr>
              <a:cxnSpLocks/>
            </p:cNvCxnSpPr>
            <p:nvPr/>
          </p:nvCxnSpPr>
          <p:spPr>
            <a:xfrm>
              <a:off x="3788820" y="0"/>
              <a:ext cx="0" cy="2688771"/>
            </a:xfrm>
            <a:prstGeom prst="line">
              <a:avLst/>
            </a:prstGeom>
            <a:ln w="38100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Oval 10">
              <a:extLst>
                <a:ext uri="{FF2B5EF4-FFF2-40B4-BE49-F238E27FC236}">
                  <a16:creationId xmlns:a16="http://schemas.microsoft.com/office/drawing/2014/main" id="{EDFDE981-2AD6-4DA8-8D64-8E61F427E923}"/>
                </a:ext>
              </a:extLst>
            </p:cNvPr>
            <p:cNvSpPr/>
            <p:nvPr/>
          </p:nvSpPr>
          <p:spPr>
            <a:xfrm rot="7311439">
              <a:off x="3863078" y="1427843"/>
              <a:ext cx="408581" cy="595375"/>
            </a:xfrm>
            <a:custGeom>
              <a:avLst/>
              <a:gdLst>
                <a:gd name="connsiteX0" fmla="*/ 0 w 528579"/>
                <a:gd name="connsiteY0" fmla="*/ 384721 h 769441"/>
                <a:gd name="connsiteX1" fmla="*/ 264290 w 528579"/>
                <a:gd name="connsiteY1" fmla="*/ 0 h 769441"/>
                <a:gd name="connsiteX2" fmla="*/ 528580 w 528579"/>
                <a:gd name="connsiteY2" fmla="*/ 384721 h 769441"/>
                <a:gd name="connsiteX3" fmla="*/ 264290 w 528579"/>
                <a:gd name="connsiteY3" fmla="*/ 769442 h 769441"/>
                <a:gd name="connsiteX4" fmla="*/ 0 w 528579"/>
                <a:gd name="connsiteY4" fmla="*/ 384721 h 769441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80" h="770235">
                  <a:moveTo>
                    <a:pt x="0" y="385514"/>
                  </a:moveTo>
                  <a:cubicBezTo>
                    <a:pt x="0" y="173038"/>
                    <a:pt x="234441" y="-13722"/>
                    <a:pt x="264290" y="793"/>
                  </a:cubicBezTo>
                  <a:cubicBezTo>
                    <a:pt x="294139" y="15308"/>
                    <a:pt x="528580" y="173038"/>
                    <a:pt x="528580" y="385514"/>
                  </a:cubicBezTo>
                  <a:cubicBezTo>
                    <a:pt x="528580" y="597990"/>
                    <a:pt x="308653" y="770235"/>
                    <a:pt x="264290" y="770235"/>
                  </a:cubicBezTo>
                  <a:cubicBezTo>
                    <a:pt x="219927" y="770235"/>
                    <a:pt x="0" y="597990"/>
                    <a:pt x="0" y="38551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10">
              <a:extLst>
                <a:ext uri="{FF2B5EF4-FFF2-40B4-BE49-F238E27FC236}">
                  <a16:creationId xmlns:a16="http://schemas.microsoft.com/office/drawing/2014/main" id="{01E46DDF-16B3-4E4F-A9FF-45847D585B25}"/>
                </a:ext>
              </a:extLst>
            </p:cNvPr>
            <p:cNvSpPr/>
            <p:nvPr/>
          </p:nvSpPr>
          <p:spPr>
            <a:xfrm rot="3332744">
              <a:off x="3341559" y="1179961"/>
              <a:ext cx="408581" cy="595375"/>
            </a:xfrm>
            <a:custGeom>
              <a:avLst/>
              <a:gdLst>
                <a:gd name="connsiteX0" fmla="*/ 0 w 528579"/>
                <a:gd name="connsiteY0" fmla="*/ 384721 h 769441"/>
                <a:gd name="connsiteX1" fmla="*/ 264290 w 528579"/>
                <a:gd name="connsiteY1" fmla="*/ 0 h 769441"/>
                <a:gd name="connsiteX2" fmla="*/ 528580 w 528579"/>
                <a:gd name="connsiteY2" fmla="*/ 384721 h 769441"/>
                <a:gd name="connsiteX3" fmla="*/ 264290 w 528579"/>
                <a:gd name="connsiteY3" fmla="*/ 769442 h 769441"/>
                <a:gd name="connsiteX4" fmla="*/ 0 w 528579"/>
                <a:gd name="connsiteY4" fmla="*/ 384721 h 769441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80" h="770235">
                  <a:moveTo>
                    <a:pt x="0" y="385514"/>
                  </a:moveTo>
                  <a:cubicBezTo>
                    <a:pt x="0" y="173038"/>
                    <a:pt x="234441" y="-13722"/>
                    <a:pt x="264290" y="793"/>
                  </a:cubicBezTo>
                  <a:cubicBezTo>
                    <a:pt x="294139" y="15308"/>
                    <a:pt x="528580" y="173038"/>
                    <a:pt x="528580" y="385514"/>
                  </a:cubicBezTo>
                  <a:cubicBezTo>
                    <a:pt x="528580" y="597990"/>
                    <a:pt x="308653" y="770235"/>
                    <a:pt x="264290" y="770235"/>
                  </a:cubicBezTo>
                  <a:cubicBezTo>
                    <a:pt x="219927" y="770235"/>
                    <a:pt x="0" y="597990"/>
                    <a:pt x="0" y="38551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153F0BCC-CC6C-4157-A249-C4AEC868B438}"/>
              </a:ext>
            </a:extLst>
          </p:cNvPr>
          <p:cNvGrpSpPr/>
          <p:nvPr/>
        </p:nvGrpSpPr>
        <p:grpSpPr>
          <a:xfrm>
            <a:off x="9541772" y="2407876"/>
            <a:ext cx="1891595" cy="1776660"/>
            <a:chOff x="2702838" y="2407666"/>
            <a:chExt cx="1891595" cy="1776660"/>
          </a:xfrm>
        </p:grpSpPr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7B95BA76-D159-4703-9A8B-63F24F1730C1}"/>
                </a:ext>
              </a:extLst>
            </p:cNvPr>
            <p:cNvGrpSpPr/>
            <p:nvPr/>
          </p:nvGrpSpPr>
          <p:grpSpPr>
            <a:xfrm>
              <a:off x="2702838" y="2407666"/>
              <a:ext cx="1891595" cy="1761563"/>
              <a:chOff x="4993062" y="2407666"/>
              <a:chExt cx="1891595" cy="1761563"/>
            </a:xfrm>
          </p:grpSpPr>
          <p:sp>
            <p:nvSpPr>
              <p:cNvPr id="98" name="Oval 97">
                <a:extLst>
                  <a:ext uri="{FF2B5EF4-FFF2-40B4-BE49-F238E27FC236}">
                    <a16:creationId xmlns:a16="http://schemas.microsoft.com/office/drawing/2014/main" id="{97AFB308-8596-4681-A4E7-58ABFCA49889}"/>
                  </a:ext>
                </a:extLst>
              </p:cNvPr>
              <p:cNvSpPr/>
              <p:nvPr/>
            </p:nvSpPr>
            <p:spPr>
              <a:xfrm>
                <a:off x="4993062" y="2407666"/>
                <a:ext cx="1761563" cy="1761563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317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Freeform: Shape 102">
                <a:extLst>
                  <a:ext uri="{FF2B5EF4-FFF2-40B4-BE49-F238E27FC236}">
                    <a16:creationId xmlns:a16="http://schemas.microsoft.com/office/drawing/2014/main" id="{53439FDC-32F1-481A-88B3-0631AFB27735}"/>
                  </a:ext>
                </a:extLst>
              </p:cNvPr>
              <p:cNvSpPr/>
              <p:nvPr/>
            </p:nvSpPr>
            <p:spPr>
              <a:xfrm>
                <a:off x="5362174" y="3073400"/>
                <a:ext cx="1480458" cy="711200"/>
              </a:xfrm>
              <a:custGeom>
                <a:avLst/>
                <a:gdLst>
                  <a:gd name="connsiteX0" fmla="*/ 94793 w 1480458"/>
                  <a:gd name="connsiteY0" fmla="*/ 0 h 711200"/>
                  <a:gd name="connsiteX1" fmla="*/ 1385666 w 1480458"/>
                  <a:gd name="connsiteY1" fmla="*/ 0 h 711200"/>
                  <a:gd name="connsiteX2" fmla="*/ 1422287 w 1480458"/>
                  <a:gd name="connsiteY2" fmla="*/ 67471 h 711200"/>
                  <a:gd name="connsiteX3" fmla="*/ 1480458 w 1480458"/>
                  <a:gd name="connsiteY3" fmla="*/ 355601 h 711200"/>
                  <a:gd name="connsiteX4" fmla="*/ 1422287 w 1480458"/>
                  <a:gd name="connsiteY4" fmla="*/ 643732 h 711200"/>
                  <a:gd name="connsiteX5" fmla="*/ 1385667 w 1480458"/>
                  <a:gd name="connsiteY5" fmla="*/ 711200 h 711200"/>
                  <a:gd name="connsiteX6" fmla="*/ 94792 w 1480458"/>
                  <a:gd name="connsiteY6" fmla="*/ 711200 h 711200"/>
                  <a:gd name="connsiteX7" fmla="*/ 58171 w 1480458"/>
                  <a:gd name="connsiteY7" fmla="*/ 643732 h 711200"/>
                  <a:gd name="connsiteX8" fmla="*/ 0 w 1480458"/>
                  <a:gd name="connsiteY8" fmla="*/ 355601 h 711200"/>
                  <a:gd name="connsiteX9" fmla="*/ 58171 w 1480458"/>
                  <a:gd name="connsiteY9" fmla="*/ 67471 h 711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480458" h="711200">
                    <a:moveTo>
                      <a:pt x="94793" y="0"/>
                    </a:moveTo>
                    <a:lnTo>
                      <a:pt x="1385666" y="0"/>
                    </a:lnTo>
                    <a:lnTo>
                      <a:pt x="1422287" y="67471"/>
                    </a:lnTo>
                    <a:cubicBezTo>
                      <a:pt x="1459745" y="156030"/>
                      <a:pt x="1480458" y="253397"/>
                      <a:pt x="1480458" y="355601"/>
                    </a:cubicBezTo>
                    <a:cubicBezTo>
                      <a:pt x="1480458" y="457805"/>
                      <a:pt x="1459745" y="555172"/>
                      <a:pt x="1422287" y="643732"/>
                    </a:cubicBezTo>
                    <a:lnTo>
                      <a:pt x="1385667" y="711200"/>
                    </a:lnTo>
                    <a:lnTo>
                      <a:pt x="94792" y="711200"/>
                    </a:lnTo>
                    <a:lnTo>
                      <a:pt x="58171" y="643732"/>
                    </a:lnTo>
                    <a:cubicBezTo>
                      <a:pt x="20714" y="555172"/>
                      <a:pt x="0" y="457805"/>
                      <a:pt x="0" y="355601"/>
                    </a:cubicBezTo>
                    <a:cubicBezTo>
                      <a:pt x="0" y="253397"/>
                      <a:pt x="20714" y="156030"/>
                      <a:pt x="58171" y="6747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9900FF"/>
                  </a:gs>
                  <a:gs pos="100000">
                    <a:srgbClr val="FF33CC"/>
                  </a:gs>
                </a:gsLst>
                <a:lin ang="0" scaled="1"/>
                <a:tileRect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Oval 103">
                <a:extLst>
                  <a:ext uri="{FF2B5EF4-FFF2-40B4-BE49-F238E27FC236}">
                    <a16:creationId xmlns:a16="http://schemas.microsoft.com/office/drawing/2014/main" id="{ED509C24-30E8-48A9-B186-11E57E3A80A1}"/>
                  </a:ext>
                </a:extLst>
              </p:cNvPr>
              <p:cNvSpPr/>
              <p:nvPr/>
            </p:nvSpPr>
            <p:spPr>
              <a:xfrm>
                <a:off x="5321858" y="2801637"/>
                <a:ext cx="1514372" cy="507997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203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Oval 104">
                <a:extLst>
                  <a:ext uri="{FF2B5EF4-FFF2-40B4-BE49-F238E27FC236}">
                    <a16:creationId xmlns:a16="http://schemas.microsoft.com/office/drawing/2014/main" id="{AABF2A21-C266-4D7D-8EB8-78977B1D41EA}"/>
                  </a:ext>
                </a:extLst>
              </p:cNvPr>
              <p:cNvSpPr/>
              <p:nvPr/>
            </p:nvSpPr>
            <p:spPr>
              <a:xfrm>
                <a:off x="5370285" y="3560005"/>
                <a:ext cx="1514372" cy="507997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203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Freeform: Shape 105">
                <a:extLst>
                  <a:ext uri="{FF2B5EF4-FFF2-40B4-BE49-F238E27FC236}">
                    <a16:creationId xmlns:a16="http://schemas.microsoft.com/office/drawing/2014/main" id="{5E22FF8D-8405-44B8-9B55-41E4248F8B82}"/>
                  </a:ext>
                </a:extLst>
              </p:cNvPr>
              <p:cNvSpPr/>
              <p:nvPr/>
            </p:nvSpPr>
            <p:spPr>
              <a:xfrm>
                <a:off x="5450564" y="2688771"/>
                <a:ext cx="1385666" cy="1480458"/>
              </a:xfrm>
              <a:custGeom>
                <a:avLst/>
                <a:gdLst>
                  <a:gd name="connsiteX0" fmla="*/ 645437 w 1385666"/>
                  <a:gd name="connsiteY0" fmla="*/ 0 h 1480458"/>
                  <a:gd name="connsiteX1" fmla="*/ 1385666 w 1385666"/>
                  <a:gd name="connsiteY1" fmla="*/ 740229 h 1480458"/>
                  <a:gd name="connsiteX2" fmla="*/ 645437 w 1385666"/>
                  <a:gd name="connsiteY2" fmla="*/ 1480458 h 1480458"/>
                  <a:gd name="connsiteX3" fmla="*/ 31628 w 1385666"/>
                  <a:gd name="connsiteY3" fmla="*/ 1154098 h 1480458"/>
                  <a:gd name="connsiteX4" fmla="*/ 0 w 1385666"/>
                  <a:gd name="connsiteY4" fmla="*/ 1095828 h 1480458"/>
                  <a:gd name="connsiteX5" fmla="*/ 1290874 w 1385666"/>
                  <a:gd name="connsiteY5" fmla="*/ 1095828 h 1480458"/>
                  <a:gd name="connsiteX6" fmla="*/ 1327494 w 1385666"/>
                  <a:gd name="connsiteY6" fmla="*/ 1028360 h 1480458"/>
                  <a:gd name="connsiteX7" fmla="*/ 1385665 w 1385666"/>
                  <a:gd name="connsiteY7" fmla="*/ 740229 h 1480458"/>
                  <a:gd name="connsiteX8" fmla="*/ 1327494 w 1385666"/>
                  <a:gd name="connsiteY8" fmla="*/ 452099 h 1480458"/>
                  <a:gd name="connsiteX9" fmla="*/ 1290873 w 1385666"/>
                  <a:gd name="connsiteY9" fmla="*/ 384628 h 1480458"/>
                  <a:gd name="connsiteX10" fmla="*/ 1 w 1385666"/>
                  <a:gd name="connsiteY10" fmla="*/ 384628 h 1480458"/>
                  <a:gd name="connsiteX11" fmla="*/ 31628 w 1385666"/>
                  <a:gd name="connsiteY11" fmla="*/ 326360 h 1480458"/>
                  <a:gd name="connsiteX12" fmla="*/ 645437 w 1385666"/>
                  <a:gd name="connsiteY12" fmla="*/ 0 h 14804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385666" h="1480458">
                    <a:moveTo>
                      <a:pt x="645437" y="0"/>
                    </a:moveTo>
                    <a:cubicBezTo>
                      <a:pt x="1054254" y="0"/>
                      <a:pt x="1385666" y="331412"/>
                      <a:pt x="1385666" y="740229"/>
                    </a:cubicBezTo>
                    <a:cubicBezTo>
                      <a:pt x="1385666" y="1149046"/>
                      <a:pt x="1054254" y="1480458"/>
                      <a:pt x="645437" y="1480458"/>
                    </a:cubicBezTo>
                    <a:cubicBezTo>
                      <a:pt x="389927" y="1480458"/>
                      <a:pt x="164652" y="1351000"/>
                      <a:pt x="31628" y="1154098"/>
                    </a:cubicBezTo>
                    <a:lnTo>
                      <a:pt x="0" y="1095828"/>
                    </a:lnTo>
                    <a:lnTo>
                      <a:pt x="1290874" y="1095828"/>
                    </a:lnTo>
                    <a:lnTo>
                      <a:pt x="1327494" y="1028360"/>
                    </a:lnTo>
                    <a:cubicBezTo>
                      <a:pt x="1364952" y="939800"/>
                      <a:pt x="1385665" y="842433"/>
                      <a:pt x="1385665" y="740229"/>
                    </a:cubicBezTo>
                    <a:cubicBezTo>
                      <a:pt x="1385665" y="638025"/>
                      <a:pt x="1364952" y="540658"/>
                      <a:pt x="1327494" y="452099"/>
                    </a:cubicBezTo>
                    <a:lnTo>
                      <a:pt x="1290873" y="384628"/>
                    </a:lnTo>
                    <a:lnTo>
                      <a:pt x="1" y="384628"/>
                    </a:lnTo>
                    <a:lnTo>
                      <a:pt x="31628" y="326360"/>
                    </a:lnTo>
                    <a:cubicBezTo>
                      <a:pt x="164652" y="129458"/>
                      <a:pt x="389927" y="0"/>
                      <a:pt x="645437" y="0"/>
                    </a:cubicBez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17B0A98A-C22A-4033-9F86-89DA3685825D}"/>
                </a:ext>
              </a:extLst>
            </p:cNvPr>
            <p:cNvSpPr txBox="1"/>
            <p:nvPr/>
          </p:nvSpPr>
          <p:spPr>
            <a:xfrm>
              <a:off x="3585302" y="3810957"/>
              <a:ext cx="453754" cy="37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rPr>
                <a:t>6</a:t>
              </a:r>
            </a:p>
          </p:txBody>
        </p:sp>
      </p:grpSp>
      <p:grpSp>
        <p:nvGrpSpPr>
          <p:cNvPr id="109" name="Group 108">
            <a:extLst>
              <a:ext uri="{FF2B5EF4-FFF2-40B4-BE49-F238E27FC236}">
                <a16:creationId xmlns:a16="http://schemas.microsoft.com/office/drawing/2014/main" id="{3346588C-D206-4FCA-A862-9C74E6BAE3BE}"/>
              </a:ext>
            </a:extLst>
          </p:cNvPr>
          <p:cNvGrpSpPr/>
          <p:nvPr/>
        </p:nvGrpSpPr>
        <p:grpSpPr>
          <a:xfrm>
            <a:off x="9125040" y="4188919"/>
            <a:ext cx="2307767" cy="701346"/>
            <a:chOff x="2643913" y="4638652"/>
            <a:chExt cx="2307767" cy="701346"/>
          </a:xfrm>
        </p:grpSpPr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FD603D6A-A5C7-4A06-9AD6-3EC82181853D}"/>
                </a:ext>
              </a:extLst>
            </p:cNvPr>
            <p:cNvSpPr txBox="1"/>
            <p:nvPr/>
          </p:nvSpPr>
          <p:spPr>
            <a:xfrm>
              <a:off x="3145724" y="4638652"/>
              <a:ext cx="1385661" cy="37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0ED66EE5-595A-46EB-8259-24DB8F9170B6}"/>
                </a:ext>
              </a:extLst>
            </p:cNvPr>
            <p:cNvSpPr txBox="1"/>
            <p:nvPr/>
          </p:nvSpPr>
          <p:spPr>
            <a:xfrm>
              <a:off x="2643913" y="4693667"/>
              <a:ext cx="23077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dirty="0">
                  <a:latin typeface="Century Gothic" panose="020B0502020202020204" pitchFamily="34" charset="0"/>
                </a:rPr>
                <a:t>هناك من يقضي عيد الأضحى في الحج </a:t>
              </a:r>
            </a:p>
          </p:txBody>
        </p:sp>
      </p:grpSp>
      <p:grpSp>
        <p:nvGrpSpPr>
          <p:cNvPr id="142" name="Group 141">
            <a:extLst>
              <a:ext uri="{FF2B5EF4-FFF2-40B4-BE49-F238E27FC236}">
                <a16:creationId xmlns:a16="http://schemas.microsoft.com/office/drawing/2014/main" id="{89A64ECD-B443-4796-830D-828BDF2E3150}"/>
              </a:ext>
            </a:extLst>
          </p:cNvPr>
          <p:cNvGrpSpPr/>
          <p:nvPr/>
        </p:nvGrpSpPr>
        <p:grpSpPr>
          <a:xfrm>
            <a:off x="10087096" y="210"/>
            <a:ext cx="1116894" cy="2688771"/>
            <a:chOff x="3248162" y="0"/>
            <a:chExt cx="1116894" cy="2688771"/>
          </a:xfrm>
        </p:grpSpPr>
        <p:cxnSp>
          <p:nvCxnSpPr>
            <p:cNvPr id="143" name="Straight Connector 142">
              <a:extLst>
                <a:ext uri="{FF2B5EF4-FFF2-40B4-BE49-F238E27FC236}">
                  <a16:creationId xmlns:a16="http://schemas.microsoft.com/office/drawing/2014/main" id="{2CB6C46D-C9EE-4305-8757-25C412EF5B9B}"/>
                </a:ext>
              </a:extLst>
            </p:cNvPr>
            <p:cNvCxnSpPr>
              <a:cxnSpLocks/>
            </p:cNvCxnSpPr>
            <p:nvPr/>
          </p:nvCxnSpPr>
          <p:spPr>
            <a:xfrm>
              <a:off x="3788820" y="0"/>
              <a:ext cx="0" cy="2688771"/>
            </a:xfrm>
            <a:prstGeom prst="line">
              <a:avLst/>
            </a:prstGeom>
            <a:ln w="38100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4" name="Oval 10">
              <a:extLst>
                <a:ext uri="{FF2B5EF4-FFF2-40B4-BE49-F238E27FC236}">
                  <a16:creationId xmlns:a16="http://schemas.microsoft.com/office/drawing/2014/main" id="{9294A0F2-6358-457D-B763-B4B8382244EC}"/>
                </a:ext>
              </a:extLst>
            </p:cNvPr>
            <p:cNvSpPr/>
            <p:nvPr/>
          </p:nvSpPr>
          <p:spPr>
            <a:xfrm rot="7311439">
              <a:off x="3863078" y="1427843"/>
              <a:ext cx="408581" cy="595375"/>
            </a:xfrm>
            <a:custGeom>
              <a:avLst/>
              <a:gdLst>
                <a:gd name="connsiteX0" fmla="*/ 0 w 528579"/>
                <a:gd name="connsiteY0" fmla="*/ 384721 h 769441"/>
                <a:gd name="connsiteX1" fmla="*/ 264290 w 528579"/>
                <a:gd name="connsiteY1" fmla="*/ 0 h 769441"/>
                <a:gd name="connsiteX2" fmla="*/ 528580 w 528579"/>
                <a:gd name="connsiteY2" fmla="*/ 384721 h 769441"/>
                <a:gd name="connsiteX3" fmla="*/ 264290 w 528579"/>
                <a:gd name="connsiteY3" fmla="*/ 769442 h 769441"/>
                <a:gd name="connsiteX4" fmla="*/ 0 w 528579"/>
                <a:gd name="connsiteY4" fmla="*/ 384721 h 769441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80" h="770235">
                  <a:moveTo>
                    <a:pt x="0" y="385514"/>
                  </a:moveTo>
                  <a:cubicBezTo>
                    <a:pt x="0" y="173038"/>
                    <a:pt x="234441" y="-13722"/>
                    <a:pt x="264290" y="793"/>
                  </a:cubicBezTo>
                  <a:cubicBezTo>
                    <a:pt x="294139" y="15308"/>
                    <a:pt x="528580" y="173038"/>
                    <a:pt x="528580" y="385514"/>
                  </a:cubicBezTo>
                  <a:cubicBezTo>
                    <a:pt x="528580" y="597990"/>
                    <a:pt x="308653" y="770235"/>
                    <a:pt x="264290" y="770235"/>
                  </a:cubicBezTo>
                  <a:cubicBezTo>
                    <a:pt x="219927" y="770235"/>
                    <a:pt x="0" y="597990"/>
                    <a:pt x="0" y="38551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Oval 10">
              <a:extLst>
                <a:ext uri="{FF2B5EF4-FFF2-40B4-BE49-F238E27FC236}">
                  <a16:creationId xmlns:a16="http://schemas.microsoft.com/office/drawing/2014/main" id="{8E00806C-D4F9-4031-B909-B9E9ECEA719B}"/>
                </a:ext>
              </a:extLst>
            </p:cNvPr>
            <p:cNvSpPr/>
            <p:nvPr/>
          </p:nvSpPr>
          <p:spPr>
            <a:xfrm rot="3332744">
              <a:off x="3341559" y="1179961"/>
              <a:ext cx="408581" cy="595375"/>
            </a:xfrm>
            <a:custGeom>
              <a:avLst/>
              <a:gdLst>
                <a:gd name="connsiteX0" fmla="*/ 0 w 528579"/>
                <a:gd name="connsiteY0" fmla="*/ 384721 h 769441"/>
                <a:gd name="connsiteX1" fmla="*/ 264290 w 528579"/>
                <a:gd name="connsiteY1" fmla="*/ 0 h 769441"/>
                <a:gd name="connsiteX2" fmla="*/ 528580 w 528579"/>
                <a:gd name="connsiteY2" fmla="*/ 384721 h 769441"/>
                <a:gd name="connsiteX3" fmla="*/ 264290 w 528579"/>
                <a:gd name="connsiteY3" fmla="*/ 769442 h 769441"/>
                <a:gd name="connsiteX4" fmla="*/ 0 w 528579"/>
                <a:gd name="connsiteY4" fmla="*/ 384721 h 769441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80" h="770235">
                  <a:moveTo>
                    <a:pt x="0" y="385514"/>
                  </a:moveTo>
                  <a:cubicBezTo>
                    <a:pt x="0" y="173038"/>
                    <a:pt x="234441" y="-13722"/>
                    <a:pt x="264290" y="793"/>
                  </a:cubicBezTo>
                  <a:cubicBezTo>
                    <a:pt x="294139" y="15308"/>
                    <a:pt x="528580" y="173038"/>
                    <a:pt x="528580" y="385514"/>
                  </a:cubicBezTo>
                  <a:cubicBezTo>
                    <a:pt x="528580" y="597990"/>
                    <a:pt x="308653" y="770235"/>
                    <a:pt x="264290" y="770235"/>
                  </a:cubicBezTo>
                  <a:cubicBezTo>
                    <a:pt x="219927" y="770235"/>
                    <a:pt x="0" y="597990"/>
                    <a:pt x="0" y="38551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4989A171-DE9B-4A45-A44F-02263D3D539E}"/>
              </a:ext>
            </a:extLst>
          </p:cNvPr>
          <p:cNvGrpSpPr/>
          <p:nvPr/>
        </p:nvGrpSpPr>
        <p:grpSpPr>
          <a:xfrm>
            <a:off x="8373923" y="2688771"/>
            <a:ext cx="1839018" cy="1889526"/>
            <a:chOff x="5285756" y="2688771"/>
            <a:chExt cx="1839018" cy="1889526"/>
          </a:xfrm>
        </p:grpSpPr>
        <p:grpSp>
          <p:nvGrpSpPr>
            <p:cNvPr id="147" name="Group 146">
              <a:extLst>
                <a:ext uri="{FF2B5EF4-FFF2-40B4-BE49-F238E27FC236}">
                  <a16:creationId xmlns:a16="http://schemas.microsoft.com/office/drawing/2014/main" id="{1B48B6B0-7391-4D9A-BDEF-2DD34F56A94E}"/>
                </a:ext>
              </a:extLst>
            </p:cNvPr>
            <p:cNvGrpSpPr/>
            <p:nvPr/>
          </p:nvGrpSpPr>
          <p:grpSpPr>
            <a:xfrm>
              <a:off x="5285756" y="2688771"/>
              <a:ext cx="1839018" cy="1889526"/>
              <a:chOff x="5321858" y="2688771"/>
              <a:chExt cx="1839018" cy="1889526"/>
            </a:xfrm>
          </p:grpSpPr>
          <p:sp>
            <p:nvSpPr>
              <p:cNvPr id="149" name="Oval 148">
                <a:extLst>
                  <a:ext uri="{FF2B5EF4-FFF2-40B4-BE49-F238E27FC236}">
                    <a16:creationId xmlns:a16="http://schemas.microsoft.com/office/drawing/2014/main" id="{B3D07BDD-D915-414A-8C91-F7E2C6ACD594}"/>
                  </a:ext>
                </a:extLst>
              </p:cNvPr>
              <p:cNvSpPr/>
              <p:nvPr/>
            </p:nvSpPr>
            <p:spPr>
              <a:xfrm>
                <a:off x="5399313" y="2816734"/>
                <a:ext cx="1761563" cy="1761563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317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" name="Freeform: Shape 149">
                <a:extLst>
                  <a:ext uri="{FF2B5EF4-FFF2-40B4-BE49-F238E27FC236}">
                    <a16:creationId xmlns:a16="http://schemas.microsoft.com/office/drawing/2014/main" id="{F195D1A6-9DBC-49E7-9E5C-3BDC918E7CFA}"/>
                  </a:ext>
                </a:extLst>
              </p:cNvPr>
              <p:cNvSpPr/>
              <p:nvPr/>
            </p:nvSpPr>
            <p:spPr>
              <a:xfrm>
                <a:off x="5358837" y="3073400"/>
                <a:ext cx="1480458" cy="711200"/>
              </a:xfrm>
              <a:custGeom>
                <a:avLst/>
                <a:gdLst>
                  <a:gd name="connsiteX0" fmla="*/ 94793 w 1480458"/>
                  <a:gd name="connsiteY0" fmla="*/ 0 h 711200"/>
                  <a:gd name="connsiteX1" fmla="*/ 1385666 w 1480458"/>
                  <a:gd name="connsiteY1" fmla="*/ 0 h 711200"/>
                  <a:gd name="connsiteX2" fmla="*/ 1422287 w 1480458"/>
                  <a:gd name="connsiteY2" fmla="*/ 67471 h 711200"/>
                  <a:gd name="connsiteX3" fmla="*/ 1480458 w 1480458"/>
                  <a:gd name="connsiteY3" fmla="*/ 355601 h 711200"/>
                  <a:gd name="connsiteX4" fmla="*/ 1422287 w 1480458"/>
                  <a:gd name="connsiteY4" fmla="*/ 643732 h 711200"/>
                  <a:gd name="connsiteX5" fmla="*/ 1385667 w 1480458"/>
                  <a:gd name="connsiteY5" fmla="*/ 711200 h 711200"/>
                  <a:gd name="connsiteX6" fmla="*/ 94792 w 1480458"/>
                  <a:gd name="connsiteY6" fmla="*/ 711200 h 711200"/>
                  <a:gd name="connsiteX7" fmla="*/ 58171 w 1480458"/>
                  <a:gd name="connsiteY7" fmla="*/ 643732 h 711200"/>
                  <a:gd name="connsiteX8" fmla="*/ 0 w 1480458"/>
                  <a:gd name="connsiteY8" fmla="*/ 355601 h 711200"/>
                  <a:gd name="connsiteX9" fmla="*/ 58171 w 1480458"/>
                  <a:gd name="connsiteY9" fmla="*/ 67471 h 711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480458" h="711200">
                    <a:moveTo>
                      <a:pt x="94793" y="0"/>
                    </a:moveTo>
                    <a:lnTo>
                      <a:pt x="1385666" y="0"/>
                    </a:lnTo>
                    <a:lnTo>
                      <a:pt x="1422287" y="67471"/>
                    </a:lnTo>
                    <a:cubicBezTo>
                      <a:pt x="1459745" y="156030"/>
                      <a:pt x="1480458" y="253397"/>
                      <a:pt x="1480458" y="355601"/>
                    </a:cubicBezTo>
                    <a:cubicBezTo>
                      <a:pt x="1480458" y="457805"/>
                      <a:pt x="1459745" y="555172"/>
                      <a:pt x="1422287" y="643732"/>
                    </a:cubicBezTo>
                    <a:lnTo>
                      <a:pt x="1385667" y="711200"/>
                    </a:lnTo>
                    <a:lnTo>
                      <a:pt x="94792" y="711200"/>
                    </a:lnTo>
                    <a:lnTo>
                      <a:pt x="58171" y="643732"/>
                    </a:lnTo>
                    <a:cubicBezTo>
                      <a:pt x="20714" y="555172"/>
                      <a:pt x="0" y="457805"/>
                      <a:pt x="0" y="355601"/>
                    </a:cubicBezTo>
                    <a:cubicBezTo>
                      <a:pt x="0" y="253397"/>
                      <a:pt x="20714" y="156030"/>
                      <a:pt x="58171" y="6747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9900"/>
                  </a:gs>
                  <a:gs pos="100000">
                    <a:srgbClr val="FFFF00"/>
                  </a:gs>
                </a:gsLst>
                <a:lin ang="0" scaled="1"/>
                <a:tileRect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1" name="Oval 150">
                <a:extLst>
                  <a:ext uri="{FF2B5EF4-FFF2-40B4-BE49-F238E27FC236}">
                    <a16:creationId xmlns:a16="http://schemas.microsoft.com/office/drawing/2014/main" id="{7E0781D2-93BA-41C0-8EBF-AF9A7EC06C3F}"/>
                  </a:ext>
                </a:extLst>
              </p:cNvPr>
              <p:cNvSpPr/>
              <p:nvPr/>
            </p:nvSpPr>
            <p:spPr>
              <a:xfrm>
                <a:off x="5321858" y="2801637"/>
                <a:ext cx="1514372" cy="507997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203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2" name="Oval 151">
                <a:extLst>
                  <a:ext uri="{FF2B5EF4-FFF2-40B4-BE49-F238E27FC236}">
                    <a16:creationId xmlns:a16="http://schemas.microsoft.com/office/drawing/2014/main" id="{59BEEA45-5062-4CBB-95F4-5E3ECE83AD5E}"/>
                  </a:ext>
                </a:extLst>
              </p:cNvPr>
              <p:cNvSpPr/>
              <p:nvPr/>
            </p:nvSpPr>
            <p:spPr>
              <a:xfrm>
                <a:off x="5370285" y="3560005"/>
                <a:ext cx="1514372" cy="507997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203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3" name="Freeform: Shape 152">
                <a:extLst>
                  <a:ext uri="{FF2B5EF4-FFF2-40B4-BE49-F238E27FC236}">
                    <a16:creationId xmlns:a16="http://schemas.microsoft.com/office/drawing/2014/main" id="{3C793751-EE0A-413B-B360-6808B10C1D89}"/>
                  </a:ext>
                </a:extLst>
              </p:cNvPr>
              <p:cNvSpPr/>
              <p:nvPr/>
            </p:nvSpPr>
            <p:spPr>
              <a:xfrm>
                <a:off x="5450564" y="2688771"/>
                <a:ext cx="1385666" cy="1480458"/>
              </a:xfrm>
              <a:custGeom>
                <a:avLst/>
                <a:gdLst>
                  <a:gd name="connsiteX0" fmla="*/ 645437 w 1385666"/>
                  <a:gd name="connsiteY0" fmla="*/ 0 h 1480458"/>
                  <a:gd name="connsiteX1" fmla="*/ 1385666 w 1385666"/>
                  <a:gd name="connsiteY1" fmla="*/ 740229 h 1480458"/>
                  <a:gd name="connsiteX2" fmla="*/ 645437 w 1385666"/>
                  <a:gd name="connsiteY2" fmla="*/ 1480458 h 1480458"/>
                  <a:gd name="connsiteX3" fmla="*/ 31628 w 1385666"/>
                  <a:gd name="connsiteY3" fmla="*/ 1154098 h 1480458"/>
                  <a:gd name="connsiteX4" fmla="*/ 0 w 1385666"/>
                  <a:gd name="connsiteY4" fmla="*/ 1095828 h 1480458"/>
                  <a:gd name="connsiteX5" fmla="*/ 1290874 w 1385666"/>
                  <a:gd name="connsiteY5" fmla="*/ 1095828 h 1480458"/>
                  <a:gd name="connsiteX6" fmla="*/ 1327494 w 1385666"/>
                  <a:gd name="connsiteY6" fmla="*/ 1028360 h 1480458"/>
                  <a:gd name="connsiteX7" fmla="*/ 1385665 w 1385666"/>
                  <a:gd name="connsiteY7" fmla="*/ 740229 h 1480458"/>
                  <a:gd name="connsiteX8" fmla="*/ 1327494 w 1385666"/>
                  <a:gd name="connsiteY8" fmla="*/ 452099 h 1480458"/>
                  <a:gd name="connsiteX9" fmla="*/ 1290873 w 1385666"/>
                  <a:gd name="connsiteY9" fmla="*/ 384628 h 1480458"/>
                  <a:gd name="connsiteX10" fmla="*/ 1 w 1385666"/>
                  <a:gd name="connsiteY10" fmla="*/ 384628 h 1480458"/>
                  <a:gd name="connsiteX11" fmla="*/ 31628 w 1385666"/>
                  <a:gd name="connsiteY11" fmla="*/ 326360 h 1480458"/>
                  <a:gd name="connsiteX12" fmla="*/ 645437 w 1385666"/>
                  <a:gd name="connsiteY12" fmla="*/ 0 h 14804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385666" h="1480458">
                    <a:moveTo>
                      <a:pt x="645437" y="0"/>
                    </a:moveTo>
                    <a:cubicBezTo>
                      <a:pt x="1054254" y="0"/>
                      <a:pt x="1385666" y="331412"/>
                      <a:pt x="1385666" y="740229"/>
                    </a:cubicBezTo>
                    <a:cubicBezTo>
                      <a:pt x="1385666" y="1149046"/>
                      <a:pt x="1054254" y="1480458"/>
                      <a:pt x="645437" y="1480458"/>
                    </a:cubicBezTo>
                    <a:cubicBezTo>
                      <a:pt x="389927" y="1480458"/>
                      <a:pt x="164652" y="1351000"/>
                      <a:pt x="31628" y="1154098"/>
                    </a:cubicBezTo>
                    <a:lnTo>
                      <a:pt x="0" y="1095828"/>
                    </a:lnTo>
                    <a:lnTo>
                      <a:pt x="1290874" y="1095828"/>
                    </a:lnTo>
                    <a:lnTo>
                      <a:pt x="1327494" y="1028360"/>
                    </a:lnTo>
                    <a:cubicBezTo>
                      <a:pt x="1364952" y="939800"/>
                      <a:pt x="1385665" y="842433"/>
                      <a:pt x="1385665" y="740229"/>
                    </a:cubicBezTo>
                    <a:cubicBezTo>
                      <a:pt x="1385665" y="638025"/>
                      <a:pt x="1364952" y="540658"/>
                      <a:pt x="1327494" y="452099"/>
                    </a:cubicBezTo>
                    <a:lnTo>
                      <a:pt x="1290873" y="384628"/>
                    </a:lnTo>
                    <a:lnTo>
                      <a:pt x="1" y="384628"/>
                    </a:lnTo>
                    <a:lnTo>
                      <a:pt x="31628" y="326360"/>
                    </a:lnTo>
                    <a:cubicBezTo>
                      <a:pt x="164652" y="129458"/>
                      <a:pt x="389927" y="0"/>
                      <a:pt x="645437" y="0"/>
                    </a:cubicBez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8" name="TextBox 147">
              <a:extLst>
                <a:ext uri="{FF2B5EF4-FFF2-40B4-BE49-F238E27FC236}">
                  <a16:creationId xmlns:a16="http://schemas.microsoft.com/office/drawing/2014/main" id="{7A7E2F47-2DBE-46CB-821F-ABF00970B644}"/>
                </a:ext>
              </a:extLst>
            </p:cNvPr>
            <p:cNvSpPr txBox="1"/>
            <p:nvPr/>
          </p:nvSpPr>
          <p:spPr>
            <a:xfrm>
              <a:off x="5816065" y="2700410"/>
              <a:ext cx="453754" cy="37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rPr>
                <a:t>5</a:t>
              </a:r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9C1BD15D-B367-4486-AEF8-11EADAC909A9}"/>
              </a:ext>
            </a:extLst>
          </p:cNvPr>
          <p:cNvGrpSpPr/>
          <p:nvPr/>
        </p:nvGrpSpPr>
        <p:grpSpPr>
          <a:xfrm>
            <a:off x="7984826" y="1851061"/>
            <a:ext cx="2307767" cy="1026421"/>
            <a:chOff x="4844045" y="1430149"/>
            <a:chExt cx="2307767" cy="1026421"/>
          </a:xfrm>
        </p:grpSpPr>
        <p:sp>
          <p:nvSpPr>
            <p:cNvPr id="155" name="TextBox 154">
              <a:extLst>
                <a:ext uri="{FF2B5EF4-FFF2-40B4-BE49-F238E27FC236}">
                  <a16:creationId xmlns:a16="http://schemas.microsoft.com/office/drawing/2014/main" id="{D810DACF-58E1-4871-AC21-348B49845528}"/>
                </a:ext>
              </a:extLst>
            </p:cNvPr>
            <p:cNvSpPr txBox="1"/>
            <p:nvPr/>
          </p:nvSpPr>
          <p:spPr>
            <a:xfrm>
              <a:off x="5345582" y="1430149"/>
              <a:ext cx="1385661" cy="37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4288D779-771C-4E9C-B37D-0D2048D729BC}"/>
                </a:ext>
              </a:extLst>
            </p:cNvPr>
            <p:cNvSpPr txBox="1"/>
            <p:nvPr/>
          </p:nvSpPr>
          <p:spPr>
            <a:xfrm>
              <a:off x="4844045" y="1533240"/>
              <a:ext cx="2307767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dirty="0">
                  <a:latin typeface="Century Gothic" panose="020B0502020202020204" pitchFamily="34" charset="0"/>
                </a:rPr>
                <a:t>الأضحية تدخل الفرح و السرور على قلوب الفقراء و المحتاجين </a:t>
              </a:r>
            </a:p>
          </p:txBody>
        </p:sp>
      </p:grpSp>
      <p:grpSp>
        <p:nvGrpSpPr>
          <p:cNvPr id="157" name="Group 156">
            <a:extLst>
              <a:ext uri="{FF2B5EF4-FFF2-40B4-BE49-F238E27FC236}">
                <a16:creationId xmlns:a16="http://schemas.microsoft.com/office/drawing/2014/main" id="{D54A787A-039D-44BA-AF51-27EA6A7487EA}"/>
              </a:ext>
            </a:extLst>
          </p:cNvPr>
          <p:cNvGrpSpPr/>
          <p:nvPr/>
        </p:nvGrpSpPr>
        <p:grpSpPr>
          <a:xfrm>
            <a:off x="8604092" y="4169229"/>
            <a:ext cx="1073326" cy="2688771"/>
            <a:chOff x="5515925" y="4169229"/>
            <a:chExt cx="1073326" cy="2688771"/>
          </a:xfrm>
        </p:grpSpPr>
        <p:cxnSp>
          <p:nvCxnSpPr>
            <p:cNvPr id="158" name="Straight Connector 157">
              <a:extLst>
                <a:ext uri="{FF2B5EF4-FFF2-40B4-BE49-F238E27FC236}">
                  <a16:creationId xmlns:a16="http://schemas.microsoft.com/office/drawing/2014/main" id="{38A08986-E58B-4472-B1AD-385E09009726}"/>
                </a:ext>
              </a:extLst>
            </p:cNvPr>
            <p:cNvCxnSpPr>
              <a:cxnSpLocks/>
            </p:cNvCxnSpPr>
            <p:nvPr/>
          </p:nvCxnSpPr>
          <p:spPr>
            <a:xfrm>
              <a:off x="6042942" y="4169229"/>
              <a:ext cx="0" cy="2688771"/>
            </a:xfrm>
            <a:prstGeom prst="line">
              <a:avLst/>
            </a:prstGeom>
            <a:ln w="38100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9" name="Oval 10">
              <a:extLst>
                <a:ext uri="{FF2B5EF4-FFF2-40B4-BE49-F238E27FC236}">
                  <a16:creationId xmlns:a16="http://schemas.microsoft.com/office/drawing/2014/main" id="{E328BEE0-B680-48C6-A419-B393D5DEA5D4}"/>
                </a:ext>
              </a:extLst>
            </p:cNvPr>
            <p:cNvSpPr/>
            <p:nvPr/>
          </p:nvSpPr>
          <p:spPr>
            <a:xfrm rot="2962180">
              <a:off x="6087273" y="5877526"/>
              <a:ext cx="408581" cy="595375"/>
            </a:xfrm>
            <a:custGeom>
              <a:avLst/>
              <a:gdLst>
                <a:gd name="connsiteX0" fmla="*/ 0 w 528579"/>
                <a:gd name="connsiteY0" fmla="*/ 384721 h 769441"/>
                <a:gd name="connsiteX1" fmla="*/ 264290 w 528579"/>
                <a:gd name="connsiteY1" fmla="*/ 0 h 769441"/>
                <a:gd name="connsiteX2" fmla="*/ 528580 w 528579"/>
                <a:gd name="connsiteY2" fmla="*/ 384721 h 769441"/>
                <a:gd name="connsiteX3" fmla="*/ 264290 w 528579"/>
                <a:gd name="connsiteY3" fmla="*/ 769442 h 769441"/>
                <a:gd name="connsiteX4" fmla="*/ 0 w 528579"/>
                <a:gd name="connsiteY4" fmla="*/ 384721 h 769441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80" h="770235">
                  <a:moveTo>
                    <a:pt x="0" y="385514"/>
                  </a:moveTo>
                  <a:cubicBezTo>
                    <a:pt x="0" y="173038"/>
                    <a:pt x="234441" y="-13722"/>
                    <a:pt x="264290" y="793"/>
                  </a:cubicBezTo>
                  <a:cubicBezTo>
                    <a:pt x="294139" y="15308"/>
                    <a:pt x="528580" y="173038"/>
                    <a:pt x="528580" y="385514"/>
                  </a:cubicBezTo>
                  <a:cubicBezTo>
                    <a:pt x="528580" y="597990"/>
                    <a:pt x="308653" y="770235"/>
                    <a:pt x="264290" y="770235"/>
                  </a:cubicBezTo>
                  <a:cubicBezTo>
                    <a:pt x="219927" y="770235"/>
                    <a:pt x="0" y="597990"/>
                    <a:pt x="0" y="38551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Oval 10">
              <a:extLst>
                <a:ext uri="{FF2B5EF4-FFF2-40B4-BE49-F238E27FC236}">
                  <a16:creationId xmlns:a16="http://schemas.microsoft.com/office/drawing/2014/main" id="{F9B91A55-1F2B-4FC7-B472-E0BC34F89112}"/>
                </a:ext>
              </a:extLst>
            </p:cNvPr>
            <p:cNvSpPr/>
            <p:nvPr/>
          </p:nvSpPr>
          <p:spPr>
            <a:xfrm rot="18857659">
              <a:off x="5609322" y="5430632"/>
              <a:ext cx="408581" cy="595375"/>
            </a:xfrm>
            <a:custGeom>
              <a:avLst/>
              <a:gdLst>
                <a:gd name="connsiteX0" fmla="*/ 0 w 528579"/>
                <a:gd name="connsiteY0" fmla="*/ 384721 h 769441"/>
                <a:gd name="connsiteX1" fmla="*/ 264290 w 528579"/>
                <a:gd name="connsiteY1" fmla="*/ 0 h 769441"/>
                <a:gd name="connsiteX2" fmla="*/ 528580 w 528579"/>
                <a:gd name="connsiteY2" fmla="*/ 384721 h 769441"/>
                <a:gd name="connsiteX3" fmla="*/ 264290 w 528579"/>
                <a:gd name="connsiteY3" fmla="*/ 769442 h 769441"/>
                <a:gd name="connsiteX4" fmla="*/ 0 w 528579"/>
                <a:gd name="connsiteY4" fmla="*/ 384721 h 769441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80" h="770235">
                  <a:moveTo>
                    <a:pt x="0" y="385514"/>
                  </a:moveTo>
                  <a:cubicBezTo>
                    <a:pt x="0" y="173038"/>
                    <a:pt x="234441" y="-13722"/>
                    <a:pt x="264290" y="793"/>
                  </a:cubicBezTo>
                  <a:cubicBezTo>
                    <a:pt x="294139" y="15308"/>
                    <a:pt x="528580" y="173038"/>
                    <a:pt x="528580" y="385514"/>
                  </a:cubicBezTo>
                  <a:cubicBezTo>
                    <a:pt x="528580" y="597990"/>
                    <a:pt x="308653" y="770235"/>
                    <a:pt x="264290" y="770235"/>
                  </a:cubicBezTo>
                  <a:cubicBezTo>
                    <a:pt x="219927" y="770235"/>
                    <a:pt x="0" y="597990"/>
                    <a:pt x="0" y="38551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37635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"/>
                            </p:stCondLst>
                            <p:childTnLst>
                              <p:par>
                                <p:cTn id="1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000"/>
                            </p:stCondLst>
                            <p:childTnLst>
                              <p:par>
                                <p:cTn id="125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500"/>
                            </p:stCondLst>
                            <p:childTnLst>
                              <p:par>
                                <p:cTn id="14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4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" grpId="0" animBg="1"/>
      <p:bldP spid="14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5C692312-CB72-4554-BD99-5638BF260D72}"/>
              </a:ext>
            </a:extLst>
          </p:cNvPr>
          <p:cNvSpPr/>
          <p:nvPr/>
        </p:nvSpPr>
        <p:spPr>
          <a:xfrm flipH="1">
            <a:off x="9761993" y="-662698"/>
            <a:ext cx="3329256" cy="7984420"/>
          </a:xfrm>
          <a:custGeom>
            <a:avLst/>
            <a:gdLst>
              <a:gd name="connsiteX0" fmla="*/ 0 w 3329256"/>
              <a:gd name="connsiteY0" fmla="*/ 0 h 7984420"/>
              <a:gd name="connsiteX1" fmla="*/ 1 w 3329256"/>
              <a:gd name="connsiteY1" fmla="*/ 0 h 7984420"/>
              <a:gd name="connsiteX2" fmla="*/ 1898776 w 3329256"/>
              <a:gd name="connsiteY2" fmla="*/ 1713483 h 7984420"/>
              <a:gd name="connsiteX3" fmla="*/ 1908630 w 3329256"/>
              <a:gd name="connsiteY3" fmla="*/ 1908628 h 7984420"/>
              <a:gd name="connsiteX4" fmla="*/ 1908630 w 3329256"/>
              <a:gd name="connsiteY4" fmla="*/ 6075792 h 7984420"/>
              <a:gd name="connsiteX5" fmla="*/ 1908626 w 3329256"/>
              <a:gd name="connsiteY5" fmla="*/ 6075792 h 7984420"/>
              <a:gd name="connsiteX6" fmla="*/ 1915960 w 3329256"/>
              <a:gd name="connsiteY6" fmla="*/ 6221042 h 7984420"/>
              <a:gd name="connsiteX7" fmla="*/ 3329256 w 3329256"/>
              <a:gd name="connsiteY7" fmla="*/ 7496421 h 7984420"/>
              <a:gd name="connsiteX8" fmla="*/ 3329256 w 3329256"/>
              <a:gd name="connsiteY8" fmla="*/ 7984420 h 7984420"/>
              <a:gd name="connsiteX9" fmla="*/ 3329255 w 3329256"/>
              <a:gd name="connsiteY9" fmla="*/ 7984420 h 7984420"/>
              <a:gd name="connsiteX10" fmla="*/ 1430480 w 3329256"/>
              <a:gd name="connsiteY10" fmla="*/ 6270937 h 7984420"/>
              <a:gd name="connsiteX11" fmla="*/ 1420626 w 3329256"/>
              <a:gd name="connsiteY11" fmla="*/ 6075792 h 7984420"/>
              <a:gd name="connsiteX12" fmla="*/ 1420626 w 3329256"/>
              <a:gd name="connsiteY12" fmla="*/ 1908628 h 7984420"/>
              <a:gd name="connsiteX13" fmla="*/ 1420630 w 3329256"/>
              <a:gd name="connsiteY13" fmla="*/ 1908628 h 7984420"/>
              <a:gd name="connsiteX14" fmla="*/ 1413296 w 3329256"/>
              <a:gd name="connsiteY14" fmla="*/ 1763378 h 7984420"/>
              <a:gd name="connsiteX15" fmla="*/ 0 w 3329256"/>
              <a:gd name="connsiteY15" fmla="*/ 487999 h 7984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29256" h="7984420">
                <a:moveTo>
                  <a:pt x="0" y="0"/>
                </a:moveTo>
                <a:lnTo>
                  <a:pt x="1" y="0"/>
                </a:lnTo>
                <a:cubicBezTo>
                  <a:pt x="988227" y="0"/>
                  <a:pt x="1801035" y="751045"/>
                  <a:pt x="1898776" y="1713483"/>
                </a:cubicBezTo>
                <a:lnTo>
                  <a:pt x="1908630" y="1908628"/>
                </a:lnTo>
                <a:lnTo>
                  <a:pt x="1908630" y="6075792"/>
                </a:lnTo>
                <a:lnTo>
                  <a:pt x="1908626" y="6075792"/>
                </a:lnTo>
                <a:lnTo>
                  <a:pt x="1915960" y="6221042"/>
                </a:lnTo>
                <a:cubicBezTo>
                  <a:pt x="1988711" y="6937403"/>
                  <a:pt x="2593701" y="7496421"/>
                  <a:pt x="3329256" y="7496421"/>
                </a:cubicBezTo>
                <a:lnTo>
                  <a:pt x="3329256" y="7984420"/>
                </a:lnTo>
                <a:lnTo>
                  <a:pt x="3329255" y="7984420"/>
                </a:lnTo>
                <a:cubicBezTo>
                  <a:pt x="2341029" y="7984420"/>
                  <a:pt x="1528221" y="7233375"/>
                  <a:pt x="1430480" y="6270937"/>
                </a:cubicBezTo>
                <a:lnTo>
                  <a:pt x="1420626" y="6075792"/>
                </a:lnTo>
                <a:lnTo>
                  <a:pt x="1420626" y="1908628"/>
                </a:lnTo>
                <a:lnTo>
                  <a:pt x="1420630" y="1908628"/>
                </a:lnTo>
                <a:lnTo>
                  <a:pt x="1413296" y="1763378"/>
                </a:lnTo>
                <a:cubicBezTo>
                  <a:pt x="1340545" y="1047017"/>
                  <a:pt x="735555" y="487999"/>
                  <a:pt x="0" y="487999"/>
                </a:cubicBezTo>
                <a:close/>
              </a:path>
            </a:pathLst>
          </a:custGeom>
          <a:gradFill flip="none" rotWithShape="1">
            <a:gsLst>
              <a:gs pos="61000">
                <a:srgbClr val="00CC99"/>
              </a:gs>
              <a:gs pos="27400">
                <a:srgbClr val="33CCFF"/>
              </a:gs>
              <a:gs pos="0">
                <a:srgbClr val="000099"/>
              </a:gs>
              <a:gs pos="100000">
                <a:srgbClr val="0066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id="{7654D1B5-6A97-43D5-95C1-5D76FAD828C1}"/>
              </a:ext>
            </a:extLst>
          </p:cNvPr>
          <p:cNvGrpSpPr/>
          <p:nvPr/>
        </p:nvGrpSpPr>
        <p:grpSpPr>
          <a:xfrm flipH="1">
            <a:off x="9618910" y="1029564"/>
            <a:ext cx="2040973" cy="656228"/>
            <a:chOff x="1437352" y="1240020"/>
            <a:chExt cx="4247313" cy="656228"/>
          </a:xfrm>
        </p:grpSpPr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02C5BF4B-BEB3-4557-AD07-E6BEACEF175F}"/>
                </a:ext>
              </a:extLst>
            </p:cNvPr>
            <p:cNvSpPr/>
            <p:nvPr/>
          </p:nvSpPr>
          <p:spPr>
            <a:xfrm flipV="1">
              <a:off x="1437352" y="1240020"/>
              <a:ext cx="4247313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AD5782EB-D32D-48DB-A2F9-13DE2917C55E}"/>
                </a:ext>
              </a:extLst>
            </p:cNvPr>
            <p:cNvSpPr txBox="1"/>
            <p:nvPr/>
          </p:nvSpPr>
          <p:spPr>
            <a:xfrm>
              <a:off x="1827404" y="1557694"/>
              <a:ext cx="326174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16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هيا نمرح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97973665-3E8F-4AE1-BB84-8452537CA85F}"/>
              </a:ext>
            </a:extLst>
          </p:cNvPr>
          <p:cNvGrpSpPr/>
          <p:nvPr/>
        </p:nvGrpSpPr>
        <p:grpSpPr>
          <a:xfrm flipH="1">
            <a:off x="2790094" y="1796621"/>
            <a:ext cx="8913325" cy="672823"/>
            <a:chOff x="1437362" y="1240011"/>
            <a:chExt cx="16395244" cy="672823"/>
          </a:xfrm>
        </p:grpSpPr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BECB459E-9A95-43C3-943D-E7A5B4A9DAB3}"/>
                </a:ext>
              </a:extLst>
            </p:cNvPr>
            <p:cNvSpPr/>
            <p:nvPr/>
          </p:nvSpPr>
          <p:spPr>
            <a:xfrm flipV="1">
              <a:off x="1437362" y="1240011"/>
              <a:ext cx="8712473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8E159E71-63FC-4FDB-A1F9-28A44085F097}"/>
                </a:ext>
              </a:extLst>
            </p:cNvPr>
            <p:cNvSpPr txBox="1"/>
            <p:nvPr/>
          </p:nvSpPr>
          <p:spPr>
            <a:xfrm>
              <a:off x="2371086" y="1512724"/>
              <a:ext cx="1546152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اختار السورة التي ذكرت فيها ليلة القدر </a:t>
              </a: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8E258D2C-2BA6-4000-80D5-27142CA6CFB5}"/>
              </a:ext>
            </a:extLst>
          </p:cNvPr>
          <p:cNvGrpSpPr/>
          <p:nvPr/>
        </p:nvGrpSpPr>
        <p:grpSpPr>
          <a:xfrm>
            <a:off x="583781" y="3413282"/>
            <a:ext cx="1887249" cy="2409683"/>
            <a:chOff x="10080963" y="2824986"/>
            <a:chExt cx="1887249" cy="2409683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49EA7F82-8C28-4C5F-9D2B-4063F17D5363}"/>
                </a:ext>
              </a:extLst>
            </p:cNvPr>
            <p:cNvGrpSpPr/>
            <p:nvPr/>
          </p:nvGrpSpPr>
          <p:grpSpPr>
            <a:xfrm rot="21371849">
              <a:off x="10080963" y="2824986"/>
              <a:ext cx="1887249" cy="2409683"/>
              <a:chOff x="392713" y="4308237"/>
              <a:chExt cx="1887249" cy="2409683"/>
            </a:xfrm>
            <a:solidFill>
              <a:schemeClr val="bg1"/>
            </a:solidFill>
            <a:effectLst>
              <a:outerShdw blurRad="3175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146833FD-6566-4CA2-9B7E-BD83EFB997DD}"/>
                  </a:ext>
                </a:extLst>
              </p:cNvPr>
              <p:cNvSpPr txBox="1"/>
              <p:nvPr/>
            </p:nvSpPr>
            <p:spPr>
              <a:xfrm>
                <a:off x="395817" y="4308237"/>
                <a:ext cx="1884145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غذائي</a:t>
                </a:r>
                <a:endParaRPr lang="en-US" sz="1400" b="1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A122575E-27BF-4685-900C-BECC0F8F7215}"/>
                  </a:ext>
                </a:extLst>
              </p:cNvPr>
              <p:cNvSpPr txBox="1"/>
              <p:nvPr/>
            </p:nvSpPr>
            <p:spPr>
              <a:xfrm>
                <a:off x="392713" y="4809705"/>
                <a:ext cx="1871561" cy="190821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dirty="0">
                    <a:solidFill>
                      <a:schemeClr val="bg1">
                        <a:lumMod val="50000"/>
                      </a:schemeClr>
                    </a:solidFill>
                    <a:latin typeface="Century Gothic" panose="020B0502020202020204" pitchFamily="34" charset="0"/>
                  </a:rPr>
                  <a:t>شهر رمضان </a:t>
                </a:r>
              </a:p>
              <a:p>
                <a:pPr algn="r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55" name="Picture 54">
              <a:extLst>
                <a:ext uri="{FF2B5EF4-FFF2-40B4-BE49-F238E27FC236}">
                  <a16:creationId xmlns:a16="http://schemas.microsoft.com/office/drawing/2014/main" id="{552C6D34-D505-4A96-A7D6-BEAAF6A8A5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 rot="21372809">
              <a:off x="10564993" y="4112176"/>
              <a:ext cx="976512" cy="636378"/>
            </a:xfrm>
            <a:prstGeom prst="rect">
              <a:avLst/>
            </a:prstGeom>
          </p:spPr>
        </p:pic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722E1209-C182-424D-A8F1-4C544E88B649}"/>
              </a:ext>
            </a:extLst>
          </p:cNvPr>
          <p:cNvGrpSpPr/>
          <p:nvPr/>
        </p:nvGrpSpPr>
        <p:grpSpPr>
          <a:xfrm>
            <a:off x="484378" y="1211734"/>
            <a:ext cx="2244499" cy="2434510"/>
            <a:chOff x="7624954" y="1603531"/>
            <a:chExt cx="2244499" cy="2434510"/>
          </a:xfrm>
        </p:grpSpPr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83478023-40D4-4747-ABD8-E2B2157A73BB}"/>
                </a:ext>
              </a:extLst>
            </p:cNvPr>
            <p:cNvGrpSpPr/>
            <p:nvPr/>
          </p:nvGrpSpPr>
          <p:grpSpPr>
            <a:xfrm>
              <a:off x="7624954" y="1603531"/>
              <a:ext cx="2244499" cy="2434510"/>
              <a:chOff x="2728686" y="1944914"/>
              <a:chExt cx="3055724" cy="3314410"/>
            </a:xfrm>
          </p:grpSpPr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C263E88A-4BB6-426D-87C4-0E03D40747DA}"/>
                  </a:ext>
                </a:extLst>
              </p:cNvPr>
              <p:cNvSpPr/>
              <p:nvPr/>
            </p:nvSpPr>
            <p:spPr>
              <a:xfrm rot="21437240">
                <a:off x="2809292" y="2738915"/>
                <a:ext cx="2975118" cy="2520409"/>
              </a:xfrm>
              <a:prstGeom prst="rect">
                <a:avLst/>
              </a:prstGeom>
              <a:solidFill>
                <a:schemeClr val="tx1">
                  <a:alpha val="56000"/>
                </a:schemeClr>
              </a:solidFill>
              <a:ln>
                <a:noFill/>
              </a:ln>
              <a:effectLst>
                <a:softEdge rad="457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: Top Corners One Rounded and One Snipped 62">
                <a:extLst>
                  <a:ext uri="{FF2B5EF4-FFF2-40B4-BE49-F238E27FC236}">
                    <a16:creationId xmlns:a16="http://schemas.microsoft.com/office/drawing/2014/main" id="{DF231A91-B46C-4EE1-90C7-7823F4A7AF03}"/>
                  </a:ext>
                </a:extLst>
              </p:cNvPr>
              <p:cNvSpPr/>
              <p:nvPr/>
            </p:nvSpPr>
            <p:spPr>
              <a:xfrm rot="10800000">
                <a:off x="2728686" y="1944914"/>
                <a:ext cx="2496457" cy="2641600"/>
              </a:xfrm>
              <a:prstGeom prst="snipRoundRect">
                <a:avLst>
                  <a:gd name="adj1" fmla="val 29018"/>
                  <a:gd name="adj2" fmla="val 0"/>
                </a:avLst>
              </a:prstGeom>
              <a:solidFill>
                <a:srgbClr val="FF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ight Triangle 19">
                <a:extLst>
                  <a:ext uri="{FF2B5EF4-FFF2-40B4-BE49-F238E27FC236}">
                    <a16:creationId xmlns:a16="http://schemas.microsoft.com/office/drawing/2014/main" id="{5B3BA7E3-4C73-4C8F-A3C5-839A98004327}"/>
                  </a:ext>
                </a:extLst>
              </p:cNvPr>
              <p:cNvSpPr/>
              <p:nvPr/>
            </p:nvSpPr>
            <p:spPr>
              <a:xfrm rot="20055388" flipH="1">
                <a:off x="4483047" y="4162710"/>
                <a:ext cx="820305" cy="293371"/>
              </a:xfrm>
              <a:custGeom>
                <a:avLst/>
                <a:gdLst>
                  <a:gd name="connsiteX0" fmla="*/ 0 w 749372"/>
                  <a:gd name="connsiteY0" fmla="*/ 235741 h 235741"/>
                  <a:gd name="connsiteX1" fmla="*/ 0 w 749372"/>
                  <a:gd name="connsiteY1" fmla="*/ 0 h 235741"/>
                  <a:gd name="connsiteX2" fmla="*/ 749372 w 749372"/>
                  <a:gd name="connsiteY2" fmla="*/ 235741 h 235741"/>
                  <a:gd name="connsiteX3" fmla="*/ 0 w 749372"/>
                  <a:gd name="connsiteY3" fmla="*/ 235741 h 235741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086202"/>
                  <a:gd name="connsiteY0" fmla="*/ 0 h 291651"/>
                  <a:gd name="connsiteX1" fmla="*/ 383458 w 1086202"/>
                  <a:gd name="connsiteY1" fmla="*/ 7608 h 291651"/>
                  <a:gd name="connsiteX2" fmla="*/ 1086202 w 1086202"/>
                  <a:gd name="connsiteY2" fmla="*/ 272983 h 291651"/>
                  <a:gd name="connsiteX3" fmla="*/ 0 w 1086202"/>
                  <a:gd name="connsiteY3" fmla="*/ 0 h 291651"/>
                  <a:gd name="connsiteX0" fmla="*/ 0 w 1086202"/>
                  <a:gd name="connsiteY0" fmla="*/ 0 h 280606"/>
                  <a:gd name="connsiteX1" fmla="*/ 383458 w 1086202"/>
                  <a:gd name="connsiteY1" fmla="*/ 7608 h 280606"/>
                  <a:gd name="connsiteX2" fmla="*/ 1086202 w 1086202"/>
                  <a:gd name="connsiteY2" fmla="*/ 272983 h 280606"/>
                  <a:gd name="connsiteX3" fmla="*/ 0 w 1086202"/>
                  <a:gd name="connsiteY3" fmla="*/ 0 h 280606"/>
                  <a:gd name="connsiteX0" fmla="*/ 0 w 1068717"/>
                  <a:gd name="connsiteY0" fmla="*/ 0 h 286234"/>
                  <a:gd name="connsiteX1" fmla="*/ 383458 w 1068717"/>
                  <a:gd name="connsiteY1" fmla="*/ 7608 h 286234"/>
                  <a:gd name="connsiteX2" fmla="*/ 1068717 w 1068717"/>
                  <a:gd name="connsiteY2" fmla="*/ 281449 h 286234"/>
                  <a:gd name="connsiteX3" fmla="*/ 0 w 1068717"/>
                  <a:gd name="connsiteY3" fmla="*/ 0 h 286234"/>
                  <a:gd name="connsiteX0" fmla="*/ 0 w 1057061"/>
                  <a:gd name="connsiteY0" fmla="*/ 0 h 286234"/>
                  <a:gd name="connsiteX1" fmla="*/ 371802 w 1057061"/>
                  <a:gd name="connsiteY1" fmla="*/ 7608 h 286234"/>
                  <a:gd name="connsiteX2" fmla="*/ 1057061 w 1057061"/>
                  <a:gd name="connsiteY2" fmla="*/ 281449 h 286234"/>
                  <a:gd name="connsiteX3" fmla="*/ 0 w 1057061"/>
                  <a:gd name="connsiteY3" fmla="*/ 0 h 286234"/>
                  <a:gd name="connsiteX0" fmla="*/ 0 w 1088067"/>
                  <a:gd name="connsiteY0" fmla="*/ 9007 h 284403"/>
                  <a:gd name="connsiteX1" fmla="*/ 402808 w 1088067"/>
                  <a:gd name="connsiteY1" fmla="*/ 0 h 284403"/>
                  <a:gd name="connsiteX2" fmla="*/ 1088067 w 1088067"/>
                  <a:gd name="connsiteY2" fmla="*/ 273841 h 284403"/>
                  <a:gd name="connsiteX3" fmla="*/ 0 w 1088067"/>
                  <a:gd name="connsiteY3" fmla="*/ 9007 h 284403"/>
                  <a:gd name="connsiteX0" fmla="*/ 0 w 1088067"/>
                  <a:gd name="connsiteY0" fmla="*/ 9007 h 275282"/>
                  <a:gd name="connsiteX1" fmla="*/ 402808 w 1088067"/>
                  <a:gd name="connsiteY1" fmla="*/ 0 h 275282"/>
                  <a:gd name="connsiteX2" fmla="*/ 1088067 w 1088067"/>
                  <a:gd name="connsiteY2" fmla="*/ 273841 h 275282"/>
                  <a:gd name="connsiteX3" fmla="*/ 0 w 1088067"/>
                  <a:gd name="connsiteY3" fmla="*/ 9007 h 275282"/>
                  <a:gd name="connsiteX0" fmla="*/ 0 w 1080138"/>
                  <a:gd name="connsiteY0" fmla="*/ 9007 h 259851"/>
                  <a:gd name="connsiteX1" fmla="*/ 402808 w 1080138"/>
                  <a:gd name="connsiteY1" fmla="*/ 0 h 259851"/>
                  <a:gd name="connsiteX2" fmla="*/ 1080138 w 1080138"/>
                  <a:gd name="connsiteY2" fmla="*/ 250446 h 259851"/>
                  <a:gd name="connsiteX3" fmla="*/ 0 w 1080138"/>
                  <a:gd name="connsiteY3" fmla="*/ 9007 h 259851"/>
                  <a:gd name="connsiteX0" fmla="*/ 0 w 1080138"/>
                  <a:gd name="connsiteY0" fmla="*/ 9007 h 291041"/>
                  <a:gd name="connsiteX1" fmla="*/ 402808 w 1080138"/>
                  <a:gd name="connsiteY1" fmla="*/ 0 h 291041"/>
                  <a:gd name="connsiteX2" fmla="*/ 1080138 w 1080138"/>
                  <a:gd name="connsiteY2" fmla="*/ 250446 h 291041"/>
                  <a:gd name="connsiteX3" fmla="*/ 0 w 1080138"/>
                  <a:gd name="connsiteY3" fmla="*/ 9007 h 29104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0138" h="293371">
                    <a:moveTo>
                      <a:pt x="0" y="9007"/>
                    </a:moveTo>
                    <a:cubicBezTo>
                      <a:pt x="191276" y="128482"/>
                      <a:pt x="297111" y="93328"/>
                      <a:pt x="402808" y="0"/>
                    </a:cubicBezTo>
                    <a:cubicBezTo>
                      <a:pt x="586231" y="108077"/>
                      <a:pt x="535379" y="179240"/>
                      <a:pt x="1080138" y="250446"/>
                    </a:cubicBezTo>
                    <a:cubicBezTo>
                      <a:pt x="844355" y="302622"/>
                      <a:pt x="304488" y="374440"/>
                      <a:pt x="0" y="9007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D200D2"/>
                  </a:gs>
                  <a:gs pos="0">
                    <a:srgbClr val="D200D2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EFB63ED1-E29A-4D02-AF7A-28F31318AF47}"/>
                </a:ext>
              </a:extLst>
            </p:cNvPr>
            <p:cNvSpPr txBox="1"/>
            <p:nvPr/>
          </p:nvSpPr>
          <p:spPr>
            <a:xfrm>
              <a:off x="8189077" y="1880622"/>
              <a:ext cx="72808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Y" sz="2000" b="1" dirty="0">
                  <a:latin typeface="Century Gothic" panose="020B0502020202020204" pitchFamily="34" charset="0"/>
                </a:rPr>
                <a:t>الوحدة</a:t>
              </a:r>
            </a:p>
            <a:p>
              <a:pPr algn="ctr"/>
              <a:r>
                <a:rPr lang="ar-SY" sz="2000" b="1" dirty="0">
                  <a:latin typeface="Century Gothic" panose="020B0502020202020204" pitchFamily="34" charset="0"/>
                </a:rPr>
                <a:t>4</a:t>
              </a:r>
              <a:endParaRPr lang="en-US" sz="2000" b="1" dirty="0">
                <a:latin typeface="Century Gothic" panose="020B0502020202020204" pitchFamily="34" charset="0"/>
              </a:endParaRPr>
            </a:p>
          </p:txBody>
        </p:sp>
        <p:pic>
          <p:nvPicPr>
            <p:cNvPr id="61" name="Graphic 60" descr="Target Audience">
              <a:extLst>
                <a:ext uri="{FF2B5EF4-FFF2-40B4-BE49-F238E27FC236}">
                  <a16:creationId xmlns:a16="http://schemas.microsoft.com/office/drawing/2014/main" id="{432526A5-4A35-4D82-BF66-60AA658B97A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083065" y="2472838"/>
              <a:ext cx="914400" cy="914400"/>
            </a:xfrm>
            <a:prstGeom prst="rect">
              <a:avLst/>
            </a:prstGeom>
          </p:spPr>
        </p:pic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73F9391D-5513-48BB-9054-B7D1041F1D31}"/>
              </a:ext>
            </a:extLst>
          </p:cNvPr>
          <p:cNvGrpSpPr/>
          <p:nvPr/>
        </p:nvGrpSpPr>
        <p:grpSpPr>
          <a:xfrm>
            <a:off x="1322384" y="691717"/>
            <a:ext cx="389900" cy="815066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212FD180-7135-406B-88D3-A49EF2B77DB2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0F31F380-011E-4437-ACA5-5D24A7D3BA48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Trapezoid 10">
              <a:extLst>
                <a:ext uri="{FF2B5EF4-FFF2-40B4-BE49-F238E27FC236}">
                  <a16:creationId xmlns:a16="http://schemas.microsoft.com/office/drawing/2014/main" id="{0F653D63-43EA-4AC1-A172-199ABFD5C3B3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FE560459-1344-4891-821C-D56D947FF44B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0" name="Rectangle 21">
            <a:extLst>
              <a:ext uri="{FF2B5EF4-FFF2-40B4-BE49-F238E27FC236}">
                <a16:creationId xmlns:a16="http://schemas.microsoft.com/office/drawing/2014/main" id="{1CD4B8A8-8393-4C02-8B69-4AD6C39708F2}"/>
              </a:ext>
            </a:extLst>
          </p:cNvPr>
          <p:cNvSpPr/>
          <p:nvPr/>
        </p:nvSpPr>
        <p:spPr>
          <a:xfrm rot="15142371">
            <a:off x="1001726" y="3147542"/>
            <a:ext cx="881230" cy="407702"/>
          </a:xfrm>
          <a:custGeom>
            <a:avLst/>
            <a:gdLst>
              <a:gd name="connsiteX0" fmla="*/ 0 w 1152128"/>
              <a:gd name="connsiteY0" fmla="*/ 0 h 242604"/>
              <a:gd name="connsiteX1" fmla="*/ 1152128 w 1152128"/>
              <a:gd name="connsiteY1" fmla="*/ 0 h 242604"/>
              <a:gd name="connsiteX2" fmla="*/ 1152128 w 1152128"/>
              <a:gd name="connsiteY2" fmla="*/ 242604 h 242604"/>
              <a:gd name="connsiteX3" fmla="*/ 0 w 1152128"/>
              <a:gd name="connsiteY3" fmla="*/ 242604 h 242604"/>
              <a:gd name="connsiteX4" fmla="*/ 0 w 1152128"/>
              <a:gd name="connsiteY4" fmla="*/ 0 h 242604"/>
              <a:gd name="connsiteX0" fmla="*/ 1637 w 1153765"/>
              <a:gd name="connsiteY0" fmla="*/ 0 h 242604"/>
              <a:gd name="connsiteX1" fmla="*/ 1153765 w 1153765"/>
              <a:gd name="connsiteY1" fmla="*/ 0 h 242604"/>
              <a:gd name="connsiteX2" fmla="*/ 1153765 w 1153765"/>
              <a:gd name="connsiteY2" fmla="*/ 242604 h 242604"/>
              <a:gd name="connsiteX3" fmla="*/ 1637 w 1153765"/>
              <a:gd name="connsiteY3" fmla="*/ 242604 h 242604"/>
              <a:gd name="connsiteX4" fmla="*/ 0 w 1153765"/>
              <a:gd name="connsiteY4" fmla="*/ 57657 h 242604"/>
              <a:gd name="connsiteX5" fmla="*/ 1637 w 1153765"/>
              <a:gd name="connsiteY5" fmla="*/ 0 h 242604"/>
              <a:gd name="connsiteX0" fmla="*/ 85266 w 1237394"/>
              <a:gd name="connsiteY0" fmla="*/ 0 h 242604"/>
              <a:gd name="connsiteX1" fmla="*/ 1237394 w 1237394"/>
              <a:gd name="connsiteY1" fmla="*/ 0 h 242604"/>
              <a:gd name="connsiteX2" fmla="*/ 1237394 w 1237394"/>
              <a:gd name="connsiteY2" fmla="*/ 242604 h 242604"/>
              <a:gd name="connsiteX3" fmla="*/ 85266 w 1237394"/>
              <a:gd name="connsiteY3" fmla="*/ 242604 h 242604"/>
              <a:gd name="connsiteX4" fmla="*/ 85314 w 1237394"/>
              <a:gd name="connsiteY4" fmla="*/ 96385 h 242604"/>
              <a:gd name="connsiteX5" fmla="*/ 83629 w 1237394"/>
              <a:gd name="connsiteY5" fmla="*/ 57657 h 242604"/>
              <a:gd name="connsiteX6" fmla="*/ 85266 w 1237394"/>
              <a:gd name="connsiteY6" fmla="*/ 0 h 242604"/>
              <a:gd name="connsiteX0" fmla="*/ 105071 w 1257199"/>
              <a:gd name="connsiteY0" fmla="*/ 0 h 242604"/>
              <a:gd name="connsiteX1" fmla="*/ 1257199 w 1257199"/>
              <a:gd name="connsiteY1" fmla="*/ 0 h 242604"/>
              <a:gd name="connsiteX2" fmla="*/ 1257199 w 1257199"/>
              <a:gd name="connsiteY2" fmla="*/ 242604 h 242604"/>
              <a:gd name="connsiteX3" fmla="*/ 105071 w 1257199"/>
              <a:gd name="connsiteY3" fmla="*/ 242604 h 242604"/>
              <a:gd name="connsiteX4" fmla="*/ 52921 w 1257199"/>
              <a:gd name="connsiteY4" fmla="*/ 155317 h 242604"/>
              <a:gd name="connsiteX5" fmla="*/ 105119 w 1257199"/>
              <a:gd name="connsiteY5" fmla="*/ 96385 h 242604"/>
              <a:gd name="connsiteX6" fmla="*/ 103434 w 1257199"/>
              <a:gd name="connsiteY6" fmla="*/ 57657 h 242604"/>
              <a:gd name="connsiteX7" fmla="*/ 105071 w 1257199"/>
              <a:gd name="connsiteY7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22233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90242 w 1275998"/>
              <a:gd name="connsiteY5" fmla="*/ 150265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5998 w 1277318"/>
              <a:gd name="connsiteY3" fmla="*/ 242604 h 242604"/>
              <a:gd name="connsiteX4" fmla="*/ 123870 w 1277318"/>
              <a:gd name="connsiteY4" fmla="*/ 242604 h 242604"/>
              <a:gd name="connsiteX5" fmla="*/ 26256 w 1277318"/>
              <a:gd name="connsiteY5" fmla="*/ 197412 h 242604"/>
              <a:gd name="connsiteX6" fmla="*/ 90242 w 1277318"/>
              <a:gd name="connsiteY6" fmla="*/ 150265 h 242604"/>
              <a:gd name="connsiteX7" fmla="*/ 123918 w 1277318"/>
              <a:gd name="connsiteY7" fmla="*/ 96385 h 242604"/>
              <a:gd name="connsiteX8" fmla="*/ 199688 w 1277318"/>
              <a:gd name="connsiteY8" fmla="*/ 57657 h 242604"/>
              <a:gd name="connsiteX9" fmla="*/ 123870 w 1277318"/>
              <a:gd name="connsiteY9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8 w 1277318"/>
              <a:gd name="connsiteY3" fmla="*/ 175523 h 242604"/>
              <a:gd name="connsiteX4" fmla="*/ 1275998 w 1277318"/>
              <a:gd name="connsiteY4" fmla="*/ 242604 h 242604"/>
              <a:gd name="connsiteX5" fmla="*/ 123870 w 1277318"/>
              <a:gd name="connsiteY5" fmla="*/ 242604 h 242604"/>
              <a:gd name="connsiteX6" fmla="*/ 26256 w 1277318"/>
              <a:gd name="connsiteY6" fmla="*/ 197412 h 242604"/>
              <a:gd name="connsiteX7" fmla="*/ 90242 w 1277318"/>
              <a:gd name="connsiteY7" fmla="*/ 150265 h 242604"/>
              <a:gd name="connsiteX8" fmla="*/ 123918 w 1277318"/>
              <a:gd name="connsiteY8" fmla="*/ 96385 h 242604"/>
              <a:gd name="connsiteX9" fmla="*/ 199688 w 1277318"/>
              <a:gd name="connsiteY9" fmla="*/ 57657 h 242604"/>
              <a:gd name="connsiteX10" fmla="*/ 123870 w 1277318"/>
              <a:gd name="connsiteY10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48694 w 1277318"/>
              <a:gd name="connsiteY2" fmla="*/ 42503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95839"/>
              <a:gd name="connsiteY0" fmla="*/ 0 h 242604"/>
              <a:gd name="connsiteX1" fmla="*/ 1275998 w 1295839"/>
              <a:gd name="connsiteY1" fmla="*/ 0 h 242604"/>
              <a:gd name="connsiteX2" fmla="*/ 1248694 w 1295839"/>
              <a:gd name="connsiteY2" fmla="*/ 42503 h 242604"/>
              <a:gd name="connsiteX3" fmla="*/ 1295839 w 1295839"/>
              <a:gd name="connsiteY3" fmla="*/ 89650 h 242604"/>
              <a:gd name="connsiteX4" fmla="*/ 1277318 w 1295839"/>
              <a:gd name="connsiteY4" fmla="*/ 175523 h 242604"/>
              <a:gd name="connsiteX5" fmla="*/ 1275998 w 1295839"/>
              <a:gd name="connsiteY5" fmla="*/ 242604 h 242604"/>
              <a:gd name="connsiteX6" fmla="*/ 123870 w 1295839"/>
              <a:gd name="connsiteY6" fmla="*/ 242604 h 242604"/>
              <a:gd name="connsiteX7" fmla="*/ 26256 w 1295839"/>
              <a:gd name="connsiteY7" fmla="*/ 197412 h 242604"/>
              <a:gd name="connsiteX8" fmla="*/ 90242 w 1295839"/>
              <a:gd name="connsiteY8" fmla="*/ 150265 h 242604"/>
              <a:gd name="connsiteX9" fmla="*/ 123918 w 1295839"/>
              <a:gd name="connsiteY9" fmla="*/ 96385 h 242604"/>
              <a:gd name="connsiteX10" fmla="*/ 199688 w 1295839"/>
              <a:gd name="connsiteY10" fmla="*/ 57657 h 242604"/>
              <a:gd name="connsiteX11" fmla="*/ 123870 w 1295839"/>
              <a:gd name="connsiteY11" fmla="*/ 0 h 242604"/>
              <a:gd name="connsiteX0" fmla="*/ 123870 w 1296242"/>
              <a:gd name="connsiteY0" fmla="*/ 0 h 242604"/>
              <a:gd name="connsiteX1" fmla="*/ 1275998 w 1296242"/>
              <a:gd name="connsiteY1" fmla="*/ 0 h 242604"/>
              <a:gd name="connsiteX2" fmla="*/ 1248694 w 1296242"/>
              <a:gd name="connsiteY2" fmla="*/ 42503 h 242604"/>
              <a:gd name="connsiteX3" fmla="*/ 1295839 w 1296242"/>
              <a:gd name="connsiteY3" fmla="*/ 89650 h 242604"/>
              <a:gd name="connsiteX4" fmla="*/ 1243642 w 1296242"/>
              <a:gd name="connsiteY4" fmla="*/ 141847 h 242604"/>
              <a:gd name="connsiteX5" fmla="*/ 1277318 w 1296242"/>
              <a:gd name="connsiteY5" fmla="*/ 175523 h 242604"/>
              <a:gd name="connsiteX6" fmla="*/ 1275998 w 1296242"/>
              <a:gd name="connsiteY6" fmla="*/ 242604 h 242604"/>
              <a:gd name="connsiteX7" fmla="*/ 123870 w 1296242"/>
              <a:gd name="connsiteY7" fmla="*/ 242604 h 242604"/>
              <a:gd name="connsiteX8" fmla="*/ 26256 w 1296242"/>
              <a:gd name="connsiteY8" fmla="*/ 197412 h 242604"/>
              <a:gd name="connsiteX9" fmla="*/ 90242 w 1296242"/>
              <a:gd name="connsiteY9" fmla="*/ 150265 h 242604"/>
              <a:gd name="connsiteX10" fmla="*/ 123918 w 1296242"/>
              <a:gd name="connsiteY10" fmla="*/ 96385 h 242604"/>
              <a:gd name="connsiteX11" fmla="*/ 199688 w 1296242"/>
              <a:gd name="connsiteY11" fmla="*/ 57657 h 242604"/>
              <a:gd name="connsiteX12" fmla="*/ 123870 w 1296242"/>
              <a:gd name="connsiteY12" fmla="*/ 0 h 242604"/>
              <a:gd name="connsiteX0" fmla="*/ 123870 w 1307634"/>
              <a:gd name="connsiteY0" fmla="*/ 0 h 242604"/>
              <a:gd name="connsiteX1" fmla="*/ 1275998 w 1307634"/>
              <a:gd name="connsiteY1" fmla="*/ 0 h 242604"/>
              <a:gd name="connsiteX2" fmla="*/ 1248694 w 1307634"/>
              <a:gd name="connsiteY2" fmla="*/ 42503 h 242604"/>
              <a:gd name="connsiteX3" fmla="*/ 1295839 w 1307634"/>
              <a:gd name="connsiteY3" fmla="*/ 89650 h 242604"/>
              <a:gd name="connsiteX4" fmla="*/ 1243642 w 1307634"/>
              <a:gd name="connsiteY4" fmla="*/ 141847 h 242604"/>
              <a:gd name="connsiteX5" fmla="*/ 1277318 w 1307634"/>
              <a:gd name="connsiteY5" fmla="*/ 175523 h 242604"/>
              <a:gd name="connsiteX6" fmla="*/ 1307627 w 1307634"/>
              <a:gd name="connsiteY6" fmla="*/ 229404 h 242604"/>
              <a:gd name="connsiteX7" fmla="*/ 1275998 w 1307634"/>
              <a:gd name="connsiteY7" fmla="*/ 242604 h 242604"/>
              <a:gd name="connsiteX8" fmla="*/ 123870 w 1307634"/>
              <a:gd name="connsiteY8" fmla="*/ 242604 h 242604"/>
              <a:gd name="connsiteX9" fmla="*/ 26256 w 1307634"/>
              <a:gd name="connsiteY9" fmla="*/ 197412 h 242604"/>
              <a:gd name="connsiteX10" fmla="*/ 90242 w 1307634"/>
              <a:gd name="connsiteY10" fmla="*/ 150265 h 242604"/>
              <a:gd name="connsiteX11" fmla="*/ 123918 w 1307634"/>
              <a:gd name="connsiteY11" fmla="*/ 96385 h 242604"/>
              <a:gd name="connsiteX12" fmla="*/ 199688 w 1307634"/>
              <a:gd name="connsiteY12" fmla="*/ 57657 h 242604"/>
              <a:gd name="connsiteX13" fmla="*/ 123870 w 1307634"/>
              <a:gd name="connsiteY13" fmla="*/ 0 h 242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07634" h="242604">
                <a:moveTo>
                  <a:pt x="123870" y="0"/>
                </a:moveTo>
                <a:lnTo>
                  <a:pt x="1275998" y="0"/>
                </a:lnTo>
                <a:lnTo>
                  <a:pt x="1248694" y="42503"/>
                </a:lnTo>
                <a:cubicBezTo>
                  <a:pt x="1248694" y="59341"/>
                  <a:pt x="1295839" y="72812"/>
                  <a:pt x="1295839" y="89650"/>
                </a:cubicBezTo>
                <a:cubicBezTo>
                  <a:pt x="1301451" y="109856"/>
                  <a:pt x="1246729" y="127535"/>
                  <a:pt x="1243642" y="141847"/>
                </a:cubicBezTo>
                <a:cubicBezTo>
                  <a:pt x="1240555" y="156159"/>
                  <a:pt x="1271986" y="168507"/>
                  <a:pt x="1277318" y="175523"/>
                </a:cubicBezTo>
                <a:cubicBezTo>
                  <a:pt x="1276757" y="178329"/>
                  <a:pt x="1308188" y="226598"/>
                  <a:pt x="1307627" y="229404"/>
                </a:cubicBezTo>
                <a:lnTo>
                  <a:pt x="1275998" y="242604"/>
                </a:lnTo>
                <a:lnTo>
                  <a:pt x="123870" y="242604"/>
                </a:lnTo>
                <a:cubicBezTo>
                  <a:pt x="-84420" y="235072"/>
                  <a:pt x="34948" y="211960"/>
                  <a:pt x="26256" y="197412"/>
                </a:cubicBezTo>
                <a:cubicBezTo>
                  <a:pt x="17564" y="182864"/>
                  <a:pt x="73965" y="167103"/>
                  <a:pt x="90242" y="150265"/>
                </a:cubicBezTo>
                <a:cubicBezTo>
                  <a:pt x="106519" y="133427"/>
                  <a:pt x="115499" y="112662"/>
                  <a:pt x="123918" y="96385"/>
                </a:cubicBezTo>
                <a:cubicBezTo>
                  <a:pt x="132337" y="80108"/>
                  <a:pt x="199696" y="73721"/>
                  <a:pt x="199688" y="57657"/>
                </a:cubicBezTo>
                <a:cubicBezTo>
                  <a:pt x="200234" y="38438"/>
                  <a:pt x="123324" y="19219"/>
                  <a:pt x="123870" y="0"/>
                </a:cubicBezTo>
                <a:close/>
              </a:path>
            </a:pathLst>
          </a:custGeom>
          <a:solidFill>
            <a:srgbClr val="00B0F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2" name="Picture 107">
            <a:extLst>
              <a:ext uri="{FF2B5EF4-FFF2-40B4-BE49-F238E27FC236}">
                <a16:creationId xmlns:a16="http://schemas.microsoft.com/office/drawing/2014/main" id="{D08BF382-400F-4FC5-AB65-8ADC0F645F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88888" y="4631964"/>
            <a:ext cx="1260143" cy="2179707"/>
          </a:xfrm>
          <a:prstGeom prst="rect">
            <a:avLst/>
          </a:prstGeom>
        </p:spPr>
      </p:pic>
      <p:sp>
        <p:nvSpPr>
          <p:cNvPr id="43" name="Freeform: Shape 108">
            <a:extLst>
              <a:ext uri="{FF2B5EF4-FFF2-40B4-BE49-F238E27FC236}">
                <a16:creationId xmlns:a16="http://schemas.microsoft.com/office/drawing/2014/main" id="{2C080427-F504-405E-9ABE-440F9AE99EE2}"/>
              </a:ext>
            </a:extLst>
          </p:cNvPr>
          <p:cNvSpPr/>
          <p:nvPr/>
        </p:nvSpPr>
        <p:spPr>
          <a:xfrm rot="950947">
            <a:off x="5322102" y="4663263"/>
            <a:ext cx="899562" cy="316242"/>
          </a:xfrm>
          <a:custGeom>
            <a:avLst/>
            <a:gdLst>
              <a:gd name="connsiteX0" fmla="*/ 899561 w 899562"/>
              <a:gd name="connsiteY0" fmla="*/ 251387 h 316242"/>
              <a:gd name="connsiteX1" fmla="*/ 493028 w 899562"/>
              <a:gd name="connsiteY1" fmla="*/ 301891 h 316242"/>
              <a:gd name="connsiteX2" fmla="*/ 276788 w 899562"/>
              <a:gd name="connsiteY2" fmla="*/ 24120 h 316242"/>
              <a:gd name="connsiteX3" fmla="*/ 0 w 899562"/>
              <a:gd name="connsiteY3" fmla="*/ 32537 h 316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99562" h="316242" extrusionOk="0">
                <a:moveTo>
                  <a:pt x="899561" y="251387"/>
                </a:moveTo>
                <a:cubicBezTo>
                  <a:pt x="746838" y="301145"/>
                  <a:pt x="626922" y="341343"/>
                  <a:pt x="493028" y="301891"/>
                </a:cubicBezTo>
                <a:cubicBezTo>
                  <a:pt x="355039" y="258338"/>
                  <a:pt x="379696" y="102970"/>
                  <a:pt x="276788" y="24120"/>
                </a:cubicBezTo>
                <a:cubicBezTo>
                  <a:pt x="171986" y="-42045"/>
                  <a:pt x="118022" y="33363"/>
                  <a:pt x="0" y="32537"/>
                </a:cubicBezTo>
              </a:path>
            </a:pathLst>
          </a:custGeom>
          <a:noFill/>
          <a:ln w="38100">
            <a:solidFill>
              <a:schemeClr val="tx1"/>
            </a:solidFill>
            <a:tailEnd type="arrow"/>
            <a:extLst>
              <a:ext uri="{C807C97D-BFC1-408E-A445-0C87EB9F89A2}">
                <ask:lineSketchStyleProps xmlns:ask="http://schemas.microsoft.com/office/drawing/2018/sketchyshapes" sd="3948674015">
                  <a:custGeom>
                    <a:avLst/>
                    <a:gdLst>
                      <a:gd name="connsiteX0" fmla="*/ 1509486 w 1509486"/>
                      <a:gd name="connsiteY0" fmla="*/ 421833 h 530661"/>
                      <a:gd name="connsiteX1" fmla="*/ 827314 w 1509486"/>
                      <a:gd name="connsiteY1" fmla="*/ 506580 h 530661"/>
                      <a:gd name="connsiteX2" fmla="*/ 464457 w 1509486"/>
                      <a:gd name="connsiteY2" fmla="*/ 40474 h 530661"/>
                      <a:gd name="connsiteX3" fmla="*/ 0 w 1509486"/>
                      <a:gd name="connsiteY3" fmla="*/ 54599 h 5306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509486" h="530661" extrusionOk="0">
                        <a:moveTo>
                          <a:pt x="1509486" y="421833"/>
                        </a:moveTo>
                        <a:cubicBezTo>
                          <a:pt x="1254416" y="500381"/>
                          <a:pt x="1006604" y="570408"/>
                          <a:pt x="827314" y="506580"/>
                        </a:cubicBezTo>
                        <a:cubicBezTo>
                          <a:pt x="631062" y="439356"/>
                          <a:pt x="615057" y="136624"/>
                          <a:pt x="464457" y="40474"/>
                        </a:cubicBezTo>
                        <a:cubicBezTo>
                          <a:pt x="294852" y="-64674"/>
                          <a:pt x="183749" y="37021"/>
                          <a:pt x="0" y="54599"/>
                        </a:cubicBezTo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4" name="Cloud 109">
            <a:extLst>
              <a:ext uri="{FF2B5EF4-FFF2-40B4-BE49-F238E27FC236}">
                <a16:creationId xmlns:a16="http://schemas.microsoft.com/office/drawing/2014/main" id="{AC32D85A-BE78-40CE-879F-615287BC875A}"/>
              </a:ext>
            </a:extLst>
          </p:cNvPr>
          <p:cNvSpPr/>
          <p:nvPr/>
        </p:nvSpPr>
        <p:spPr>
          <a:xfrm>
            <a:off x="3533485" y="3968992"/>
            <a:ext cx="1835313" cy="1282535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Y" sz="2000" dirty="0"/>
              <a:t>سورة القدر 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C3E3E9D0-2F72-4365-94C1-0EE788361CF5}"/>
              </a:ext>
            </a:extLst>
          </p:cNvPr>
          <p:cNvGrpSpPr/>
          <p:nvPr/>
        </p:nvGrpSpPr>
        <p:grpSpPr>
          <a:xfrm flipH="1">
            <a:off x="2796822" y="2462902"/>
            <a:ext cx="8913324" cy="672825"/>
            <a:chOff x="1437364" y="1240009"/>
            <a:chExt cx="16395242" cy="672825"/>
          </a:xfrm>
        </p:grpSpPr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53CFF337-6BF7-4CB5-A58B-0B93776AC5C4}"/>
                </a:ext>
              </a:extLst>
            </p:cNvPr>
            <p:cNvSpPr/>
            <p:nvPr/>
          </p:nvSpPr>
          <p:spPr>
            <a:xfrm flipV="1">
              <a:off x="1437364" y="1240009"/>
              <a:ext cx="3834265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7447A9CF-AEDC-40AC-BC20-9FE51AA0ECF6}"/>
                </a:ext>
              </a:extLst>
            </p:cNvPr>
            <p:cNvSpPr txBox="1"/>
            <p:nvPr/>
          </p:nvSpPr>
          <p:spPr>
            <a:xfrm>
              <a:off x="2371086" y="1512724"/>
              <a:ext cx="1546152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سورة الناس 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3C26E813-CA71-4411-9C77-16F0BE09B91F}"/>
              </a:ext>
            </a:extLst>
          </p:cNvPr>
          <p:cNvGrpSpPr/>
          <p:nvPr/>
        </p:nvGrpSpPr>
        <p:grpSpPr>
          <a:xfrm flipH="1">
            <a:off x="2803550" y="3129185"/>
            <a:ext cx="8913324" cy="672825"/>
            <a:chOff x="1437364" y="1240009"/>
            <a:chExt cx="16395242" cy="672825"/>
          </a:xfrm>
        </p:grpSpPr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4442AEBE-25E0-4C22-99C5-5B3E5418F568}"/>
                </a:ext>
              </a:extLst>
            </p:cNvPr>
            <p:cNvSpPr/>
            <p:nvPr/>
          </p:nvSpPr>
          <p:spPr>
            <a:xfrm flipV="1">
              <a:off x="1437364" y="1240009"/>
              <a:ext cx="3859012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7DF4E3E0-1E6B-4769-84BA-8C4D4CE8AB40}"/>
                </a:ext>
              </a:extLst>
            </p:cNvPr>
            <p:cNvSpPr txBox="1"/>
            <p:nvPr/>
          </p:nvSpPr>
          <p:spPr>
            <a:xfrm>
              <a:off x="2371086" y="1512724"/>
              <a:ext cx="1546152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سورة الإخلاص </a:t>
              </a: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CBA6C5C7-609A-4CBA-95B5-CF00E1785466}"/>
              </a:ext>
            </a:extLst>
          </p:cNvPr>
          <p:cNvGrpSpPr/>
          <p:nvPr/>
        </p:nvGrpSpPr>
        <p:grpSpPr>
          <a:xfrm flipH="1">
            <a:off x="2810278" y="3795468"/>
            <a:ext cx="8913323" cy="672825"/>
            <a:chOff x="1437366" y="1240009"/>
            <a:chExt cx="16395240" cy="672825"/>
          </a:xfrm>
        </p:grpSpPr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77094E4A-4C4C-4706-B848-587B00A50C9A}"/>
                </a:ext>
              </a:extLst>
            </p:cNvPr>
            <p:cNvSpPr/>
            <p:nvPr/>
          </p:nvSpPr>
          <p:spPr>
            <a:xfrm flipV="1">
              <a:off x="1437366" y="1240009"/>
              <a:ext cx="3859014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30314592-A5A2-448D-8840-D3BC15AF423E}"/>
                </a:ext>
              </a:extLst>
            </p:cNvPr>
            <p:cNvSpPr txBox="1"/>
            <p:nvPr/>
          </p:nvSpPr>
          <p:spPr>
            <a:xfrm>
              <a:off x="2371086" y="1512724"/>
              <a:ext cx="1546152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سورة القدر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94049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70" grpId="0" animBg="1"/>
      <p:bldP spid="43" grpId="0" animBg="1"/>
      <p:bldP spid="4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5C692312-CB72-4554-BD99-5638BF260D72}"/>
              </a:ext>
            </a:extLst>
          </p:cNvPr>
          <p:cNvSpPr/>
          <p:nvPr/>
        </p:nvSpPr>
        <p:spPr>
          <a:xfrm flipH="1">
            <a:off x="9761993" y="-662698"/>
            <a:ext cx="3329256" cy="7984420"/>
          </a:xfrm>
          <a:custGeom>
            <a:avLst/>
            <a:gdLst>
              <a:gd name="connsiteX0" fmla="*/ 0 w 3329256"/>
              <a:gd name="connsiteY0" fmla="*/ 0 h 7984420"/>
              <a:gd name="connsiteX1" fmla="*/ 1 w 3329256"/>
              <a:gd name="connsiteY1" fmla="*/ 0 h 7984420"/>
              <a:gd name="connsiteX2" fmla="*/ 1898776 w 3329256"/>
              <a:gd name="connsiteY2" fmla="*/ 1713483 h 7984420"/>
              <a:gd name="connsiteX3" fmla="*/ 1908630 w 3329256"/>
              <a:gd name="connsiteY3" fmla="*/ 1908628 h 7984420"/>
              <a:gd name="connsiteX4" fmla="*/ 1908630 w 3329256"/>
              <a:gd name="connsiteY4" fmla="*/ 6075792 h 7984420"/>
              <a:gd name="connsiteX5" fmla="*/ 1908626 w 3329256"/>
              <a:gd name="connsiteY5" fmla="*/ 6075792 h 7984420"/>
              <a:gd name="connsiteX6" fmla="*/ 1915960 w 3329256"/>
              <a:gd name="connsiteY6" fmla="*/ 6221042 h 7984420"/>
              <a:gd name="connsiteX7" fmla="*/ 3329256 w 3329256"/>
              <a:gd name="connsiteY7" fmla="*/ 7496421 h 7984420"/>
              <a:gd name="connsiteX8" fmla="*/ 3329256 w 3329256"/>
              <a:gd name="connsiteY8" fmla="*/ 7984420 h 7984420"/>
              <a:gd name="connsiteX9" fmla="*/ 3329255 w 3329256"/>
              <a:gd name="connsiteY9" fmla="*/ 7984420 h 7984420"/>
              <a:gd name="connsiteX10" fmla="*/ 1430480 w 3329256"/>
              <a:gd name="connsiteY10" fmla="*/ 6270937 h 7984420"/>
              <a:gd name="connsiteX11" fmla="*/ 1420626 w 3329256"/>
              <a:gd name="connsiteY11" fmla="*/ 6075792 h 7984420"/>
              <a:gd name="connsiteX12" fmla="*/ 1420626 w 3329256"/>
              <a:gd name="connsiteY12" fmla="*/ 1908628 h 7984420"/>
              <a:gd name="connsiteX13" fmla="*/ 1420630 w 3329256"/>
              <a:gd name="connsiteY13" fmla="*/ 1908628 h 7984420"/>
              <a:gd name="connsiteX14" fmla="*/ 1413296 w 3329256"/>
              <a:gd name="connsiteY14" fmla="*/ 1763378 h 7984420"/>
              <a:gd name="connsiteX15" fmla="*/ 0 w 3329256"/>
              <a:gd name="connsiteY15" fmla="*/ 487999 h 7984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29256" h="7984420">
                <a:moveTo>
                  <a:pt x="0" y="0"/>
                </a:moveTo>
                <a:lnTo>
                  <a:pt x="1" y="0"/>
                </a:lnTo>
                <a:cubicBezTo>
                  <a:pt x="988227" y="0"/>
                  <a:pt x="1801035" y="751045"/>
                  <a:pt x="1898776" y="1713483"/>
                </a:cubicBezTo>
                <a:lnTo>
                  <a:pt x="1908630" y="1908628"/>
                </a:lnTo>
                <a:lnTo>
                  <a:pt x="1908630" y="6075792"/>
                </a:lnTo>
                <a:lnTo>
                  <a:pt x="1908626" y="6075792"/>
                </a:lnTo>
                <a:lnTo>
                  <a:pt x="1915960" y="6221042"/>
                </a:lnTo>
                <a:cubicBezTo>
                  <a:pt x="1988711" y="6937403"/>
                  <a:pt x="2593701" y="7496421"/>
                  <a:pt x="3329256" y="7496421"/>
                </a:cubicBezTo>
                <a:lnTo>
                  <a:pt x="3329256" y="7984420"/>
                </a:lnTo>
                <a:lnTo>
                  <a:pt x="3329255" y="7984420"/>
                </a:lnTo>
                <a:cubicBezTo>
                  <a:pt x="2341029" y="7984420"/>
                  <a:pt x="1528221" y="7233375"/>
                  <a:pt x="1430480" y="6270937"/>
                </a:cubicBezTo>
                <a:lnTo>
                  <a:pt x="1420626" y="6075792"/>
                </a:lnTo>
                <a:lnTo>
                  <a:pt x="1420626" y="1908628"/>
                </a:lnTo>
                <a:lnTo>
                  <a:pt x="1420630" y="1908628"/>
                </a:lnTo>
                <a:lnTo>
                  <a:pt x="1413296" y="1763378"/>
                </a:lnTo>
                <a:cubicBezTo>
                  <a:pt x="1340545" y="1047017"/>
                  <a:pt x="735555" y="487999"/>
                  <a:pt x="0" y="487999"/>
                </a:cubicBezTo>
                <a:close/>
              </a:path>
            </a:pathLst>
          </a:custGeom>
          <a:gradFill flip="none" rotWithShape="1">
            <a:gsLst>
              <a:gs pos="61000">
                <a:srgbClr val="00CC99"/>
              </a:gs>
              <a:gs pos="27400">
                <a:srgbClr val="33CCFF"/>
              </a:gs>
              <a:gs pos="0">
                <a:srgbClr val="000099"/>
              </a:gs>
              <a:gs pos="100000">
                <a:srgbClr val="0066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id="{7654D1B5-6A97-43D5-95C1-5D76FAD828C1}"/>
              </a:ext>
            </a:extLst>
          </p:cNvPr>
          <p:cNvGrpSpPr/>
          <p:nvPr/>
        </p:nvGrpSpPr>
        <p:grpSpPr>
          <a:xfrm flipH="1">
            <a:off x="9618910" y="1029564"/>
            <a:ext cx="2040973" cy="656228"/>
            <a:chOff x="1437352" y="1240020"/>
            <a:chExt cx="4247313" cy="656228"/>
          </a:xfrm>
        </p:grpSpPr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02C5BF4B-BEB3-4557-AD07-E6BEACEF175F}"/>
                </a:ext>
              </a:extLst>
            </p:cNvPr>
            <p:cNvSpPr/>
            <p:nvPr/>
          </p:nvSpPr>
          <p:spPr>
            <a:xfrm flipV="1">
              <a:off x="1437352" y="1240020"/>
              <a:ext cx="4247313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AD5782EB-D32D-48DB-A2F9-13DE2917C55E}"/>
                </a:ext>
              </a:extLst>
            </p:cNvPr>
            <p:cNvSpPr txBox="1"/>
            <p:nvPr/>
          </p:nvSpPr>
          <p:spPr>
            <a:xfrm>
              <a:off x="1827404" y="1557694"/>
              <a:ext cx="326174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16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هيا نمرح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97973665-3E8F-4AE1-BB84-8452537CA85F}"/>
              </a:ext>
            </a:extLst>
          </p:cNvPr>
          <p:cNvGrpSpPr/>
          <p:nvPr/>
        </p:nvGrpSpPr>
        <p:grpSpPr>
          <a:xfrm flipH="1">
            <a:off x="2790094" y="1796621"/>
            <a:ext cx="8913325" cy="672823"/>
            <a:chOff x="1437362" y="1240011"/>
            <a:chExt cx="16395244" cy="672823"/>
          </a:xfrm>
        </p:grpSpPr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BECB459E-9A95-43C3-943D-E7A5B4A9DAB3}"/>
                </a:ext>
              </a:extLst>
            </p:cNvPr>
            <p:cNvSpPr/>
            <p:nvPr/>
          </p:nvSpPr>
          <p:spPr>
            <a:xfrm flipV="1">
              <a:off x="1437362" y="1240011"/>
              <a:ext cx="8712473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8E159E71-63FC-4FDB-A1F9-28A44085F097}"/>
                </a:ext>
              </a:extLst>
            </p:cNvPr>
            <p:cNvSpPr txBox="1"/>
            <p:nvPr/>
          </p:nvSpPr>
          <p:spPr>
            <a:xfrm>
              <a:off x="2371086" y="1512724"/>
              <a:ext cx="1546152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يلي شهر رمضان شهر </a:t>
              </a: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8E258D2C-2BA6-4000-80D5-27142CA6CFB5}"/>
              </a:ext>
            </a:extLst>
          </p:cNvPr>
          <p:cNvGrpSpPr/>
          <p:nvPr/>
        </p:nvGrpSpPr>
        <p:grpSpPr>
          <a:xfrm>
            <a:off x="583781" y="3413282"/>
            <a:ext cx="1887249" cy="2409683"/>
            <a:chOff x="10080963" y="2824986"/>
            <a:chExt cx="1887249" cy="2409683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49EA7F82-8C28-4C5F-9D2B-4063F17D5363}"/>
                </a:ext>
              </a:extLst>
            </p:cNvPr>
            <p:cNvGrpSpPr/>
            <p:nvPr/>
          </p:nvGrpSpPr>
          <p:grpSpPr>
            <a:xfrm rot="21371849">
              <a:off x="10080963" y="2824986"/>
              <a:ext cx="1887249" cy="2409683"/>
              <a:chOff x="392713" y="4308237"/>
              <a:chExt cx="1887249" cy="2409683"/>
            </a:xfrm>
            <a:solidFill>
              <a:schemeClr val="bg1"/>
            </a:solidFill>
            <a:effectLst>
              <a:outerShdw blurRad="3175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146833FD-6566-4CA2-9B7E-BD83EFB997DD}"/>
                  </a:ext>
                </a:extLst>
              </p:cNvPr>
              <p:cNvSpPr txBox="1"/>
              <p:nvPr/>
            </p:nvSpPr>
            <p:spPr>
              <a:xfrm>
                <a:off x="395817" y="4308237"/>
                <a:ext cx="1884145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غذائي</a:t>
                </a:r>
                <a:endParaRPr lang="en-US" sz="1400" b="1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A122575E-27BF-4685-900C-BECC0F8F7215}"/>
                  </a:ext>
                </a:extLst>
              </p:cNvPr>
              <p:cNvSpPr txBox="1"/>
              <p:nvPr/>
            </p:nvSpPr>
            <p:spPr>
              <a:xfrm>
                <a:off x="392713" y="4809705"/>
                <a:ext cx="1871561" cy="190821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dirty="0">
                    <a:solidFill>
                      <a:schemeClr val="bg1">
                        <a:lumMod val="50000"/>
                      </a:schemeClr>
                    </a:solidFill>
                    <a:latin typeface="Century Gothic" panose="020B0502020202020204" pitchFamily="34" charset="0"/>
                  </a:rPr>
                  <a:t>شهر رمضان </a:t>
                </a:r>
              </a:p>
              <a:p>
                <a:pPr algn="r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55" name="Picture 54">
              <a:extLst>
                <a:ext uri="{FF2B5EF4-FFF2-40B4-BE49-F238E27FC236}">
                  <a16:creationId xmlns:a16="http://schemas.microsoft.com/office/drawing/2014/main" id="{552C6D34-D505-4A96-A7D6-BEAAF6A8A5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 rot="21372809">
              <a:off x="10564993" y="4112176"/>
              <a:ext cx="976512" cy="636378"/>
            </a:xfrm>
            <a:prstGeom prst="rect">
              <a:avLst/>
            </a:prstGeom>
          </p:spPr>
        </p:pic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722E1209-C182-424D-A8F1-4C544E88B649}"/>
              </a:ext>
            </a:extLst>
          </p:cNvPr>
          <p:cNvGrpSpPr/>
          <p:nvPr/>
        </p:nvGrpSpPr>
        <p:grpSpPr>
          <a:xfrm>
            <a:off x="484378" y="1211734"/>
            <a:ext cx="2244499" cy="2434510"/>
            <a:chOff x="7624954" y="1603531"/>
            <a:chExt cx="2244499" cy="2434510"/>
          </a:xfrm>
        </p:grpSpPr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83478023-40D4-4747-ABD8-E2B2157A73BB}"/>
                </a:ext>
              </a:extLst>
            </p:cNvPr>
            <p:cNvGrpSpPr/>
            <p:nvPr/>
          </p:nvGrpSpPr>
          <p:grpSpPr>
            <a:xfrm>
              <a:off x="7624954" y="1603531"/>
              <a:ext cx="2244499" cy="2434510"/>
              <a:chOff x="2728686" y="1944914"/>
              <a:chExt cx="3055724" cy="3314410"/>
            </a:xfrm>
          </p:grpSpPr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C263E88A-4BB6-426D-87C4-0E03D40747DA}"/>
                  </a:ext>
                </a:extLst>
              </p:cNvPr>
              <p:cNvSpPr/>
              <p:nvPr/>
            </p:nvSpPr>
            <p:spPr>
              <a:xfrm rot="21437240">
                <a:off x="2809292" y="2738915"/>
                <a:ext cx="2975118" cy="2520409"/>
              </a:xfrm>
              <a:prstGeom prst="rect">
                <a:avLst/>
              </a:prstGeom>
              <a:solidFill>
                <a:schemeClr val="tx1">
                  <a:alpha val="56000"/>
                </a:schemeClr>
              </a:solidFill>
              <a:ln>
                <a:noFill/>
              </a:ln>
              <a:effectLst>
                <a:softEdge rad="457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: Top Corners One Rounded and One Snipped 62">
                <a:extLst>
                  <a:ext uri="{FF2B5EF4-FFF2-40B4-BE49-F238E27FC236}">
                    <a16:creationId xmlns:a16="http://schemas.microsoft.com/office/drawing/2014/main" id="{DF231A91-B46C-4EE1-90C7-7823F4A7AF03}"/>
                  </a:ext>
                </a:extLst>
              </p:cNvPr>
              <p:cNvSpPr/>
              <p:nvPr/>
            </p:nvSpPr>
            <p:spPr>
              <a:xfrm rot="10800000">
                <a:off x="2728686" y="1944914"/>
                <a:ext cx="2496457" cy="2641600"/>
              </a:xfrm>
              <a:prstGeom prst="snipRoundRect">
                <a:avLst>
                  <a:gd name="adj1" fmla="val 29018"/>
                  <a:gd name="adj2" fmla="val 0"/>
                </a:avLst>
              </a:prstGeom>
              <a:solidFill>
                <a:srgbClr val="FF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ight Triangle 19">
                <a:extLst>
                  <a:ext uri="{FF2B5EF4-FFF2-40B4-BE49-F238E27FC236}">
                    <a16:creationId xmlns:a16="http://schemas.microsoft.com/office/drawing/2014/main" id="{5B3BA7E3-4C73-4C8F-A3C5-839A98004327}"/>
                  </a:ext>
                </a:extLst>
              </p:cNvPr>
              <p:cNvSpPr/>
              <p:nvPr/>
            </p:nvSpPr>
            <p:spPr>
              <a:xfrm rot="20055388" flipH="1">
                <a:off x="4483047" y="4162710"/>
                <a:ext cx="820305" cy="293371"/>
              </a:xfrm>
              <a:custGeom>
                <a:avLst/>
                <a:gdLst>
                  <a:gd name="connsiteX0" fmla="*/ 0 w 749372"/>
                  <a:gd name="connsiteY0" fmla="*/ 235741 h 235741"/>
                  <a:gd name="connsiteX1" fmla="*/ 0 w 749372"/>
                  <a:gd name="connsiteY1" fmla="*/ 0 h 235741"/>
                  <a:gd name="connsiteX2" fmla="*/ 749372 w 749372"/>
                  <a:gd name="connsiteY2" fmla="*/ 235741 h 235741"/>
                  <a:gd name="connsiteX3" fmla="*/ 0 w 749372"/>
                  <a:gd name="connsiteY3" fmla="*/ 235741 h 235741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086202"/>
                  <a:gd name="connsiteY0" fmla="*/ 0 h 291651"/>
                  <a:gd name="connsiteX1" fmla="*/ 383458 w 1086202"/>
                  <a:gd name="connsiteY1" fmla="*/ 7608 h 291651"/>
                  <a:gd name="connsiteX2" fmla="*/ 1086202 w 1086202"/>
                  <a:gd name="connsiteY2" fmla="*/ 272983 h 291651"/>
                  <a:gd name="connsiteX3" fmla="*/ 0 w 1086202"/>
                  <a:gd name="connsiteY3" fmla="*/ 0 h 291651"/>
                  <a:gd name="connsiteX0" fmla="*/ 0 w 1086202"/>
                  <a:gd name="connsiteY0" fmla="*/ 0 h 280606"/>
                  <a:gd name="connsiteX1" fmla="*/ 383458 w 1086202"/>
                  <a:gd name="connsiteY1" fmla="*/ 7608 h 280606"/>
                  <a:gd name="connsiteX2" fmla="*/ 1086202 w 1086202"/>
                  <a:gd name="connsiteY2" fmla="*/ 272983 h 280606"/>
                  <a:gd name="connsiteX3" fmla="*/ 0 w 1086202"/>
                  <a:gd name="connsiteY3" fmla="*/ 0 h 280606"/>
                  <a:gd name="connsiteX0" fmla="*/ 0 w 1068717"/>
                  <a:gd name="connsiteY0" fmla="*/ 0 h 286234"/>
                  <a:gd name="connsiteX1" fmla="*/ 383458 w 1068717"/>
                  <a:gd name="connsiteY1" fmla="*/ 7608 h 286234"/>
                  <a:gd name="connsiteX2" fmla="*/ 1068717 w 1068717"/>
                  <a:gd name="connsiteY2" fmla="*/ 281449 h 286234"/>
                  <a:gd name="connsiteX3" fmla="*/ 0 w 1068717"/>
                  <a:gd name="connsiteY3" fmla="*/ 0 h 286234"/>
                  <a:gd name="connsiteX0" fmla="*/ 0 w 1057061"/>
                  <a:gd name="connsiteY0" fmla="*/ 0 h 286234"/>
                  <a:gd name="connsiteX1" fmla="*/ 371802 w 1057061"/>
                  <a:gd name="connsiteY1" fmla="*/ 7608 h 286234"/>
                  <a:gd name="connsiteX2" fmla="*/ 1057061 w 1057061"/>
                  <a:gd name="connsiteY2" fmla="*/ 281449 h 286234"/>
                  <a:gd name="connsiteX3" fmla="*/ 0 w 1057061"/>
                  <a:gd name="connsiteY3" fmla="*/ 0 h 286234"/>
                  <a:gd name="connsiteX0" fmla="*/ 0 w 1088067"/>
                  <a:gd name="connsiteY0" fmla="*/ 9007 h 284403"/>
                  <a:gd name="connsiteX1" fmla="*/ 402808 w 1088067"/>
                  <a:gd name="connsiteY1" fmla="*/ 0 h 284403"/>
                  <a:gd name="connsiteX2" fmla="*/ 1088067 w 1088067"/>
                  <a:gd name="connsiteY2" fmla="*/ 273841 h 284403"/>
                  <a:gd name="connsiteX3" fmla="*/ 0 w 1088067"/>
                  <a:gd name="connsiteY3" fmla="*/ 9007 h 284403"/>
                  <a:gd name="connsiteX0" fmla="*/ 0 w 1088067"/>
                  <a:gd name="connsiteY0" fmla="*/ 9007 h 275282"/>
                  <a:gd name="connsiteX1" fmla="*/ 402808 w 1088067"/>
                  <a:gd name="connsiteY1" fmla="*/ 0 h 275282"/>
                  <a:gd name="connsiteX2" fmla="*/ 1088067 w 1088067"/>
                  <a:gd name="connsiteY2" fmla="*/ 273841 h 275282"/>
                  <a:gd name="connsiteX3" fmla="*/ 0 w 1088067"/>
                  <a:gd name="connsiteY3" fmla="*/ 9007 h 275282"/>
                  <a:gd name="connsiteX0" fmla="*/ 0 w 1080138"/>
                  <a:gd name="connsiteY0" fmla="*/ 9007 h 259851"/>
                  <a:gd name="connsiteX1" fmla="*/ 402808 w 1080138"/>
                  <a:gd name="connsiteY1" fmla="*/ 0 h 259851"/>
                  <a:gd name="connsiteX2" fmla="*/ 1080138 w 1080138"/>
                  <a:gd name="connsiteY2" fmla="*/ 250446 h 259851"/>
                  <a:gd name="connsiteX3" fmla="*/ 0 w 1080138"/>
                  <a:gd name="connsiteY3" fmla="*/ 9007 h 259851"/>
                  <a:gd name="connsiteX0" fmla="*/ 0 w 1080138"/>
                  <a:gd name="connsiteY0" fmla="*/ 9007 h 291041"/>
                  <a:gd name="connsiteX1" fmla="*/ 402808 w 1080138"/>
                  <a:gd name="connsiteY1" fmla="*/ 0 h 291041"/>
                  <a:gd name="connsiteX2" fmla="*/ 1080138 w 1080138"/>
                  <a:gd name="connsiteY2" fmla="*/ 250446 h 291041"/>
                  <a:gd name="connsiteX3" fmla="*/ 0 w 1080138"/>
                  <a:gd name="connsiteY3" fmla="*/ 9007 h 29104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0138" h="293371">
                    <a:moveTo>
                      <a:pt x="0" y="9007"/>
                    </a:moveTo>
                    <a:cubicBezTo>
                      <a:pt x="191276" y="128482"/>
                      <a:pt x="297111" y="93328"/>
                      <a:pt x="402808" y="0"/>
                    </a:cubicBezTo>
                    <a:cubicBezTo>
                      <a:pt x="586231" y="108077"/>
                      <a:pt x="535379" y="179240"/>
                      <a:pt x="1080138" y="250446"/>
                    </a:cubicBezTo>
                    <a:cubicBezTo>
                      <a:pt x="844355" y="302622"/>
                      <a:pt x="304488" y="374440"/>
                      <a:pt x="0" y="9007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D200D2"/>
                  </a:gs>
                  <a:gs pos="0">
                    <a:srgbClr val="D200D2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EFB63ED1-E29A-4D02-AF7A-28F31318AF47}"/>
                </a:ext>
              </a:extLst>
            </p:cNvPr>
            <p:cNvSpPr txBox="1"/>
            <p:nvPr/>
          </p:nvSpPr>
          <p:spPr>
            <a:xfrm>
              <a:off x="8189077" y="1880622"/>
              <a:ext cx="72808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Y" sz="2000" b="1" dirty="0">
                  <a:latin typeface="Century Gothic" panose="020B0502020202020204" pitchFamily="34" charset="0"/>
                </a:rPr>
                <a:t>الوحدة</a:t>
              </a:r>
            </a:p>
            <a:p>
              <a:pPr algn="ctr"/>
              <a:r>
                <a:rPr lang="ar-SY" sz="2000" b="1" dirty="0">
                  <a:latin typeface="Century Gothic" panose="020B0502020202020204" pitchFamily="34" charset="0"/>
                </a:rPr>
                <a:t>4</a:t>
              </a:r>
              <a:endParaRPr lang="en-US" sz="2000" b="1" dirty="0">
                <a:latin typeface="Century Gothic" panose="020B0502020202020204" pitchFamily="34" charset="0"/>
              </a:endParaRPr>
            </a:p>
          </p:txBody>
        </p:sp>
        <p:pic>
          <p:nvPicPr>
            <p:cNvPr id="61" name="Graphic 60" descr="Target Audience">
              <a:extLst>
                <a:ext uri="{FF2B5EF4-FFF2-40B4-BE49-F238E27FC236}">
                  <a16:creationId xmlns:a16="http://schemas.microsoft.com/office/drawing/2014/main" id="{432526A5-4A35-4D82-BF66-60AA658B97A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083065" y="2472838"/>
              <a:ext cx="914400" cy="914400"/>
            </a:xfrm>
            <a:prstGeom prst="rect">
              <a:avLst/>
            </a:prstGeom>
          </p:spPr>
        </p:pic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73F9391D-5513-48BB-9054-B7D1041F1D31}"/>
              </a:ext>
            </a:extLst>
          </p:cNvPr>
          <p:cNvGrpSpPr/>
          <p:nvPr/>
        </p:nvGrpSpPr>
        <p:grpSpPr>
          <a:xfrm>
            <a:off x="1322384" y="691717"/>
            <a:ext cx="389900" cy="815066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212FD180-7135-406B-88D3-A49EF2B77DB2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0F31F380-011E-4437-ACA5-5D24A7D3BA48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Trapezoid 10">
              <a:extLst>
                <a:ext uri="{FF2B5EF4-FFF2-40B4-BE49-F238E27FC236}">
                  <a16:creationId xmlns:a16="http://schemas.microsoft.com/office/drawing/2014/main" id="{0F653D63-43EA-4AC1-A172-199ABFD5C3B3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FE560459-1344-4891-821C-D56D947FF44B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0" name="Rectangle 21">
            <a:extLst>
              <a:ext uri="{FF2B5EF4-FFF2-40B4-BE49-F238E27FC236}">
                <a16:creationId xmlns:a16="http://schemas.microsoft.com/office/drawing/2014/main" id="{1CD4B8A8-8393-4C02-8B69-4AD6C39708F2}"/>
              </a:ext>
            </a:extLst>
          </p:cNvPr>
          <p:cNvSpPr/>
          <p:nvPr/>
        </p:nvSpPr>
        <p:spPr>
          <a:xfrm rot="15142371">
            <a:off x="1001726" y="3147542"/>
            <a:ext cx="881230" cy="407702"/>
          </a:xfrm>
          <a:custGeom>
            <a:avLst/>
            <a:gdLst>
              <a:gd name="connsiteX0" fmla="*/ 0 w 1152128"/>
              <a:gd name="connsiteY0" fmla="*/ 0 h 242604"/>
              <a:gd name="connsiteX1" fmla="*/ 1152128 w 1152128"/>
              <a:gd name="connsiteY1" fmla="*/ 0 h 242604"/>
              <a:gd name="connsiteX2" fmla="*/ 1152128 w 1152128"/>
              <a:gd name="connsiteY2" fmla="*/ 242604 h 242604"/>
              <a:gd name="connsiteX3" fmla="*/ 0 w 1152128"/>
              <a:gd name="connsiteY3" fmla="*/ 242604 h 242604"/>
              <a:gd name="connsiteX4" fmla="*/ 0 w 1152128"/>
              <a:gd name="connsiteY4" fmla="*/ 0 h 242604"/>
              <a:gd name="connsiteX0" fmla="*/ 1637 w 1153765"/>
              <a:gd name="connsiteY0" fmla="*/ 0 h 242604"/>
              <a:gd name="connsiteX1" fmla="*/ 1153765 w 1153765"/>
              <a:gd name="connsiteY1" fmla="*/ 0 h 242604"/>
              <a:gd name="connsiteX2" fmla="*/ 1153765 w 1153765"/>
              <a:gd name="connsiteY2" fmla="*/ 242604 h 242604"/>
              <a:gd name="connsiteX3" fmla="*/ 1637 w 1153765"/>
              <a:gd name="connsiteY3" fmla="*/ 242604 h 242604"/>
              <a:gd name="connsiteX4" fmla="*/ 0 w 1153765"/>
              <a:gd name="connsiteY4" fmla="*/ 57657 h 242604"/>
              <a:gd name="connsiteX5" fmla="*/ 1637 w 1153765"/>
              <a:gd name="connsiteY5" fmla="*/ 0 h 242604"/>
              <a:gd name="connsiteX0" fmla="*/ 85266 w 1237394"/>
              <a:gd name="connsiteY0" fmla="*/ 0 h 242604"/>
              <a:gd name="connsiteX1" fmla="*/ 1237394 w 1237394"/>
              <a:gd name="connsiteY1" fmla="*/ 0 h 242604"/>
              <a:gd name="connsiteX2" fmla="*/ 1237394 w 1237394"/>
              <a:gd name="connsiteY2" fmla="*/ 242604 h 242604"/>
              <a:gd name="connsiteX3" fmla="*/ 85266 w 1237394"/>
              <a:gd name="connsiteY3" fmla="*/ 242604 h 242604"/>
              <a:gd name="connsiteX4" fmla="*/ 85314 w 1237394"/>
              <a:gd name="connsiteY4" fmla="*/ 96385 h 242604"/>
              <a:gd name="connsiteX5" fmla="*/ 83629 w 1237394"/>
              <a:gd name="connsiteY5" fmla="*/ 57657 h 242604"/>
              <a:gd name="connsiteX6" fmla="*/ 85266 w 1237394"/>
              <a:gd name="connsiteY6" fmla="*/ 0 h 242604"/>
              <a:gd name="connsiteX0" fmla="*/ 105071 w 1257199"/>
              <a:gd name="connsiteY0" fmla="*/ 0 h 242604"/>
              <a:gd name="connsiteX1" fmla="*/ 1257199 w 1257199"/>
              <a:gd name="connsiteY1" fmla="*/ 0 h 242604"/>
              <a:gd name="connsiteX2" fmla="*/ 1257199 w 1257199"/>
              <a:gd name="connsiteY2" fmla="*/ 242604 h 242604"/>
              <a:gd name="connsiteX3" fmla="*/ 105071 w 1257199"/>
              <a:gd name="connsiteY3" fmla="*/ 242604 h 242604"/>
              <a:gd name="connsiteX4" fmla="*/ 52921 w 1257199"/>
              <a:gd name="connsiteY4" fmla="*/ 155317 h 242604"/>
              <a:gd name="connsiteX5" fmla="*/ 105119 w 1257199"/>
              <a:gd name="connsiteY5" fmla="*/ 96385 h 242604"/>
              <a:gd name="connsiteX6" fmla="*/ 103434 w 1257199"/>
              <a:gd name="connsiteY6" fmla="*/ 57657 h 242604"/>
              <a:gd name="connsiteX7" fmla="*/ 105071 w 1257199"/>
              <a:gd name="connsiteY7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22233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90242 w 1275998"/>
              <a:gd name="connsiteY5" fmla="*/ 150265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5998 w 1277318"/>
              <a:gd name="connsiteY3" fmla="*/ 242604 h 242604"/>
              <a:gd name="connsiteX4" fmla="*/ 123870 w 1277318"/>
              <a:gd name="connsiteY4" fmla="*/ 242604 h 242604"/>
              <a:gd name="connsiteX5" fmla="*/ 26256 w 1277318"/>
              <a:gd name="connsiteY5" fmla="*/ 197412 h 242604"/>
              <a:gd name="connsiteX6" fmla="*/ 90242 w 1277318"/>
              <a:gd name="connsiteY6" fmla="*/ 150265 h 242604"/>
              <a:gd name="connsiteX7" fmla="*/ 123918 w 1277318"/>
              <a:gd name="connsiteY7" fmla="*/ 96385 h 242604"/>
              <a:gd name="connsiteX8" fmla="*/ 199688 w 1277318"/>
              <a:gd name="connsiteY8" fmla="*/ 57657 h 242604"/>
              <a:gd name="connsiteX9" fmla="*/ 123870 w 1277318"/>
              <a:gd name="connsiteY9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8 w 1277318"/>
              <a:gd name="connsiteY3" fmla="*/ 175523 h 242604"/>
              <a:gd name="connsiteX4" fmla="*/ 1275998 w 1277318"/>
              <a:gd name="connsiteY4" fmla="*/ 242604 h 242604"/>
              <a:gd name="connsiteX5" fmla="*/ 123870 w 1277318"/>
              <a:gd name="connsiteY5" fmla="*/ 242604 h 242604"/>
              <a:gd name="connsiteX6" fmla="*/ 26256 w 1277318"/>
              <a:gd name="connsiteY6" fmla="*/ 197412 h 242604"/>
              <a:gd name="connsiteX7" fmla="*/ 90242 w 1277318"/>
              <a:gd name="connsiteY7" fmla="*/ 150265 h 242604"/>
              <a:gd name="connsiteX8" fmla="*/ 123918 w 1277318"/>
              <a:gd name="connsiteY8" fmla="*/ 96385 h 242604"/>
              <a:gd name="connsiteX9" fmla="*/ 199688 w 1277318"/>
              <a:gd name="connsiteY9" fmla="*/ 57657 h 242604"/>
              <a:gd name="connsiteX10" fmla="*/ 123870 w 1277318"/>
              <a:gd name="connsiteY10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48694 w 1277318"/>
              <a:gd name="connsiteY2" fmla="*/ 42503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95839"/>
              <a:gd name="connsiteY0" fmla="*/ 0 h 242604"/>
              <a:gd name="connsiteX1" fmla="*/ 1275998 w 1295839"/>
              <a:gd name="connsiteY1" fmla="*/ 0 h 242604"/>
              <a:gd name="connsiteX2" fmla="*/ 1248694 w 1295839"/>
              <a:gd name="connsiteY2" fmla="*/ 42503 h 242604"/>
              <a:gd name="connsiteX3" fmla="*/ 1295839 w 1295839"/>
              <a:gd name="connsiteY3" fmla="*/ 89650 h 242604"/>
              <a:gd name="connsiteX4" fmla="*/ 1277318 w 1295839"/>
              <a:gd name="connsiteY4" fmla="*/ 175523 h 242604"/>
              <a:gd name="connsiteX5" fmla="*/ 1275998 w 1295839"/>
              <a:gd name="connsiteY5" fmla="*/ 242604 h 242604"/>
              <a:gd name="connsiteX6" fmla="*/ 123870 w 1295839"/>
              <a:gd name="connsiteY6" fmla="*/ 242604 h 242604"/>
              <a:gd name="connsiteX7" fmla="*/ 26256 w 1295839"/>
              <a:gd name="connsiteY7" fmla="*/ 197412 h 242604"/>
              <a:gd name="connsiteX8" fmla="*/ 90242 w 1295839"/>
              <a:gd name="connsiteY8" fmla="*/ 150265 h 242604"/>
              <a:gd name="connsiteX9" fmla="*/ 123918 w 1295839"/>
              <a:gd name="connsiteY9" fmla="*/ 96385 h 242604"/>
              <a:gd name="connsiteX10" fmla="*/ 199688 w 1295839"/>
              <a:gd name="connsiteY10" fmla="*/ 57657 h 242604"/>
              <a:gd name="connsiteX11" fmla="*/ 123870 w 1295839"/>
              <a:gd name="connsiteY11" fmla="*/ 0 h 242604"/>
              <a:gd name="connsiteX0" fmla="*/ 123870 w 1296242"/>
              <a:gd name="connsiteY0" fmla="*/ 0 h 242604"/>
              <a:gd name="connsiteX1" fmla="*/ 1275998 w 1296242"/>
              <a:gd name="connsiteY1" fmla="*/ 0 h 242604"/>
              <a:gd name="connsiteX2" fmla="*/ 1248694 w 1296242"/>
              <a:gd name="connsiteY2" fmla="*/ 42503 h 242604"/>
              <a:gd name="connsiteX3" fmla="*/ 1295839 w 1296242"/>
              <a:gd name="connsiteY3" fmla="*/ 89650 h 242604"/>
              <a:gd name="connsiteX4" fmla="*/ 1243642 w 1296242"/>
              <a:gd name="connsiteY4" fmla="*/ 141847 h 242604"/>
              <a:gd name="connsiteX5" fmla="*/ 1277318 w 1296242"/>
              <a:gd name="connsiteY5" fmla="*/ 175523 h 242604"/>
              <a:gd name="connsiteX6" fmla="*/ 1275998 w 1296242"/>
              <a:gd name="connsiteY6" fmla="*/ 242604 h 242604"/>
              <a:gd name="connsiteX7" fmla="*/ 123870 w 1296242"/>
              <a:gd name="connsiteY7" fmla="*/ 242604 h 242604"/>
              <a:gd name="connsiteX8" fmla="*/ 26256 w 1296242"/>
              <a:gd name="connsiteY8" fmla="*/ 197412 h 242604"/>
              <a:gd name="connsiteX9" fmla="*/ 90242 w 1296242"/>
              <a:gd name="connsiteY9" fmla="*/ 150265 h 242604"/>
              <a:gd name="connsiteX10" fmla="*/ 123918 w 1296242"/>
              <a:gd name="connsiteY10" fmla="*/ 96385 h 242604"/>
              <a:gd name="connsiteX11" fmla="*/ 199688 w 1296242"/>
              <a:gd name="connsiteY11" fmla="*/ 57657 h 242604"/>
              <a:gd name="connsiteX12" fmla="*/ 123870 w 1296242"/>
              <a:gd name="connsiteY12" fmla="*/ 0 h 242604"/>
              <a:gd name="connsiteX0" fmla="*/ 123870 w 1307634"/>
              <a:gd name="connsiteY0" fmla="*/ 0 h 242604"/>
              <a:gd name="connsiteX1" fmla="*/ 1275998 w 1307634"/>
              <a:gd name="connsiteY1" fmla="*/ 0 h 242604"/>
              <a:gd name="connsiteX2" fmla="*/ 1248694 w 1307634"/>
              <a:gd name="connsiteY2" fmla="*/ 42503 h 242604"/>
              <a:gd name="connsiteX3" fmla="*/ 1295839 w 1307634"/>
              <a:gd name="connsiteY3" fmla="*/ 89650 h 242604"/>
              <a:gd name="connsiteX4" fmla="*/ 1243642 w 1307634"/>
              <a:gd name="connsiteY4" fmla="*/ 141847 h 242604"/>
              <a:gd name="connsiteX5" fmla="*/ 1277318 w 1307634"/>
              <a:gd name="connsiteY5" fmla="*/ 175523 h 242604"/>
              <a:gd name="connsiteX6" fmla="*/ 1307627 w 1307634"/>
              <a:gd name="connsiteY6" fmla="*/ 229404 h 242604"/>
              <a:gd name="connsiteX7" fmla="*/ 1275998 w 1307634"/>
              <a:gd name="connsiteY7" fmla="*/ 242604 h 242604"/>
              <a:gd name="connsiteX8" fmla="*/ 123870 w 1307634"/>
              <a:gd name="connsiteY8" fmla="*/ 242604 h 242604"/>
              <a:gd name="connsiteX9" fmla="*/ 26256 w 1307634"/>
              <a:gd name="connsiteY9" fmla="*/ 197412 h 242604"/>
              <a:gd name="connsiteX10" fmla="*/ 90242 w 1307634"/>
              <a:gd name="connsiteY10" fmla="*/ 150265 h 242604"/>
              <a:gd name="connsiteX11" fmla="*/ 123918 w 1307634"/>
              <a:gd name="connsiteY11" fmla="*/ 96385 h 242604"/>
              <a:gd name="connsiteX12" fmla="*/ 199688 w 1307634"/>
              <a:gd name="connsiteY12" fmla="*/ 57657 h 242604"/>
              <a:gd name="connsiteX13" fmla="*/ 123870 w 1307634"/>
              <a:gd name="connsiteY13" fmla="*/ 0 h 242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07634" h="242604">
                <a:moveTo>
                  <a:pt x="123870" y="0"/>
                </a:moveTo>
                <a:lnTo>
                  <a:pt x="1275998" y="0"/>
                </a:lnTo>
                <a:lnTo>
                  <a:pt x="1248694" y="42503"/>
                </a:lnTo>
                <a:cubicBezTo>
                  <a:pt x="1248694" y="59341"/>
                  <a:pt x="1295839" y="72812"/>
                  <a:pt x="1295839" y="89650"/>
                </a:cubicBezTo>
                <a:cubicBezTo>
                  <a:pt x="1301451" y="109856"/>
                  <a:pt x="1246729" y="127535"/>
                  <a:pt x="1243642" y="141847"/>
                </a:cubicBezTo>
                <a:cubicBezTo>
                  <a:pt x="1240555" y="156159"/>
                  <a:pt x="1271986" y="168507"/>
                  <a:pt x="1277318" y="175523"/>
                </a:cubicBezTo>
                <a:cubicBezTo>
                  <a:pt x="1276757" y="178329"/>
                  <a:pt x="1308188" y="226598"/>
                  <a:pt x="1307627" y="229404"/>
                </a:cubicBezTo>
                <a:lnTo>
                  <a:pt x="1275998" y="242604"/>
                </a:lnTo>
                <a:lnTo>
                  <a:pt x="123870" y="242604"/>
                </a:lnTo>
                <a:cubicBezTo>
                  <a:pt x="-84420" y="235072"/>
                  <a:pt x="34948" y="211960"/>
                  <a:pt x="26256" y="197412"/>
                </a:cubicBezTo>
                <a:cubicBezTo>
                  <a:pt x="17564" y="182864"/>
                  <a:pt x="73965" y="167103"/>
                  <a:pt x="90242" y="150265"/>
                </a:cubicBezTo>
                <a:cubicBezTo>
                  <a:pt x="106519" y="133427"/>
                  <a:pt x="115499" y="112662"/>
                  <a:pt x="123918" y="96385"/>
                </a:cubicBezTo>
                <a:cubicBezTo>
                  <a:pt x="132337" y="80108"/>
                  <a:pt x="199696" y="73721"/>
                  <a:pt x="199688" y="57657"/>
                </a:cubicBezTo>
                <a:cubicBezTo>
                  <a:pt x="200234" y="38438"/>
                  <a:pt x="123324" y="19219"/>
                  <a:pt x="123870" y="0"/>
                </a:cubicBezTo>
                <a:close/>
              </a:path>
            </a:pathLst>
          </a:custGeom>
          <a:solidFill>
            <a:srgbClr val="00B0F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2" name="Picture 107">
            <a:extLst>
              <a:ext uri="{FF2B5EF4-FFF2-40B4-BE49-F238E27FC236}">
                <a16:creationId xmlns:a16="http://schemas.microsoft.com/office/drawing/2014/main" id="{D08BF382-400F-4FC5-AB65-8ADC0F645F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88888" y="4631964"/>
            <a:ext cx="1260143" cy="2179707"/>
          </a:xfrm>
          <a:prstGeom prst="rect">
            <a:avLst/>
          </a:prstGeom>
        </p:spPr>
      </p:pic>
      <p:sp>
        <p:nvSpPr>
          <p:cNvPr id="43" name="Freeform: Shape 108">
            <a:extLst>
              <a:ext uri="{FF2B5EF4-FFF2-40B4-BE49-F238E27FC236}">
                <a16:creationId xmlns:a16="http://schemas.microsoft.com/office/drawing/2014/main" id="{2C080427-F504-405E-9ABE-440F9AE99EE2}"/>
              </a:ext>
            </a:extLst>
          </p:cNvPr>
          <p:cNvSpPr/>
          <p:nvPr/>
        </p:nvSpPr>
        <p:spPr>
          <a:xfrm rot="950947">
            <a:off x="5322102" y="4663263"/>
            <a:ext cx="899562" cy="316242"/>
          </a:xfrm>
          <a:custGeom>
            <a:avLst/>
            <a:gdLst>
              <a:gd name="connsiteX0" fmla="*/ 899561 w 899562"/>
              <a:gd name="connsiteY0" fmla="*/ 251387 h 316242"/>
              <a:gd name="connsiteX1" fmla="*/ 493028 w 899562"/>
              <a:gd name="connsiteY1" fmla="*/ 301891 h 316242"/>
              <a:gd name="connsiteX2" fmla="*/ 276788 w 899562"/>
              <a:gd name="connsiteY2" fmla="*/ 24120 h 316242"/>
              <a:gd name="connsiteX3" fmla="*/ 0 w 899562"/>
              <a:gd name="connsiteY3" fmla="*/ 32537 h 316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99562" h="316242" extrusionOk="0">
                <a:moveTo>
                  <a:pt x="899561" y="251387"/>
                </a:moveTo>
                <a:cubicBezTo>
                  <a:pt x="746838" y="301145"/>
                  <a:pt x="626922" y="341343"/>
                  <a:pt x="493028" y="301891"/>
                </a:cubicBezTo>
                <a:cubicBezTo>
                  <a:pt x="355039" y="258338"/>
                  <a:pt x="379696" y="102970"/>
                  <a:pt x="276788" y="24120"/>
                </a:cubicBezTo>
                <a:cubicBezTo>
                  <a:pt x="171986" y="-42045"/>
                  <a:pt x="118022" y="33363"/>
                  <a:pt x="0" y="32537"/>
                </a:cubicBezTo>
              </a:path>
            </a:pathLst>
          </a:custGeom>
          <a:noFill/>
          <a:ln w="38100">
            <a:solidFill>
              <a:schemeClr val="tx1"/>
            </a:solidFill>
            <a:tailEnd type="arrow"/>
            <a:extLst>
              <a:ext uri="{C807C97D-BFC1-408E-A445-0C87EB9F89A2}">
                <ask:lineSketchStyleProps xmlns:ask="http://schemas.microsoft.com/office/drawing/2018/sketchyshapes" sd="3948674015">
                  <a:custGeom>
                    <a:avLst/>
                    <a:gdLst>
                      <a:gd name="connsiteX0" fmla="*/ 1509486 w 1509486"/>
                      <a:gd name="connsiteY0" fmla="*/ 421833 h 530661"/>
                      <a:gd name="connsiteX1" fmla="*/ 827314 w 1509486"/>
                      <a:gd name="connsiteY1" fmla="*/ 506580 h 530661"/>
                      <a:gd name="connsiteX2" fmla="*/ 464457 w 1509486"/>
                      <a:gd name="connsiteY2" fmla="*/ 40474 h 530661"/>
                      <a:gd name="connsiteX3" fmla="*/ 0 w 1509486"/>
                      <a:gd name="connsiteY3" fmla="*/ 54599 h 5306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509486" h="530661" extrusionOk="0">
                        <a:moveTo>
                          <a:pt x="1509486" y="421833"/>
                        </a:moveTo>
                        <a:cubicBezTo>
                          <a:pt x="1254416" y="500381"/>
                          <a:pt x="1006604" y="570408"/>
                          <a:pt x="827314" y="506580"/>
                        </a:cubicBezTo>
                        <a:cubicBezTo>
                          <a:pt x="631062" y="439356"/>
                          <a:pt x="615057" y="136624"/>
                          <a:pt x="464457" y="40474"/>
                        </a:cubicBezTo>
                        <a:cubicBezTo>
                          <a:pt x="294852" y="-64674"/>
                          <a:pt x="183749" y="37021"/>
                          <a:pt x="0" y="54599"/>
                        </a:cubicBezTo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4" name="Cloud 109">
            <a:extLst>
              <a:ext uri="{FF2B5EF4-FFF2-40B4-BE49-F238E27FC236}">
                <a16:creationId xmlns:a16="http://schemas.microsoft.com/office/drawing/2014/main" id="{AC32D85A-BE78-40CE-879F-615287BC875A}"/>
              </a:ext>
            </a:extLst>
          </p:cNvPr>
          <p:cNvSpPr/>
          <p:nvPr/>
        </p:nvSpPr>
        <p:spPr>
          <a:xfrm>
            <a:off x="3533485" y="3968992"/>
            <a:ext cx="1835313" cy="1282535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Y" sz="2000" dirty="0"/>
              <a:t>شوال</a:t>
            </a:r>
          </a:p>
        </p:txBody>
      </p:sp>
    </p:spTree>
    <p:extLst>
      <p:ext uri="{BB962C8B-B14F-4D97-AF65-F5344CB8AC3E}">
        <p14:creationId xmlns:p14="http://schemas.microsoft.com/office/powerpoint/2010/main" val="4281988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70" grpId="0" animBg="1"/>
      <p:bldP spid="43" grpId="0" animBg="1"/>
      <p:bldP spid="4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5C692312-CB72-4554-BD99-5638BF260D72}"/>
              </a:ext>
            </a:extLst>
          </p:cNvPr>
          <p:cNvSpPr/>
          <p:nvPr/>
        </p:nvSpPr>
        <p:spPr>
          <a:xfrm flipH="1">
            <a:off x="9761993" y="-662698"/>
            <a:ext cx="3329256" cy="7984420"/>
          </a:xfrm>
          <a:custGeom>
            <a:avLst/>
            <a:gdLst>
              <a:gd name="connsiteX0" fmla="*/ 0 w 3329256"/>
              <a:gd name="connsiteY0" fmla="*/ 0 h 7984420"/>
              <a:gd name="connsiteX1" fmla="*/ 1 w 3329256"/>
              <a:gd name="connsiteY1" fmla="*/ 0 h 7984420"/>
              <a:gd name="connsiteX2" fmla="*/ 1898776 w 3329256"/>
              <a:gd name="connsiteY2" fmla="*/ 1713483 h 7984420"/>
              <a:gd name="connsiteX3" fmla="*/ 1908630 w 3329256"/>
              <a:gd name="connsiteY3" fmla="*/ 1908628 h 7984420"/>
              <a:gd name="connsiteX4" fmla="*/ 1908630 w 3329256"/>
              <a:gd name="connsiteY4" fmla="*/ 6075792 h 7984420"/>
              <a:gd name="connsiteX5" fmla="*/ 1908626 w 3329256"/>
              <a:gd name="connsiteY5" fmla="*/ 6075792 h 7984420"/>
              <a:gd name="connsiteX6" fmla="*/ 1915960 w 3329256"/>
              <a:gd name="connsiteY6" fmla="*/ 6221042 h 7984420"/>
              <a:gd name="connsiteX7" fmla="*/ 3329256 w 3329256"/>
              <a:gd name="connsiteY7" fmla="*/ 7496421 h 7984420"/>
              <a:gd name="connsiteX8" fmla="*/ 3329256 w 3329256"/>
              <a:gd name="connsiteY8" fmla="*/ 7984420 h 7984420"/>
              <a:gd name="connsiteX9" fmla="*/ 3329255 w 3329256"/>
              <a:gd name="connsiteY9" fmla="*/ 7984420 h 7984420"/>
              <a:gd name="connsiteX10" fmla="*/ 1430480 w 3329256"/>
              <a:gd name="connsiteY10" fmla="*/ 6270937 h 7984420"/>
              <a:gd name="connsiteX11" fmla="*/ 1420626 w 3329256"/>
              <a:gd name="connsiteY11" fmla="*/ 6075792 h 7984420"/>
              <a:gd name="connsiteX12" fmla="*/ 1420626 w 3329256"/>
              <a:gd name="connsiteY12" fmla="*/ 1908628 h 7984420"/>
              <a:gd name="connsiteX13" fmla="*/ 1420630 w 3329256"/>
              <a:gd name="connsiteY13" fmla="*/ 1908628 h 7984420"/>
              <a:gd name="connsiteX14" fmla="*/ 1413296 w 3329256"/>
              <a:gd name="connsiteY14" fmla="*/ 1763378 h 7984420"/>
              <a:gd name="connsiteX15" fmla="*/ 0 w 3329256"/>
              <a:gd name="connsiteY15" fmla="*/ 487999 h 7984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29256" h="7984420">
                <a:moveTo>
                  <a:pt x="0" y="0"/>
                </a:moveTo>
                <a:lnTo>
                  <a:pt x="1" y="0"/>
                </a:lnTo>
                <a:cubicBezTo>
                  <a:pt x="988227" y="0"/>
                  <a:pt x="1801035" y="751045"/>
                  <a:pt x="1898776" y="1713483"/>
                </a:cubicBezTo>
                <a:lnTo>
                  <a:pt x="1908630" y="1908628"/>
                </a:lnTo>
                <a:lnTo>
                  <a:pt x="1908630" y="6075792"/>
                </a:lnTo>
                <a:lnTo>
                  <a:pt x="1908626" y="6075792"/>
                </a:lnTo>
                <a:lnTo>
                  <a:pt x="1915960" y="6221042"/>
                </a:lnTo>
                <a:cubicBezTo>
                  <a:pt x="1988711" y="6937403"/>
                  <a:pt x="2593701" y="7496421"/>
                  <a:pt x="3329256" y="7496421"/>
                </a:cubicBezTo>
                <a:lnTo>
                  <a:pt x="3329256" y="7984420"/>
                </a:lnTo>
                <a:lnTo>
                  <a:pt x="3329255" y="7984420"/>
                </a:lnTo>
                <a:cubicBezTo>
                  <a:pt x="2341029" y="7984420"/>
                  <a:pt x="1528221" y="7233375"/>
                  <a:pt x="1430480" y="6270937"/>
                </a:cubicBezTo>
                <a:lnTo>
                  <a:pt x="1420626" y="6075792"/>
                </a:lnTo>
                <a:lnTo>
                  <a:pt x="1420626" y="1908628"/>
                </a:lnTo>
                <a:lnTo>
                  <a:pt x="1420630" y="1908628"/>
                </a:lnTo>
                <a:lnTo>
                  <a:pt x="1413296" y="1763378"/>
                </a:lnTo>
                <a:cubicBezTo>
                  <a:pt x="1340545" y="1047017"/>
                  <a:pt x="735555" y="487999"/>
                  <a:pt x="0" y="487999"/>
                </a:cubicBezTo>
                <a:close/>
              </a:path>
            </a:pathLst>
          </a:custGeom>
          <a:gradFill flip="none" rotWithShape="1">
            <a:gsLst>
              <a:gs pos="61000">
                <a:srgbClr val="00CC99"/>
              </a:gs>
              <a:gs pos="27400">
                <a:srgbClr val="33CCFF"/>
              </a:gs>
              <a:gs pos="0">
                <a:srgbClr val="000099"/>
              </a:gs>
              <a:gs pos="100000">
                <a:srgbClr val="0066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id="{7654D1B5-6A97-43D5-95C1-5D76FAD828C1}"/>
              </a:ext>
            </a:extLst>
          </p:cNvPr>
          <p:cNvGrpSpPr/>
          <p:nvPr/>
        </p:nvGrpSpPr>
        <p:grpSpPr>
          <a:xfrm flipH="1">
            <a:off x="9618910" y="1029564"/>
            <a:ext cx="2040973" cy="656228"/>
            <a:chOff x="1437352" y="1240020"/>
            <a:chExt cx="4247313" cy="656228"/>
          </a:xfrm>
        </p:grpSpPr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02C5BF4B-BEB3-4557-AD07-E6BEACEF175F}"/>
                </a:ext>
              </a:extLst>
            </p:cNvPr>
            <p:cNvSpPr/>
            <p:nvPr/>
          </p:nvSpPr>
          <p:spPr>
            <a:xfrm flipV="1">
              <a:off x="1437352" y="1240020"/>
              <a:ext cx="4247313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AD5782EB-D32D-48DB-A2F9-13DE2917C55E}"/>
                </a:ext>
              </a:extLst>
            </p:cNvPr>
            <p:cNvSpPr txBox="1"/>
            <p:nvPr/>
          </p:nvSpPr>
          <p:spPr>
            <a:xfrm>
              <a:off x="1827404" y="1557694"/>
              <a:ext cx="326174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16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هيا نمرح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97973665-3E8F-4AE1-BB84-8452537CA85F}"/>
              </a:ext>
            </a:extLst>
          </p:cNvPr>
          <p:cNvGrpSpPr/>
          <p:nvPr/>
        </p:nvGrpSpPr>
        <p:grpSpPr>
          <a:xfrm flipH="1">
            <a:off x="2790094" y="1796621"/>
            <a:ext cx="8913325" cy="672823"/>
            <a:chOff x="1437362" y="1240011"/>
            <a:chExt cx="16395244" cy="672823"/>
          </a:xfrm>
        </p:grpSpPr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BECB459E-9A95-43C3-943D-E7A5B4A9DAB3}"/>
                </a:ext>
              </a:extLst>
            </p:cNvPr>
            <p:cNvSpPr/>
            <p:nvPr/>
          </p:nvSpPr>
          <p:spPr>
            <a:xfrm flipV="1">
              <a:off x="1437362" y="1240011"/>
              <a:ext cx="8712473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8E159E71-63FC-4FDB-A1F9-28A44085F097}"/>
                </a:ext>
              </a:extLst>
            </p:cNvPr>
            <p:cNvSpPr txBox="1"/>
            <p:nvPr/>
          </p:nvSpPr>
          <p:spPr>
            <a:xfrm>
              <a:off x="2371086" y="1512724"/>
              <a:ext cx="1546152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من التي أحسنت التصرف ؟</a:t>
              </a: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8E258D2C-2BA6-4000-80D5-27142CA6CFB5}"/>
              </a:ext>
            </a:extLst>
          </p:cNvPr>
          <p:cNvGrpSpPr/>
          <p:nvPr/>
        </p:nvGrpSpPr>
        <p:grpSpPr>
          <a:xfrm>
            <a:off x="583781" y="3413282"/>
            <a:ext cx="1887249" cy="2409683"/>
            <a:chOff x="10080963" y="2824986"/>
            <a:chExt cx="1887249" cy="2409683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49EA7F82-8C28-4C5F-9D2B-4063F17D5363}"/>
                </a:ext>
              </a:extLst>
            </p:cNvPr>
            <p:cNvGrpSpPr/>
            <p:nvPr/>
          </p:nvGrpSpPr>
          <p:grpSpPr>
            <a:xfrm rot="21371849">
              <a:off x="10080963" y="2824986"/>
              <a:ext cx="1887249" cy="2409683"/>
              <a:chOff x="392713" y="4308237"/>
              <a:chExt cx="1887249" cy="2409683"/>
            </a:xfrm>
            <a:solidFill>
              <a:schemeClr val="bg1"/>
            </a:solidFill>
            <a:effectLst>
              <a:outerShdw blurRad="3175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146833FD-6566-4CA2-9B7E-BD83EFB997DD}"/>
                  </a:ext>
                </a:extLst>
              </p:cNvPr>
              <p:cNvSpPr txBox="1"/>
              <p:nvPr/>
            </p:nvSpPr>
            <p:spPr>
              <a:xfrm>
                <a:off x="395817" y="4308237"/>
                <a:ext cx="1884145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غذائي</a:t>
                </a:r>
                <a:endParaRPr lang="en-US" sz="1400" b="1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A122575E-27BF-4685-900C-BECC0F8F7215}"/>
                  </a:ext>
                </a:extLst>
              </p:cNvPr>
              <p:cNvSpPr txBox="1"/>
              <p:nvPr/>
            </p:nvSpPr>
            <p:spPr>
              <a:xfrm>
                <a:off x="392713" y="4809705"/>
                <a:ext cx="1871561" cy="190821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>
                    <a:solidFill>
                      <a:schemeClr val="bg1">
                        <a:lumMod val="50000"/>
                      </a:schemeClr>
                    </a:solidFill>
                    <a:latin typeface="Century Gothic" panose="020B0502020202020204" pitchFamily="34" charset="0"/>
                  </a:rPr>
                  <a:t>شهر رمضان </a:t>
                </a:r>
              </a:p>
              <a:p>
                <a:pPr algn="r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55" name="Picture 54">
              <a:extLst>
                <a:ext uri="{FF2B5EF4-FFF2-40B4-BE49-F238E27FC236}">
                  <a16:creationId xmlns:a16="http://schemas.microsoft.com/office/drawing/2014/main" id="{552C6D34-D505-4A96-A7D6-BEAAF6A8A5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 rot="21372809">
              <a:off x="10564993" y="4112176"/>
              <a:ext cx="976512" cy="636378"/>
            </a:xfrm>
            <a:prstGeom prst="rect">
              <a:avLst/>
            </a:prstGeom>
          </p:spPr>
        </p:pic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722E1209-C182-424D-A8F1-4C544E88B649}"/>
              </a:ext>
            </a:extLst>
          </p:cNvPr>
          <p:cNvGrpSpPr/>
          <p:nvPr/>
        </p:nvGrpSpPr>
        <p:grpSpPr>
          <a:xfrm>
            <a:off x="484378" y="1211734"/>
            <a:ext cx="2244499" cy="2434510"/>
            <a:chOff x="7624954" y="1603531"/>
            <a:chExt cx="2244499" cy="2434510"/>
          </a:xfrm>
        </p:grpSpPr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83478023-40D4-4747-ABD8-E2B2157A73BB}"/>
                </a:ext>
              </a:extLst>
            </p:cNvPr>
            <p:cNvGrpSpPr/>
            <p:nvPr/>
          </p:nvGrpSpPr>
          <p:grpSpPr>
            <a:xfrm>
              <a:off x="7624954" y="1603531"/>
              <a:ext cx="2244499" cy="2434510"/>
              <a:chOff x="2728686" y="1944914"/>
              <a:chExt cx="3055724" cy="3314410"/>
            </a:xfrm>
          </p:grpSpPr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C263E88A-4BB6-426D-87C4-0E03D40747DA}"/>
                  </a:ext>
                </a:extLst>
              </p:cNvPr>
              <p:cNvSpPr/>
              <p:nvPr/>
            </p:nvSpPr>
            <p:spPr>
              <a:xfrm rot="21437240">
                <a:off x="2809292" y="2738915"/>
                <a:ext cx="2975118" cy="2520409"/>
              </a:xfrm>
              <a:prstGeom prst="rect">
                <a:avLst/>
              </a:prstGeom>
              <a:solidFill>
                <a:schemeClr val="tx1">
                  <a:alpha val="56000"/>
                </a:schemeClr>
              </a:solidFill>
              <a:ln>
                <a:noFill/>
              </a:ln>
              <a:effectLst>
                <a:softEdge rad="457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: Top Corners One Rounded and One Snipped 62">
                <a:extLst>
                  <a:ext uri="{FF2B5EF4-FFF2-40B4-BE49-F238E27FC236}">
                    <a16:creationId xmlns:a16="http://schemas.microsoft.com/office/drawing/2014/main" id="{DF231A91-B46C-4EE1-90C7-7823F4A7AF03}"/>
                  </a:ext>
                </a:extLst>
              </p:cNvPr>
              <p:cNvSpPr/>
              <p:nvPr/>
            </p:nvSpPr>
            <p:spPr>
              <a:xfrm rot="10800000">
                <a:off x="2728686" y="1944914"/>
                <a:ext cx="2496457" cy="2641600"/>
              </a:xfrm>
              <a:prstGeom prst="snipRoundRect">
                <a:avLst>
                  <a:gd name="adj1" fmla="val 29018"/>
                  <a:gd name="adj2" fmla="val 0"/>
                </a:avLst>
              </a:prstGeom>
              <a:solidFill>
                <a:srgbClr val="FF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ight Triangle 19">
                <a:extLst>
                  <a:ext uri="{FF2B5EF4-FFF2-40B4-BE49-F238E27FC236}">
                    <a16:creationId xmlns:a16="http://schemas.microsoft.com/office/drawing/2014/main" id="{5B3BA7E3-4C73-4C8F-A3C5-839A98004327}"/>
                  </a:ext>
                </a:extLst>
              </p:cNvPr>
              <p:cNvSpPr/>
              <p:nvPr/>
            </p:nvSpPr>
            <p:spPr>
              <a:xfrm rot="20055388" flipH="1">
                <a:off x="4483047" y="4162710"/>
                <a:ext cx="820305" cy="293371"/>
              </a:xfrm>
              <a:custGeom>
                <a:avLst/>
                <a:gdLst>
                  <a:gd name="connsiteX0" fmla="*/ 0 w 749372"/>
                  <a:gd name="connsiteY0" fmla="*/ 235741 h 235741"/>
                  <a:gd name="connsiteX1" fmla="*/ 0 w 749372"/>
                  <a:gd name="connsiteY1" fmla="*/ 0 h 235741"/>
                  <a:gd name="connsiteX2" fmla="*/ 749372 w 749372"/>
                  <a:gd name="connsiteY2" fmla="*/ 235741 h 235741"/>
                  <a:gd name="connsiteX3" fmla="*/ 0 w 749372"/>
                  <a:gd name="connsiteY3" fmla="*/ 235741 h 235741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086202"/>
                  <a:gd name="connsiteY0" fmla="*/ 0 h 291651"/>
                  <a:gd name="connsiteX1" fmla="*/ 383458 w 1086202"/>
                  <a:gd name="connsiteY1" fmla="*/ 7608 h 291651"/>
                  <a:gd name="connsiteX2" fmla="*/ 1086202 w 1086202"/>
                  <a:gd name="connsiteY2" fmla="*/ 272983 h 291651"/>
                  <a:gd name="connsiteX3" fmla="*/ 0 w 1086202"/>
                  <a:gd name="connsiteY3" fmla="*/ 0 h 291651"/>
                  <a:gd name="connsiteX0" fmla="*/ 0 w 1086202"/>
                  <a:gd name="connsiteY0" fmla="*/ 0 h 280606"/>
                  <a:gd name="connsiteX1" fmla="*/ 383458 w 1086202"/>
                  <a:gd name="connsiteY1" fmla="*/ 7608 h 280606"/>
                  <a:gd name="connsiteX2" fmla="*/ 1086202 w 1086202"/>
                  <a:gd name="connsiteY2" fmla="*/ 272983 h 280606"/>
                  <a:gd name="connsiteX3" fmla="*/ 0 w 1086202"/>
                  <a:gd name="connsiteY3" fmla="*/ 0 h 280606"/>
                  <a:gd name="connsiteX0" fmla="*/ 0 w 1068717"/>
                  <a:gd name="connsiteY0" fmla="*/ 0 h 286234"/>
                  <a:gd name="connsiteX1" fmla="*/ 383458 w 1068717"/>
                  <a:gd name="connsiteY1" fmla="*/ 7608 h 286234"/>
                  <a:gd name="connsiteX2" fmla="*/ 1068717 w 1068717"/>
                  <a:gd name="connsiteY2" fmla="*/ 281449 h 286234"/>
                  <a:gd name="connsiteX3" fmla="*/ 0 w 1068717"/>
                  <a:gd name="connsiteY3" fmla="*/ 0 h 286234"/>
                  <a:gd name="connsiteX0" fmla="*/ 0 w 1057061"/>
                  <a:gd name="connsiteY0" fmla="*/ 0 h 286234"/>
                  <a:gd name="connsiteX1" fmla="*/ 371802 w 1057061"/>
                  <a:gd name="connsiteY1" fmla="*/ 7608 h 286234"/>
                  <a:gd name="connsiteX2" fmla="*/ 1057061 w 1057061"/>
                  <a:gd name="connsiteY2" fmla="*/ 281449 h 286234"/>
                  <a:gd name="connsiteX3" fmla="*/ 0 w 1057061"/>
                  <a:gd name="connsiteY3" fmla="*/ 0 h 286234"/>
                  <a:gd name="connsiteX0" fmla="*/ 0 w 1088067"/>
                  <a:gd name="connsiteY0" fmla="*/ 9007 h 284403"/>
                  <a:gd name="connsiteX1" fmla="*/ 402808 w 1088067"/>
                  <a:gd name="connsiteY1" fmla="*/ 0 h 284403"/>
                  <a:gd name="connsiteX2" fmla="*/ 1088067 w 1088067"/>
                  <a:gd name="connsiteY2" fmla="*/ 273841 h 284403"/>
                  <a:gd name="connsiteX3" fmla="*/ 0 w 1088067"/>
                  <a:gd name="connsiteY3" fmla="*/ 9007 h 284403"/>
                  <a:gd name="connsiteX0" fmla="*/ 0 w 1088067"/>
                  <a:gd name="connsiteY0" fmla="*/ 9007 h 275282"/>
                  <a:gd name="connsiteX1" fmla="*/ 402808 w 1088067"/>
                  <a:gd name="connsiteY1" fmla="*/ 0 h 275282"/>
                  <a:gd name="connsiteX2" fmla="*/ 1088067 w 1088067"/>
                  <a:gd name="connsiteY2" fmla="*/ 273841 h 275282"/>
                  <a:gd name="connsiteX3" fmla="*/ 0 w 1088067"/>
                  <a:gd name="connsiteY3" fmla="*/ 9007 h 275282"/>
                  <a:gd name="connsiteX0" fmla="*/ 0 w 1080138"/>
                  <a:gd name="connsiteY0" fmla="*/ 9007 h 259851"/>
                  <a:gd name="connsiteX1" fmla="*/ 402808 w 1080138"/>
                  <a:gd name="connsiteY1" fmla="*/ 0 h 259851"/>
                  <a:gd name="connsiteX2" fmla="*/ 1080138 w 1080138"/>
                  <a:gd name="connsiteY2" fmla="*/ 250446 h 259851"/>
                  <a:gd name="connsiteX3" fmla="*/ 0 w 1080138"/>
                  <a:gd name="connsiteY3" fmla="*/ 9007 h 259851"/>
                  <a:gd name="connsiteX0" fmla="*/ 0 w 1080138"/>
                  <a:gd name="connsiteY0" fmla="*/ 9007 h 291041"/>
                  <a:gd name="connsiteX1" fmla="*/ 402808 w 1080138"/>
                  <a:gd name="connsiteY1" fmla="*/ 0 h 291041"/>
                  <a:gd name="connsiteX2" fmla="*/ 1080138 w 1080138"/>
                  <a:gd name="connsiteY2" fmla="*/ 250446 h 291041"/>
                  <a:gd name="connsiteX3" fmla="*/ 0 w 1080138"/>
                  <a:gd name="connsiteY3" fmla="*/ 9007 h 29104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0138" h="293371">
                    <a:moveTo>
                      <a:pt x="0" y="9007"/>
                    </a:moveTo>
                    <a:cubicBezTo>
                      <a:pt x="191276" y="128482"/>
                      <a:pt x="297111" y="93328"/>
                      <a:pt x="402808" y="0"/>
                    </a:cubicBezTo>
                    <a:cubicBezTo>
                      <a:pt x="586231" y="108077"/>
                      <a:pt x="535379" y="179240"/>
                      <a:pt x="1080138" y="250446"/>
                    </a:cubicBezTo>
                    <a:cubicBezTo>
                      <a:pt x="844355" y="302622"/>
                      <a:pt x="304488" y="374440"/>
                      <a:pt x="0" y="9007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D200D2"/>
                  </a:gs>
                  <a:gs pos="0">
                    <a:srgbClr val="D200D2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EFB63ED1-E29A-4D02-AF7A-28F31318AF47}"/>
                </a:ext>
              </a:extLst>
            </p:cNvPr>
            <p:cNvSpPr txBox="1"/>
            <p:nvPr/>
          </p:nvSpPr>
          <p:spPr>
            <a:xfrm>
              <a:off x="8189077" y="1880622"/>
              <a:ext cx="72808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Y" sz="2000" b="1" dirty="0">
                  <a:latin typeface="Century Gothic" panose="020B0502020202020204" pitchFamily="34" charset="0"/>
                </a:rPr>
                <a:t>الوحدة</a:t>
              </a:r>
            </a:p>
            <a:p>
              <a:pPr algn="ctr"/>
              <a:r>
                <a:rPr lang="ar-SY" sz="2000" b="1" dirty="0">
                  <a:latin typeface="Century Gothic" panose="020B0502020202020204" pitchFamily="34" charset="0"/>
                </a:rPr>
                <a:t>4</a:t>
              </a:r>
              <a:endParaRPr lang="en-US" sz="2000" b="1" dirty="0">
                <a:latin typeface="Century Gothic" panose="020B0502020202020204" pitchFamily="34" charset="0"/>
              </a:endParaRPr>
            </a:p>
          </p:txBody>
        </p:sp>
        <p:pic>
          <p:nvPicPr>
            <p:cNvPr id="61" name="Graphic 60" descr="Target Audience">
              <a:extLst>
                <a:ext uri="{FF2B5EF4-FFF2-40B4-BE49-F238E27FC236}">
                  <a16:creationId xmlns:a16="http://schemas.microsoft.com/office/drawing/2014/main" id="{432526A5-4A35-4D82-BF66-60AA658B97A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083065" y="2472838"/>
              <a:ext cx="914400" cy="914400"/>
            </a:xfrm>
            <a:prstGeom prst="rect">
              <a:avLst/>
            </a:prstGeom>
          </p:spPr>
        </p:pic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73F9391D-5513-48BB-9054-B7D1041F1D31}"/>
              </a:ext>
            </a:extLst>
          </p:cNvPr>
          <p:cNvGrpSpPr/>
          <p:nvPr/>
        </p:nvGrpSpPr>
        <p:grpSpPr>
          <a:xfrm>
            <a:off x="1322384" y="691717"/>
            <a:ext cx="389900" cy="815066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212FD180-7135-406B-88D3-A49EF2B77DB2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0F31F380-011E-4437-ACA5-5D24A7D3BA48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Trapezoid 10">
              <a:extLst>
                <a:ext uri="{FF2B5EF4-FFF2-40B4-BE49-F238E27FC236}">
                  <a16:creationId xmlns:a16="http://schemas.microsoft.com/office/drawing/2014/main" id="{0F653D63-43EA-4AC1-A172-199ABFD5C3B3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FE560459-1344-4891-821C-D56D947FF44B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0" name="Rectangle 21">
            <a:extLst>
              <a:ext uri="{FF2B5EF4-FFF2-40B4-BE49-F238E27FC236}">
                <a16:creationId xmlns:a16="http://schemas.microsoft.com/office/drawing/2014/main" id="{1CD4B8A8-8393-4C02-8B69-4AD6C39708F2}"/>
              </a:ext>
            </a:extLst>
          </p:cNvPr>
          <p:cNvSpPr/>
          <p:nvPr/>
        </p:nvSpPr>
        <p:spPr>
          <a:xfrm rot="15142371">
            <a:off x="1001726" y="3147542"/>
            <a:ext cx="881230" cy="407702"/>
          </a:xfrm>
          <a:custGeom>
            <a:avLst/>
            <a:gdLst>
              <a:gd name="connsiteX0" fmla="*/ 0 w 1152128"/>
              <a:gd name="connsiteY0" fmla="*/ 0 h 242604"/>
              <a:gd name="connsiteX1" fmla="*/ 1152128 w 1152128"/>
              <a:gd name="connsiteY1" fmla="*/ 0 h 242604"/>
              <a:gd name="connsiteX2" fmla="*/ 1152128 w 1152128"/>
              <a:gd name="connsiteY2" fmla="*/ 242604 h 242604"/>
              <a:gd name="connsiteX3" fmla="*/ 0 w 1152128"/>
              <a:gd name="connsiteY3" fmla="*/ 242604 h 242604"/>
              <a:gd name="connsiteX4" fmla="*/ 0 w 1152128"/>
              <a:gd name="connsiteY4" fmla="*/ 0 h 242604"/>
              <a:gd name="connsiteX0" fmla="*/ 1637 w 1153765"/>
              <a:gd name="connsiteY0" fmla="*/ 0 h 242604"/>
              <a:gd name="connsiteX1" fmla="*/ 1153765 w 1153765"/>
              <a:gd name="connsiteY1" fmla="*/ 0 h 242604"/>
              <a:gd name="connsiteX2" fmla="*/ 1153765 w 1153765"/>
              <a:gd name="connsiteY2" fmla="*/ 242604 h 242604"/>
              <a:gd name="connsiteX3" fmla="*/ 1637 w 1153765"/>
              <a:gd name="connsiteY3" fmla="*/ 242604 h 242604"/>
              <a:gd name="connsiteX4" fmla="*/ 0 w 1153765"/>
              <a:gd name="connsiteY4" fmla="*/ 57657 h 242604"/>
              <a:gd name="connsiteX5" fmla="*/ 1637 w 1153765"/>
              <a:gd name="connsiteY5" fmla="*/ 0 h 242604"/>
              <a:gd name="connsiteX0" fmla="*/ 85266 w 1237394"/>
              <a:gd name="connsiteY0" fmla="*/ 0 h 242604"/>
              <a:gd name="connsiteX1" fmla="*/ 1237394 w 1237394"/>
              <a:gd name="connsiteY1" fmla="*/ 0 h 242604"/>
              <a:gd name="connsiteX2" fmla="*/ 1237394 w 1237394"/>
              <a:gd name="connsiteY2" fmla="*/ 242604 h 242604"/>
              <a:gd name="connsiteX3" fmla="*/ 85266 w 1237394"/>
              <a:gd name="connsiteY3" fmla="*/ 242604 h 242604"/>
              <a:gd name="connsiteX4" fmla="*/ 85314 w 1237394"/>
              <a:gd name="connsiteY4" fmla="*/ 96385 h 242604"/>
              <a:gd name="connsiteX5" fmla="*/ 83629 w 1237394"/>
              <a:gd name="connsiteY5" fmla="*/ 57657 h 242604"/>
              <a:gd name="connsiteX6" fmla="*/ 85266 w 1237394"/>
              <a:gd name="connsiteY6" fmla="*/ 0 h 242604"/>
              <a:gd name="connsiteX0" fmla="*/ 105071 w 1257199"/>
              <a:gd name="connsiteY0" fmla="*/ 0 h 242604"/>
              <a:gd name="connsiteX1" fmla="*/ 1257199 w 1257199"/>
              <a:gd name="connsiteY1" fmla="*/ 0 h 242604"/>
              <a:gd name="connsiteX2" fmla="*/ 1257199 w 1257199"/>
              <a:gd name="connsiteY2" fmla="*/ 242604 h 242604"/>
              <a:gd name="connsiteX3" fmla="*/ 105071 w 1257199"/>
              <a:gd name="connsiteY3" fmla="*/ 242604 h 242604"/>
              <a:gd name="connsiteX4" fmla="*/ 52921 w 1257199"/>
              <a:gd name="connsiteY4" fmla="*/ 155317 h 242604"/>
              <a:gd name="connsiteX5" fmla="*/ 105119 w 1257199"/>
              <a:gd name="connsiteY5" fmla="*/ 96385 h 242604"/>
              <a:gd name="connsiteX6" fmla="*/ 103434 w 1257199"/>
              <a:gd name="connsiteY6" fmla="*/ 57657 h 242604"/>
              <a:gd name="connsiteX7" fmla="*/ 105071 w 1257199"/>
              <a:gd name="connsiteY7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22233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90242 w 1275998"/>
              <a:gd name="connsiteY5" fmla="*/ 150265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5998 w 1277318"/>
              <a:gd name="connsiteY3" fmla="*/ 242604 h 242604"/>
              <a:gd name="connsiteX4" fmla="*/ 123870 w 1277318"/>
              <a:gd name="connsiteY4" fmla="*/ 242604 h 242604"/>
              <a:gd name="connsiteX5" fmla="*/ 26256 w 1277318"/>
              <a:gd name="connsiteY5" fmla="*/ 197412 h 242604"/>
              <a:gd name="connsiteX6" fmla="*/ 90242 w 1277318"/>
              <a:gd name="connsiteY6" fmla="*/ 150265 h 242604"/>
              <a:gd name="connsiteX7" fmla="*/ 123918 w 1277318"/>
              <a:gd name="connsiteY7" fmla="*/ 96385 h 242604"/>
              <a:gd name="connsiteX8" fmla="*/ 199688 w 1277318"/>
              <a:gd name="connsiteY8" fmla="*/ 57657 h 242604"/>
              <a:gd name="connsiteX9" fmla="*/ 123870 w 1277318"/>
              <a:gd name="connsiteY9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8 w 1277318"/>
              <a:gd name="connsiteY3" fmla="*/ 175523 h 242604"/>
              <a:gd name="connsiteX4" fmla="*/ 1275998 w 1277318"/>
              <a:gd name="connsiteY4" fmla="*/ 242604 h 242604"/>
              <a:gd name="connsiteX5" fmla="*/ 123870 w 1277318"/>
              <a:gd name="connsiteY5" fmla="*/ 242604 h 242604"/>
              <a:gd name="connsiteX6" fmla="*/ 26256 w 1277318"/>
              <a:gd name="connsiteY6" fmla="*/ 197412 h 242604"/>
              <a:gd name="connsiteX7" fmla="*/ 90242 w 1277318"/>
              <a:gd name="connsiteY7" fmla="*/ 150265 h 242604"/>
              <a:gd name="connsiteX8" fmla="*/ 123918 w 1277318"/>
              <a:gd name="connsiteY8" fmla="*/ 96385 h 242604"/>
              <a:gd name="connsiteX9" fmla="*/ 199688 w 1277318"/>
              <a:gd name="connsiteY9" fmla="*/ 57657 h 242604"/>
              <a:gd name="connsiteX10" fmla="*/ 123870 w 1277318"/>
              <a:gd name="connsiteY10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48694 w 1277318"/>
              <a:gd name="connsiteY2" fmla="*/ 42503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95839"/>
              <a:gd name="connsiteY0" fmla="*/ 0 h 242604"/>
              <a:gd name="connsiteX1" fmla="*/ 1275998 w 1295839"/>
              <a:gd name="connsiteY1" fmla="*/ 0 h 242604"/>
              <a:gd name="connsiteX2" fmla="*/ 1248694 w 1295839"/>
              <a:gd name="connsiteY2" fmla="*/ 42503 h 242604"/>
              <a:gd name="connsiteX3" fmla="*/ 1295839 w 1295839"/>
              <a:gd name="connsiteY3" fmla="*/ 89650 h 242604"/>
              <a:gd name="connsiteX4" fmla="*/ 1277318 w 1295839"/>
              <a:gd name="connsiteY4" fmla="*/ 175523 h 242604"/>
              <a:gd name="connsiteX5" fmla="*/ 1275998 w 1295839"/>
              <a:gd name="connsiteY5" fmla="*/ 242604 h 242604"/>
              <a:gd name="connsiteX6" fmla="*/ 123870 w 1295839"/>
              <a:gd name="connsiteY6" fmla="*/ 242604 h 242604"/>
              <a:gd name="connsiteX7" fmla="*/ 26256 w 1295839"/>
              <a:gd name="connsiteY7" fmla="*/ 197412 h 242604"/>
              <a:gd name="connsiteX8" fmla="*/ 90242 w 1295839"/>
              <a:gd name="connsiteY8" fmla="*/ 150265 h 242604"/>
              <a:gd name="connsiteX9" fmla="*/ 123918 w 1295839"/>
              <a:gd name="connsiteY9" fmla="*/ 96385 h 242604"/>
              <a:gd name="connsiteX10" fmla="*/ 199688 w 1295839"/>
              <a:gd name="connsiteY10" fmla="*/ 57657 h 242604"/>
              <a:gd name="connsiteX11" fmla="*/ 123870 w 1295839"/>
              <a:gd name="connsiteY11" fmla="*/ 0 h 242604"/>
              <a:gd name="connsiteX0" fmla="*/ 123870 w 1296242"/>
              <a:gd name="connsiteY0" fmla="*/ 0 h 242604"/>
              <a:gd name="connsiteX1" fmla="*/ 1275998 w 1296242"/>
              <a:gd name="connsiteY1" fmla="*/ 0 h 242604"/>
              <a:gd name="connsiteX2" fmla="*/ 1248694 w 1296242"/>
              <a:gd name="connsiteY2" fmla="*/ 42503 h 242604"/>
              <a:gd name="connsiteX3" fmla="*/ 1295839 w 1296242"/>
              <a:gd name="connsiteY3" fmla="*/ 89650 h 242604"/>
              <a:gd name="connsiteX4" fmla="*/ 1243642 w 1296242"/>
              <a:gd name="connsiteY4" fmla="*/ 141847 h 242604"/>
              <a:gd name="connsiteX5" fmla="*/ 1277318 w 1296242"/>
              <a:gd name="connsiteY5" fmla="*/ 175523 h 242604"/>
              <a:gd name="connsiteX6" fmla="*/ 1275998 w 1296242"/>
              <a:gd name="connsiteY6" fmla="*/ 242604 h 242604"/>
              <a:gd name="connsiteX7" fmla="*/ 123870 w 1296242"/>
              <a:gd name="connsiteY7" fmla="*/ 242604 h 242604"/>
              <a:gd name="connsiteX8" fmla="*/ 26256 w 1296242"/>
              <a:gd name="connsiteY8" fmla="*/ 197412 h 242604"/>
              <a:gd name="connsiteX9" fmla="*/ 90242 w 1296242"/>
              <a:gd name="connsiteY9" fmla="*/ 150265 h 242604"/>
              <a:gd name="connsiteX10" fmla="*/ 123918 w 1296242"/>
              <a:gd name="connsiteY10" fmla="*/ 96385 h 242604"/>
              <a:gd name="connsiteX11" fmla="*/ 199688 w 1296242"/>
              <a:gd name="connsiteY11" fmla="*/ 57657 h 242604"/>
              <a:gd name="connsiteX12" fmla="*/ 123870 w 1296242"/>
              <a:gd name="connsiteY12" fmla="*/ 0 h 242604"/>
              <a:gd name="connsiteX0" fmla="*/ 123870 w 1307634"/>
              <a:gd name="connsiteY0" fmla="*/ 0 h 242604"/>
              <a:gd name="connsiteX1" fmla="*/ 1275998 w 1307634"/>
              <a:gd name="connsiteY1" fmla="*/ 0 h 242604"/>
              <a:gd name="connsiteX2" fmla="*/ 1248694 w 1307634"/>
              <a:gd name="connsiteY2" fmla="*/ 42503 h 242604"/>
              <a:gd name="connsiteX3" fmla="*/ 1295839 w 1307634"/>
              <a:gd name="connsiteY3" fmla="*/ 89650 h 242604"/>
              <a:gd name="connsiteX4" fmla="*/ 1243642 w 1307634"/>
              <a:gd name="connsiteY4" fmla="*/ 141847 h 242604"/>
              <a:gd name="connsiteX5" fmla="*/ 1277318 w 1307634"/>
              <a:gd name="connsiteY5" fmla="*/ 175523 h 242604"/>
              <a:gd name="connsiteX6" fmla="*/ 1307627 w 1307634"/>
              <a:gd name="connsiteY6" fmla="*/ 229404 h 242604"/>
              <a:gd name="connsiteX7" fmla="*/ 1275998 w 1307634"/>
              <a:gd name="connsiteY7" fmla="*/ 242604 h 242604"/>
              <a:gd name="connsiteX8" fmla="*/ 123870 w 1307634"/>
              <a:gd name="connsiteY8" fmla="*/ 242604 h 242604"/>
              <a:gd name="connsiteX9" fmla="*/ 26256 w 1307634"/>
              <a:gd name="connsiteY9" fmla="*/ 197412 h 242604"/>
              <a:gd name="connsiteX10" fmla="*/ 90242 w 1307634"/>
              <a:gd name="connsiteY10" fmla="*/ 150265 h 242604"/>
              <a:gd name="connsiteX11" fmla="*/ 123918 w 1307634"/>
              <a:gd name="connsiteY11" fmla="*/ 96385 h 242604"/>
              <a:gd name="connsiteX12" fmla="*/ 199688 w 1307634"/>
              <a:gd name="connsiteY12" fmla="*/ 57657 h 242604"/>
              <a:gd name="connsiteX13" fmla="*/ 123870 w 1307634"/>
              <a:gd name="connsiteY13" fmla="*/ 0 h 242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07634" h="242604">
                <a:moveTo>
                  <a:pt x="123870" y="0"/>
                </a:moveTo>
                <a:lnTo>
                  <a:pt x="1275998" y="0"/>
                </a:lnTo>
                <a:lnTo>
                  <a:pt x="1248694" y="42503"/>
                </a:lnTo>
                <a:cubicBezTo>
                  <a:pt x="1248694" y="59341"/>
                  <a:pt x="1295839" y="72812"/>
                  <a:pt x="1295839" y="89650"/>
                </a:cubicBezTo>
                <a:cubicBezTo>
                  <a:pt x="1301451" y="109856"/>
                  <a:pt x="1246729" y="127535"/>
                  <a:pt x="1243642" y="141847"/>
                </a:cubicBezTo>
                <a:cubicBezTo>
                  <a:pt x="1240555" y="156159"/>
                  <a:pt x="1271986" y="168507"/>
                  <a:pt x="1277318" y="175523"/>
                </a:cubicBezTo>
                <a:cubicBezTo>
                  <a:pt x="1276757" y="178329"/>
                  <a:pt x="1308188" y="226598"/>
                  <a:pt x="1307627" y="229404"/>
                </a:cubicBezTo>
                <a:lnTo>
                  <a:pt x="1275998" y="242604"/>
                </a:lnTo>
                <a:lnTo>
                  <a:pt x="123870" y="242604"/>
                </a:lnTo>
                <a:cubicBezTo>
                  <a:pt x="-84420" y="235072"/>
                  <a:pt x="34948" y="211960"/>
                  <a:pt x="26256" y="197412"/>
                </a:cubicBezTo>
                <a:cubicBezTo>
                  <a:pt x="17564" y="182864"/>
                  <a:pt x="73965" y="167103"/>
                  <a:pt x="90242" y="150265"/>
                </a:cubicBezTo>
                <a:cubicBezTo>
                  <a:pt x="106519" y="133427"/>
                  <a:pt x="115499" y="112662"/>
                  <a:pt x="123918" y="96385"/>
                </a:cubicBezTo>
                <a:cubicBezTo>
                  <a:pt x="132337" y="80108"/>
                  <a:pt x="199696" y="73721"/>
                  <a:pt x="199688" y="57657"/>
                </a:cubicBezTo>
                <a:cubicBezTo>
                  <a:pt x="200234" y="38438"/>
                  <a:pt x="123324" y="19219"/>
                  <a:pt x="123870" y="0"/>
                </a:cubicBezTo>
                <a:close/>
              </a:path>
            </a:pathLst>
          </a:custGeom>
          <a:solidFill>
            <a:srgbClr val="00B0F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2" name="Picture 107">
            <a:extLst>
              <a:ext uri="{FF2B5EF4-FFF2-40B4-BE49-F238E27FC236}">
                <a16:creationId xmlns:a16="http://schemas.microsoft.com/office/drawing/2014/main" id="{D08BF382-400F-4FC5-AB65-8ADC0F645F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42335" y="4047673"/>
            <a:ext cx="1260143" cy="2179707"/>
          </a:xfrm>
          <a:prstGeom prst="rect">
            <a:avLst/>
          </a:prstGeom>
        </p:spPr>
      </p:pic>
      <p:sp>
        <p:nvSpPr>
          <p:cNvPr id="43" name="Freeform: Shape 108">
            <a:extLst>
              <a:ext uri="{FF2B5EF4-FFF2-40B4-BE49-F238E27FC236}">
                <a16:creationId xmlns:a16="http://schemas.microsoft.com/office/drawing/2014/main" id="{2C080427-F504-405E-9ABE-440F9AE99EE2}"/>
              </a:ext>
            </a:extLst>
          </p:cNvPr>
          <p:cNvSpPr/>
          <p:nvPr/>
        </p:nvSpPr>
        <p:spPr>
          <a:xfrm rot="950947">
            <a:off x="8575549" y="4078972"/>
            <a:ext cx="899562" cy="316242"/>
          </a:xfrm>
          <a:custGeom>
            <a:avLst/>
            <a:gdLst>
              <a:gd name="connsiteX0" fmla="*/ 899561 w 899562"/>
              <a:gd name="connsiteY0" fmla="*/ 251387 h 316242"/>
              <a:gd name="connsiteX1" fmla="*/ 493028 w 899562"/>
              <a:gd name="connsiteY1" fmla="*/ 301891 h 316242"/>
              <a:gd name="connsiteX2" fmla="*/ 276788 w 899562"/>
              <a:gd name="connsiteY2" fmla="*/ 24120 h 316242"/>
              <a:gd name="connsiteX3" fmla="*/ 0 w 899562"/>
              <a:gd name="connsiteY3" fmla="*/ 32537 h 316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99562" h="316242" extrusionOk="0">
                <a:moveTo>
                  <a:pt x="899561" y="251387"/>
                </a:moveTo>
                <a:cubicBezTo>
                  <a:pt x="746838" y="301145"/>
                  <a:pt x="626922" y="341343"/>
                  <a:pt x="493028" y="301891"/>
                </a:cubicBezTo>
                <a:cubicBezTo>
                  <a:pt x="355039" y="258338"/>
                  <a:pt x="379696" y="102970"/>
                  <a:pt x="276788" y="24120"/>
                </a:cubicBezTo>
                <a:cubicBezTo>
                  <a:pt x="171986" y="-42045"/>
                  <a:pt x="118022" y="33363"/>
                  <a:pt x="0" y="32537"/>
                </a:cubicBezTo>
              </a:path>
            </a:pathLst>
          </a:custGeom>
          <a:noFill/>
          <a:ln w="38100">
            <a:solidFill>
              <a:schemeClr val="tx1"/>
            </a:solidFill>
            <a:tailEnd type="arrow"/>
            <a:extLst>
              <a:ext uri="{C807C97D-BFC1-408E-A445-0C87EB9F89A2}">
                <ask:lineSketchStyleProps xmlns:ask="http://schemas.microsoft.com/office/drawing/2018/sketchyshapes" sd="3948674015">
                  <a:custGeom>
                    <a:avLst/>
                    <a:gdLst>
                      <a:gd name="connsiteX0" fmla="*/ 1509486 w 1509486"/>
                      <a:gd name="connsiteY0" fmla="*/ 421833 h 530661"/>
                      <a:gd name="connsiteX1" fmla="*/ 827314 w 1509486"/>
                      <a:gd name="connsiteY1" fmla="*/ 506580 h 530661"/>
                      <a:gd name="connsiteX2" fmla="*/ 464457 w 1509486"/>
                      <a:gd name="connsiteY2" fmla="*/ 40474 h 530661"/>
                      <a:gd name="connsiteX3" fmla="*/ 0 w 1509486"/>
                      <a:gd name="connsiteY3" fmla="*/ 54599 h 5306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509486" h="530661" extrusionOk="0">
                        <a:moveTo>
                          <a:pt x="1509486" y="421833"/>
                        </a:moveTo>
                        <a:cubicBezTo>
                          <a:pt x="1254416" y="500381"/>
                          <a:pt x="1006604" y="570408"/>
                          <a:pt x="827314" y="506580"/>
                        </a:cubicBezTo>
                        <a:cubicBezTo>
                          <a:pt x="631062" y="439356"/>
                          <a:pt x="615057" y="136624"/>
                          <a:pt x="464457" y="40474"/>
                        </a:cubicBezTo>
                        <a:cubicBezTo>
                          <a:pt x="294852" y="-64674"/>
                          <a:pt x="183749" y="37021"/>
                          <a:pt x="0" y="54599"/>
                        </a:cubicBezTo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4" name="Cloud 109">
            <a:extLst>
              <a:ext uri="{FF2B5EF4-FFF2-40B4-BE49-F238E27FC236}">
                <a16:creationId xmlns:a16="http://schemas.microsoft.com/office/drawing/2014/main" id="{AC32D85A-BE78-40CE-879F-615287BC875A}"/>
              </a:ext>
            </a:extLst>
          </p:cNvPr>
          <p:cNvSpPr/>
          <p:nvPr/>
        </p:nvSpPr>
        <p:spPr>
          <a:xfrm>
            <a:off x="6786932" y="3384701"/>
            <a:ext cx="1835313" cy="1282535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Y" sz="2000" dirty="0"/>
              <a:t>نوال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D37CE78-CE89-4B62-A18B-557F01FEC55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52774" y="1074492"/>
            <a:ext cx="3658782" cy="195264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2DDCF2E-71EC-4E5F-A54F-3C8AA8E0B48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59670" y="3696919"/>
            <a:ext cx="3763408" cy="195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8504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70" grpId="0" animBg="1"/>
      <p:bldP spid="43" grpId="0" animBg="1"/>
      <p:bldP spid="4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Picture 51" descr="A picture containing mountain, sitting, white, top&#10;&#10;Description automatically generated">
            <a:extLst>
              <a:ext uri="{FF2B5EF4-FFF2-40B4-BE49-F238E27FC236}">
                <a16:creationId xmlns:a16="http://schemas.microsoft.com/office/drawing/2014/main" id="{97A61CED-E2B9-436D-8068-6EE4030FD5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70822">
            <a:off x="8012948" y="4707104"/>
            <a:ext cx="6383543" cy="3479031"/>
          </a:xfrm>
          <a:prstGeom prst="rect">
            <a:avLst/>
          </a:prstGeom>
        </p:spPr>
      </p:pic>
      <p:pic>
        <p:nvPicPr>
          <p:cNvPr id="51" name="Picture 50" descr="A picture containing mountain, sitting, white, top&#10;&#10;Description automatically generated">
            <a:extLst>
              <a:ext uri="{FF2B5EF4-FFF2-40B4-BE49-F238E27FC236}">
                <a16:creationId xmlns:a16="http://schemas.microsoft.com/office/drawing/2014/main" id="{BACAF892-DE81-458C-90C7-DCE3F92442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4480" y="6356520"/>
            <a:ext cx="2820912" cy="1537397"/>
          </a:xfrm>
          <a:prstGeom prst="rect">
            <a:avLst/>
          </a:prstGeom>
        </p:spPr>
      </p:pic>
      <p:pic>
        <p:nvPicPr>
          <p:cNvPr id="50" name="Picture 49" descr="A picture containing mountain, sitting, white, top&#10;&#10;Description automatically generated">
            <a:extLst>
              <a:ext uri="{FF2B5EF4-FFF2-40B4-BE49-F238E27FC236}">
                <a16:creationId xmlns:a16="http://schemas.microsoft.com/office/drawing/2014/main" id="{0545C141-EDC9-48CC-9395-30DE389764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8226" y="6226752"/>
            <a:ext cx="2820912" cy="1537397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0CA847AD-E146-4FBD-AA2A-F329BBDBF4C7}"/>
              </a:ext>
            </a:extLst>
          </p:cNvPr>
          <p:cNvGrpSpPr/>
          <p:nvPr/>
        </p:nvGrpSpPr>
        <p:grpSpPr>
          <a:xfrm>
            <a:off x="4702126" y="1330686"/>
            <a:ext cx="2787748" cy="4281825"/>
            <a:chOff x="4702126" y="1330686"/>
            <a:chExt cx="2787748" cy="4281825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A717CAA8-B2B0-4DA7-8C6D-2CFA6695DC07}"/>
                </a:ext>
              </a:extLst>
            </p:cNvPr>
            <p:cNvSpPr/>
            <p:nvPr/>
          </p:nvSpPr>
          <p:spPr>
            <a:xfrm>
              <a:off x="4887830" y="2205649"/>
              <a:ext cx="599872" cy="3218548"/>
            </a:xfrm>
            <a:custGeom>
              <a:avLst/>
              <a:gdLst>
                <a:gd name="connsiteX0" fmla="*/ 299936 w 599872"/>
                <a:gd name="connsiteY0" fmla="*/ 191 h 3218548"/>
                <a:gd name="connsiteX1" fmla="*/ 590308 w 599872"/>
                <a:gd name="connsiteY1" fmla="*/ 389540 h 3218548"/>
                <a:gd name="connsiteX2" fmla="*/ 597988 w 599872"/>
                <a:gd name="connsiteY2" fmla="*/ 445627 h 3218548"/>
                <a:gd name="connsiteX3" fmla="*/ 599872 w 599872"/>
                <a:gd name="connsiteY3" fmla="*/ 445627 h 3218548"/>
                <a:gd name="connsiteX4" fmla="*/ 599872 w 599872"/>
                <a:gd name="connsiteY4" fmla="*/ 3218548 h 3218548"/>
                <a:gd name="connsiteX5" fmla="*/ 0 w 599872"/>
                <a:gd name="connsiteY5" fmla="*/ 3218548 h 3218548"/>
                <a:gd name="connsiteX6" fmla="*/ 0 w 599872"/>
                <a:gd name="connsiteY6" fmla="*/ 445627 h 3218548"/>
                <a:gd name="connsiteX7" fmla="*/ 2064 w 599872"/>
                <a:gd name="connsiteY7" fmla="*/ 445627 h 3218548"/>
                <a:gd name="connsiteX8" fmla="*/ 9564 w 599872"/>
                <a:gd name="connsiteY8" fmla="*/ 392513 h 3218548"/>
                <a:gd name="connsiteX9" fmla="*/ 299936 w 599872"/>
                <a:gd name="connsiteY9" fmla="*/ 191 h 3218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9872" h="3218548">
                  <a:moveTo>
                    <a:pt x="299936" y="191"/>
                  </a:moveTo>
                  <a:cubicBezTo>
                    <a:pt x="427472" y="-7737"/>
                    <a:pt x="555008" y="233097"/>
                    <a:pt x="590308" y="389540"/>
                  </a:cubicBezTo>
                  <a:lnTo>
                    <a:pt x="597988" y="445627"/>
                  </a:lnTo>
                  <a:lnTo>
                    <a:pt x="599872" y="445627"/>
                  </a:lnTo>
                  <a:lnTo>
                    <a:pt x="599872" y="3218548"/>
                  </a:lnTo>
                  <a:lnTo>
                    <a:pt x="0" y="3218548"/>
                  </a:lnTo>
                  <a:lnTo>
                    <a:pt x="0" y="445627"/>
                  </a:lnTo>
                  <a:lnTo>
                    <a:pt x="2064" y="445627"/>
                  </a:lnTo>
                  <a:lnTo>
                    <a:pt x="9564" y="392513"/>
                  </a:lnTo>
                  <a:cubicBezTo>
                    <a:pt x="44864" y="241024"/>
                    <a:pt x="172400" y="8117"/>
                    <a:pt x="299936" y="191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F4D2AB39-E670-4678-A96E-6F7B60503671}"/>
                </a:ext>
              </a:extLst>
            </p:cNvPr>
            <p:cNvSpPr/>
            <p:nvPr/>
          </p:nvSpPr>
          <p:spPr>
            <a:xfrm>
              <a:off x="4992743" y="5407946"/>
              <a:ext cx="399243" cy="178037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BC100A4E-E0FB-4BC6-8234-1C0714759352}"/>
                </a:ext>
              </a:extLst>
            </p:cNvPr>
            <p:cNvSpPr/>
            <p:nvPr/>
          </p:nvSpPr>
          <p:spPr>
            <a:xfrm>
              <a:off x="4992743" y="5540123"/>
              <a:ext cx="399243" cy="7238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11CD9F49-FC43-489F-AAE9-4D251DBFAFCC}"/>
                </a:ext>
              </a:extLst>
            </p:cNvPr>
            <p:cNvGrpSpPr/>
            <p:nvPr/>
          </p:nvGrpSpPr>
          <p:grpSpPr>
            <a:xfrm>
              <a:off x="6677849" y="2205649"/>
              <a:ext cx="599872" cy="3406841"/>
              <a:chOff x="9274907" y="2171801"/>
              <a:chExt cx="599872" cy="3406841"/>
            </a:xfrm>
          </p:grpSpPr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56C9251F-5494-438A-B72F-D96DB5E66C46}"/>
                  </a:ext>
                </a:extLst>
              </p:cNvPr>
              <p:cNvSpPr/>
              <p:nvPr/>
            </p:nvSpPr>
            <p:spPr>
              <a:xfrm>
                <a:off x="9274907" y="2171801"/>
                <a:ext cx="599872" cy="3218548"/>
              </a:xfrm>
              <a:custGeom>
                <a:avLst/>
                <a:gdLst>
                  <a:gd name="connsiteX0" fmla="*/ 299936 w 599872"/>
                  <a:gd name="connsiteY0" fmla="*/ 191 h 3218548"/>
                  <a:gd name="connsiteX1" fmla="*/ 590308 w 599872"/>
                  <a:gd name="connsiteY1" fmla="*/ 389540 h 3218548"/>
                  <a:gd name="connsiteX2" fmla="*/ 597988 w 599872"/>
                  <a:gd name="connsiteY2" fmla="*/ 445627 h 3218548"/>
                  <a:gd name="connsiteX3" fmla="*/ 599872 w 599872"/>
                  <a:gd name="connsiteY3" fmla="*/ 445627 h 3218548"/>
                  <a:gd name="connsiteX4" fmla="*/ 599872 w 599872"/>
                  <a:gd name="connsiteY4" fmla="*/ 3218548 h 3218548"/>
                  <a:gd name="connsiteX5" fmla="*/ 0 w 599872"/>
                  <a:gd name="connsiteY5" fmla="*/ 3218548 h 3218548"/>
                  <a:gd name="connsiteX6" fmla="*/ 0 w 599872"/>
                  <a:gd name="connsiteY6" fmla="*/ 445627 h 3218548"/>
                  <a:gd name="connsiteX7" fmla="*/ 2064 w 599872"/>
                  <a:gd name="connsiteY7" fmla="*/ 445627 h 3218548"/>
                  <a:gd name="connsiteX8" fmla="*/ 9564 w 599872"/>
                  <a:gd name="connsiteY8" fmla="*/ 392513 h 3218548"/>
                  <a:gd name="connsiteX9" fmla="*/ 299936 w 599872"/>
                  <a:gd name="connsiteY9" fmla="*/ 191 h 32185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99872" h="3218548">
                    <a:moveTo>
                      <a:pt x="299936" y="191"/>
                    </a:moveTo>
                    <a:cubicBezTo>
                      <a:pt x="427472" y="-7737"/>
                      <a:pt x="555008" y="233097"/>
                      <a:pt x="590308" y="389540"/>
                    </a:cubicBezTo>
                    <a:lnTo>
                      <a:pt x="597988" y="445627"/>
                    </a:lnTo>
                    <a:lnTo>
                      <a:pt x="599872" y="445627"/>
                    </a:lnTo>
                    <a:lnTo>
                      <a:pt x="599872" y="3218548"/>
                    </a:lnTo>
                    <a:lnTo>
                      <a:pt x="0" y="3218548"/>
                    </a:lnTo>
                    <a:lnTo>
                      <a:pt x="0" y="445627"/>
                    </a:lnTo>
                    <a:lnTo>
                      <a:pt x="2064" y="445627"/>
                    </a:lnTo>
                    <a:lnTo>
                      <a:pt x="9564" y="392513"/>
                    </a:lnTo>
                    <a:cubicBezTo>
                      <a:pt x="44864" y="241024"/>
                      <a:pt x="172400" y="8117"/>
                      <a:pt x="299936" y="191"/>
                    </a:cubicBezTo>
                    <a:close/>
                  </a:path>
                </a:pathLst>
              </a:cu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grpSp>
            <p:nvGrpSpPr>
              <p:cNvPr id="97" name="Group 96">
                <a:extLst>
                  <a:ext uri="{FF2B5EF4-FFF2-40B4-BE49-F238E27FC236}">
                    <a16:creationId xmlns:a16="http://schemas.microsoft.com/office/drawing/2014/main" id="{00BD77A1-6626-449F-BA40-237B19461D46}"/>
                  </a:ext>
                </a:extLst>
              </p:cNvPr>
              <p:cNvGrpSpPr/>
              <p:nvPr/>
            </p:nvGrpSpPr>
            <p:grpSpPr>
              <a:xfrm>
                <a:off x="9379820" y="5374078"/>
                <a:ext cx="399243" cy="204564"/>
                <a:chOff x="6011993" y="5368363"/>
                <a:chExt cx="624334" cy="241298"/>
              </a:xfrm>
            </p:grpSpPr>
            <p:sp>
              <p:nvSpPr>
                <p:cNvPr id="98" name="Rectangle 97">
                  <a:extLst>
                    <a:ext uri="{FF2B5EF4-FFF2-40B4-BE49-F238E27FC236}">
                      <a16:creationId xmlns:a16="http://schemas.microsoft.com/office/drawing/2014/main" id="{FF031438-8B66-4F02-A8BD-8BFF66B8A600}"/>
                    </a:ext>
                  </a:extLst>
                </p:cNvPr>
                <p:cNvSpPr/>
                <p:nvPr/>
              </p:nvSpPr>
              <p:spPr>
                <a:xfrm>
                  <a:off x="6011993" y="5368363"/>
                  <a:ext cx="624334" cy="210007"/>
                </a:xfrm>
                <a:prstGeom prst="rect">
                  <a:avLst/>
                </a:pr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9" name="Oval 98">
                  <a:extLst>
                    <a:ext uri="{FF2B5EF4-FFF2-40B4-BE49-F238E27FC236}">
                      <a16:creationId xmlns:a16="http://schemas.microsoft.com/office/drawing/2014/main" id="{56840EA0-3FB7-4D05-B68B-181737E9C5B8}"/>
                    </a:ext>
                  </a:extLst>
                </p:cNvPr>
                <p:cNvSpPr/>
                <p:nvPr/>
              </p:nvSpPr>
              <p:spPr>
                <a:xfrm>
                  <a:off x="6011993" y="5524275"/>
                  <a:ext cx="624334" cy="85386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8E362B2A-6AF1-4954-ABBB-67EDC1833459}"/>
                </a:ext>
              </a:extLst>
            </p:cNvPr>
            <p:cNvGrpSpPr/>
            <p:nvPr/>
          </p:nvGrpSpPr>
          <p:grpSpPr>
            <a:xfrm>
              <a:off x="5792620" y="5113260"/>
              <a:ext cx="598702" cy="306762"/>
              <a:chOff x="6011993" y="5368363"/>
              <a:chExt cx="624334" cy="241298"/>
            </a:xfrm>
          </p:grpSpPr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D82EA3E7-8354-4879-A55C-51834E0FF44A}"/>
                  </a:ext>
                </a:extLst>
              </p:cNvPr>
              <p:cNvSpPr/>
              <p:nvPr/>
            </p:nvSpPr>
            <p:spPr>
              <a:xfrm>
                <a:off x="6011993" y="5368363"/>
                <a:ext cx="624334" cy="210007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Oval 101">
                <a:extLst>
                  <a:ext uri="{FF2B5EF4-FFF2-40B4-BE49-F238E27FC236}">
                    <a16:creationId xmlns:a16="http://schemas.microsoft.com/office/drawing/2014/main" id="{046CA0CF-4C0E-4252-A2B0-4A3361387719}"/>
                  </a:ext>
                </a:extLst>
              </p:cNvPr>
              <p:cNvSpPr/>
              <p:nvPr/>
            </p:nvSpPr>
            <p:spPr>
              <a:xfrm>
                <a:off x="6011993" y="5524275"/>
                <a:ext cx="624334" cy="85386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4994715B-CBE1-4065-AAE0-7E3753A78C5C}"/>
                </a:ext>
              </a:extLst>
            </p:cNvPr>
            <p:cNvSpPr/>
            <p:nvPr/>
          </p:nvSpPr>
          <p:spPr>
            <a:xfrm>
              <a:off x="5492099" y="1330686"/>
              <a:ext cx="1184752" cy="3740743"/>
            </a:xfrm>
            <a:custGeom>
              <a:avLst/>
              <a:gdLst>
                <a:gd name="connsiteX0" fmla="*/ 926355 w 1852709"/>
                <a:gd name="connsiteY0" fmla="*/ 507 h 4412487"/>
                <a:gd name="connsiteX1" fmla="*/ 1852625 w 1852709"/>
                <a:gd name="connsiteY1" fmla="*/ 1222403 h 4412487"/>
                <a:gd name="connsiteX2" fmla="*/ 1850681 w 1852709"/>
                <a:gd name="connsiteY2" fmla="*/ 1247256 h 4412487"/>
                <a:gd name="connsiteX3" fmla="*/ 1852709 w 1852709"/>
                <a:gd name="connsiteY3" fmla="*/ 1247256 h 4412487"/>
                <a:gd name="connsiteX4" fmla="*/ 1852709 w 1852709"/>
                <a:gd name="connsiteY4" fmla="*/ 4412487 h 4412487"/>
                <a:gd name="connsiteX5" fmla="*/ 0 w 1852709"/>
                <a:gd name="connsiteY5" fmla="*/ 4412487 h 4412487"/>
                <a:gd name="connsiteX6" fmla="*/ 0 w 1852709"/>
                <a:gd name="connsiteY6" fmla="*/ 1247256 h 4412487"/>
                <a:gd name="connsiteX7" fmla="*/ 1891 w 1852709"/>
                <a:gd name="connsiteY7" fmla="*/ 1247256 h 4412487"/>
                <a:gd name="connsiteX8" fmla="*/ 85 w 1852709"/>
                <a:gd name="connsiteY8" fmla="*/ 1224711 h 4412487"/>
                <a:gd name="connsiteX9" fmla="*/ 926355 w 1852709"/>
                <a:gd name="connsiteY9" fmla="*/ 507 h 44124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52709" h="4412487">
                  <a:moveTo>
                    <a:pt x="926355" y="507"/>
                  </a:moveTo>
                  <a:cubicBezTo>
                    <a:pt x="1385901" y="-24112"/>
                    <a:pt x="1845445" y="852633"/>
                    <a:pt x="1852625" y="1222403"/>
                  </a:cubicBezTo>
                  <a:lnTo>
                    <a:pt x="1850681" y="1247256"/>
                  </a:lnTo>
                  <a:lnTo>
                    <a:pt x="1852709" y="1247256"/>
                  </a:lnTo>
                  <a:lnTo>
                    <a:pt x="1852709" y="4412487"/>
                  </a:lnTo>
                  <a:lnTo>
                    <a:pt x="0" y="4412487"/>
                  </a:lnTo>
                  <a:lnTo>
                    <a:pt x="0" y="1247256"/>
                  </a:lnTo>
                  <a:lnTo>
                    <a:pt x="1891" y="1247256"/>
                  </a:lnTo>
                  <a:lnTo>
                    <a:pt x="85" y="1224711"/>
                  </a:lnTo>
                  <a:cubicBezTo>
                    <a:pt x="7266" y="864942"/>
                    <a:pt x="466810" y="25126"/>
                    <a:pt x="926355" y="507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A065541B-1DAA-4B7A-AEC4-74685943C523}"/>
                </a:ext>
              </a:extLst>
            </p:cNvPr>
            <p:cNvSpPr/>
            <p:nvPr/>
          </p:nvSpPr>
          <p:spPr>
            <a:xfrm>
              <a:off x="5492099" y="1369124"/>
              <a:ext cx="1184752" cy="3721956"/>
            </a:xfrm>
            <a:custGeom>
              <a:avLst/>
              <a:gdLst>
                <a:gd name="connsiteX0" fmla="*/ 1067976 w 1852709"/>
                <a:gd name="connsiteY0" fmla="*/ 0 h 4390326"/>
                <a:gd name="connsiteX1" fmla="*/ 1097801 w 1852709"/>
                <a:gd name="connsiteY1" fmla="*/ 8615 h 4390326"/>
                <a:gd name="connsiteX2" fmla="*/ 1852625 w 1852709"/>
                <a:gd name="connsiteY2" fmla="*/ 1200242 h 4390326"/>
                <a:gd name="connsiteX3" fmla="*/ 1850681 w 1852709"/>
                <a:gd name="connsiteY3" fmla="*/ 1225095 h 4390326"/>
                <a:gd name="connsiteX4" fmla="*/ 1852709 w 1852709"/>
                <a:gd name="connsiteY4" fmla="*/ 1225095 h 4390326"/>
                <a:gd name="connsiteX5" fmla="*/ 1852709 w 1852709"/>
                <a:gd name="connsiteY5" fmla="*/ 4390326 h 4390326"/>
                <a:gd name="connsiteX6" fmla="*/ 0 w 1852709"/>
                <a:gd name="connsiteY6" fmla="*/ 4390326 h 4390326"/>
                <a:gd name="connsiteX7" fmla="*/ 0 w 1852709"/>
                <a:gd name="connsiteY7" fmla="*/ 4389078 h 4390326"/>
                <a:gd name="connsiteX8" fmla="*/ 1638152 w 1852709"/>
                <a:gd name="connsiteY8" fmla="*/ 4389078 h 4390326"/>
                <a:gd name="connsiteX9" fmla="*/ 1638152 w 1852709"/>
                <a:gd name="connsiteY9" fmla="*/ 1132182 h 4390326"/>
                <a:gd name="connsiteX10" fmla="*/ 1636124 w 1852709"/>
                <a:gd name="connsiteY10" fmla="*/ 1132182 h 4390326"/>
                <a:gd name="connsiteX11" fmla="*/ 1638068 w 1852709"/>
                <a:gd name="connsiteY11" fmla="*/ 1106609 h 4390326"/>
                <a:gd name="connsiteX12" fmla="*/ 1204931 w 1852709"/>
                <a:gd name="connsiteY12" fmla="*/ 135685 h 4390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852709" h="4390326">
                  <a:moveTo>
                    <a:pt x="1067976" y="0"/>
                  </a:moveTo>
                  <a:lnTo>
                    <a:pt x="1097801" y="8615"/>
                  </a:lnTo>
                  <a:cubicBezTo>
                    <a:pt x="1493719" y="164992"/>
                    <a:pt x="1846343" y="876693"/>
                    <a:pt x="1852625" y="1200242"/>
                  </a:cubicBezTo>
                  <a:lnTo>
                    <a:pt x="1850681" y="1225095"/>
                  </a:lnTo>
                  <a:lnTo>
                    <a:pt x="1852709" y="1225095"/>
                  </a:lnTo>
                  <a:lnTo>
                    <a:pt x="1852709" y="4390326"/>
                  </a:lnTo>
                  <a:lnTo>
                    <a:pt x="0" y="4390326"/>
                  </a:lnTo>
                  <a:lnTo>
                    <a:pt x="0" y="4389078"/>
                  </a:lnTo>
                  <a:lnTo>
                    <a:pt x="1638152" y="4389078"/>
                  </a:lnTo>
                  <a:lnTo>
                    <a:pt x="1638152" y="1132182"/>
                  </a:lnTo>
                  <a:lnTo>
                    <a:pt x="1636124" y="1132182"/>
                  </a:lnTo>
                  <a:lnTo>
                    <a:pt x="1638068" y="1106609"/>
                  </a:lnTo>
                  <a:cubicBezTo>
                    <a:pt x="1633580" y="868810"/>
                    <a:pt x="1452388" y="427238"/>
                    <a:pt x="1204931" y="135685"/>
                  </a:cubicBezTo>
                  <a:close/>
                </a:path>
              </a:pathLst>
            </a:custGeom>
            <a:solidFill>
              <a:schemeClr val="bg1">
                <a:lumMod val="50000"/>
                <a:alpha val="2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D5B06EE2-4DC5-4C05-8BA7-E1E30146F28C}"/>
                </a:ext>
              </a:extLst>
            </p:cNvPr>
            <p:cNvSpPr/>
            <p:nvPr/>
          </p:nvSpPr>
          <p:spPr>
            <a:xfrm>
              <a:off x="6484712" y="3292162"/>
              <a:ext cx="1005162" cy="1832934"/>
            </a:xfrm>
            <a:custGeom>
              <a:avLst/>
              <a:gdLst>
                <a:gd name="connsiteX0" fmla="*/ 1971 w 1571867"/>
                <a:gd name="connsiteY0" fmla="*/ 0 h 2162083"/>
                <a:gd name="connsiteX1" fmla="*/ 1571867 w 1571867"/>
                <a:gd name="connsiteY1" fmla="*/ 1503414 h 2162083"/>
                <a:gd name="connsiteX2" fmla="*/ 1571867 w 1571867"/>
                <a:gd name="connsiteY2" fmla="*/ 2162083 h 2162083"/>
                <a:gd name="connsiteX3" fmla="*/ 0 w 1571867"/>
                <a:gd name="connsiteY3" fmla="*/ 2162083 h 2162083"/>
                <a:gd name="connsiteX4" fmla="*/ 0 w 1571867"/>
                <a:gd name="connsiteY4" fmla="*/ 1503414 h 2162083"/>
                <a:gd name="connsiteX5" fmla="*/ 1971 w 1571867"/>
                <a:gd name="connsiteY5" fmla="*/ 1503414 h 2162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71867" h="2162083">
                  <a:moveTo>
                    <a:pt x="1971" y="0"/>
                  </a:moveTo>
                  <a:lnTo>
                    <a:pt x="1571867" y="1503414"/>
                  </a:lnTo>
                  <a:lnTo>
                    <a:pt x="1571867" y="2162083"/>
                  </a:lnTo>
                  <a:lnTo>
                    <a:pt x="0" y="2162083"/>
                  </a:lnTo>
                  <a:lnTo>
                    <a:pt x="0" y="1503414"/>
                  </a:lnTo>
                  <a:lnTo>
                    <a:pt x="1971" y="1503414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C36B7BF7-3E0B-485F-95B7-420166D8036C}"/>
                </a:ext>
              </a:extLst>
            </p:cNvPr>
            <p:cNvSpPr/>
            <p:nvPr/>
          </p:nvSpPr>
          <p:spPr>
            <a:xfrm>
              <a:off x="5699229" y="2353425"/>
              <a:ext cx="785483" cy="2825339"/>
            </a:xfrm>
            <a:custGeom>
              <a:avLst/>
              <a:gdLst>
                <a:gd name="connsiteX0" fmla="*/ 614168 w 1228334"/>
                <a:gd name="connsiteY0" fmla="*/ 397 h 3332699"/>
                <a:gd name="connsiteX1" fmla="*/ 1228278 w 1228334"/>
                <a:gd name="connsiteY1" fmla="*/ 956462 h 3332699"/>
                <a:gd name="connsiteX2" fmla="*/ 1226210 w 1228334"/>
                <a:gd name="connsiteY2" fmla="*/ 987671 h 3332699"/>
                <a:gd name="connsiteX3" fmla="*/ 1228334 w 1228334"/>
                <a:gd name="connsiteY3" fmla="*/ 987671 h 3332699"/>
                <a:gd name="connsiteX4" fmla="*/ 1228334 w 1228334"/>
                <a:gd name="connsiteY4" fmla="*/ 3332699 h 3332699"/>
                <a:gd name="connsiteX5" fmla="*/ 0 w 1228334"/>
                <a:gd name="connsiteY5" fmla="*/ 3332699 h 3332699"/>
                <a:gd name="connsiteX6" fmla="*/ 0 w 1228334"/>
                <a:gd name="connsiteY6" fmla="*/ 987671 h 3332699"/>
                <a:gd name="connsiteX7" fmla="*/ 2053 w 1228334"/>
                <a:gd name="connsiteY7" fmla="*/ 987671 h 3332699"/>
                <a:gd name="connsiteX8" fmla="*/ 57 w 1228334"/>
                <a:gd name="connsiteY8" fmla="*/ 958268 h 3332699"/>
                <a:gd name="connsiteX9" fmla="*/ 614168 w 1228334"/>
                <a:gd name="connsiteY9" fmla="*/ 397 h 3332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28334" h="3332699">
                  <a:moveTo>
                    <a:pt x="614168" y="397"/>
                  </a:moveTo>
                  <a:cubicBezTo>
                    <a:pt x="918843" y="-18866"/>
                    <a:pt x="1223518" y="667138"/>
                    <a:pt x="1228278" y="956462"/>
                  </a:cubicBezTo>
                  <a:lnTo>
                    <a:pt x="1226210" y="987671"/>
                  </a:lnTo>
                  <a:lnTo>
                    <a:pt x="1228334" y="987671"/>
                  </a:lnTo>
                  <a:lnTo>
                    <a:pt x="1228334" y="3332699"/>
                  </a:lnTo>
                  <a:lnTo>
                    <a:pt x="0" y="3332699"/>
                  </a:lnTo>
                  <a:lnTo>
                    <a:pt x="0" y="987671"/>
                  </a:lnTo>
                  <a:lnTo>
                    <a:pt x="2053" y="987671"/>
                  </a:lnTo>
                  <a:lnTo>
                    <a:pt x="57" y="958268"/>
                  </a:lnTo>
                  <a:cubicBezTo>
                    <a:pt x="4817" y="676769"/>
                    <a:pt x="309492" y="19660"/>
                    <a:pt x="614168" y="397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DD496DCE-A65D-482D-B02A-AD4A58AF494C}"/>
                </a:ext>
              </a:extLst>
            </p:cNvPr>
            <p:cNvSpPr/>
            <p:nvPr/>
          </p:nvSpPr>
          <p:spPr>
            <a:xfrm>
              <a:off x="6877689" y="3781075"/>
              <a:ext cx="65017" cy="1332185"/>
            </a:xfrm>
            <a:custGeom>
              <a:avLst/>
              <a:gdLst>
                <a:gd name="connsiteX0" fmla="*/ 0 w 101674"/>
                <a:gd name="connsiteY0" fmla="*/ 0 h 1571412"/>
                <a:gd name="connsiteX1" fmla="*/ 101674 w 101674"/>
                <a:gd name="connsiteY1" fmla="*/ 97368 h 1571412"/>
                <a:gd name="connsiteX2" fmla="*/ 101674 w 101674"/>
                <a:gd name="connsiteY2" fmla="*/ 1571412 h 1571412"/>
                <a:gd name="connsiteX3" fmla="*/ 0 w 101674"/>
                <a:gd name="connsiteY3" fmla="*/ 1571412 h 1571412"/>
                <a:gd name="connsiteX4" fmla="*/ 0 w 101674"/>
                <a:gd name="connsiteY4" fmla="*/ 0 h 1571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674" h="1571412">
                  <a:moveTo>
                    <a:pt x="0" y="0"/>
                  </a:moveTo>
                  <a:lnTo>
                    <a:pt x="101674" y="97368"/>
                  </a:lnTo>
                  <a:lnTo>
                    <a:pt x="101674" y="1571412"/>
                  </a:lnTo>
                  <a:lnTo>
                    <a:pt x="0" y="15714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F808EB9A-48BE-4138-9B96-4A91E30A4899}"/>
                </a:ext>
              </a:extLst>
            </p:cNvPr>
            <p:cNvSpPr/>
            <p:nvPr/>
          </p:nvSpPr>
          <p:spPr>
            <a:xfrm>
              <a:off x="7182946" y="4168624"/>
              <a:ext cx="65017" cy="944636"/>
            </a:xfrm>
            <a:custGeom>
              <a:avLst/>
              <a:gdLst>
                <a:gd name="connsiteX0" fmla="*/ 0 w 101674"/>
                <a:gd name="connsiteY0" fmla="*/ 0 h 1114269"/>
                <a:gd name="connsiteX1" fmla="*/ 101674 w 101674"/>
                <a:gd name="connsiteY1" fmla="*/ 97368 h 1114269"/>
                <a:gd name="connsiteX2" fmla="*/ 101674 w 101674"/>
                <a:gd name="connsiteY2" fmla="*/ 1114269 h 1114269"/>
                <a:gd name="connsiteX3" fmla="*/ 0 w 101674"/>
                <a:gd name="connsiteY3" fmla="*/ 1114269 h 1114269"/>
                <a:gd name="connsiteX4" fmla="*/ 0 w 101674"/>
                <a:gd name="connsiteY4" fmla="*/ 0 h 1114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674" h="1114269">
                  <a:moveTo>
                    <a:pt x="0" y="0"/>
                  </a:moveTo>
                  <a:lnTo>
                    <a:pt x="101674" y="97368"/>
                  </a:lnTo>
                  <a:lnTo>
                    <a:pt x="101674" y="1114269"/>
                  </a:lnTo>
                  <a:lnTo>
                    <a:pt x="0" y="11142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5968EF62-F085-4879-B0E0-ED3DF7A55895}"/>
                </a:ext>
              </a:extLst>
            </p:cNvPr>
            <p:cNvSpPr/>
            <p:nvPr/>
          </p:nvSpPr>
          <p:spPr>
            <a:xfrm flipH="1">
              <a:off x="4702126" y="3265329"/>
              <a:ext cx="1005162" cy="1832934"/>
            </a:xfrm>
            <a:custGeom>
              <a:avLst/>
              <a:gdLst>
                <a:gd name="connsiteX0" fmla="*/ 1971 w 1571867"/>
                <a:gd name="connsiteY0" fmla="*/ 0 h 2162083"/>
                <a:gd name="connsiteX1" fmla="*/ 1971 w 1571867"/>
                <a:gd name="connsiteY1" fmla="*/ 1503414 h 2162083"/>
                <a:gd name="connsiteX2" fmla="*/ 0 w 1571867"/>
                <a:gd name="connsiteY2" fmla="*/ 1503414 h 2162083"/>
                <a:gd name="connsiteX3" fmla="*/ 0 w 1571867"/>
                <a:gd name="connsiteY3" fmla="*/ 2162083 h 2162083"/>
                <a:gd name="connsiteX4" fmla="*/ 1571867 w 1571867"/>
                <a:gd name="connsiteY4" fmla="*/ 2162083 h 2162083"/>
                <a:gd name="connsiteX5" fmla="*/ 1571867 w 1571867"/>
                <a:gd name="connsiteY5" fmla="*/ 1503414 h 2162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71867" h="2162083">
                  <a:moveTo>
                    <a:pt x="1971" y="0"/>
                  </a:moveTo>
                  <a:lnTo>
                    <a:pt x="1971" y="1503414"/>
                  </a:lnTo>
                  <a:lnTo>
                    <a:pt x="0" y="1503414"/>
                  </a:lnTo>
                  <a:lnTo>
                    <a:pt x="0" y="2162083"/>
                  </a:lnTo>
                  <a:lnTo>
                    <a:pt x="1571867" y="2162083"/>
                  </a:lnTo>
                  <a:lnTo>
                    <a:pt x="1571867" y="1503414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2C9CD6EA-6318-4CBA-B3CF-F083FA0467F2}"/>
                </a:ext>
              </a:extLst>
            </p:cNvPr>
            <p:cNvSpPr/>
            <p:nvPr/>
          </p:nvSpPr>
          <p:spPr>
            <a:xfrm flipH="1">
              <a:off x="5249293" y="3754242"/>
              <a:ext cx="65017" cy="1332185"/>
            </a:xfrm>
            <a:custGeom>
              <a:avLst/>
              <a:gdLst>
                <a:gd name="connsiteX0" fmla="*/ 0 w 101674"/>
                <a:gd name="connsiteY0" fmla="*/ 0 h 1571412"/>
                <a:gd name="connsiteX1" fmla="*/ 101674 w 101674"/>
                <a:gd name="connsiteY1" fmla="*/ 97368 h 1571412"/>
                <a:gd name="connsiteX2" fmla="*/ 101674 w 101674"/>
                <a:gd name="connsiteY2" fmla="*/ 1571412 h 1571412"/>
                <a:gd name="connsiteX3" fmla="*/ 0 w 101674"/>
                <a:gd name="connsiteY3" fmla="*/ 1571412 h 1571412"/>
                <a:gd name="connsiteX4" fmla="*/ 0 w 101674"/>
                <a:gd name="connsiteY4" fmla="*/ 0 h 1571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674" h="1571412">
                  <a:moveTo>
                    <a:pt x="0" y="0"/>
                  </a:moveTo>
                  <a:lnTo>
                    <a:pt x="101674" y="97368"/>
                  </a:lnTo>
                  <a:lnTo>
                    <a:pt x="101674" y="1571412"/>
                  </a:lnTo>
                  <a:lnTo>
                    <a:pt x="0" y="15714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3402D123-5C28-43E7-BE3E-A29901DCCB51}"/>
                </a:ext>
              </a:extLst>
            </p:cNvPr>
            <p:cNvSpPr/>
            <p:nvPr/>
          </p:nvSpPr>
          <p:spPr>
            <a:xfrm flipH="1">
              <a:off x="4944037" y="4141791"/>
              <a:ext cx="65017" cy="944636"/>
            </a:xfrm>
            <a:custGeom>
              <a:avLst/>
              <a:gdLst>
                <a:gd name="connsiteX0" fmla="*/ 0 w 101674"/>
                <a:gd name="connsiteY0" fmla="*/ 0 h 1114269"/>
                <a:gd name="connsiteX1" fmla="*/ 101674 w 101674"/>
                <a:gd name="connsiteY1" fmla="*/ 97368 h 1114269"/>
                <a:gd name="connsiteX2" fmla="*/ 101674 w 101674"/>
                <a:gd name="connsiteY2" fmla="*/ 1114269 h 1114269"/>
                <a:gd name="connsiteX3" fmla="*/ 0 w 101674"/>
                <a:gd name="connsiteY3" fmla="*/ 1114269 h 1114269"/>
                <a:gd name="connsiteX4" fmla="*/ 0 w 101674"/>
                <a:gd name="connsiteY4" fmla="*/ 0 h 1114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674" h="1114269">
                  <a:moveTo>
                    <a:pt x="0" y="0"/>
                  </a:moveTo>
                  <a:lnTo>
                    <a:pt x="101674" y="97368"/>
                  </a:lnTo>
                  <a:lnTo>
                    <a:pt x="101674" y="1114269"/>
                  </a:lnTo>
                  <a:lnTo>
                    <a:pt x="0" y="11142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Moon 102">
              <a:extLst>
                <a:ext uri="{FF2B5EF4-FFF2-40B4-BE49-F238E27FC236}">
                  <a16:creationId xmlns:a16="http://schemas.microsoft.com/office/drawing/2014/main" id="{818537AB-2700-4628-9C06-A9F78CBB4765}"/>
                </a:ext>
              </a:extLst>
            </p:cNvPr>
            <p:cNvSpPr/>
            <p:nvPr/>
          </p:nvSpPr>
          <p:spPr>
            <a:xfrm rot="5400000">
              <a:off x="6003992" y="2556204"/>
              <a:ext cx="175958" cy="365868"/>
            </a:xfrm>
            <a:prstGeom prst="moon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71EF80CE-D533-4D49-B8E2-5CE2E5389992}"/>
                </a:ext>
              </a:extLst>
            </p:cNvPr>
            <p:cNvSpPr/>
            <p:nvPr/>
          </p:nvSpPr>
          <p:spPr>
            <a:xfrm>
              <a:off x="6029191" y="4554644"/>
              <a:ext cx="110565" cy="692107"/>
            </a:xfrm>
            <a:custGeom>
              <a:avLst/>
              <a:gdLst>
                <a:gd name="connsiteX0" fmla="*/ 0 w 821795"/>
                <a:gd name="connsiteY0" fmla="*/ 603199 h 1206397"/>
                <a:gd name="connsiteX1" fmla="*/ 410898 w 821795"/>
                <a:gd name="connsiteY1" fmla="*/ 0 h 1206397"/>
                <a:gd name="connsiteX2" fmla="*/ 821796 w 821795"/>
                <a:gd name="connsiteY2" fmla="*/ 603199 h 1206397"/>
                <a:gd name="connsiteX3" fmla="*/ 410898 w 821795"/>
                <a:gd name="connsiteY3" fmla="*/ 1206398 h 1206397"/>
                <a:gd name="connsiteX4" fmla="*/ 0 w 821795"/>
                <a:gd name="connsiteY4" fmla="*/ 603199 h 1206397"/>
                <a:gd name="connsiteX0" fmla="*/ 0 w 821796"/>
                <a:gd name="connsiteY0" fmla="*/ 603199 h 1208350"/>
                <a:gd name="connsiteX1" fmla="*/ 410898 w 821796"/>
                <a:gd name="connsiteY1" fmla="*/ 0 h 1208350"/>
                <a:gd name="connsiteX2" fmla="*/ 821796 w 821796"/>
                <a:gd name="connsiteY2" fmla="*/ 603199 h 1208350"/>
                <a:gd name="connsiteX3" fmla="*/ 410898 w 821796"/>
                <a:gd name="connsiteY3" fmla="*/ 1206398 h 1208350"/>
                <a:gd name="connsiteX4" fmla="*/ 0 w 821796"/>
                <a:gd name="connsiteY4" fmla="*/ 603199 h 1208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21796" h="1208350">
                  <a:moveTo>
                    <a:pt x="0" y="603199"/>
                  </a:moveTo>
                  <a:cubicBezTo>
                    <a:pt x="0" y="270061"/>
                    <a:pt x="183965" y="0"/>
                    <a:pt x="410898" y="0"/>
                  </a:cubicBezTo>
                  <a:cubicBezTo>
                    <a:pt x="637831" y="0"/>
                    <a:pt x="821796" y="270061"/>
                    <a:pt x="821796" y="603199"/>
                  </a:cubicBezTo>
                  <a:cubicBezTo>
                    <a:pt x="821796" y="936337"/>
                    <a:pt x="492688" y="1235427"/>
                    <a:pt x="410898" y="1206398"/>
                  </a:cubicBezTo>
                  <a:cubicBezTo>
                    <a:pt x="329108" y="1177369"/>
                    <a:pt x="0" y="936337"/>
                    <a:pt x="0" y="603199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B96DE284-631E-47DD-9933-095B18D0A7CE}"/>
                </a:ext>
              </a:extLst>
            </p:cNvPr>
            <p:cNvSpPr/>
            <p:nvPr/>
          </p:nvSpPr>
          <p:spPr>
            <a:xfrm>
              <a:off x="6203223" y="2426321"/>
              <a:ext cx="277449" cy="2765499"/>
            </a:xfrm>
            <a:custGeom>
              <a:avLst/>
              <a:gdLst>
                <a:gd name="connsiteX0" fmla="*/ 0 w 433874"/>
                <a:gd name="connsiteY0" fmla="*/ 0 h 3262113"/>
                <a:gd name="connsiteX1" fmla="*/ 43528 w 433874"/>
                <a:gd name="connsiteY1" fmla="*/ 30384 h 3262113"/>
                <a:gd name="connsiteX2" fmla="*/ 433818 w 433874"/>
                <a:gd name="connsiteY2" fmla="*/ 885876 h 3262113"/>
                <a:gd name="connsiteX3" fmla="*/ 431750 w 433874"/>
                <a:gd name="connsiteY3" fmla="*/ 917085 h 3262113"/>
                <a:gd name="connsiteX4" fmla="*/ 433874 w 433874"/>
                <a:gd name="connsiteY4" fmla="*/ 917085 h 3262113"/>
                <a:gd name="connsiteX5" fmla="*/ 433874 w 433874"/>
                <a:gd name="connsiteY5" fmla="*/ 3262113 h 3262113"/>
                <a:gd name="connsiteX6" fmla="*/ 310318 w 433874"/>
                <a:gd name="connsiteY6" fmla="*/ 3262113 h 3262113"/>
                <a:gd name="connsiteX7" fmla="*/ 310318 w 433874"/>
                <a:gd name="connsiteY7" fmla="*/ 826503 h 3262113"/>
                <a:gd name="connsiteX8" fmla="*/ 308194 w 433874"/>
                <a:gd name="connsiteY8" fmla="*/ 826503 h 3262113"/>
                <a:gd name="connsiteX9" fmla="*/ 310262 w 433874"/>
                <a:gd name="connsiteY9" fmla="*/ 794089 h 3262113"/>
                <a:gd name="connsiteX10" fmla="*/ 23096 w 433874"/>
                <a:gd name="connsiteY10" fmla="*/ 27258 h 32621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33874" h="3262113">
                  <a:moveTo>
                    <a:pt x="0" y="0"/>
                  </a:moveTo>
                  <a:lnTo>
                    <a:pt x="43528" y="30384"/>
                  </a:lnTo>
                  <a:cubicBezTo>
                    <a:pt x="257976" y="228758"/>
                    <a:pt x="430248" y="668883"/>
                    <a:pt x="433818" y="885876"/>
                  </a:cubicBezTo>
                  <a:lnTo>
                    <a:pt x="431750" y="917085"/>
                  </a:lnTo>
                  <a:lnTo>
                    <a:pt x="433874" y="917085"/>
                  </a:lnTo>
                  <a:lnTo>
                    <a:pt x="433874" y="3262113"/>
                  </a:lnTo>
                  <a:lnTo>
                    <a:pt x="310318" y="3262113"/>
                  </a:lnTo>
                  <a:lnTo>
                    <a:pt x="310318" y="826503"/>
                  </a:lnTo>
                  <a:lnTo>
                    <a:pt x="308194" y="826503"/>
                  </a:lnTo>
                  <a:lnTo>
                    <a:pt x="310262" y="794089"/>
                  </a:lnTo>
                  <a:cubicBezTo>
                    <a:pt x="307287" y="606276"/>
                    <a:pt x="187158" y="257525"/>
                    <a:pt x="23096" y="27258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3" name="Oval 83">
            <a:extLst>
              <a:ext uri="{FF2B5EF4-FFF2-40B4-BE49-F238E27FC236}">
                <a16:creationId xmlns:a16="http://schemas.microsoft.com/office/drawing/2014/main" id="{92025928-DE58-479B-AE5F-36E067152AB5}"/>
              </a:ext>
            </a:extLst>
          </p:cNvPr>
          <p:cNvSpPr/>
          <p:nvPr/>
        </p:nvSpPr>
        <p:spPr>
          <a:xfrm rot="20040933">
            <a:off x="5569980" y="5048889"/>
            <a:ext cx="1104722" cy="1500618"/>
          </a:xfrm>
          <a:custGeom>
            <a:avLst/>
            <a:gdLst>
              <a:gd name="connsiteX0" fmla="*/ 0 w 603304"/>
              <a:gd name="connsiteY0" fmla="*/ 881651 h 1763302"/>
              <a:gd name="connsiteX1" fmla="*/ 301652 w 603304"/>
              <a:gd name="connsiteY1" fmla="*/ 0 h 1763302"/>
              <a:gd name="connsiteX2" fmla="*/ 603304 w 603304"/>
              <a:gd name="connsiteY2" fmla="*/ 881651 h 1763302"/>
              <a:gd name="connsiteX3" fmla="*/ 301652 w 603304"/>
              <a:gd name="connsiteY3" fmla="*/ 1763302 h 1763302"/>
              <a:gd name="connsiteX4" fmla="*/ 0 w 603304"/>
              <a:gd name="connsiteY4" fmla="*/ 881651 h 1763302"/>
              <a:gd name="connsiteX0" fmla="*/ 0 w 747324"/>
              <a:gd name="connsiteY0" fmla="*/ 881651 h 1763302"/>
              <a:gd name="connsiteX1" fmla="*/ 301652 w 747324"/>
              <a:gd name="connsiteY1" fmla="*/ 0 h 1763302"/>
              <a:gd name="connsiteX2" fmla="*/ 603304 w 747324"/>
              <a:gd name="connsiteY2" fmla="*/ 881651 h 1763302"/>
              <a:gd name="connsiteX3" fmla="*/ 301652 w 747324"/>
              <a:gd name="connsiteY3" fmla="*/ 1763302 h 1763302"/>
              <a:gd name="connsiteX4" fmla="*/ 0 w 747324"/>
              <a:gd name="connsiteY4" fmla="*/ 881651 h 1763302"/>
              <a:gd name="connsiteX0" fmla="*/ 9439 w 841033"/>
              <a:gd name="connsiteY0" fmla="*/ 689145 h 1570796"/>
              <a:gd name="connsiteX1" fmla="*/ 635944 w 841033"/>
              <a:gd name="connsiteY1" fmla="*/ 0 h 1570796"/>
              <a:gd name="connsiteX2" fmla="*/ 612743 w 841033"/>
              <a:gd name="connsiteY2" fmla="*/ 689145 h 1570796"/>
              <a:gd name="connsiteX3" fmla="*/ 311091 w 841033"/>
              <a:gd name="connsiteY3" fmla="*/ 1570796 h 1570796"/>
              <a:gd name="connsiteX4" fmla="*/ 9439 w 841033"/>
              <a:gd name="connsiteY4" fmla="*/ 689145 h 1570796"/>
              <a:gd name="connsiteX0" fmla="*/ 20253 w 593246"/>
              <a:gd name="connsiteY0" fmla="*/ 846931 h 1573171"/>
              <a:gd name="connsiteX1" fmla="*/ 418158 w 593246"/>
              <a:gd name="connsiteY1" fmla="*/ 1375 h 1573171"/>
              <a:gd name="connsiteX2" fmla="*/ 394957 w 593246"/>
              <a:gd name="connsiteY2" fmla="*/ 690520 h 1573171"/>
              <a:gd name="connsiteX3" fmla="*/ 93305 w 593246"/>
              <a:gd name="connsiteY3" fmla="*/ 1572171 h 1573171"/>
              <a:gd name="connsiteX4" fmla="*/ 20253 w 593246"/>
              <a:gd name="connsiteY4" fmla="*/ 846931 h 1573171"/>
              <a:gd name="connsiteX0" fmla="*/ 238030 w 710453"/>
              <a:gd name="connsiteY0" fmla="*/ 870911 h 1597159"/>
              <a:gd name="connsiteX1" fmla="*/ 10293 w 710453"/>
              <a:gd name="connsiteY1" fmla="*/ 1292 h 1597159"/>
              <a:gd name="connsiteX2" fmla="*/ 612734 w 710453"/>
              <a:gd name="connsiteY2" fmla="*/ 714500 h 1597159"/>
              <a:gd name="connsiteX3" fmla="*/ 311082 w 710453"/>
              <a:gd name="connsiteY3" fmla="*/ 1596151 h 1597159"/>
              <a:gd name="connsiteX4" fmla="*/ 238030 w 710453"/>
              <a:gd name="connsiteY4" fmla="*/ 870911 h 1597159"/>
              <a:gd name="connsiteX0" fmla="*/ 238030 w 612734"/>
              <a:gd name="connsiteY0" fmla="*/ 871925 h 1598173"/>
              <a:gd name="connsiteX1" fmla="*/ 10293 w 612734"/>
              <a:gd name="connsiteY1" fmla="*/ 2306 h 1598173"/>
              <a:gd name="connsiteX2" fmla="*/ 612734 w 612734"/>
              <a:gd name="connsiteY2" fmla="*/ 715514 h 1598173"/>
              <a:gd name="connsiteX3" fmla="*/ 311082 w 612734"/>
              <a:gd name="connsiteY3" fmla="*/ 1597165 h 1598173"/>
              <a:gd name="connsiteX4" fmla="*/ 238030 w 612734"/>
              <a:gd name="connsiteY4" fmla="*/ 871925 h 1598173"/>
              <a:gd name="connsiteX0" fmla="*/ 3106 w 377810"/>
              <a:gd name="connsiteY0" fmla="*/ 824392 h 1550625"/>
              <a:gd name="connsiteX1" fmla="*/ 148348 w 377810"/>
              <a:gd name="connsiteY1" fmla="*/ 2899 h 1550625"/>
              <a:gd name="connsiteX2" fmla="*/ 377810 w 377810"/>
              <a:gd name="connsiteY2" fmla="*/ 667981 h 1550625"/>
              <a:gd name="connsiteX3" fmla="*/ 76158 w 377810"/>
              <a:gd name="connsiteY3" fmla="*/ 1549632 h 1550625"/>
              <a:gd name="connsiteX4" fmla="*/ 3106 w 377810"/>
              <a:gd name="connsiteY4" fmla="*/ 824392 h 1550625"/>
              <a:gd name="connsiteX0" fmla="*/ 1955 w 237277"/>
              <a:gd name="connsiteY0" fmla="*/ 824870 h 1551224"/>
              <a:gd name="connsiteX1" fmla="*/ 147197 w 237277"/>
              <a:gd name="connsiteY1" fmla="*/ 3377 h 1551224"/>
              <a:gd name="connsiteX2" fmla="*/ 237277 w 237277"/>
              <a:gd name="connsiteY2" fmla="*/ 658719 h 1551224"/>
              <a:gd name="connsiteX3" fmla="*/ 75007 w 237277"/>
              <a:gd name="connsiteY3" fmla="*/ 1550110 h 1551224"/>
              <a:gd name="connsiteX4" fmla="*/ 1955 w 237277"/>
              <a:gd name="connsiteY4" fmla="*/ 824870 h 1551224"/>
              <a:gd name="connsiteX0" fmla="*/ 4920 w 485300"/>
              <a:gd name="connsiteY0" fmla="*/ 824529 h 1550797"/>
              <a:gd name="connsiteX1" fmla="*/ 150162 w 485300"/>
              <a:gd name="connsiteY1" fmla="*/ 3036 h 1550797"/>
              <a:gd name="connsiteX2" fmla="*/ 485300 w 485300"/>
              <a:gd name="connsiteY2" fmla="*/ 665214 h 1550797"/>
              <a:gd name="connsiteX3" fmla="*/ 77972 w 485300"/>
              <a:gd name="connsiteY3" fmla="*/ 1549769 h 1550797"/>
              <a:gd name="connsiteX4" fmla="*/ 4920 w 485300"/>
              <a:gd name="connsiteY4" fmla="*/ 824529 h 1550797"/>
              <a:gd name="connsiteX0" fmla="*/ 48659 w 798984"/>
              <a:gd name="connsiteY0" fmla="*/ 831155 h 1557425"/>
              <a:gd name="connsiteX1" fmla="*/ 791647 w 798984"/>
              <a:gd name="connsiteY1" fmla="*/ 2931 h 1557425"/>
              <a:gd name="connsiteX2" fmla="*/ 529039 w 798984"/>
              <a:gd name="connsiteY2" fmla="*/ 671840 h 1557425"/>
              <a:gd name="connsiteX3" fmla="*/ 121711 w 798984"/>
              <a:gd name="connsiteY3" fmla="*/ 1556395 h 1557425"/>
              <a:gd name="connsiteX4" fmla="*/ 48659 w 798984"/>
              <a:gd name="connsiteY4" fmla="*/ 831155 h 1557425"/>
              <a:gd name="connsiteX0" fmla="*/ 448565 w 1198889"/>
              <a:gd name="connsiteY0" fmla="*/ 831155 h 1712703"/>
              <a:gd name="connsiteX1" fmla="*/ 1191553 w 1198889"/>
              <a:gd name="connsiteY1" fmla="*/ 2931 h 1712703"/>
              <a:gd name="connsiteX2" fmla="*/ 928945 w 1198889"/>
              <a:gd name="connsiteY2" fmla="*/ 671840 h 1712703"/>
              <a:gd name="connsiteX3" fmla="*/ 12616 w 1198889"/>
              <a:gd name="connsiteY3" fmla="*/ 1711880 h 1712703"/>
              <a:gd name="connsiteX4" fmla="*/ 448565 w 1198889"/>
              <a:gd name="connsiteY4" fmla="*/ 831155 h 1712703"/>
              <a:gd name="connsiteX0" fmla="*/ 447625 w 1005997"/>
              <a:gd name="connsiteY0" fmla="*/ 865406 h 1746961"/>
              <a:gd name="connsiteX1" fmla="*/ 995490 w 1005997"/>
              <a:gd name="connsiteY1" fmla="*/ 2484 h 1746961"/>
              <a:gd name="connsiteX2" fmla="*/ 928005 w 1005997"/>
              <a:gd name="connsiteY2" fmla="*/ 706091 h 1746961"/>
              <a:gd name="connsiteX3" fmla="*/ 11676 w 1005997"/>
              <a:gd name="connsiteY3" fmla="*/ 1746131 h 1746961"/>
              <a:gd name="connsiteX4" fmla="*/ 447625 w 1005997"/>
              <a:gd name="connsiteY4" fmla="*/ 865406 h 1746961"/>
              <a:gd name="connsiteX0" fmla="*/ 449531 w 1011056"/>
              <a:gd name="connsiteY0" fmla="*/ 865144 h 1746629"/>
              <a:gd name="connsiteX1" fmla="*/ 997396 w 1011056"/>
              <a:gd name="connsiteY1" fmla="*/ 2222 h 1746629"/>
              <a:gd name="connsiteX2" fmla="*/ 975938 w 1011056"/>
              <a:gd name="connsiteY2" fmla="*/ 712964 h 1746629"/>
              <a:gd name="connsiteX3" fmla="*/ 13582 w 1011056"/>
              <a:gd name="connsiteY3" fmla="*/ 1745869 h 1746629"/>
              <a:gd name="connsiteX4" fmla="*/ 449531 w 1011056"/>
              <a:gd name="connsiteY4" fmla="*/ 865144 h 1746629"/>
              <a:gd name="connsiteX0" fmla="*/ 532553 w 1094078"/>
              <a:gd name="connsiteY0" fmla="*/ 865144 h 1747824"/>
              <a:gd name="connsiteX1" fmla="*/ 1080418 w 1094078"/>
              <a:gd name="connsiteY1" fmla="*/ 2222 h 1747824"/>
              <a:gd name="connsiteX2" fmla="*/ 1058960 w 1094078"/>
              <a:gd name="connsiteY2" fmla="*/ 712964 h 1747824"/>
              <a:gd name="connsiteX3" fmla="*/ 96604 w 1094078"/>
              <a:gd name="connsiteY3" fmla="*/ 1745869 h 1747824"/>
              <a:gd name="connsiteX4" fmla="*/ 532553 w 1094078"/>
              <a:gd name="connsiteY4" fmla="*/ 865144 h 1747824"/>
              <a:gd name="connsiteX0" fmla="*/ 527154 w 1053561"/>
              <a:gd name="connsiteY0" fmla="*/ 425560 h 1308240"/>
              <a:gd name="connsiteX1" fmla="*/ 745890 w 1053561"/>
              <a:gd name="connsiteY1" fmla="*/ 190438 h 1308240"/>
              <a:gd name="connsiteX2" fmla="*/ 1053561 w 1053561"/>
              <a:gd name="connsiteY2" fmla="*/ 273380 h 1308240"/>
              <a:gd name="connsiteX3" fmla="*/ 91205 w 1053561"/>
              <a:gd name="connsiteY3" fmla="*/ 1306285 h 1308240"/>
              <a:gd name="connsiteX4" fmla="*/ 527154 w 1053561"/>
              <a:gd name="connsiteY4" fmla="*/ 425560 h 1308240"/>
              <a:gd name="connsiteX0" fmla="*/ 527154 w 1053561"/>
              <a:gd name="connsiteY0" fmla="*/ 413406 h 1296086"/>
              <a:gd name="connsiteX1" fmla="*/ 745890 w 1053561"/>
              <a:gd name="connsiteY1" fmla="*/ 178284 h 1296086"/>
              <a:gd name="connsiteX2" fmla="*/ 1053561 w 1053561"/>
              <a:gd name="connsiteY2" fmla="*/ 261226 h 1296086"/>
              <a:gd name="connsiteX3" fmla="*/ 91205 w 1053561"/>
              <a:gd name="connsiteY3" fmla="*/ 1294131 h 1296086"/>
              <a:gd name="connsiteX4" fmla="*/ 527154 w 1053561"/>
              <a:gd name="connsiteY4" fmla="*/ 413406 h 1296086"/>
              <a:gd name="connsiteX0" fmla="*/ 527154 w 1053561"/>
              <a:gd name="connsiteY0" fmla="*/ 238805 h 1121485"/>
              <a:gd name="connsiteX1" fmla="*/ 745890 w 1053561"/>
              <a:gd name="connsiteY1" fmla="*/ 3683 h 1121485"/>
              <a:gd name="connsiteX2" fmla="*/ 1053561 w 1053561"/>
              <a:gd name="connsiteY2" fmla="*/ 86625 h 1121485"/>
              <a:gd name="connsiteX3" fmla="*/ 91205 w 1053561"/>
              <a:gd name="connsiteY3" fmla="*/ 1119530 h 1121485"/>
              <a:gd name="connsiteX4" fmla="*/ 527154 w 1053561"/>
              <a:gd name="connsiteY4" fmla="*/ 238805 h 1121485"/>
              <a:gd name="connsiteX0" fmla="*/ 410589 w 936996"/>
              <a:gd name="connsiteY0" fmla="*/ 239069 h 1164717"/>
              <a:gd name="connsiteX1" fmla="*/ 629325 w 936996"/>
              <a:gd name="connsiteY1" fmla="*/ 3947 h 1164717"/>
              <a:gd name="connsiteX2" fmla="*/ 936996 w 936996"/>
              <a:gd name="connsiteY2" fmla="*/ 86889 h 1164717"/>
              <a:gd name="connsiteX3" fmla="*/ 103792 w 936996"/>
              <a:gd name="connsiteY3" fmla="*/ 1162888 h 1164717"/>
              <a:gd name="connsiteX4" fmla="*/ 410589 w 936996"/>
              <a:gd name="connsiteY4" fmla="*/ 239069 h 1164717"/>
              <a:gd name="connsiteX0" fmla="*/ 514414 w 1040821"/>
              <a:gd name="connsiteY0" fmla="*/ 239069 h 1200538"/>
              <a:gd name="connsiteX1" fmla="*/ 733150 w 1040821"/>
              <a:gd name="connsiteY1" fmla="*/ 3947 h 1200538"/>
              <a:gd name="connsiteX2" fmla="*/ 1040821 w 1040821"/>
              <a:gd name="connsiteY2" fmla="*/ 86889 h 1200538"/>
              <a:gd name="connsiteX3" fmla="*/ 207617 w 1040821"/>
              <a:gd name="connsiteY3" fmla="*/ 1162888 h 1200538"/>
              <a:gd name="connsiteX4" fmla="*/ 514414 w 1040821"/>
              <a:gd name="connsiteY4" fmla="*/ 239069 h 1200538"/>
              <a:gd name="connsiteX0" fmla="*/ 532593 w 1059000"/>
              <a:gd name="connsiteY0" fmla="*/ 237618 h 1199087"/>
              <a:gd name="connsiteX1" fmla="*/ 751329 w 1059000"/>
              <a:gd name="connsiteY1" fmla="*/ 2496 h 1199087"/>
              <a:gd name="connsiteX2" fmla="*/ 1059000 w 1059000"/>
              <a:gd name="connsiteY2" fmla="*/ 85438 h 1199087"/>
              <a:gd name="connsiteX3" fmla="*/ 225796 w 1059000"/>
              <a:gd name="connsiteY3" fmla="*/ 1161437 h 1199087"/>
              <a:gd name="connsiteX4" fmla="*/ 532593 w 1059000"/>
              <a:gd name="connsiteY4" fmla="*/ 237618 h 1199087"/>
              <a:gd name="connsiteX0" fmla="*/ 434821 w 961228"/>
              <a:gd name="connsiteY0" fmla="*/ 239508 h 1260265"/>
              <a:gd name="connsiteX1" fmla="*/ 653557 w 961228"/>
              <a:gd name="connsiteY1" fmla="*/ 4386 h 1260265"/>
              <a:gd name="connsiteX2" fmla="*/ 961228 w 961228"/>
              <a:gd name="connsiteY2" fmla="*/ 87328 h 1260265"/>
              <a:gd name="connsiteX3" fmla="*/ 222209 w 961228"/>
              <a:gd name="connsiteY3" fmla="*/ 1224787 h 1260265"/>
              <a:gd name="connsiteX4" fmla="*/ 434821 w 961228"/>
              <a:gd name="connsiteY4" fmla="*/ 239508 h 1260265"/>
              <a:gd name="connsiteX0" fmla="*/ 242318 w 939019"/>
              <a:gd name="connsiteY0" fmla="*/ 236426 h 1221881"/>
              <a:gd name="connsiteX1" fmla="*/ 461054 w 939019"/>
              <a:gd name="connsiteY1" fmla="*/ 1304 h 1221881"/>
              <a:gd name="connsiteX2" fmla="*/ 939019 w 939019"/>
              <a:gd name="connsiteY2" fmla="*/ 153840 h 1221881"/>
              <a:gd name="connsiteX3" fmla="*/ 29706 w 939019"/>
              <a:gd name="connsiteY3" fmla="*/ 1221705 h 1221881"/>
              <a:gd name="connsiteX4" fmla="*/ 242318 w 939019"/>
              <a:gd name="connsiteY4" fmla="*/ 236426 h 1221881"/>
              <a:gd name="connsiteX0" fmla="*/ 248526 w 1046178"/>
              <a:gd name="connsiteY0" fmla="*/ 236905 h 1222417"/>
              <a:gd name="connsiteX1" fmla="*/ 467262 w 1046178"/>
              <a:gd name="connsiteY1" fmla="*/ 1783 h 1222417"/>
              <a:gd name="connsiteX2" fmla="*/ 1046178 w 1046178"/>
              <a:gd name="connsiteY2" fmla="*/ 307868 h 1222417"/>
              <a:gd name="connsiteX3" fmla="*/ 35914 w 1046178"/>
              <a:gd name="connsiteY3" fmla="*/ 1222184 h 1222417"/>
              <a:gd name="connsiteX4" fmla="*/ 248526 w 1046178"/>
              <a:gd name="connsiteY4" fmla="*/ 236905 h 1222417"/>
              <a:gd name="connsiteX0" fmla="*/ 246326 w 1043978"/>
              <a:gd name="connsiteY0" fmla="*/ 270401 h 1255913"/>
              <a:gd name="connsiteX1" fmla="*/ 306820 w 1043978"/>
              <a:gd name="connsiteY1" fmla="*/ 1234 h 1255913"/>
              <a:gd name="connsiteX2" fmla="*/ 1043978 w 1043978"/>
              <a:gd name="connsiteY2" fmla="*/ 341364 h 1255913"/>
              <a:gd name="connsiteX3" fmla="*/ 33714 w 1043978"/>
              <a:gd name="connsiteY3" fmla="*/ 1255680 h 1255913"/>
              <a:gd name="connsiteX4" fmla="*/ 246326 w 1043978"/>
              <a:gd name="connsiteY4" fmla="*/ 270401 h 1255913"/>
              <a:gd name="connsiteX0" fmla="*/ 248106 w 1075145"/>
              <a:gd name="connsiteY0" fmla="*/ 270863 h 1256488"/>
              <a:gd name="connsiteX1" fmla="*/ 308600 w 1075145"/>
              <a:gd name="connsiteY1" fmla="*/ 1696 h 1256488"/>
              <a:gd name="connsiteX2" fmla="*/ 1075145 w 1075145"/>
              <a:gd name="connsiteY2" fmla="*/ 356389 h 1256488"/>
              <a:gd name="connsiteX3" fmla="*/ 35494 w 1075145"/>
              <a:gd name="connsiteY3" fmla="*/ 1256142 h 1256488"/>
              <a:gd name="connsiteX4" fmla="*/ 248106 w 1075145"/>
              <a:gd name="connsiteY4" fmla="*/ 270863 h 1256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5145" h="1256488">
                <a:moveTo>
                  <a:pt x="248106" y="270863"/>
                </a:moveTo>
                <a:cubicBezTo>
                  <a:pt x="293624" y="61789"/>
                  <a:pt x="170760" y="-12558"/>
                  <a:pt x="308600" y="1696"/>
                </a:cubicBezTo>
                <a:cubicBezTo>
                  <a:pt x="446440" y="15950"/>
                  <a:pt x="810055" y="288350"/>
                  <a:pt x="1075145" y="356389"/>
                </a:cubicBezTo>
                <a:cubicBezTo>
                  <a:pt x="1075145" y="843311"/>
                  <a:pt x="173334" y="1270396"/>
                  <a:pt x="35494" y="1256142"/>
                </a:cubicBezTo>
                <a:cubicBezTo>
                  <a:pt x="-102346" y="1241888"/>
                  <a:pt x="202588" y="479937"/>
                  <a:pt x="248106" y="270863"/>
                </a:cubicBezTo>
                <a:close/>
              </a:path>
            </a:pathLst>
          </a:custGeom>
          <a:gradFill flip="none" rotWithShape="1">
            <a:gsLst>
              <a:gs pos="99000">
                <a:schemeClr val="bg1"/>
              </a:gs>
              <a:gs pos="0">
                <a:srgbClr val="F4F4F4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softEdge rad="139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83">
            <a:extLst>
              <a:ext uri="{FF2B5EF4-FFF2-40B4-BE49-F238E27FC236}">
                <a16:creationId xmlns:a16="http://schemas.microsoft.com/office/drawing/2014/main" id="{CD268EBD-E7E4-4983-A89C-E67E7C76F17E}"/>
              </a:ext>
            </a:extLst>
          </p:cNvPr>
          <p:cNvSpPr/>
          <p:nvPr/>
        </p:nvSpPr>
        <p:spPr>
          <a:xfrm rot="20040933">
            <a:off x="4842603" y="5300455"/>
            <a:ext cx="738215" cy="1002767"/>
          </a:xfrm>
          <a:custGeom>
            <a:avLst/>
            <a:gdLst>
              <a:gd name="connsiteX0" fmla="*/ 0 w 603304"/>
              <a:gd name="connsiteY0" fmla="*/ 881651 h 1763302"/>
              <a:gd name="connsiteX1" fmla="*/ 301652 w 603304"/>
              <a:gd name="connsiteY1" fmla="*/ 0 h 1763302"/>
              <a:gd name="connsiteX2" fmla="*/ 603304 w 603304"/>
              <a:gd name="connsiteY2" fmla="*/ 881651 h 1763302"/>
              <a:gd name="connsiteX3" fmla="*/ 301652 w 603304"/>
              <a:gd name="connsiteY3" fmla="*/ 1763302 h 1763302"/>
              <a:gd name="connsiteX4" fmla="*/ 0 w 603304"/>
              <a:gd name="connsiteY4" fmla="*/ 881651 h 1763302"/>
              <a:gd name="connsiteX0" fmla="*/ 0 w 747324"/>
              <a:gd name="connsiteY0" fmla="*/ 881651 h 1763302"/>
              <a:gd name="connsiteX1" fmla="*/ 301652 w 747324"/>
              <a:gd name="connsiteY1" fmla="*/ 0 h 1763302"/>
              <a:gd name="connsiteX2" fmla="*/ 603304 w 747324"/>
              <a:gd name="connsiteY2" fmla="*/ 881651 h 1763302"/>
              <a:gd name="connsiteX3" fmla="*/ 301652 w 747324"/>
              <a:gd name="connsiteY3" fmla="*/ 1763302 h 1763302"/>
              <a:gd name="connsiteX4" fmla="*/ 0 w 747324"/>
              <a:gd name="connsiteY4" fmla="*/ 881651 h 1763302"/>
              <a:gd name="connsiteX0" fmla="*/ 9439 w 841033"/>
              <a:gd name="connsiteY0" fmla="*/ 689145 h 1570796"/>
              <a:gd name="connsiteX1" fmla="*/ 635944 w 841033"/>
              <a:gd name="connsiteY1" fmla="*/ 0 h 1570796"/>
              <a:gd name="connsiteX2" fmla="*/ 612743 w 841033"/>
              <a:gd name="connsiteY2" fmla="*/ 689145 h 1570796"/>
              <a:gd name="connsiteX3" fmla="*/ 311091 w 841033"/>
              <a:gd name="connsiteY3" fmla="*/ 1570796 h 1570796"/>
              <a:gd name="connsiteX4" fmla="*/ 9439 w 841033"/>
              <a:gd name="connsiteY4" fmla="*/ 689145 h 1570796"/>
              <a:gd name="connsiteX0" fmla="*/ 20253 w 593246"/>
              <a:gd name="connsiteY0" fmla="*/ 846931 h 1573171"/>
              <a:gd name="connsiteX1" fmla="*/ 418158 w 593246"/>
              <a:gd name="connsiteY1" fmla="*/ 1375 h 1573171"/>
              <a:gd name="connsiteX2" fmla="*/ 394957 w 593246"/>
              <a:gd name="connsiteY2" fmla="*/ 690520 h 1573171"/>
              <a:gd name="connsiteX3" fmla="*/ 93305 w 593246"/>
              <a:gd name="connsiteY3" fmla="*/ 1572171 h 1573171"/>
              <a:gd name="connsiteX4" fmla="*/ 20253 w 593246"/>
              <a:gd name="connsiteY4" fmla="*/ 846931 h 1573171"/>
              <a:gd name="connsiteX0" fmla="*/ 238030 w 710453"/>
              <a:gd name="connsiteY0" fmla="*/ 870911 h 1597159"/>
              <a:gd name="connsiteX1" fmla="*/ 10293 w 710453"/>
              <a:gd name="connsiteY1" fmla="*/ 1292 h 1597159"/>
              <a:gd name="connsiteX2" fmla="*/ 612734 w 710453"/>
              <a:gd name="connsiteY2" fmla="*/ 714500 h 1597159"/>
              <a:gd name="connsiteX3" fmla="*/ 311082 w 710453"/>
              <a:gd name="connsiteY3" fmla="*/ 1596151 h 1597159"/>
              <a:gd name="connsiteX4" fmla="*/ 238030 w 710453"/>
              <a:gd name="connsiteY4" fmla="*/ 870911 h 1597159"/>
              <a:gd name="connsiteX0" fmla="*/ 238030 w 612734"/>
              <a:gd name="connsiteY0" fmla="*/ 871925 h 1598173"/>
              <a:gd name="connsiteX1" fmla="*/ 10293 w 612734"/>
              <a:gd name="connsiteY1" fmla="*/ 2306 h 1598173"/>
              <a:gd name="connsiteX2" fmla="*/ 612734 w 612734"/>
              <a:gd name="connsiteY2" fmla="*/ 715514 h 1598173"/>
              <a:gd name="connsiteX3" fmla="*/ 311082 w 612734"/>
              <a:gd name="connsiteY3" fmla="*/ 1597165 h 1598173"/>
              <a:gd name="connsiteX4" fmla="*/ 238030 w 612734"/>
              <a:gd name="connsiteY4" fmla="*/ 871925 h 1598173"/>
              <a:gd name="connsiteX0" fmla="*/ 3106 w 377810"/>
              <a:gd name="connsiteY0" fmla="*/ 824392 h 1550625"/>
              <a:gd name="connsiteX1" fmla="*/ 148348 w 377810"/>
              <a:gd name="connsiteY1" fmla="*/ 2899 h 1550625"/>
              <a:gd name="connsiteX2" fmla="*/ 377810 w 377810"/>
              <a:gd name="connsiteY2" fmla="*/ 667981 h 1550625"/>
              <a:gd name="connsiteX3" fmla="*/ 76158 w 377810"/>
              <a:gd name="connsiteY3" fmla="*/ 1549632 h 1550625"/>
              <a:gd name="connsiteX4" fmla="*/ 3106 w 377810"/>
              <a:gd name="connsiteY4" fmla="*/ 824392 h 1550625"/>
              <a:gd name="connsiteX0" fmla="*/ 1955 w 237277"/>
              <a:gd name="connsiteY0" fmla="*/ 824870 h 1551224"/>
              <a:gd name="connsiteX1" fmla="*/ 147197 w 237277"/>
              <a:gd name="connsiteY1" fmla="*/ 3377 h 1551224"/>
              <a:gd name="connsiteX2" fmla="*/ 237277 w 237277"/>
              <a:gd name="connsiteY2" fmla="*/ 658719 h 1551224"/>
              <a:gd name="connsiteX3" fmla="*/ 75007 w 237277"/>
              <a:gd name="connsiteY3" fmla="*/ 1550110 h 1551224"/>
              <a:gd name="connsiteX4" fmla="*/ 1955 w 237277"/>
              <a:gd name="connsiteY4" fmla="*/ 824870 h 1551224"/>
              <a:gd name="connsiteX0" fmla="*/ 4920 w 485300"/>
              <a:gd name="connsiteY0" fmla="*/ 824529 h 1550797"/>
              <a:gd name="connsiteX1" fmla="*/ 150162 w 485300"/>
              <a:gd name="connsiteY1" fmla="*/ 3036 h 1550797"/>
              <a:gd name="connsiteX2" fmla="*/ 485300 w 485300"/>
              <a:gd name="connsiteY2" fmla="*/ 665214 h 1550797"/>
              <a:gd name="connsiteX3" fmla="*/ 77972 w 485300"/>
              <a:gd name="connsiteY3" fmla="*/ 1549769 h 1550797"/>
              <a:gd name="connsiteX4" fmla="*/ 4920 w 485300"/>
              <a:gd name="connsiteY4" fmla="*/ 824529 h 1550797"/>
              <a:gd name="connsiteX0" fmla="*/ 48659 w 798984"/>
              <a:gd name="connsiteY0" fmla="*/ 831155 h 1557425"/>
              <a:gd name="connsiteX1" fmla="*/ 791647 w 798984"/>
              <a:gd name="connsiteY1" fmla="*/ 2931 h 1557425"/>
              <a:gd name="connsiteX2" fmla="*/ 529039 w 798984"/>
              <a:gd name="connsiteY2" fmla="*/ 671840 h 1557425"/>
              <a:gd name="connsiteX3" fmla="*/ 121711 w 798984"/>
              <a:gd name="connsiteY3" fmla="*/ 1556395 h 1557425"/>
              <a:gd name="connsiteX4" fmla="*/ 48659 w 798984"/>
              <a:gd name="connsiteY4" fmla="*/ 831155 h 1557425"/>
              <a:gd name="connsiteX0" fmla="*/ 448565 w 1198889"/>
              <a:gd name="connsiteY0" fmla="*/ 831155 h 1712703"/>
              <a:gd name="connsiteX1" fmla="*/ 1191553 w 1198889"/>
              <a:gd name="connsiteY1" fmla="*/ 2931 h 1712703"/>
              <a:gd name="connsiteX2" fmla="*/ 928945 w 1198889"/>
              <a:gd name="connsiteY2" fmla="*/ 671840 h 1712703"/>
              <a:gd name="connsiteX3" fmla="*/ 12616 w 1198889"/>
              <a:gd name="connsiteY3" fmla="*/ 1711880 h 1712703"/>
              <a:gd name="connsiteX4" fmla="*/ 448565 w 1198889"/>
              <a:gd name="connsiteY4" fmla="*/ 831155 h 1712703"/>
              <a:gd name="connsiteX0" fmla="*/ 447625 w 1005997"/>
              <a:gd name="connsiteY0" fmla="*/ 865406 h 1746961"/>
              <a:gd name="connsiteX1" fmla="*/ 995490 w 1005997"/>
              <a:gd name="connsiteY1" fmla="*/ 2484 h 1746961"/>
              <a:gd name="connsiteX2" fmla="*/ 928005 w 1005997"/>
              <a:gd name="connsiteY2" fmla="*/ 706091 h 1746961"/>
              <a:gd name="connsiteX3" fmla="*/ 11676 w 1005997"/>
              <a:gd name="connsiteY3" fmla="*/ 1746131 h 1746961"/>
              <a:gd name="connsiteX4" fmla="*/ 447625 w 1005997"/>
              <a:gd name="connsiteY4" fmla="*/ 865406 h 1746961"/>
              <a:gd name="connsiteX0" fmla="*/ 449531 w 1011056"/>
              <a:gd name="connsiteY0" fmla="*/ 865144 h 1746629"/>
              <a:gd name="connsiteX1" fmla="*/ 997396 w 1011056"/>
              <a:gd name="connsiteY1" fmla="*/ 2222 h 1746629"/>
              <a:gd name="connsiteX2" fmla="*/ 975938 w 1011056"/>
              <a:gd name="connsiteY2" fmla="*/ 712964 h 1746629"/>
              <a:gd name="connsiteX3" fmla="*/ 13582 w 1011056"/>
              <a:gd name="connsiteY3" fmla="*/ 1745869 h 1746629"/>
              <a:gd name="connsiteX4" fmla="*/ 449531 w 1011056"/>
              <a:gd name="connsiteY4" fmla="*/ 865144 h 1746629"/>
              <a:gd name="connsiteX0" fmla="*/ 532553 w 1094078"/>
              <a:gd name="connsiteY0" fmla="*/ 865144 h 1747824"/>
              <a:gd name="connsiteX1" fmla="*/ 1080418 w 1094078"/>
              <a:gd name="connsiteY1" fmla="*/ 2222 h 1747824"/>
              <a:gd name="connsiteX2" fmla="*/ 1058960 w 1094078"/>
              <a:gd name="connsiteY2" fmla="*/ 712964 h 1747824"/>
              <a:gd name="connsiteX3" fmla="*/ 96604 w 1094078"/>
              <a:gd name="connsiteY3" fmla="*/ 1745869 h 1747824"/>
              <a:gd name="connsiteX4" fmla="*/ 532553 w 1094078"/>
              <a:gd name="connsiteY4" fmla="*/ 865144 h 1747824"/>
              <a:gd name="connsiteX0" fmla="*/ 527154 w 1053561"/>
              <a:gd name="connsiteY0" fmla="*/ 425560 h 1308240"/>
              <a:gd name="connsiteX1" fmla="*/ 745890 w 1053561"/>
              <a:gd name="connsiteY1" fmla="*/ 190438 h 1308240"/>
              <a:gd name="connsiteX2" fmla="*/ 1053561 w 1053561"/>
              <a:gd name="connsiteY2" fmla="*/ 273380 h 1308240"/>
              <a:gd name="connsiteX3" fmla="*/ 91205 w 1053561"/>
              <a:gd name="connsiteY3" fmla="*/ 1306285 h 1308240"/>
              <a:gd name="connsiteX4" fmla="*/ 527154 w 1053561"/>
              <a:gd name="connsiteY4" fmla="*/ 425560 h 1308240"/>
              <a:gd name="connsiteX0" fmla="*/ 527154 w 1053561"/>
              <a:gd name="connsiteY0" fmla="*/ 413406 h 1296086"/>
              <a:gd name="connsiteX1" fmla="*/ 745890 w 1053561"/>
              <a:gd name="connsiteY1" fmla="*/ 178284 h 1296086"/>
              <a:gd name="connsiteX2" fmla="*/ 1053561 w 1053561"/>
              <a:gd name="connsiteY2" fmla="*/ 261226 h 1296086"/>
              <a:gd name="connsiteX3" fmla="*/ 91205 w 1053561"/>
              <a:gd name="connsiteY3" fmla="*/ 1294131 h 1296086"/>
              <a:gd name="connsiteX4" fmla="*/ 527154 w 1053561"/>
              <a:gd name="connsiteY4" fmla="*/ 413406 h 1296086"/>
              <a:gd name="connsiteX0" fmla="*/ 527154 w 1053561"/>
              <a:gd name="connsiteY0" fmla="*/ 238805 h 1121485"/>
              <a:gd name="connsiteX1" fmla="*/ 745890 w 1053561"/>
              <a:gd name="connsiteY1" fmla="*/ 3683 h 1121485"/>
              <a:gd name="connsiteX2" fmla="*/ 1053561 w 1053561"/>
              <a:gd name="connsiteY2" fmla="*/ 86625 h 1121485"/>
              <a:gd name="connsiteX3" fmla="*/ 91205 w 1053561"/>
              <a:gd name="connsiteY3" fmla="*/ 1119530 h 1121485"/>
              <a:gd name="connsiteX4" fmla="*/ 527154 w 1053561"/>
              <a:gd name="connsiteY4" fmla="*/ 238805 h 1121485"/>
              <a:gd name="connsiteX0" fmla="*/ 410589 w 936996"/>
              <a:gd name="connsiteY0" fmla="*/ 239069 h 1164717"/>
              <a:gd name="connsiteX1" fmla="*/ 629325 w 936996"/>
              <a:gd name="connsiteY1" fmla="*/ 3947 h 1164717"/>
              <a:gd name="connsiteX2" fmla="*/ 936996 w 936996"/>
              <a:gd name="connsiteY2" fmla="*/ 86889 h 1164717"/>
              <a:gd name="connsiteX3" fmla="*/ 103792 w 936996"/>
              <a:gd name="connsiteY3" fmla="*/ 1162888 h 1164717"/>
              <a:gd name="connsiteX4" fmla="*/ 410589 w 936996"/>
              <a:gd name="connsiteY4" fmla="*/ 239069 h 1164717"/>
              <a:gd name="connsiteX0" fmla="*/ 514414 w 1040821"/>
              <a:gd name="connsiteY0" fmla="*/ 239069 h 1200538"/>
              <a:gd name="connsiteX1" fmla="*/ 733150 w 1040821"/>
              <a:gd name="connsiteY1" fmla="*/ 3947 h 1200538"/>
              <a:gd name="connsiteX2" fmla="*/ 1040821 w 1040821"/>
              <a:gd name="connsiteY2" fmla="*/ 86889 h 1200538"/>
              <a:gd name="connsiteX3" fmla="*/ 207617 w 1040821"/>
              <a:gd name="connsiteY3" fmla="*/ 1162888 h 1200538"/>
              <a:gd name="connsiteX4" fmla="*/ 514414 w 1040821"/>
              <a:gd name="connsiteY4" fmla="*/ 239069 h 1200538"/>
              <a:gd name="connsiteX0" fmla="*/ 532593 w 1059000"/>
              <a:gd name="connsiteY0" fmla="*/ 237618 h 1199087"/>
              <a:gd name="connsiteX1" fmla="*/ 751329 w 1059000"/>
              <a:gd name="connsiteY1" fmla="*/ 2496 h 1199087"/>
              <a:gd name="connsiteX2" fmla="*/ 1059000 w 1059000"/>
              <a:gd name="connsiteY2" fmla="*/ 85438 h 1199087"/>
              <a:gd name="connsiteX3" fmla="*/ 225796 w 1059000"/>
              <a:gd name="connsiteY3" fmla="*/ 1161437 h 1199087"/>
              <a:gd name="connsiteX4" fmla="*/ 532593 w 1059000"/>
              <a:gd name="connsiteY4" fmla="*/ 237618 h 1199087"/>
              <a:gd name="connsiteX0" fmla="*/ 434821 w 961228"/>
              <a:gd name="connsiteY0" fmla="*/ 239508 h 1260265"/>
              <a:gd name="connsiteX1" fmla="*/ 653557 w 961228"/>
              <a:gd name="connsiteY1" fmla="*/ 4386 h 1260265"/>
              <a:gd name="connsiteX2" fmla="*/ 961228 w 961228"/>
              <a:gd name="connsiteY2" fmla="*/ 87328 h 1260265"/>
              <a:gd name="connsiteX3" fmla="*/ 222209 w 961228"/>
              <a:gd name="connsiteY3" fmla="*/ 1224787 h 1260265"/>
              <a:gd name="connsiteX4" fmla="*/ 434821 w 961228"/>
              <a:gd name="connsiteY4" fmla="*/ 239508 h 1260265"/>
              <a:gd name="connsiteX0" fmla="*/ 242318 w 939019"/>
              <a:gd name="connsiteY0" fmla="*/ 236426 h 1221881"/>
              <a:gd name="connsiteX1" fmla="*/ 461054 w 939019"/>
              <a:gd name="connsiteY1" fmla="*/ 1304 h 1221881"/>
              <a:gd name="connsiteX2" fmla="*/ 939019 w 939019"/>
              <a:gd name="connsiteY2" fmla="*/ 153840 h 1221881"/>
              <a:gd name="connsiteX3" fmla="*/ 29706 w 939019"/>
              <a:gd name="connsiteY3" fmla="*/ 1221705 h 1221881"/>
              <a:gd name="connsiteX4" fmla="*/ 242318 w 939019"/>
              <a:gd name="connsiteY4" fmla="*/ 236426 h 1221881"/>
              <a:gd name="connsiteX0" fmla="*/ 248526 w 1046178"/>
              <a:gd name="connsiteY0" fmla="*/ 236905 h 1222417"/>
              <a:gd name="connsiteX1" fmla="*/ 467262 w 1046178"/>
              <a:gd name="connsiteY1" fmla="*/ 1783 h 1222417"/>
              <a:gd name="connsiteX2" fmla="*/ 1046178 w 1046178"/>
              <a:gd name="connsiteY2" fmla="*/ 307868 h 1222417"/>
              <a:gd name="connsiteX3" fmla="*/ 35914 w 1046178"/>
              <a:gd name="connsiteY3" fmla="*/ 1222184 h 1222417"/>
              <a:gd name="connsiteX4" fmla="*/ 248526 w 1046178"/>
              <a:gd name="connsiteY4" fmla="*/ 236905 h 1222417"/>
              <a:gd name="connsiteX0" fmla="*/ 246326 w 1043978"/>
              <a:gd name="connsiteY0" fmla="*/ 270401 h 1255913"/>
              <a:gd name="connsiteX1" fmla="*/ 306820 w 1043978"/>
              <a:gd name="connsiteY1" fmla="*/ 1234 h 1255913"/>
              <a:gd name="connsiteX2" fmla="*/ 1043978 w 1043978"/>
              <a:gd name="connsiteY2" fmla="*/ 341364 h 1255913"/>
              <a:gd name="connsiteX3" fmla="*/ 33714 w 1043978"/>
              <a:gd name="connsiteY3" fmla="*/ 1255680 h 1255913"/>
              <a:gd name="connsiteX4" fmla="*/ 246326 w 1043978"/>
              <a:gd name="connsiteY4" fmla="*/ 270401 h 1255913"/>
              <a:gd name="connsiteX0" fmla="*/ 248106 w 1075145"/>
              <a:gd name="connsiteY0" fmla="*/ 270863 h 1256488"/>
              <a:gd name="connsiteX1" fmla="*/ 308600 w 1075145"/>
              <a:gd name="connsiteY1" fmla="*/ 1696 h 1256488"/>
              <a:gd name="connsiteX2" fmla="*/ 1075145 w 1075145"/>
              <a:gd name="connsiteY2" fmla="*/ 356389 h 1256488"/>
              <a:gd name="connsiteX3" fmla="*/ 35494 w 1075145"/>
              <a:gd name="connsiteY3" fmla="*/ 1256142 h 1256488"/>
              <a:gd name="connsiteX4" fmla="*/ 248106 w 1075145"/>
              <a:gd name="connsiteY4" fmla="*/ 270863 h 1256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5145" h="1256488">
                <a:moveTo>
                  <a:pt x="248106" y="270863"/>
                </a:moveTo>
                <a:cubicBezTo>
                  <a:pt x="293624" y="61789"/>
                  <a:pt x="170760" y="-12558"/>
                  <a:pt x="308600" y="1696"/>
                </a:cubicBezTo>
                <a:cubicBezTo>
                  <a:pt x="446440" y="15950"/>
                  <a:pt x="810055" y="288350"/>
                  <a:pt x="1075145" y="356389"/>
                </a:cubicBezTo>
                <a:cubicBezTo>
                  <a:pt x="1075145" y="843311"/>
                  <a:pt x="173334" y="1270396"/>
                  <a:pt x="35494" y="1256142"/>
                </a:cubicBezTo>
                <a:cubicBezTo>
                  <a:pt x="-102346" y="1241888"/>
                  <a:pt x="202588" y="479937"/>
                  <a:pt x="248106" y="270863"/>
                </a:cubicBezTo>
                <a:close/>
              </a:path>
            </a:pathLst>
          </a:custGeom>
          <a:gradFill flip="none" rotWithShape="1">
            <a:gsLst>
              <a:gs pos="99000">
                <a:schemeClr val="bg1"/>
              </a:gs>
              <a:gs pos="0">
                <a:srgbClr val="F4F4F4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softEdge rad="139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83">
            <a:extLst>
              <a:ext uri="{FF2B5EF4-FFF2-40B4-BE49-F238E27FC236}">
                <a16:creationId xmlns:a16="http://schemas.microsoft.com/office/drawing/2014/main" id="{2749BEFA-1D48-4B8D-8819-8A6DBF27BE89}"/>
              </a:ext>
            </a:extLst>
          </p:cNvPr>
          <p:cNvSpPr/>
          <p:nvPr/>
        </p:nvSpPr>
        <p:spPr>
          <a:xfrm rot="20040933">
            <a:off x="6623164" y="5309674"/>
            <a:ext cx="738215" cy="1002767"/>
          </a:xfrm>
          <a:custGeom>
            <a:avLst/>
            <a:gdLst>
              <a:gd name="connsiteX0" fmla="*/ 0 w 603304"/>
              <a:gd name="connsiteY0" fmla="*/ 881651 h 1763302"/>
              <a:gd name="connsiteX1" fmla="*/ 301652 w 603304"/>
              <a:gd name="connsiteY1" fmla="*/ 0 h 1763302"/>
              <a:gd name="connsiteX2" fmla="*/ 603304 w 603304"/>
              <a:gd name="connsiteY2" fmla="*/ 881651 h 1763302"/>
              <a:gd name="connsiteX3" fmla="*/ 301652 w 603304"/>
              <a:gd name="connsiteY3" fmla="*/ 1763302 h 1763302"/>
              <a:gd name="connsiteX4" fmla="*/ 0 w 603304"/>
              <a:gd name="connsiteY4" fmla="*/ 881651 h 1763302"/>
              <a:gd name="connsiteX0" fmla="*/ 0 w 747324"/>
              <a:gd name="connsiteY0" fmla="*/ 881651 h 1763302"/>
              <a:gd name="connsiteX1" fmla="*/ 301652 w 747324"/>
              <a:gd name="connsiteY1" fmla="*/ 0 h 1763302"/>
              <a:gd name="connsiteX2" fmla="*/ 603304 w 747324"/>
              <a:gd name="connsiteY2" fmla="*/ 881651 h 1763302"/>
              <a:gd name="connsiteX3" fmla="*/ 301652 w 747324"/>
              <a:gd name="connsiteY3" fmla="*/ 1763302 h 1763302"/>
              <a:gd name="connsiteX4" fmla="*/ 0 w 747324"/>
              <a:gd name="connsiteY4" fmla="*/ 881651 h 1763302"/>
              <a:gd name="connsiteX0" fmla="*/ 9439 w 841033"/>
              <a:gd name="connsiteY0" fmla="*/ 689145 h 1570796"/>
              <a:gd name="connsiteX1" fmla="*/ 635944 w 841033"/>
              <a:gd name="connsiteY1" fmla="*/ 0 h 1570796"/>
              <a:gd name="connsiteX2" fmla="*/ 612743 w 841033"/>
              <a:gd name="connsiteY2" fmla="*/ 689145 h 1570796"/>
              <a:gd name="connsiteX3" fmla="*/ 311091 w 841033"/>
              <a:gd name="connsiteY3" fmla="*/ 1570796 h 1570796"/>
              <a:gd name="connsiteX4" fmla="*/ 9439 w 841033"/>
              <a:gd name="connsiteY4" fmla="*/ 689145 h 1570796"/>
              <a:gd name="connsiteX0" fmla="*/ 20253 w 593246"/>
              <a:gd name="connsiteY0" fmla="*/ 846931 h 1573171"/>
              <a:gd name="connsiteX1" fmla="*/ 418158 w 593246"/>
              <a:gd name="connsiteY1" fmla="*/ 1375 h 1573171"/>
              <a:gd name="connsiteX2" fmla="*/ 394957 w 593246"/>
              <a:gd name="connsiteY2" fmla="*/ 690520 h 1573171"/>
              <a:gd name="connsiteX3" fmla="*/ 93305 w 593246"/>
              <a:gd name="connsiteY3" fmla="*/ 1572171 h 1573171"/>
              <a:gd name="connsiteX4" fmla="*/ 20253 w 593246"/>
              <a:gd name="connsiteY4" fmla="*/ 846931 h 1573171"/>
              <a:gd name="connsiteX0" fmla="*/ 238030 w 710453"/>
              <a:gd name="connsiteY0" fmla="*/ 870911 h 1597159"/>
              <a:gd name="connsiteX1" fmla="*/ 10293 w 710453"/>
              <a:gd name="connsiteY1" fmla="*/ 1292 h 1597159"/>
              <a:gd name="connsiteX2" fmla="*/ 612734 w 710453"/>
              <a:gd name="connsiteY2" fmla="*/ 714500 h 1597159"/>
              <a:gd name="connsiteX3" fmla="*/ 311082 w 710453"/>
              <a:gd name="connsiteY3" fmla="*/ 1596151 h 1597159"/>
              <a:gd name="connsiteX4" fmla="*/ 238030 w 710453"/>
              <a:gd name="connsiteY4" fmla="*/ 870911 h 1597159"/>
              <a:gd name="connsiteX0" fmla="*/ 238030 w 612734"/>
              <a:gd name="connsiteY0" fmla="*/ 871925 h 1598173"/>
              <a:gd name="connsiteX1" fmla="*/ 10293 w 612734"/>
              <a:gd name="connsiteY1" fmla="*/ 2306 h 1598173"/>
              <a:gd name="connsiteX2" fmla="*/ 612734 w 612734"/>
              <a:gd name="connsiteY2" fmla="*/ 715514 h 1598173"/>
              <a:gd name="connsiteX3" fmla="*/ 311082 w 612734"/>
              <a:gd name="connsiteY3" fmla="*/ 1597165 h 1598173"/>
              <a:gd name="connsiteX4" fmla="*/ 238030 w 612734"/>
              <a:gd name="connsiteY4" fmla="*/ 871925 h 1598173"/>
              <a:gd name="connsiteX0" fmla="*/ 3106 w 377810"/>
              <a:gd name="connsiteY0" fmla="*/ 824392 h 1550625"/>
              <a:gd name="connsiteX1" fmla="*/ 148348 w 377810"/>
              <a:gd name="connsiteY1" fmla="*/ 2899 h 1550625"/>
              <a:gd name="connsiteX2" fmla="*/ 377810 w 377810"/>
              <a:gd name="connsiteY2" fmla="*/ 667981 h 1550625"/>
              <a:gd name="connsiteX3" fmla="*/ 76158 w 377810"/>
              <a:gd name="connsiteY3" fmla="*/ 1549632 h 1550625"/>
              <a:gd name="connsiteX4" fmla="*/ 3106 w 377810"/>
              <a:gd name="connsiteY4" fmla="*/ 824392 h 1550625"/>
              <a:gd name="connsiteX0" fmla="*/ 1955 w 237277"/>
              <a:gd name="connsiteY0" fmla="*/ 824870 h 1551224"/>
              <a:gd name="connsiteX1" fmla="*/ 147197 w 237277"/>
              <a:gd name="connsiteY1" fmla="*/ 3377 h 1551224"/>
              <a:gd name="connsiteX2" fmla="*/ 237277 w 237277"/>
              <a:gd name="connsiteY2" fmla="*/ 658719 h 1551224"/>
              <a:gd name="connsiteX3" fmla="*/ 75007 w 237277"/>
              <a:gd name="connsiteY3" fmla="*/ 1550110 h 1551224"/>
              <a:gd name="connsiteX4" fmla="*/ 1955 w 237277"/>
              <a:gd name="connsiteY4" fmla="*/ 824870 h 1551224"/>
              <a:gd name="connsiteX0" fmla="*/ 4920 w 485300"/>
              <a:gd name="connsiteY0" fmla="*/ 824529 h 1550797"/>
              <a:gd name="connsiteX1" fmla="*/ 150162 w 485300"/>
              <a:gd name="connsiteY1" fmla="*/ 3036 h 1550797"/>
              <a:gd name="connsiteX2" fmla="*/ 485300 w 485300"/>
              <a:gd name="connsiteY2" fmla="*/ 665214 h 1550797"/>
              <a:gd name="connsiteX3" fmla="*/ 77972 w 485300"/>
              <a:gd name="connsiteY3" fmla="*/ 1549769 h 1550797"/>
              <a:gd name="connsiteX4" fmla="*/ 4920 w 485300"/>
              <a:gd name="connsiteY4" fmla="*/ 824529 h 1550797"/>
              <a:gd name="connsiteX0" fmla="*/ 48659 w 798984"/>
              <a:gd name="connsiteY0" fmla="*/ 831155 h 1557425"/>
              <a:gd name="connsiteX1" fmla="*/ 791647 w 798984"/>
              <a:gd name="connsiteY1" fmla="*/ 2931 h 1557425"/>
              <a:gd name="connsiteX2" fmla="*/ 529039 w 798984"/>
              <a:gd name="connsiteY2" fmla="*/ 671840 h 1557425"/>
              <a:gd name="connsiteX3" fmla="*/ 121711 w 798984"/>
              <a:gd name="connsiteY3" fmla="*/ 1556395 h 1557425"/>
              <a:gd name="connsiteX4" fmla="*/ 48659 w 798984"/>
              <a:gd name="connsiteY4" fmla="*/ 831155 h 1557425"/>
              <a:gd name="connsiteX0" fmla="*/ 448565 w 1198889"/>
              <a:gd name="connsiteY0" fmla="*/ 831155 h 1712703"/>
              <a:gd name="connsiteX1" fmla="*/ 1191553 w 1198889"/>
              <a:gd name="connsiteY1" fmla="*/ 2931 h 1712703"/>
              <a:gd name="connsiteX2" fmla="*/ 928945 w 1198889"/>
              <a:gd name="connsiteY2" fmla="*/ 671840 h 1712703"/>
              <a:gd name="connsiteX3" fmla="*/ 12616 w 1198889"/>
              <a:gd name="connsiteY3" fmla="*/ 1711880 h 1712703"/>
              <a:gd name="connsiteX4" fmla="*/ 448565 w 1198889"/>
              <a:gd name="connsiteY4" fmla="*/ 831155 h 1712703"/>
              <a:gd name="connsiteX0" fmla="*/ 447625 w 1005997"/>
              <a:gd name="connsiteY0" fmla="*/ 865406 h 1746961"/>
              <a:gd name="connsiteX1" fmla="*/ 995490 w 1005997"/>
              <a:gd name="connsiteY1" fmla="*/ 2484 h 1746961"/>
              <a:gd name="connsiteX2" fmla="*/ 928005 w 1005997"/>
              <a:gd name="connsiteY2" fmla="*/ 706091 h 1746961"/>
              <a:gd name="connsiteX3" fmla="*/ 11676 w 1005997"/>
              <a:gd name="connsiteY3" fmla="*/ 1746131 h 1746961"/>
              <a:gd name="connsiteX4" fmla="*/ 447625 w 1005997"/>
              <a:gd name="connsiteY4" fmla="*/ 865406 h 1746961"/>
              <a:gd name="connsiteX0" fmla="*/ 449531 w 1011056"/>
              <a:gd name="connsiteY0" fmla="*/ 865144 h 1746629"/>
              <a:gd name="connsiteX1" fmla="*/ 997396 w 1011056"/>
              <a:gd name="connsiteY1" fmla="*/ 2222 h 1746629"/>
              <a:gd name="connsiteX2" fmla="*/ 975938 w 1011056"/>
              <a:gd name="connsiteY2" fmla="*/ 712964 h 1746629"/>
              <a:gd name="connsiteX3" fmla="*/ 13582 w 1011056"/>
              <a:gd name="connsiteY3" fmla="*/ 1745869 h 1746629"/>
              <a:gd name="connsiteX4" fmla="*/ 449531 w 1011056"/>
              <a:gd name="connsiteY4" fmla="*/ 865144 h 1746629"/>
              <a:gd name="connsiteX0" fmla="*/ 532553 w 1094078"/>
              <a:gd name="connsiteY0" fmla="*/ 865144 h 1747824"/>
              <a:gd name="connsiteX1" fmla="*/ 1080418 w 1094078"/>
              <a:gd name="connsiteY1" fmla="*/ 2222 h 1747824"/>
              <a:gd name="connsiteX2" fmla="*/ 1058960 w 1094078"/>
              <a:gd name="connsiteY2" fmla="*/ 712964 h 1747824"/>
              <a:gd name="connsiteX3" fmla="*/ 96604 w 1094078"/>
              <a:gd name="connsiteY3" fmla="*/ 1745869 h 1747824"/>
              <a:gd name="connsiteX4" fmla="*/ 532553 w 1094078"/>
              <a:gd name="connsiteY4" fmla="*/ 865144 h 1747824"/>
              <a:gd name="connsiteX0" fmla="*/ 527154 w 1053561"/>
              <a:gd name="connsiteY0" fmla="*/ 425560 h 1308240"/>
              <a:gd name="connsiteX1" fmla="*/ 745890 w 1053561"/>
              <a:gd name="connsiteY1" fmla="*/ 190438 h 1308240"/>
              <a:gd name="connsiteX2" fmla="*/ 1053561 w 1053561"/>
              <a:gd name="connsiteY2" fmla="*/ 273380 h 1308240"/>
              <a:gd name="connsiteX3" fmla="*/ 91205 w 1053561"/>
              <a:gd name="connsiteY3" fmla="*/ 1306285 h 1308240"/>
              <a:gd name="connsiteX4" fmla="*/ 527154 w 1053561"/>
              <a:gd name="connsiteY4" fmla="*/ 425560 h 1308240"/>
              <a:gd name="connsiteX0" fmla="*/ 527154 w 1053561"/>
              <a:gd name="connsiteY0" fmla="*/ 413406 h 1296086"/>
              <a:gd name="connsiteX1" fmla="*/ 745890 w 1053561"/>
              <a:gd name="connsiteY1" fmla="*/ 178284 h 1296086"/>
              <a:gd name="connsiteX2" fmla="*/ 1053561 w 1053561"/>
              <a:gd name="connsiteY2" fmla="*/ 261226 h 1296086"/>
              <a:gd name="connsiteX3" fmla="*/ 91205 w 1053561"/>
              <a:gd name="connsiteY3" fmla="*/ 1294131 h 1296086"/>
              <a:gd name="connsiteX4" fmla="*/ 527154 w 1053561"/>
              <a:gd name="connsiteY4" fmla="*/ 413406 h 1296086"/>
              <a:gd name="connsiteX0" fmla="*/ 527154 w 1053561"/>
              <a:gd name="connsiteY0" fmla="*/ 238805 h 1121485"/>
              <a:gd name="connsiteX1" fmla="*/ 745890 w 1053561"/>
              <a:gd name="connsiteY1" fmla="*/ 3683 h 1121485"/>
              <a:gd name="connsiteX2" fmla="*/ 1053561 w 1053561"/>
              <a:gd name="connsiteY2" fmla="*/ 86625 h 1121485"/>
              <a:gd name="connsiteX3" fmla="*/ 91205 w 1053561"/>
              <a:gd name="connsiteY3" fmla="*/ 1119530 h 1121485"/>
              <a:gd name="connsiteX4" fmla="*/ 527154 w 1053561"/>
              <a:gd name="connsiteY4" fmla="*/ 238805 h 1121485"/>
              <a:gd name="connsiteX0" fmla="*/ 410589 w 936996"/>
              <a:gd name="connsiteY0" fmla="*/ 239069 h 1164717"/>
              <a:gd name="connsiteX1" fmla="*/ 629325 w 936996"/>
              <a:gd name="connsiteY1" fmla="*/ 3947 h 1164717"/>
              <a:gd name="connsiteX2" fmla="*/ 936996 w 936996"/>
              <a:gd name="connsiteY2" fmla="*/ 86889 h 1164717"/>
              <a:gd name="connsiteX3" fmla="*/ 103792 w 936996"/>
              <a:gd name="connsiteY3" fmla="*/ 1162888 h 1164717"/>
              <a:gd name="connsiteX4" fmla="*/ 410589 w 936996"/>
              <a:gd name="connsiteY4" fmla="*/ 239069 h 1164717"/>
              <a:gd name="connsiteX0" fmla="*/ 514414 w 1040821"/>
              <a:gd name="connsiteY0" fmla="*/ 239069 h 1200538"/>
              <a:gd name="connsiteX1" fmla="*/ 733150 w 1040821"/>
              <a:gd name="connsiteY1" fmla="*/ 3947 h 1200538"/>
              <a:gd name="connsiteX2" fmla="*/ 1040821 w 1040821"/>
              <a:gd name="connsiteY2" fmla="*/ 86889 h 1200538"/>
              <a:gd name="connsiteX3" fmla="*/ 207617 w 1040821"/>
              <a:gd name="connsiteY3" fmla="*/ 1162888 h 1200538"/>
              <a:gd name="connsiteX4" fmla="*/ 514414 w 1040821"/>
              <a:gd name="connsiteY4" fmla="*/ 239069 h 1200538"/>
              <a:gd name="connsiteX0" fmla="*/ 532593 w 1059000"/>
              <a:gd name="connsiteY0" fmla="*/ 237618 h 1199087"/>
              <a:gd name="connsiteX1" fmla="*/ 751329 w 1059000"/>
              <a:gd name="connsiteY1" fmla="*/ 2496 h 1199087"/>
              <a:gd name="connsiteX2" fmla="*/ 1059000 w 1059000"/>
              <a:gd name="connsiteY2" fmla="*/ 85438 h 1199087"/>
              <a:gd name="connsiteX3" fmla="*/ 225796 w 1059000"/>
              <a:gd name="connsiteY3" fmla="*/ 1161437 h 1199087"/>
              <a:gd name="connsiteX4" fmla="*/ 532593 w 1059000"/>
              <a:gd name="connsiteY4" fmla="*/ 237618 h 1199087"/>
              <a:gd name="connsiteX0" fmla="*/ 434821 w 961228"/>
              <a:gd name="connsiteY0" fmla="*/ 239508 h 1260265"/>
              <a:gd name="connsiteX1" fmla="*/ 653557 w 961228"/>
              <a:gd name="connsiteY1" fmla="*/ 4386 h 1260265"/>
              <a:gd name="connsiteX2" fmla="*/ 961228 w 961228"/>
              <a:gd name="connsiteY2" fmla="*/ 87328 h 1260265"/>
              <a:gd name="connsiteX3" fmla="*/ 222209 w 961228"/>
              <a:gd name="connsiteY3" fmla="*/ 1224787 h 1260265"/>
              <a:gd name="connsiteX4" fmla="*/ 434821 w 961228"/>
              <a:gd name="connsiteY4" fmla="*/ 239508 h 1260265"/>
              <a:gd name="connsiteX0" fmla="*/ 242318 w 939019"/>
              <a:gd name="connsiteY0" fmla="*/ 236426 h 1221881"/>
              <a:gd name="connsiteX1" fmla="*/ 461054 w 939019"/>
              <a:gd name="connsiteY1" fmla="*/ 1304 h 1221881"/>
              <a:gd name="connsiteX2" fmla="*/ 939019 w 939019"/>
              <a:gd name="connsiteY2" fmla="*/ 153840 h 1221881"/>
              <a:gd name="connsiteX3" fmla="*/ 29706 w 939019"/>
              <a:gd name="connsiteY3" fmla="*/ 1221705 h 1221881"/>
              <a:gd name="connsiteX4" fmla="*/ 242318 w 939019"/>
              <a:gd name="connsiteY4" fmla="*/ 236426 h 1221881"/>
              <a:gd name="connsiteX0" fmla="*/ 248526 w 1046178"/>
              <a:gd name="connsiteY0" fmla="*/ 236905 h 1222417"/>
              <a:gd name="connsiteX1" fmla="*/ 467262 w 1046178"/>
              <a:gd name="connsiteY1" fmla="*/ 1783 h 1222417"/>
              <a:gd name="connsiteX2" fmla="*/ 1046178 w 1046178"/>
              <a:gd name="connsiteY2" fmla="*/ 307868 h 1222417"/>
              <a:gd name="connsiteX3" fmla="*/ 35914 w 1046178"/>
              <a:gd name="connsiteY3" fmla="*/ 1222184 h 1222417"/>
              <a:gd name="connsiteX4" fmla="*/ 248526 w 1046178"/>
              <a:gd name="connsiteY4" fmla="*/ 236905 h 1222417"/>
              <a:gd name="connsiteX0" fmla="*/ 246326 w 1043978"/>
              <a:gd name="connsiteY0" fmla="*/ 270401 h 1255913"/>
              <a:gd name="connsiteX1" fmla="*/ 306820 w 1043978"/>
              <a:gd name="connsiteY1" fmla="*/ 1234 h 1255913"/>
              <a:gd name="connsiteX2" fmla="*/ 1043978 w 1043978"/>
              <a:gd name="connsiteY2" fmla="*/ 341364 h 1255913"/>
              <a:gd name="connsiteX3" fmla="*/ 33714 w 1043978"/>
              <a:gd name="connsiteY3" fmla="*/ 1255680 h 1255913"/>
              <a:gd name="connsiteX4" fmla="*/ 246326 w 1043978"/>
              <a:gd name="connsiteY4" fmla="*/ 270401 h 1255913"/>
              <a:gd name="connsiteX0" fmla="*/ 248106 w 1075145"/>
              <a:gd name="connsiteY0" fmla="*/ 270863 h 1256488"/>
              <a:gd name="connsiteX1" fmla="*/ 308600 w 1075145"/>
              <a:gd name="connsiteY1" fmla="*/ 1696 h 1256488"/>
              <a:gd name="connsiteX2" fmla="*/ 1075145 w 1075145"/>
              <a:gd name="connsiteY2" fmla="*/ 356389 h 1256488"/>
              <a:gd name="connsiteX3" fmla="*/ 35494 w 1075145"/>
              <a:gd name="connsiteY3" fmla="*/ 1256142 h 1256488"/>
              <a:gd name="connsiteX4" fmla="*/ 248106 w 1075145"/>
              <a:gd name="connsiteY4" fmla="*/ 270863 h 1256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5145" h="1256488">
                <a:moveTo>
                  <a:pt x="248106" y="270863"/>
                </a:moveTo>
                <a:cubicBezTo>
                  <a:pt x="293624" y="61789"/>
                  <a:pt x="170760" y="-12558"/>
                  <a:pt x="308600" y="1696"/>
                </a:cubicBezTo>
                <a:cubicBezTo>
                  <a:pt x="446440" y="15950"/>
                  <a:pt x="810055" y="288350"/>
                  <a:pt x="1075145" y="356389"/>
                </a:cubicBezTo>
                <a:cubicBezTo>
                  <a:pt x="1075145" y="843311"/>
                  <a:pt x="173334" y="1270396"/>
                  <a:pt x="35494" y="1256142"/>
                </a:cubicBezTo>
                <a:cubicBezTo>
                  <a:pt x="-102346" y="1241888"/>
                  <a:pt x="202588" y="479937"/>
                  <a:pt x="248106" y="270863"/>
                </a:cubicBezTo>
                <a:close/>
              </a:path>
            </a:pathLst>
          </a:custGeom>
          <a:gradFill flip="none" rotWithShape="1">
            <a:gsLst>
              <a:gs pos="99000">
                <a:schemeClr val="bg1"/>
              </a:gs>
              <a:gs pos="0">
                <a:srgbClr val="F4F4F4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softEdge rad="139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A picture containing mountain, sitting, white, top&#10;&#10;Description automatically generated">
            <a:extLst>
              <a:ext uri="{FF2B5EF4-FFF2-40B4-BE49-F238E27FC236}">
                <a16:creationId xmlns:a16="http://schemas.microsoft.com/office/drawing/2014/main" id="{88316331-BE69-4542-96C2-DD27D1360C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1046" y="5727366"/>
            <a:ext cx="3810000" cy="2076450"/>
          </a:xfrm>
          <a:prstGeom prst="rect">
            <a:avLst/>
          </a:prstGeom>
        </p:spPr>
      </p:pic>
      <p:pic>
        <p:nvPicPr>
          <p:cNvPr id="53" name="Picture 52" descr="A picture containing mountain, sitting, white, top&#10;&#10;Description automatically generated">
            <a:extLst>
              <a:ext uri="{FF2B5EF4-FFF2-40B4-BE49-F238E27FC236}">
                <a16:creationId xmlns:a16="http://schemas.microsoft.com/office/drawing/2014/main" id="{1C0F869B-8EE0-4454-A9D5-9DE794ADAE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34810">
            <a:off x="-1560397" y="4896001"/>
            <a:ext cx="6383543" cy="3479031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1138DFA9-DAD5-4646-92B8-5F3E3B4F2FFE}"/>
              </a:ext>
            </a:extLst>
          </p:cNvPr>
          <p:cNvGrpSpPr/>
          <p:nvPr/>
        </p:nvGrpSpPr>
        <p:grpSpPr>
          <a:xfrm>
            <a:off x="3182901" y="2185922"/>
            <a:ext cx="6416842" cy="2682044"/>
            <a:chOff x="3133526" y="2587057"/>
            <a:chExt cx="6416842" cy="2682044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E243E4AF-2107-4B54-9926-6CD83323B2D9}"/>
                </a:ext>
              </a:extLst>
            </p:cNvPr>
            <p:cNvGrpSpPr/>
            <p:nvPr/>
          </p:nvGrpSpPr>
          <p:grpSpPr>
            <a:xfrm>
              <a:off x="3133526" y="2587057"/>
              <a:ext cx="6416842" cy="2682044"/>
              <a:chOff x="3133526" y="2587057"/>
              <a:chExt cx="6416842" cy="2682044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6B8C313A-F2E2-4934-B1FC-4157F37CDC7A}"/>
                  </a:ext>
                </a:extLst>
              </p:cNvPr>
              <p:cNvSpPr/>
              <p:nvPr/>
            </p:nvSpPr>
            <p:spPr>
              <a:xfrm>
                <a:off x="3133526" y="2587057"/>
                <a:ext cx="6416842" cy="2682044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6C1B436C-4FFA-43D8-897E-4EA1704907D0}"/>
                  </a:ext>
                </a:extLst>
              </p:cNvPr>
              <p:cNvSpPr/>
              <p:nvPr/>
            </p:nvSpPr>
            <p:spPr>
              <a:xfrm>
                <a:off x="3215089" y="2662065"/>
                <a:ext cx="6253715" cy="2518793"/>
              </a:xfrm>
              <a:prstGeom prst="rect">
                <a:avLst/>
              </a:prstGeom>
              <a:solidFill>
                <a:schemeClr val="bg1">
                  <a:alpha val="9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4226FE6C-A249-43C6-8EC1-5289A6C35CF2}"/>
                </a:ext>
              </a:extLst>
            </p:cNvPr>
            <p:cNvSpPr txBox="1"/>
            <p:nvPr/>
          </p:nvSpPr>
          <p:spPr>
            <a:xfrm>
              <a:off x="3733847" y="3543444"/>
              <a:ext cx="531495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3200" dirty="0">
                  <a:solidFill>
                    <a:srgbClr val="FF0000"/>
                  </a:solidFill>
                  <a:latin typeface="Oswald" panose="02000503000000000000" pitchFamily="2" charset="0"/>
                </a:rPr>
                <a:t>انتهى الدرس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53489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500"/>
                                            <p:tgtEl>
                                              <p:spTgt spid="4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2" presetClass="entr" presetSubtype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0" dur="500"/>
                                            <p:tgtEl>
                                              <p:spTgt spid="4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1" presetID="22" presetClass="entr" presetSubtype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3" dur="500"/>
                                            <p:tgtEl>
                                              <p:spTgt spid="4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4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5" presetID="2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7" dur="500"/>
                                            <p:tgtEl>
                                              <p:spTgt spid="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8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9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0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21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2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23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24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6" dur="500"/>
                                            <p:tgtEl>
                                              <p:spTgt spid="5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7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28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9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0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1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32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33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35" dur="5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6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37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8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9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0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41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42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4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44" dur="500"/>
                                            <p:tgtEl>
                                              <p:spTgt spid="5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5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46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7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48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9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50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51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5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53" dur="500"/>
                                            <p:tgtEl>
                                              <p:spTgt spid="5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4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55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6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57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8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59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0" fill="hold">
                                <p:stCondLst>
                                  <p:cond delay="3750"/>
                                </p:stCondLst>
                                <p:childTnLst>
                                  <p:par>
                                    <p:cTn id="61" presetID="42" presetClass="path" presetSubtype="0" accel="1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2" dur="20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3" presetID="42" presetClass="path" presetSubtype="0" accel="1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4" dur="20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5" presetID="42" presetClass="path" presetSubtype="0" accel="1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6" dur="2000" fill="hold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7" presetID="42" presetClass="path" presetSubtype="0" accel="1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8" dur="20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9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1.875E-6 -4.07407E-6 L 0.00299 0.35093 " pathEditMode="relative" rAng="0" ptsTypes="AA">
                                          <p:cBhvr>
                                            <p:cTn id="70" dur="20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43" y="17546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1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4.58333E-6 2.59259E-6 L 0.00494 0.35856 " pathEditMode="relative" rAng="0" ptsTypes="AA">
                                          <p:cBhvr>
                                            <p:cTn id="72" dur="2000" fill="hold"/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247" y="17917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3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1.25E-6 1.11111E-6 L -0.00195 0.37153 " pathEditMode="relative" rAng="0" ptsTypes="AA">
                                          <p:cBhvr>
                                            <p:cTn id="74" dur="2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04" y="18565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5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4.16667E-7 3.7037E-6 L -0.01107 0.3581 " pathEditMode="relative" rAng="0" ptsTypes="AA">
                                          <p:cBhvr>
                                            <p:cTn id="76" dur="20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560" y="17894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7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3.95833E-6 -2.59259E-6 L -0.00156 0.37269 " pathEditMode="relative" rAng="0" ptsTypes="AA">
                                          <p:cBhvr>
                                            <p:cTn id="78" dur="200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78" y="18634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9" presetID="2" presetClass="entr" presetSubtype="4" accel="18000" fill="hold" nodeType="withEffect" p14:presetBounceEnd="62000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8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2000">
                                          <p:cBhvr additive="base">
                                            <p:cTn id="81" dur="10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2000">
                                          <p:cBhvr additive="base">
                                            <p:cTn id="82" dur="10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43" grpId="0" animBg="1"/>
          <p:bldP spid="43" grpId="1" animBg="1"/>
          <p:bldP spid="44" grpId="0" animBg="1"/>
          <p:bldP spid="44" grpId="1" animBg="1"/>
          <p:bldP spid="45" grpId="0" animBg="1"/>
          <p:bldP spid="45" grpId="1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500"/>
                                            <p:tgtEl>
                                              <p:spTgt spid="4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2" presetClass="entr" presetSubtype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0" dur="500"/>
                                            <p:tgtEl>
                                              <p:spTgt spid="4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1" presetID="22" presetClass="entr" presetSubtype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3" dur="500"/>
                                            <p:tgtEl>
                                              <p:spTgt spid="4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4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5" presetID="2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7" dur="500"/>
                                            <p:tgtEl>
                                              <p:spTgt spid="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8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9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0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21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2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23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24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6" dur="500"/>
                                            <p:tgtEl>
                                              <p:spTgt spid="5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7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28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9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0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1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32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33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35" dur="5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6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37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8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9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0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41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42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4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44" dur="500"/>
                                            <p:tgtEl>
                                              <p:spTgt spid="5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5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46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7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48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9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50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51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5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53" dur="500"/>
                                            <p:tgtEl>
                                              <p:spTgt spid="5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4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55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6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57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8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59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0" fill="hold">
                                <p:stCondLst>
                                  <p:cond delay="3750"/>
                                </p:stCondLst>
                                <p:childTnLst>
                                  <p:par>
                                    <p:cTn id="61" presetID="42" presetClass="path" presetSubtype="0" accel="1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2" dur="20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3" presetID="42" presetClass="path" presetSubtype="0" accel="1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4" dur="20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5" presetID="42" presetClass="path" presetSubtype="0" accel="1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6" dur="2000" fill="hold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7" presetID="42" presetClass="path" presetSubtype="0" accel="1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8" dur="20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9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1.875E-6 -4.07407E-6 L 0.00299 0.35093 " pathEditMode="relative" rAng="0" ptsTypes="AA">
                                          <p:cBhvr>
                                            <p:cTn id="70" dur="20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43" y="17546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1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4.58333E-6 2.59259E-6 L 0.00494 0.35856 " pathEditMode="relative" rAng="0" ptsTypes="AA">
                                          <p:cBhvr>
                                            <p:cTn id="72" dur="2000" fill="hold"/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247" y="17917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3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1.25E-6 1.11111E-6 L -0.00195 0.37153 " pathEditMode="relative" rAng="0" ptsTypes="AA">
                                          <p:cBhvr>
                                            <p:cTn id="74" dur="2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04" y="18565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5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4.16667E-7 3.7037E-6 L -0.01107 0.3581 " pathEditMode="relative" rAng="0" ptsTypes="AA">
                                          <p:cBhvr>
                                            <p:cTn id="76" dur="20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560" y="17894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7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3.95833E-6 -2.59259E-6 L -0.00156 0.37269 " pathEditMode="relative" rAng="0" ptsTypes="AA">
                                          <p:cBhvr>
                                            <p:cTn id="78" dur="200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78" y="18634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9" presetID="2" presetClass="entr" presetSubtype="4" accel="18000" fill="hold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8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81" dur="10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2" dur="10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43" grpId="0" animBg="1"/>
          <p:bldP spid="43" grpId="1" animBg="1"/>
          <p:bldP spid="44" grpId="0" animBg="1"/>
          <p:bldP spid="44" grpId="1" animBg="1"/>
          <p:bldP spid="45" grpId="0" animBg="1"/>
          <p:bldP spid="45" grpId="1" animBg="1"/>
        </p:bldLst>
      </p:timing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5C692312-CB72-4554-BD99-5638BF260D72}"/>
              </a:ext>
            </a:extLst>
          </p:cNvPr>
          <p:cNvSpPr/>
          <p:nvPr/>
        </p:nvSpPr>
        <p:spPr>
          <a:xfrm flipH="1">
            <a:off x="9761993" y="-662698"/>
            <a:ext cx="3329256" cy="7984420"/>
          </a:xfrm>
          <a:custGeom>
            <a:avLst/>
            <a:gdLst>
              <a:gd name="connsiteX0" fmla="*/ 0 w 3329256"/>
              <a:gd name="connsiteY0" fmla="*/ 0 h 7984420"/>
              <a:gd name="connsiteX1" fmla="*/ 1 w 3329256"/>
              <a:gd name="connsiteY1" fmla="*/ 0 h 7984420"/>
              <a:gd name="connsiteX2" fmla="*/ 1898776 w 3329256"/>
              <a:gd name="connsiteY2" fmla="*/ 1713483 h 7984420"/>
              <a:gd name="connsiteX3" fmla="*/ 1908630 w 3329256"/>
              <a:gd name="connsiteY3" fmla="*/ 1908628 h 7984420"/>
              <a:gd name="connsiteX4" fmla="*/ 1908630 w 3329256"/>
              <a:gd name="connsiteY4" fmla="*/ 6075792 h 7984420"/>
              <a:gd name="connsiteX5" fmla="*/ 1908626 w 3329256"/>
              <a:gd name="connsiteY5" fmla="*/ 6075792 h 7984420"/>
              <a:gd name="connsiteX6" fmla="*/ 1915960 w 3329256"/>
              <a:gd name="connsiteY6" fmla="*/ 6221042 h 7984420"/>
              <a:gd name="connsiteX7" fmla="*/ 3329256 w 3329256"/>
              <a:gd name="connsiteY7" fmla="*/ 7496421 h 7984420"/>
              <a:gd name="connsiteX8" fmla="*/ 3329256 w 3329256"/>
              <a:gd name="connsiteY8" fmla="*/ 7984420 h 7984420"/>
              <a:gd name="connsiteX9" fmla="*/ 3329255 w 3329256"/>
              <a:gd name="connsiteY9" fmla="*/ 7984420 h 7984420"/>
              <a:gd name="connsiteX10" fmla="*/ 1430480 w 3329256"/>
              <a:gd name="connsiteY10" fmla="*/ 6270937 h 7984420"/>
              <a:gd name="connsiteX11" fmla="*/ 1420626 w 3329256"/>
              <a:gd name="connsiteY11" fmla="*/ 6075792 h 7984420"/>
              <a:gd name="connsiteX12" fmla="*/ 1420626 w 3329256"/>
              <a:gd name="connsiteY12" fmla="*/ 1908628 h 7984420"/>
              <a:gd name="connsiteX13" fmla="*/ 1420630 w 3329256"/>
              <a:gd name="connsiteY13" fmla="*/ 1908628 h 7984420"/>
              <a:gd name="connsiteX14" fmla="*/ 1413296 w 3329256"/>
              <a:gd name="connsiteY14" fmla="*/ 1763378 h 7984420"/>
              <a:gd name="connsiteX15" fmla="*/ 0 w 3329256"/>
              <a:gd name="connsiteY15" fmla="*/ 487999 h 7984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29256" h="7984420">
                <a:moveTo>
                  <a:pt x="0" y="0"/>
                </a:moveTo>
                <a:lnTo>
                  <a:pt x="1" y="0"/>
                </a:lnTo>
                <a:cubicBezTo>
                  <a:pt x="988227" y="0"/>
                  <a:pt x="1801035" y="751045"/>
                  <a:pt x="1898776" y="1713483"/>
                </a:cubicBezTo>
                <a:lnTo>
                  <a:pt x="1908630" y="1908628"/>
                </a:lnTo>
                <a:lnTo>
                  <a:pt x="1908630" y="6075792"/>
                </a:lnTo>
                <a:lnTo>
                  <a:pt x="1908626" y="6075792"/>
                </a:lnTo>
                <a:lnTo>
                  <a:pt x="1915960" y="6221042"/>
                </a:lnTo>
                <a:cubicBezTo>
                  <a:pt x="1988711" y="6937403"/>
                  <a:pt x="2593701" y="7496421"/>
                  <a:pt x="3329256" y="7496421"/>
                </a:cubicBezTo>
                <a:lnTo>
                  <a:pt x="3329256" y="7984420"/>
                </a:lnTo>
                <a:lnTo>
                  <a:pt x="3329255" y="7984420"/>
                </a:lnTo>
                <a:cubicBezTo>
                  <a:pt x="2341029" y="7984420"/>
                  <a:pt x="1528221" y="7233375"/>
                  <a:pt x="1430480" y="6270937"/>
                </a:cubicBezTo>
                <a:lnTo>
                  <a:pt x="1420626" y="6075792"/>
                </a:lnTo>
                <a:lnTo>
                  <a:pt x="1420626" y="1908628"/>
                </a:lnTo>
                <a:lnTo>
                  <a:pt x="1420630" y="1908628"/>
                </a:lnTo>
                <a:lnTo>
                  <a:pt x="1413296" y="1763378"/>
                </a:lnTo>
                <a:cubicBezTo>
                  <a:pt x="1340545" y="1047017"/>
                  <a:pt x="735555" y="487999"/>
                  <a:pt x="0" y="487999"/>
                </a:cubicBezTo>
                <a:close/>
              </a:path>
            </a:pathLst>
          </a:custGeom>
          <a:gradFill flip="none" rotWithShape="1">
            <a:gsLst>
              <a:gs pos="61000">
                <a:srgbClr val="00CC99"/>
              </a:gs>
              <a:gs pos="27400">
                <a:srgbClr val="33CCFF"/>
              </a:gs>
              <a:gs pos="0">
                <a:srgbClr val="000099"/>
              </a:gs>
              <a:gs pos="100000">
                <a:srgbClr val="0066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id="{7654D1B5-6A97-43D5-95C1-5D76FAD828C1}"/>
              </a:ext>
            </a:extLst>
          </p:cNvPr>
          <p:cNvGrpSpPr/>
          <p:nvPr/>
        </p:nvGrpSpPr>
        <p:grpSpPr>
          <a:xfrm flipH="1">
            <a:off x="8266980" y="1174702"/>
            <a:ext cx="3392904" cy="985806"/>
            <a:chOff x="1437352" y="1240018"/>
            <a:chExt cx="5634620" cy="985806"/>
          </a:xfrm>
        </p:grpSpPr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02C5BF4B-BEB3-4557-AD07-E6BEACEF175F}"/>
                </a:ext>
              </a:extLst>
            </p:cNvPr>
            <p:cNvSpPr/>
            <p:nvPr/>
          </p:nvSpPr>
          <p:spPr>
            <a:xfrm flipV="1">
              <a:off x="1437352" y="1240018"/>
              <a:ext cx="5244570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AD5782EB-D32D-48DB-A2F9-13DE2917C55E}"/>
                </a:ext>
              </a:extLst>
            </p:cNvPr>
            <p:cNvSpPr txBox="1"/>
            <p:nvPr/>
          </p:nvSpPr>
          <p:spPr>
            <a:xfrm>
              <a:off x="1827404" y="1517938"/>
              <a:ext cx="524456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في أي شهر نزل القرآن الكريم ؟ </a:t>
              </a:r>
            </a:p>
            <a:p>
              <a:pPr algn="r"/>
              <a:endParaRPr lang="ar-SY" sz="20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E63E5179-6311-4984-A928-ECF58D7C1D58}"/>
              </a:ext>
            </a:extLst>
          </p:cNvPr>
          <p:cNvGrpSpPr/>
          <p:nvPr/>
        </p:nvGrpSpPr>
        <p:grpSpPr>
          <a:xfrm>
            <a:off x="360173" y="1236627"/>
            <a:ext cx="2244499" cy="2434510"/>
            <a:chOff x="7624954" y="1603531"/>
            <a:chExt cx="2244499" cy="2434510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81017A80-75B7-4BD6-80BB-6C56ED22D3B5}"/>
                </a:ext>
              </a:extLst>
            </p:cNvPr>
            <p:cNvGrpSpPr/>
            <p:nvPr/>
          </p:nvGrpSpPr>
          <p:grpSpPr>
            <a:xfrm>
              <a:off x="7624954" y="1603531"/>
              <a:ext cx="2244499" cy="2434510"/>
              <a:chOff x="2728686" y="1944914"/>
              <a:chExt cx="3055724" cy="3314410"/>
            </a:xfrm>
          </p:grpSpPr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820C3F25-CD9E-4B13-9B74-76A11A3D1114}"/>
                  </a:ext>
                </a:extLst>
              </p:cNvPr>
              <p:cNvSpPr/>
              <p:nvPr/>
            </p:nvSpPr>
            <p:spPr>
              <a:xfrm rot="21437240">
                <a:off x="2809292" y="2738915"/>
                <a:ext cx="2975118" cy="2520409"/>
              </a:xfrm>
              <a:prstGeom prst="rect">
                <a:avLst/>
              </a:prstGeom>
              <a:solidFill>
                <a:schemeClr val="tx1">
                  <a:alpha val="56000"/>
                </a:schemeClr>
              </a:solidFill>
              <a:ln>
                <a:noFill/>
              </a:ln>
              <a:effectLst>
                <a:softEdge rad="457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Rectangle: Top Corners One Rounded and One Snipped 59">
                <a:extLst>
                  <a:ext uri="{FF2B5EF4-FFF2-40B4-BE49-F238E27FC236}">
                    <a16:creationId xmlns:a16="http://schemas.microsoft.com/office/drawing/2014/main" id="{1275B174-B4DD-4692-A69A-EBE014609635}"/>
                  </a:ext>
                </a:extLst>
              </p:cNvPr>
              <p:cNvSpPr/>
              <p:nvPr/>
            </p:nvSpPr>
            <p:spPr>
              <a:xfrm rot="10800000">
                <a:off x="2728686" y="1944914"/>
                <a:ext cx="2496457" cy="2641600"/>
              </a:xfrm>
              <a:prstGeom prst="snipRoundRect">
                <a:avLst>
                  <a:gd name="adj1" fmla="val 29018"/>
                  <a:gd name="adj2" fmla="val 0"/>
                </a:avLst>
              </a:prstGeom>
              <a:solidFill>
                <a:srgbClr val="FF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Right Triangle 19">
                <a:extLst>
                  <a:ext uri="{FF2B5EF4-FFF2-40B4-BE49-F238E27FC236}">
                    <a16:creationId xmlns:a16="http://schemas.microsoft.com/office/drawing/2014/main" id="{CC9431AB-65E5-4EA9-9F5F-A4BEE1259B78}"/>
                  </a:ext>
                </a:extLst>
              </p:cNvPr>
              <p:cNvSpPr/>
              <p:nvPr/>
            </p:nvSpPr>
            <p:spPr>
              <a:xfrm rot="20055388" flipH="1">
                <a:off x="4483047" y="4162710"/>
                <a:ext cx="820305" cy="293371"/>
              </a:xfrm>
              <a:custGeom>
                <a:avLst/>
                <a:gdLst>
                  <a:gd name="connsiteX0" fmla="*/ 0 w 749372"/>
                  <a:gd name="connsiteY0" fmla="*/ 235741 h 235741"/>
                  <a:gd name="connsiteX1" fmla="*/ 0 w 749372"/>
                  <a:gd name="connsiteY1" fmla="*/ 0 h 235741"/>
                  <a:gd name="connsiteX2" fmla="*/ 749372 w 749372"/>
                  <a:gd name="connsiteY2" fmla="*/ 235741 h 235741"/>
                  <a:gd name="connsiteX3" fmla="*/ 0 w 749372"/>
                  <a:gd name="connsiteY3" fmla="*/ 235741 h 235741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086202"/>
                  <a:gd name="connsiteY0" fmla="*/ 0 h 291651"/>
                  <a:gd name="connsiteX1" fmla="*/ 383458 w 1086202"/>
                  <a:gd name="connsiteY1" fmla="*/ 7608 h 291651"/>
                  <a:gd name="connsiteX2" fmla="*/ 1086202 w 1086202"/>
                  <a:gd name="connsiteY2" fmla="*/ 272983 h 291651"/>
                  <a:gd name="connsiteX3" fmla="*/ 0 w 1086202"/>
                  <a:gd name="connsiteY3" fmla="*/ 0 h 291651"/>
                  <a:gd name="connsiteX0" fmla="*/ 0 w 1086202"/>
                  <a:gd name="connsiteY0" fmla="*/ 0 h 280606"/>
                  <a:gd name="connsiteX1" fmla="*/ 383458 w 1086202"/>
                  <a:gd name="connsiteY1" fmla="*/ 7608 h 280606"/>
                  <a:gd name="connsiteX2" fmla="*/ 1086202 w 1086202"/>
                  <a:gd name="connsiteY2" fmla="*/ 272983 h 280606"/>
                  <a:gd name="connsiteX3" fmla="*/ 0 w 1086202"/>
                  <a:gd name="connsiteY3" fmla="*/ 0 h 280606"/>
                  <a:gd name="connsiteX0" fmla="*/ 0 w 1068717"/>
                  <a:gd name="connsiteY0" fmla="*/ 0 h 286234"/>
                  <a:gd name="connsiteX1" fmla="*/ 383458 w 1068717"/>
                  <a:gd name="connsiteY1" fmla="*/ 7608 h 286234"/>
                  <a:gd name="connsiteX2" fmla="*/ 1068717 w 1068717"/>
                  <a:gd name="connsiteY2" fmla="*/ 281449 h 286234"/>
                  <a:gd name="connsiteX3" fmla="*/ 0 w 1068717"/>
                  <a:gd name="connsiteY3" fmla="*/ 0 h 286234"/>
                  <a:gd name="connsiteX0" fmla="*/ 0 w 1057061"/>
                  <a:gd name="connsiteY0" fmla="*/ 0 h 286234"/>
                  <a:gd name="connsiteX1" fmla="*/ 371802 w 1057061"/>
                  <a:gd name="connsiteY1" fmla="*/ 7608 h 286234"/>
                  <a:gd name="connsiteX2" fmla="*/ 1057061 w 1057061"/>
                  <a:gd name="connsiteY2" fmla="*/ 281449 h 286234"/>
                  <a:gd name="connsiteX3" fmla="*/ 0 w 1057061"/>
                  <a:gd name="connsiteY3" fmla="*/ 0 h 286234"/>
                  <a:gd name="connsiteX0" fmla="*/ 0 w 1088067"/>
                  <a:gd name="connsiteY0" fmla="*/ 9007 h 284403"/>
                  <a:gd name="connsiteX1" fmla="*/ 402808 w 1088067"/>
                  <a:gd name="connsiteY1" fmla="*/ 0 h 284403"/>
                  <a:gd name="connsiteX2" fmla="*/ 1088067 w 1088067"/>
                  <a:gd name="connsiteY2" fmla="*/ 273841 h 284403"/>
                  <a:gd name="connsiteX3" fmla="*/ 0 w 1088067"/>
                  <a:gd name="connsiteY3" fmla="*/ 9007 h 284403"/>
                  <a:gd name="connsiteX0" fmla="*/ 0 w 1088067"/>
                  <a:gd name="connsiteY0" fmla="*/ 9007 h 275282"/>
                  <a:gd name="connsiteX1" fmla="*/ 402808 w 1088067"/>
                  <a:gd name="connsiteY1" fmla="*/ 0 h 275282"/>
                  <a:gd name="connsiteX2" fmla="*/ 1088067 w 1088067"/>
                  <a:gd name="connsiteY2" fmla="*/ 273841 h 275282"/>
                  <a:gd name="connsiteX3" fmla="*/ 0 w 1088067"/>
                  <a:gd name="connsiteY3" fmla="*/ 9007 h 275282"/>
                  <a:gd name="connsiteX0" fmla="*/ 0 w 1080138"/>
                  <a:gd name="connsiteY0" fmla="*/ 9007 h 259851"/>
                  <a:gd name="connsiteX1" fmla="*/ 402808 w 1080138"/>
                  <a:gd name="connsiteY1" fmla="*/ 0 h 259851"/>
                  <a:gd name="connsiteX2" fmla="*/ 1080138 w 1080138"/>
                  <a:gd name="connsiteY2" fmla="*/ 250446 h 259851"/>
                  <a:gd name="connsiteX3" fmla="*/ 0 w 1080138"/>
                  <a:gd name="connsiteY3" fmla="*/ 9007 h 259851"/>
                  <a:gd name="connsiteX0" fmla="*/ 0 w 1080138"/>
                  <a:gd name="connsiteY0" fmla="*/ 9007 h 291041"/>
                  <a:gd name="connsiteX1" fmla="*/ 402808 w 1080138"/>
                  <a:gd name="connsiteY1" fmla="*/ 0 h 291041"/>
                  <a:gd name="connsiteX2" fmla="*/ 1080138 w 1080138"/>
                  <a:gd name="connsiteY2" fmla="*/ 250446 h 291041"/>
                  <a:gd name="connsiteX3" fmla="*/ 0 w 1080138"/>
                  <a:gd name="connsiteY3" fmla="*/ 9007 h 29104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0138" h="293371">
                    <a:moveTo>
                      <a:pt x="0" y="9007"/>
                    </a:moveTo>
                    <a:cubicBezTo>
                      <a:pt x="191276" y="128482"/>
                      <a:pt x="297111" y="93328"/>
                      <a:pt x="402808" y="0"/>
                    </a:cubicBezTo>
                    <a:cubicBezTo>
                      <a:pt x="586231" y="108077"/>
                      <a:pt x="535379" y="179240"/>
                      <a:pt x="1080138" y="250446"/>
                    </a:cubicBezTo>
                    <a:cubicBezTo>
                      <a:pt x="844355" y="302622"/>
                      <a:pt x="304488" y="374440"/>
                      <a:pt x="0" y="9007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D200D2"/>
                  </a:gs>
                  <a:gs pos="0">
                    <a:srgbClr val="D200D2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E2171930-610E-4BAC-AC2E-90896717A351}"/>
                </a:ext>
              </a:extLst>
            </p:cNvPr>
            <p:cNvSpPr txBox="1"/>
            <p:nvPr/>
          </p:nvSpPr>
          <p:spPr>
            <a:xfrm>
              <a:off x="8189077" y="1880622"/>
              <a:ext cx="72808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Y" sz="2000" b="1" dirty="0">
                  <a:latin typeface="Century Gothic" panose="020B0502020202020204" pitchFamily="34" charset="0"/>
                </a:rPr>
                <a:t>الوحدة</a:t>
              </a:r>
            </a:p>
            <a:p>
              <a:pPr algn="ctr"/>
              <a:r>
                <a:rPr lang="ar-SY" sz="2000" b="1" dirty="0">
                  <a:latin typeface="Century Gothic" panose="020B0502020202020204" pitchFamily="34" charset="0"/>
                </a:rPr>
                <a:t>6</a:t>
              </a:r>
              <a:endParaRPr lang="en-US" sz="2000" b="1" dirty="0">
                <a:latin typeface="Century Gothic" panose="020B0502020202020204" pitchFamily="34" charset="0"/>
              </a:endParaRPr>
            </a:p>
          </p:txBody>
        </p:sp>
        <p:pic>
          <p:nvPicPr>
            <p:cNvPr id="58" name="Graphic 57" descr="Target Audience">
              <a:extLst>
                <a:ext uri="{FF2B5EF4-FFF2-40B4-BE49-F238E27FC236}">
                  <a16:creationId xmlns:a16="http://schemas.microsoft.com/office/drawing/2014/main" id="{CF84A4CF-0F73-42F7-BBA8-17908ADE1A2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083065" y="2472838"/>
              <a:ext cx="914400" cy="914400"/>
            </a:xfrm>
            <a:prstGeom prst="rect">
              <a:avLst/>
            </a:prstGeom>
          </p:spPr>
        </p:pic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AC044EA9-C6F7-4525-AE11-C14448138FEB}"/>
              </a:ext>
            </a:extLst>
          </p:cNvPr>
          <p:cNvGrpSpPr/>
          <p:nvPr/>
        </p:nvGrpSpPr>
        <p:grpSpPr>
          <a:xfrm>
            <a:off x="1122126" y="687830"/>
            <a:ext cx="389900" cy="815066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99AD4544-3E5E-423D-B56D-5B6BBA176DBA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F7C1D1CD-0F15-4545-B000-C66865CC75E3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Trapezoid 10">
              <a:extLst>
                <a:ext uri="{FF2B5EF4-FFF2-40B4-BE49-F238E27FC236}">
                  <a16:creationId xmlns:a16="http://schemas.microsoft.com/office/drawing/2014/main" id="{48F23530-9784-44E2-84C0-668E4EB982E3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6539BDB0-78FE-484E-8578-8B2003D992CA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FDA23F5B-1C05-4D95-A0E9-A78B6A1AA65A}"/>
              </a:ext>
            </a:extLst>
          </p:cNvPr>
          <p:cNvGrpSpPr/>
          <p:nvPr/>
        </p:nvGrpSpPr>
        <p:grpSpPr>
          <a:xfrm>
            <a:off x="163278" y="3473413"/>
            <a:ext cx="1887249" cy="2471238"/>
            <a:chOff x="10083005" y="2824919"/>
            <a:chExt cx="1887249" cy="2471238"/>
          </a:xfrm>
        </p:grpSpPr>
        <p:grpSp>
          <p:nvGrpSpPr>
            <p:cNvPr id="89" name="Group 88">
              <a:extLst>
                <a:ext uri="{FF2B5EF4-FFF2-40B4-BE49-F238E27FC236}">
                  <a16:creationId xmlns:a16="http://schemas.microsoft.com/office/drawing/2014/main" id="{A419DBB5-A1E9-471E-AB35-CA37DB7DBBC9}"/>
                </a:ext>
              </a:extLst>
            </p:cNvPr>
            <p:cNvGrpSpPr/>
            <p:nvPr/>
          </p:nvGrpSpPr>
          <p:grpSpPr>
            <a:xfrm rot="21371849">
              <a:off x="10083005" y="2824919"/>
              <a:ext cx="1887249" cy="2471238"/>
              <a:chOff x="392713" y="4308237"/>
              <a:chExt cx="1887249" cy="2471238"/>
            </a:xfrm>
            <a:solidFill>
              <a:schemeClr val="bg1"/>
            </a:solidFill>
            <a:effectLst>
              <a:outerShdw blurRad="3175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E47E5070-283F-47BF-A295-F7795C388C70}"/>
                  </a:ext>
                </a:extLst>
              </p:cNvPr>
              <p:cNvSpPr txBox="1"/>
              <p:nvPr/>
            </p:nvSpPr>
            <p:spPr>
              <a:xfrm>
                <a:off x="395817" y="4308237"/>
                <a:ext cx="1884145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مناسبتي</a:t>
                </a:r>
                <a:endParaRPr lang="en-US" sz="1400" b="1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264F6476-D492-427C-9184-DCCBFF7695BC}"/>
                  </a:ext>
                </a:extLst>
              </p:cNvPr>
              <p:cNvSpPr txBox="1"/>
              <p:nvPr/>
            </p:nvSpPr>
            <p:spPr>
              <a:xfrm>
                <a:off x="392713" y="4748150"/>
                <a:ext cx="1871561" cy="203132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dirty="0">
                    <a:solidFill>
                      <a:schemeClr val="bg1">
                        <a:lumMod val="50000"/>
                      </a:schemeClr>
                    </a:solidFill>
                    <a:latin typeface="Century Gothic" panose="020B0502020202020204" pitchFamily="34" charset="0"/>
                  </a:rPr>
                  <a:t>شهر رمضان </a:t>
                </a:r>
              </a:p>
              <a:p>
                <a:pPr algn="r"/>
                <a:r>
                  <a:rPr lang="ar-SY" dirty="0">
                    <a:solidFill>
                      <a:schemeClr val="bg1">
                        <a:lumMod val="50000"/>
                      </a:schemeClr>
                    </a:solidFill>
                    <a:latin typeface="Century Gothic" panose="020B0502020202020204" pitchFamily="34" charset="0"/>
                  </a:rPr>
                  <a:t> </a:t>
                </a:r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90" name="Picture 89">
              <a:extLst>
                <a:ext uri="{FF2B5EF4-FFF2-40B4-BE49-F238E27FC236}">
                  <a16:creationId xmlns:a16="http://schemas.microsoft.com/office/drawing/2014/main" id="{466253FE-0FBA-4F8D-ABB4-E28094A5004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 rot="21372809">
              <a:off x="10536133" y="3983101"/>
              <a:ext cx="1022298" cy="666216"/>
            </a:xfrm>
            <a:prstGeom prst="rect">
              <a:avLst/>
            </a:prstGeom>
          </p:spPr>
        </p:pic>
      </p:grpSp>
      <p:sp>
        <p:nvSpPr>
          <p:cNvPr id="93" name="Rectangle 21">
            <a:extLst>
              <a:ext uri="{FF2B5EF4-FFF2-40B4-BE49-F238E27FC236}">
                <a16:creationId xmlns:a16="http://schemas.microsoft.com/office/drawing/2014/main" id="{F24A78BB-95B8-40EB-9DEE-29DF2B9C6EAD}"/>
              </a:ext>
            </a:extLst>
          </p:cNvPr>
          <p:cNvSpPr/>
          <p:nvPr/>
        </p:nvSpPr>
        <p:spPr>
          <a:xfrm rot="15142371">
            <a:off x="801468" y="3143655"/>
            <a:ext cx="881230" cy="407702"/>
          </a:xfrm>
          <a:custGeom>
            <a:avLst/>
            <a:gdLst>
              <a:gd name="connsiteX0" fmla="*/ 0 w 1152128"/>
              <a:gd name="connsiteY0" fmla="*/ 0 h 242604"/>
              <a:gd name="connsiteX1" fmla="*/ 1152128 w 1152128"/>
              <a:gd name="connsiteY1" fmla="*/ 0 h 242604"/>
              <a:gd name="connsiteX2" fmla="*/ 1152128 w 1152128"/>
              <a:gd name="connsiteY2" fmla="*/ 242604 h 242604"/>
              <a:gd name="connsiteX3" fmla="*/ 0 w 1152128"/>
              <a:gd name="connsiteY3" fmla="*/ 242604 h 242604"/>
              <a:gd name="connsiteX4" fmla="*/ 0 w 1152128"/>
              <a:gd name="connsiteY4" fmla="*/ 0 h 242604"/>
              <a:gd name="connsiteX0" fmla="*/ 1637 w 1153765"/>
              <a:gd name="connsiteY0" fmla="*/ 0 h 242604"/>
              <a:gd name="connsiteX1" fmla="*/ 1153765 w 1153765"/>
              <a:gd name="connsiteY1" fmla="*/ 0 h 242604"/>
              <a:gd name="connsiteX2" fmla="*/ 1153765 w 1153765"/>
              <a:gd name="connsiteY2" fmla="*/ 242604 h 242604"/>
              <a:gd name="connsiteX3" fmla="*/ 1637 w 1153765"/>
              <a:gd name="connsiteY3" fmla="*/ 242604 h 242604"/>
              <a:gd name="connsiteX4" fmla="*/ 0 w 1153765"/>
              <a:gd name="connsiteY4" fmla="*/ 57657 h 242604"/>
              <a:gd name="connsiteX5" fmla="*/ 1637 w 1153765"/>
              <a:gd name="connsiteY5" fmla="*/ 0 h 242604"/>
              <a:gd name="connsiteX0" fmla="*/ 85266 w 1237394"/>
              <a:gd name="connsiteY0" fmla="*/ 0 h 242604"/>
              <a:gd name="connsiteX1" fmla="*/ 1237394 w 1237394"/>
              <a:gd name="connsiteY1" fmla="*/ 0 h 242604"/>
              <a:gd name="connsiteX2" fmla="*/ 1237394 w 1237394"/>
              <a:gd name="connsiteY2" fmla="*/ 242604 h 242604"/>
              <a:gd name="connsiteX3" fmla="*/ 85266 w 1237394"/>
              <a:gd name="connsiteY3" fmla="*/ 242604 h 242604"/>
              <a:gd name="connsiteX4" fmla="*/ 85314 w 1237394"/>
              <a:gd name="connsiteY4" fmla="*/ 96385 h 242604"/>
              <a:gd name="connsiteX5" fmla="*/ 83629 w 1237394"/>
              <a:gd name="connsiteY5" fmla="*/ 57657 h 242604"/>
              <a:gd name="connsiteX6" fmla="*/ 85266 w 1237394"/>
              <a:gd name="connsiteY6" fmla="*/ 0 h 242604"/>
              <a:gd name="connsiteX0" fmla="*/ 105071 w 1257199"/>
              <a:gd name="connsiteY0" fmla="*/ 0 h 242604"/>
              <a:gd name="connsiteX1" fmla="*/ 1257199 w 1257199"/>
              <a:gd name="connsiteY1" fmla="*/ 0 h 242604"/>
              <a:gd name="connsiteX2" fmla="*/ 1257199 w 1257199"/>
              <a:gd name="connsiteY2" fmla="*/ 242604 h 242604"/>
              <a:gd name="connsiteX3" fmla="*/ 105071 w 1257199"/>
              <a:gd name="connsiteY3" fmla="*/ 242604 h 242604"/>
              <a:gd name="connsiteX4" fmla="*/ 52921 w 1257199"/>
              <a:gd name="connsiteY4" fmla="*/ 155317 h 242604"/>
              <a:gd name="connsiteX5" fmla="*/ 105119 w 1257199"/>
              <a:gd name="connsiteY5" fmla="*/ 96385 h 242604"/>
              <a:gd name="connsiteX6" fmla="*/ 103434 w 1257199"/>
              <a:gd name="connsiteY6" fmla="*/ 57657 h 242604"/>
              <a:gd name="connsiteX7" fmla="*/ 105071 w 1257199"/>
              <a:gd name="connsiteY7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22233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90242 w 1275998"/>
              <a:gd name="connsiteY5" fmla="*/ 150265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5998 w 1277318"/>
              <a:gd name="connsiteY3" fmla="*/ 242604 h 242604"/>
              <a:gd name="connsiteX4" fmla="*/ 123870 w 1277318"/>
              <a:gd name="connsiteY4" fmla="*/ 242604 h 242604"/>
              <a:gd name="connsiteX5" fmla="*/ 26256 w 1277318"/>
              <a:gd name="connsiteY5" fmla="*/ 197412 h 242604"/>
              <a:gd name="connsiteX6" fmla="*/ 90242 w 1277318"/>
              <a:gd name="connsiteY6" fmla="*/ 150265 h 242604"/>
              <a:gd name="connsiteX7" fmla="*/ 123918 w 1277318"/>
              <a:gd name="connsiteY7" fmla="*/ 96385 h 242604"/>
              <a:gd name="connsiteX8" fmla="*/ 199688 w 1277318"/>
              <a:gd name="connsiteY8" fmla="*/ 57657 h 242604"/>
              <a:gd name="connsiteX9" fmla="*/ 123870 w 1277318"/>
              <a:gd name="connsiteY9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8 w 1277318"/>
              <a:gd name="connsiteY3" fmla="*/ 175523 h 242604"/>
              <a:gd name="connsiteX4" fmla="*/ 1275998 w 1277318"/>
              <a:gd name="connsiteY4" fmla="*/ 242604 h 242604"/>
              <a:gd name="connsiteX5" fmla="*/ 123870 w 1277318"/>
              <a:gd name="connsiteY5" fmla="*/ 242604 h 242604"/>
              <a:gd name="connsiteX6" fmla="*/ 26256 w 1277318"/>
              <a:gd name="connsiteY6" fmla="*/ 197412 h 242604"/>
              <a:gd name="connsiteX7" fmla="*/ 90242 w 1277318"/>
              <a:gd name="connsiteY7" fmla="*/ 150265 h 242604"/>
              <a:gd name="connsiteX8" fmla="*/ 123918 w 1277318"/>
              <a:gd name="connsiteY8" fmla="*/ 96385 h 242604"/>
              <a:gd name="connsiteX9" fmla="*/ 199688 w 1277318"/>
              <a:gd name="connsiteY9" fmla="*/ 57657 h 242604"/>
              <a:gd name="connsiteX10" fmla="*/ 123870 w 1277318"/>
              <a:gd name="connsiteY10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48694 w 1277318"/>
              <a:gd name="connsiteY2" fmla="*/ 42503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95839"/>
              <a:gd name="connsiteY0" fmla="*/ 0 h 242604"/>
              <a:gd name="connsiteX1" fmla="*/ 1275998 w 1295839"/>
              <a:gd name="connsiteY1" fmla="*/ 0 h 242604"/>
              <a:gd name="connsiteX2" fmla="*/ 1248694 w 1295839"/>
              <a:gd name="connsiteY2" fmla="*/ 42503 h 242604"/>
              <a:gd name="connsiteX3" fmla="*/ 1295839 w 1295839"/>
              <a:gd name="connsiteY3" fmla="*/ 89650 h 242604"/>
              <a:gd name="connsiteX4" fmla="*/ 1277318 w 1295839"/>
              <a:gd name="connsiteY4" fmla="*/ 175523 h 242604"/>
              <a:gd name="connsiteX5" fmla="*/ 1275998 w 1295839"/>
              <a:gd name="connsiteY5" fmla="*/ 242604 h 242604"/>
              <a:gd name="connsiteX6" fmla="*/ 123870 w 1295839"/>
              <a:gd name="connsiteY6" fmla="*/ 242604 h 242604"/>
              <a:gd name="connsiteX7" fmla="*/ 26256 w 1295839"/>
              <a:gd name="connsiteY7" fmla="*/ 197412 h 242604"/>
              <a:gd name="connsiteX8" fmla="*/ 90242 w 1295839"/>
              <a:gd name="connsiteY8" fmla="*/ 150265 h 242604"/>
              <a:gd name="connsiteX9" fmla="*/ 123918 w 1295839"/>
              <a:gd name="connsiteY9" fmla="*/ 96385 h 242604"/>
              <a:gd name="connsiteX10" fmla="*/ 199688 w 1295839"/>
              <a:gd name="connsiteY10" fmla="*/ 57657 h 242604"/>
              <a:gd name="connsiteX11" fmla="*/ 123870 w 1295839"/>
              <a:gd name="connsiteY11" fmla="*/ 0 h 242604"/>
              <a:gd name="connsiteX0" fmla="*/ 123870 w 1296242"/>
              <a:gd name="connsiteY0" fmla="*/ 0 h 242604"/>
              <a:gd name="connsiteX1" fmla="*/ 1275998 w 1296242"/>
              <a:gd name="connsiteY1" fmla="*/ 0 h 242604"/>
              <a:gd name="connsiteX2" fmla="*/ 1248694 w 1296242"/>
              <a:gd name="connsiteY2" fmla="*/ 42503 h 242604"/>
              <a:gd name="connsiteX3" fmla="*/ 1295839 w 1296242"/>
              <a:gd name="connsiteY3" fmla="*/ 89650 h 242604"/>
              <a:gd name="connsiteX4" fmla="*/ 1243642 w 1296242"/>
              <a:gd name="connsiteY4" fmla="*/ 141847 h 242604"/>
              <a:gd name="connsiteX5" fmla="*/ 1277318 w 1296242"/>
              <a:gd name="connsiteY5" fmla="*/ 175523 h 242604"/>
              <a:gd name="connsiteX6" fmla="*/ 1275998 w 1296242"/>
              <a:gd name="connsiteY6" fmla="*/ 242604 h 242604"/>
              <a:gd name="connsiteX7" fmla="*/ 123870 w 1296242"/>
              <a:gd name="connsiteY7" fmla="*/ 242604 h 242604"/>
              <a:gd name="connsiteX8" fmla="*/ 26256 w 1296242"/>
              <a:gd name="connsiteY8" fmla="*/ 197412 h 242604"/>
              <a:gd name="connsiteX9" fmla="*/ 90242 w 1296242"/>
              <a:gd name="connsiteY9" fmla="*/ 150265 h 242604"/>
              <a:gd name="connsiteX10" fmla="*/ 123918 w 1296242"/>
              <a:gd name="connsiteY10" fmla="*/ 96385 h 242604"/>
              <a:gd name="connsiteX11" fmla="*/ 199688 w 1296242"/>
              <a:gd name="connsiteY11" fmla="*/ 57657 h 242604"/>
              <a:gd name="connsiteX12" fmla="*/ 123870 w 1296242"/>
              <a:gd name="connsiteY12" fmla="*/ 0 h 242604"/>
              <a:gd name="connsiteX0" fmla="*/ 123870 w 1307634"/>
              <a:gd name="connsiteY0" fmla="*/ 0 h 242604"/>
              <a:gd name="connsiteX1" fmla="*/ 1275998 w 1307634"/>
              <a:gd name="connsiteY1" fmla="*/ 0 h 242604"/>
              <a:gd name="connsiteX2" fmla="*/ 1248694 w 1307634"/>
              <a:gd name="connsiteY2" fmla="*/ 42503 h 242604"/>
              <a:gd name="connsiteX3" fmla="*/ 1295839 w 1307634"/>
              <a:gd name="connsiteY3" fmla="*/ 89650 h 242604"/>
              <a:gd name="connsiteX4" fmla="*/ 1243642 w 1307634"/>
              <a:gd name="connsiteY4" fmla="*/ 141847 h 242604"/>
              <a:gd name="connsiteX5" fmla="*/ 1277318 w 1307634"/>
              <a:gd name="connsiteY5" fmla="*/ 175523 h 242604"/>
              <a:gd name="connsiteX6" fmla="*/ 1307627 w 1307634"/>
              <a:gd name="connsiteY6" fmla="*/ 229404 h 242604"/>
              <a:gd name="connsiteX7" fmla="*/ 1275998 w 1307634"/>
              <a:gd name="connsiteY7" fmla="*/ 242604 h 242604"/>
              <a:gd name="connsiteX8" fmla="*/ 123870 w 1307634"/>
              <a:gd name="connsiteY8" fmla="*/ 242604 h 242604"/>
              <a:gd name="connsiteX9" fmla="*/ 26256 w 1307634"/>
              <a:gd name="connsiteY9" fmla="*/ 197412 h 242604"/>
              <a:gd name="connsiteX10" fmla="*/ 90242 w 1307634"/>
              <a:gd name="connsiteY10" fmla="*/ 150265 h 242604"/>
              <a:gd name="connsiteX11" fmla="*/ 123918 w 1307634"/>
              <a:gd name="connsiteY11" fmla="*/ 96385 h 242604"/>
              <a:gd name="connsiteX12" fmla="*/ 199688 w 1307634"/>
              <a:gd name="connsiteY12" fmla="*/ 57657 h 242604"/>
              <a:gd name="connsiteX13" fmla="*/ 123870 w 1307634"/>
              <a:gd name="connsiteY13" fmla="*/ 0 h 242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07634" h="242604">
                <a:moveTo>
                  <a:pt x="123870" y="0"/>
                </a:moveTo>
                <a:lnTo>
                  <a:pt x="1275998" y="0"/>
                </a:lnTo>
                <a:lnTo>
                  <a:pt x="1248694" y="42503"/>
                </a:lnTo>
                <a:cubicBezTo>
                  <a:pt x="1248694" y="59341"/>
                  <a:pt x="1295839" y="72812"/>
                  <a:pt x="1295839" y="89650"/>
                </a:cubicBezTo>
                <a:cubicBezTo>
                  <a:pt x="1301451" y="109856"/>
                  <a:pt x="1246729" y="127535"/>
                  <a:pt x="1243642" y="141847"/>
                </a:cubicBezTo>
                <a:cubicBezTo>
                  <a:pt x="1240555" y="156159"/>
                  <a:pt x="1271986" y="168507"/>
                  <a:pt x="1277318" y="175523"/>
                </a:cubicBezTo>
                <a:cubicBezTo>
                  <a:pt x="1276757" y="178329"/>
                  <a:pt x="1308188" y="226598"/>
                  <a:pt x="1307627" y="229404"/>
                </a:cubicBezTo>
                <a:lnTo>
                  <a:pt x="1275998" y="242604"/>
                </a:lnTo>
                <a:lnTo>
                  <a:pt x="123870" y="242604"/>
                </a:lnTo>
                <a:cubicBezTo>
                  <a:pt x="-84420" y="235072"/>
                  <a:pt x="34948" y="211960"/>
                  <a:pt x="26256" y="197412"/>
                </a:cubicBezTo>
                <a:cubicBezTo>
                  <a:pt x="17564" y="182864"/>
                  <a:pt x="73965" y="167103"/>
                  <a:pt x="90242" y="150265"/>
                </a:cubicBezTo>
                <a:cubicBezTo>
                  <a:pt x="106519" y="133427"/>
                  <a:pt x="115499" y="112662"/>
                  <a:pt x="123918" y="96385"/>
                </a:cubicBezTo>
                <a:cubicBezTo>
                  <a:pt x="132337" y="80108"/>
                  <a:pt x="199696" y="73721"/>
                  <a:pt x="199688" y="57657"/>
                </a:cubicBezTo>
                <a:cubicBezTo>
                  <a:pt x="200234" y="38438"/>
                  <a:pt x="123324" y="19219"/>
                  <a:pt x="123870" y="0"/>
                </a:cubicBezTo>
                <a:close/>
              </a:path>
            </a:pathLst>
          </a:custGeom>
          <a:solidFill>
            <a:srgbClr val="00B0F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6" name="Group 83">
            <a:extLst>
              <a:ext uri="{FF2B5EF4-FFF2-40B4-BE49-F238E27FC236}">
                <a16:creationId xmlns:a16="http://schemas.microsoft.com/office/drawing/2014/main" id="{7654D1B5-6A97-43D5-95C1-5D76FAD828C1}"/>
              </a:ext>
            </a:extLst>
          </p:cNvPr>
          <p:cNvGrpSpPr/>
          <p:nvPr/>
        </p:nvGrpSpPr>
        <p:grpSpPr>
          <a:xfrm flipH="1">
            <a:off x="5834915" y="2342299"/>
            <a:ext cx="5824967" cy="678035"/>
            <a:chOff x="1437356" y="1240013"/>
            <a:chExt cx="9673564" cy="678035"/>
          </a:xfrm>
        </p:grpSpPr>
        <p:sp>
          <p:nvSpPr>
            <p:cNvPr id="37" name="Freeform: Shape 84">
              <a:extLst>
                <a:ext uri="{FF2B5EF4-FFF2-40B4-BE49-F238E27FC236}">
                  <a16:creationId xmlns:a16="http://schemas.microsoft.com/office/drawing/2014/main" id="{02C5BF4B-BEB3-4557-AD07-E6BEACEF175F}"/>
                </a:ext>
              </a:extLst>
            </p:cNvPr>
            <p:cNvSpPr/>
            <p:nvPr/>
          </p:nvSpPr>
          <p:spPr>
            <a:xfrm flipV="1">
              <a:off x="1437356" y="1240013"/>
              <a:ext cx="8445606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TextBox 85">
              <a:extLst>
                <a:ext uri="{FF2B5EF4-FFF2-40B4-BE49-F238E27FC236}">
                  <a16:creationId xmlns:a16="http://schemas.microsoft.com/office/drawing/2014/main" id="{AD5782EB-D32D-48DB-A2F9-13DE2917C55E}"/>
                </a:ext>
              </a:extLst>
            </p:cNvPr>
            <p:cNvSpPr txBox="1"/>
            <p:nvPr/>
          </p:nvSpPr>
          <p:spPr>
            <a:xfrm>
              <a:off x="1827406" y="1517938"/>
              <a:ext cx="928351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شهر رمضان هو الشهر التاسع من  أشهر السنة الهجرية </a:t>
              </a:r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47BD3810-D504-40DB-8CB1-DB06523DE7F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07488" y="3176943"/>
            <a:ext cx="5124450" cy="3371850"/>
          </a:xfrm>
          <a:prstGeom prst="rect">
            <a:avLst/>
          </a:prstGeom>
        </p:spPr>
      </p:pic>
      <p:grpSp>
        <p:nvGrpSpPr>
          <p:cNvPr id="28" name="Group 83">
            <a:extLst>
              <a:ext uri="{FF2B5EF4-FFF2-40B4-BE49-F238E27FC236}">
                <a16:creationId xmlns:a16="http://schemas.microsoft.com/office/drawing/2014/main" id="{79263B50-5387-4F58-AC02-81AB3C1F3033}"/>
              </a:ext>
            </a:extLst>
          </p:cNvPr>
          <p:cNvGrpSpPr/>
          <p:nvPr/>
        </p:nvGrpSpPr>
        <p:grpSpPr>
          <a:xfrm flipH="1">
            <a:off x="5834915" y="3026775"/>
            <a:ext cx="5824967" cy="678035"/>
            <a:chOff x="1437356" y="1240013"/>
            <a:chExt cx="9673564" cy="678035"/>
          </a:xfrm>
        </p:grpSpPr>
        <p:sp>
          <p:nvSpPr>
            <p:cNvPr id="29" name="Freeform: Shape 84">
              <a:extLst>
                <a:ext uri="{FF2B5EF4-FFF2-40B4-BE49-F238E27FC236}">
                  <a16:creationId xmlns:a16="http://schemas.microsoft.com/office/drawing/2014/main" id="{4F229726-5935-49AE-A58F-BAD2F2CB4D87}"/>
                </a:ext>
              </a:extLst>
            </p:cNvPr>
            <p:cNvSpPr/>
            <p:nvPr/>
          </p:nvSpPr>
          <p:spPr>
            <a:xfrm flipV="1">
              <a:off x="1437356" y="1240013"/>
              <a:ext cx="8445606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85">
              <a:extLst>
                <a:ext uri="{FF2B5EF4-FFF2-40B4-BE49-F238E27FC236}">
                  <a16:creationId xmlns:a16="http://schemas.microsoft.com/office/drawing/2014/main" id="{54A33D98-381C-43BD-B1BB-44CCA87BA2AB}"/>
                </a:ext>
              </a:extLst>
            </p:cNvPr>
            <p:cNvSpPr txBox="1"/>
            <p:nvPr/>
          </p:nvSpPr>
          <p:spPr>
            <a:xfrm>
              <a:off x="1827406" y="1517938"/>
              <a:ext cx="928351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يأتي شهر رمضان  بعد شهر شعبان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0221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9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5C692312-CB72-4554-BD99-5638BF260D72}"/>
              </a:ext>
            </a:extLst>
          </p:cNvPr>
          <p:cNvSpPr/>
          <p:nvPr/>
        </p:nvSpPr>
        <p:spPr>
          <a:xfrm flipH="1">
            <a:off x="9761993" y="-662698"/>
            <a:ext cx="3329256" cy="7984420"/>
          </a:xfrm>
          <a:custGeom>
            <a:avLst/>
            <a:gdLst>
              <a:gd name="connsiteX0" fmla="*/ 0 w 3329256"/>
              <a:gd name="connsiteY0" fmla="*/ 0 h 7984420"/>
              <a:gd name="connsiteX1" fmla="*/ 1 w 3329256"/>
              <a:gd name="connsiteY1" fmla="*/ 0 h 7984420"/>
              <a:gd name="connsiteX2" fmla="*/ 1898776 w 3329256"/>
              <a:gd name="connsiteY2" fmla="*/ 1713483 h 7984420"/>
              <a:gd name="connsiteX3" fmla="*/ 1908630 w 3329256"/>
              <a:gd name="connsiteY3" fmla="*/ 1908628 h 7984420"/>
              <a:gd name="connsiteX4" fmla="*/ 1908630 w 3329256"/>
              <a:gd name="connsiteY4" fmla="*/ 6075792 h 7984420"/>
              <a:gd name="connsiteX5" fmla="*/ 1908626 w 3329256"/>
              <a:gd name="connsiteY5" fmla="*/ 6075792 h 7984420"/>
              <a:gd name="connsiteX6" fmla="*/ 1915960 w 3329256"/>
              <a:gd name="connsiteY6" fmla="*/ 6221042 h 7984420"/>
              <a:gd name="connsiteX7" fmla="*/ 3329256 w 3329256"/>
              <a:gd name="connsiteY7" fmla="*/ 7496421 h 7984420"/>
              <a:gd name="connsiteX8" fmla="*/ 3329256 w 3329256"/>
              <a:gd name="connsiteY8" fmla="*/ 7984420 h 7984420"/>
              <a:gd name="connsiteX9" fmla="*/ 3329255 w 3329256"/>
              <a:gd name="connsiteY9" fmla="*/ 7984420 h 7984420"/>
              <a:gd name="connsiteX10" fmla="*/ 1430480 w 3329256"/>
              <a:gd name="connsiteY10" fmla="*/ 6270937 h 7984420"/>
              <a:gd name="connsiteX11" fmla="*/ 1420626 w 3329256"/>
              <a:gd name="connsiteY11" fmla="*/ 6075792 h 7984420"/>
              <a:gd name="connsiteX12" fmla="*/ 1420626 w 3329256"/>
              <a:gd name="connsiteY12" fmla="*/ 1908628 h 7984420"/>
              <a:gd name="connsiteX13" fmla="*/ 1420630 w 3329256"/>
              <a:gd name="connsiteY13" fmla="*/ 1908628 h 7984420"/>
              <a:gd name="connsiteX14" fmla="*/ 1413296 w 3329256"/>
              <a:gd name="connsiteY14" fmla="*/ 1763378 h 7984420"/>
              <a:gd name="connsiteX15" fmla="*/ 0 w 3329256"/>
              <a:gd name="connsiteY15" fmla="*/ 487999 h 7984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29256" h="7984420">
                <a:moveTo>
                  <a:pt x="0" y="0"/>
                </a:moveTo>
                <a:lnTo>
                  <a:pt x="1" y="0"/>
                </a:lnTo>
                <a:cubicBezTo>
                  <a:pt x="988227" y="0"/>
                  <a:pt x="1801035" y="751045"/>
                  <a:pt x="1898776" y="1713483"/>
                </a:cubicBezTo>
                <a:lnTo>
                  <a:pt x="1908630" y="1908628"/>
                </a:lnTo>
                <a:lnTo>
                  <a:pt x="1908630" y="6075792"/>
                </a:lnTo>
                <a:lnTo>
                  <a:pt x="1908626" y="6075792"/>
                </a:lnTo>
                <a:lnTo>
                  <a:pt x="1915960" y="6221042"/>
                </a:lnTo>
                <a:cubicBezTo>
                  <a:pt x="1988711" y="6937403"/>
                  <a:pt x="2593701" y="7496421"/>
                  <a:pt x="3329256" y="7496421"/>
                </a:cubicBezTo>
                <a:lnTo>
                  <a:pt x="3329256" y="7984420"/>
                </a:lnTo>
                <a:lnTo>
                  <a:pt x="3329255" y="7984420"/>
                </a:lnTo>
                <a:cubicBezTo>
                  <a:pt x="2341029" y="7984420"/>
                  <a:pt x="1528221" y="7233375"/>
                  <a:pt x="1430480" y="6270937"/>
                </a:cubicBezTo>
                <a:lnTo>
                  <a:pt x="1420626" y="6075792"/>
                </a:lnTo>
                <a:lnTo>
                  <a:pt x="1420626" y="1908628"/>
                </a:lnTo>
                <a:lnTo>
                  <a:pt x="1420630" y="1908628"/>
                </a:lnTo>
                <a:lnTo>
                  <a:pt x="1413296" y="1763378"/>
                </a:lnTo>
                <a:cubicBezTo>
                  <a:pt x="1340545" y="1047017"/>
                  <a:pt x="735555" y="487999"/>
                  <a:pt x="0" y="487999"/>
                </a:cubicBezTo>
                <a:close/>
              </a:path>
            </a:pathLst>
          </a:custGeom>
          <a:gradFill flip="none" rotWithShape="1">
            <a:gsLst>
              <a:gs pos="61000">
                <a:srgbClr val="00CC99"/>
              </a:gs>
              <a:gs pos="27400">
                <a:srgbClr val="33CCFF"/>
              </a:gs>
              <a:gs pos="0">
                <a:srgbClr val="000099"/>
              </a:gs>
              <a:gs pos="100000">
                <a:srgbClr val="0066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id="{7654D1B5-6A97-43D5-95C1-5D76FAD828C1}"/>
              </a:ext>
            </a:extLst>
          </p:cNvPr>
          <p:cNvGrpSpPr/>
          <p:nvPr/>
        </p:nvGrpSpPr>
        <p:grpSpPr>
          <a:xfrm flipH="1">
            <a:off x="9618910" y="1029564"/>
            <a:ext cx="2040973" cy="656228"/>
            <a:chOff x="1437352" y="1240020"/>
            <a:chExt cx="4247313" cy="656228"/>
          </a:xfrm>
        </p:grpSpPr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02C5BF4B-BEB3-4557-AD07-E6BEACEF175F}"/>
                </a:ext>
              </a:extLst>
            </p:cNvPr>
            <p:cNvSpPr/>
            <p:nvPr/>
          </p:nvSpPr>
          <p:spPr>
            <a:xfrm flipV="1">
              <a:off x="1437352" y="1240020"/>
              <a:ext cx="4247313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AD5782EB-D32D-48DB-A2F9-13DE2917C55E}"/>
                </a:ext>
              </a:extLst>
            </p:cNvPr>
            <p:cNvSpPr txBox="1"/>
            <p:nvPr/>
          </p:nvSpPr>
          <p:spPr>
            <a:xfrm>
              <a:off x="1827404" y="1557694"/>
              <a:ext cx="326174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16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نشاط 1: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97973665-3E8F-4AE1-BB84-8452537CA85F}"/>
              </a:ext>
            </a:extLst>
          </p:cNvPr>
          <p:cNvGrpSpPr/>
          <p:nvPr/>
        </p:nvGrpSpPr>
        <p:grpSpPr>
          <a:xfrm flipH="1">
            <a:off x="2790094" y="1796621"/>
            <a:ext cx="8913325" cy="672823"/>
            <a:chOff x="1437362" y="1240011"/>
            <a:chExt cx="16395244" cy="672823"/>
          </a:xfrm>
        </p:grpSpPr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BECB459E-9A95-43C3-943D-E7A5B4A9DAB3}"/>
                </a:ext>
              </a:extLst>
            </p:cNvPr>
            <p:cNvSpPr/>
            <p:nvPr/>
          </p:nvSpPr>
          <p:spPr>
            <a:xfrm flipV="1">
              <a:off x="1437362" y="1240011"/>
              <a:ext cx="7827966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8E159E71-63FC-4FDB-A1F9-28A44085F097}"/>
                </a:ext>
              </a:extLst>
            </p:cNvPr>
            <p:cNvSpPr txBox="1"/>
            <p:nvPr/>
          </p:nvSpPr>
          <p:spPr>
            <a:xfrm>
              <a:off x="2371086" y="1512724"/>
              <a:ext cx="1546152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أحب الشهور إلى الله شهر رمضان . لماذا ؟ </a:t>
              </a: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8E258D2C-2BA6-4000-80D5-27142CA6CFB5}"/>
              </a:ext>
            </a:extLst>
          </p:cNvPr>
          <p:cNvGrpSpPr/>
          <p:nvPr/>
        </p:nvGrpSpPr>
        <p:grpSpPr>
          <a:xfrm>
            <a:off x="583781" y="3413282"/>
            <a:ext cx="1887249" cy="2409683"/>
            <a:chOff x="10080963" y="2824986"/>
            <a:chExt cx="1887249" cy="2409683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49EA7F82-8C28-4C5F-9D2B-4063F17D5363}"/>
                </a:ext>
              </a:extLst>
            </p:cNvPr>
            <p:cNvGrpSpPr/>
            <p:nvPr/>
          </p:nvGrpSpPr>
          <p:grpSpPr>
            <a:xfrm rot="21371849">
              <a:off x="10080963" y="2824986"/>
              <a:ext cx="1887249" cy="2409683"/>
              <a:chOff x="392713" y="4308237"/>
              <a:chExt cx="1887249" cy="2409683"/>
            </a:xfrm>
            <a:solidFill>
              <a:schemeClr val="bg1"/>
            </a:solidFill>
            <a:effectLst>
              <a:outerShdw blurRad="3175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146833FD-6566-4CA2-9B7E-BD83EFB997DD}"/>
                  </a:ext>
                </a:extLst>
              </p:cNvPr>
              <p:cNvSpPr txBox="1"/>
              <p:nvPr/>
            </p:nvSpPr>
            <p:spPr>
              <a:xfrm>
                <a:off x="395817" y="4308237"/>
                <a:ext cx="1884145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غذائي</a:t>
                </a:r>
                <a:endParaRPr lang="en-US" sz="1400" b="1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A122575E-27BF-4685-900C-BECC0F8F7215}"/>
                  </a:ext>
                </a:extLst>
              </p:cNvPr>
              <p:cNvSpPr txBox="1"/>
              <p:nvPr/>
            </p:nvSpPr>
            <p:spPr>
              <a:xfrm>
                <a:off x="392713" y="4809705"/>
                <a:ext cx="1871561" cy="190821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dirty="0">
                    <a:solidFill>
                      <a:schemeClr val="bg1">
                        <a:lumMod val="50000"/>
                      </a:schemeClr>
                    </a:solidFill>
                    <a:latin typeface="Century Gothic" panose="020B0502020202020204" pitchFamily="34" charset="0"/>
                  </a:rPr>
                  <a:t>شهر رمضان </a:t>
                </a:r>
              </a:p>
              <a:p>
                <a:pPr algn="r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55" name="Picture 54">
              <a:extLst>
                <a:ext uri="{FF2B5EF4-FFF2-40B4-BE49-F238E27FC236}">
                  <a16:creationId xmlns:a16="http://schemas.microsoft.com/office/drawing/2014/main" id="{552C6D34-D505-4A96-A7D6-BEAAF6A8A5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 rot="21372809">
              <a:off x="10564993" y="4112176"/>
              <a:ext cx="976512" cy="636378"/>
            </a:xfrm>
            <a:prstGeom prst="rect">
              <a:avLst/>
            </a:prstGeom>
          </p:spPr>
        </p:pic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722E1209-C182-424D-A8F1-4C544E88B649}"/>
              </a:ext>
            </a:extLst>
          </p:cNvPr>
          <p:cNvGrpSpPr/>
          <p:nvPr/>
        </p:nvGrpSpPr>
        <p:grpSpPr>
          <a:xfrm>
            <a:off x="484378" y="1211734"/>
            <a:ext cx="2244499" cy="2434510"/>
            <a:chOff x="7624954" y="1603531"/>
            <a:chExt cx="2244499" cy="2434510"/>
          </a:xfrm>
        </p:grpSpPr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83478023-40D4-4747-ABD8-E2B2157A73BB}"/>
                </a:ext>
              </a:extLst>
            </p:cNvPr>
            <p:cNvGrpSpPr/>
            <p:nvPr/>
          </p:nvGrpSpPr>
          <p:grpSpPr>
            <a:xfrm>
              <a:off x="7624954" y="1603531"/>
              <a:ext cx="2244499" cy="2434510"/>
              <a:chOff x="2728686" y="1944914"/>
              <a:chExt cx="3055724" cy="3314410"/>
            </a:xfrm>
          </p:grpSpPr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C263E88A-4BB6-426D-87C4-0E03D40747DA}"/>
                  </a:ext>
                </a:extLst>
              </p:cNvPr>
              <p:cNvSpPr/>
              <p:nvPr/>
            </p:nvSpPr>
            <p:spPr>
              <a:xfrm rot="21437240">
                <a:off x="2809292" y="2738915"/>
                <a:ext cx="2975118" cy="2520409"/>
              </a:xfrm>
              <a:prstGeom prst="rect">
                <a:avLst/>
              </a:prstGeom>
              <a:solidFill>
                <a:schemeClr val="tx1">
                  <a:alpha val="56000"/>
                </a:schemeClr>
              </a:solidFill>
              <a:ln>
                <a:noFill/>
              </a:ln>
              <a:effectLst>
                <a:softEdge rad="457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: Top Corners One Rounded and One Snipped 62">
                <a:extLst>
                  <a:ext uri="{FF2B5EF4-FFF2-40B4-BE49-F238E27FC236}">
                    <a16:creationId xmlns:a16="http://schemas.microsoft.com/office/drawing/2014/main" id="{DF231A91-B46C-4EE1-90C7-7823F4A7AF03}"/>
                  </a:ext>
                </a:extLst>
              </p:cNvPr>
              <p:cNvSpPr/>
              <p:nvPr/>
            </p:nvSpPr>
            <p:spPr>
              <a:xfrm rot="10800000">
                <a:off x="2728686" y="1944914"/>
                <a:ext cx="2496457" cy="2641600"/>
              </a:xfrm>
              <a:prstGeom prst="snipRoundRect">
                <a:avLst>
                  <a:gd name="adj1" fmla="val 29018"/>
                  <a:gd name="adj2" fmla="val 0"/>
                </a:avLst>
              </a:prstGeom>
              <a:solidFill>
                <a:srgbClr val="FF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ight Triangle 19">
                <a:extLst>
                  <a:ext uri="{FF2B5EF4-FFF2-40B4-BE49-F238E27FC236}">
                    <a16:creationId xmlns:a16="http://schemas.microsoft.com/office/drawing/2014/main" id="{5B3BA7E3-4C73-4C8F-A3C5-839A98004327}"/>
                  </a:ext>
                </a:extLst>
              </p:cNvPr>
              <p:cNvSpPr/>
              <p:nvPr/>
            </p:nvSpPr>
            <p:spPr>
              <a:xfrm rot="20055388" flipH="1">
                <a:off x="4483047" y="4162710"/>
                <a:ext cx="820305" cy="293371"/>
              </a:xfrm>
              <a:custGeom>
                <a:avLst/>
                <a:gdLst>
                  <a:gd name="connsiteX0" fmla="*/ 0 w 749372"/>
                  <a:gd name="connsiteY0" fmla="*/ 235741 h 235741"/>
                  <a:gd name="connsiteX1" fmla="*/ 0 w 749372"/>
                  <a:gd name="connsiteY1" fmla="*/ 0 h 235741"/>
                  <a:gd name="connsiteX2" fmla="*/ 749372 w 749372"/>
                  <a:gd name="connsiteY2" fmla="*/ 235741 h 235741"/>
                  <a:gd name="connsiteX3" fmla="*/ 0 w 749372"/>
                  <a:gd name="connsiteY3" fmla="*/ 235741 h 235741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086202"/>
                  <a:gd name="connsiteY0" fmla="*/ 0 h 291651"/>
                  <a:gd name="connsiteX1" fmla="*/ 383458 w 1086202"/>
                  <a:gd name="connsiteY1" fmla="*/ 7608 h 291651"/>
                  <a:gd name="connsiteX2" fmla="*/ 1086202 w 1086202"/>
                  <a:gd name="connsiteY2" fmla="*/ 272983 h 291651"/>
                  <a:gd name="connsiteX3" fmla="*/ 0 w 1086202"/>
                  <a:gd name="connsiteY3" fmla="*/ 0 h 291651"/>
                  <a:gd name="connsiteX0" fmla="*/ 0 w 1086202"/>
                  <a:gd name="connsiteY0" fmla="*/ 0 h 280606"/>
                  <a:gd name="connsiteX1" fmla="*/ 383458 w 1086202"/>
                  <a:gd name="connsiteY1" fmla="*/ 7608 h 280606"/>
                  <a:gd name="connsiteX2" fmla="*/ 1086202 w 1086202"/>
                  <a:gd name="connsiteY2" fmla="*/ 272983 h 280606"/>
                  <a:gd name="connsiteX3" fmla="*/ 0 w 1086202"/>
                  <a:gd name="connsiteY3" fmla="*/ 0 h 280606"/>
                  <a:gd name="connsiteX0" fmla="*/ 0 w 1068717"/>
                  <a:gd name="connsiteY0" fmla="*/ 0 h 286234"/>
                  <a:gd name="connsiteX1" fmla="*/ 383458 w 1068717"/>
                  <a:gd name="connsiteY1" fmla="*/ 7608 h 286234"/>
                  <a:gd name="connsiteX2" fmla="*/ 1068717 w 1068717"/>
                  <a:gd name="connsiteY2" fmla="*/ 281449 h 286234"/>
                  <a:gd name="connsiteX3" fmla="*/ 0 w 1068717"/>
                  <a:gd name="connsiteY3" fmla="*/ 0 h 286234"/>
                  <a:gd name="connsiteX0" fmla="*/ 0 w 1057061"/>
                  <a:gd name="connsiteY0" fmla="*/ 0 h 286234"/>
                  <a:gd name="connsiteX1" fmla="*/ 371802 w 1057061"/>
                  <a:gd name="connsiteY1" fmla="*/ 7608 h 286234"/>
                  <a:gd name="connsiteX2" fmla="*/ 1057061 w 1057061"/>
                  <a:gd name="connsiteY2" fmla="*/ 281449 h 286234"/>
                  <a:gd name="connsiteX3" fmla="*/ 0 w 1057061"/>
                  <a:gd name="connsiteY3" fmla="*/ 0 h 286234"/>
                  <a:gd name="connsiteX0" fmla="*/ 0 w 1088067"/>
                  <a:gd name="connsiteY0" fmla="*/ 9007 h 284403"/>
                  <a:gd name="connsiteX1" fmla="*/ 402808 w 1088067"/>
                  <a:gd name="connsiteY1" fmla="*/ 0 h 284403"/>
                  <a:gd name="connsiteX2" fmla="*/ 1088067 w 1088067"/>
                  <a:gd name="connsiteY2" fmla="*/ 273841 h 284403"/>
                  <a:gd name="connsiteX3" fmla="*/ 0 w 1088067"/>
                  <a:gd name="connsiteY3" fmla="*/ 9007 h 284403"/>
                  <a:gd name="connsiteX0" fmla="*/ 0 w 1088067"/>
                  <a:gd name="connsiteY0" fmla="*/ 9007 h 275282"/>
                  <a:gd name="connsiteX1" fmla="*/ 402808 w 1088067"/>
                  <a:gd name="connsiteY1" fmla="*/ 0 h 275282"/>
                  <a:gd name="connsiteX2" fmla="*/ 1088067 w 1088067"/>
                  <a:gd name="connsiteY2" fmla="*/ 273841 h 275282"/>
                  <a:gd name="connsiteX3" fmla="*/ 0 w 1088067"/>
                  <a:gd name="connsiteY3" fmla="*/ 9007 h 275282"/>
                  <a:gd name="connsiteX0" fmla="*/ 0 w 1080138"/>
                  <a:gd name="connsiteY0" fmla="*/ 9007 h 259851"/>
                  <a:gd name="connsiteX1" fmla="*/ 402808 w 1080138"/>
                  <a:gd name="connsiteY1" fmla="*/ 0 h 259851"/>
                  <a:gd name="connsiteX2" fmla="*/ 1080138 w 1080138"/>
                  <a:gd name="connsiteY2" fmla="*/ 250446 h 259851"/>
                  <a:gd name="connsiteX3" fmla="*/ 0 w 1080138"/>
                  <a:gd name="connsiteY3" fmla="*/ 9007 h 259851"/>
                  <a:gd name="connsiteX0" fmla="*/ 0 w 1080138"/>
                  <a:gd name="connsiteY0" fmla="*/ 9007 h 291041"/>
                  <a:gd name="connsiteX1" fmla="*/ 402808 w 1080138"/>
                  <a:gd name="connsiteY1" fmla="*/ 0 h 291041"/>
                  <a:gd name="connsiteX2" fmla="*/ 1080138 w 1080138"/>
                  <a:gd name="connsiteY2" fmla="*/ 250446 h 291041"/>
                  <a:gd name="connsiteX3" fmla="*/ 0 w 1080138"/>
                  <a:gd name="connsiteY3" fmla="*/ 9007 h 29104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0138" h="293371">
                    <a:moveTo>
                      <a:pt x="0" y="9007"/>
                    </a:moveTo>
                    <a:cubicBezTo>
                      <a:pt x="191276" y="128482"/>
                      <a:pt x="297111" y="93328"/>
                      <a:pt x="402808" y="0"/>
                    </a:cubicBezTo>
                    <a:cubicBezTo>
                      <a:pt x="586231" y="108077"/>
                      <a:pt x="535379" y="179240"/>
                      <a:pt x="1080138" y="250446"/>
                    </a:cubicBezTo>
                    <a:cubicBezTo>
                      <a:pt x="844355" y="302622"/>
                      <a:pt x="304488" y="374440"/>
                      <a:pt x="0" y="9007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D200D2"/>
                  </a:gs>
                  <a:gs pos="0">
                    <a:srgbClr val="D200D2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EFB63ED1-E29A-4D02-AF7A-28F31318AF47}"/>
                </a:ext>
              </a:extLst>
            </p:cNvPr>
            <p:cNvSpPr txBox="1"/>
            <p:nvPr/>
          </p:nvSpPr>
          <p:spPr>
            <a:xfrm>
              <a:off x="8189077" y="1880622"/>
              <a:ext cx="72808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Y" sz="2000" b="1" dirty="0">
                  <a:latin typeface="Century Gothic" panose="020B0502020202020204" pitchFamily="34" charset="0"/>
                </a:rPr>
                <a:t>الوحدة</a:t>
              </a:r>
            </a:p>
            <a:p>
              <a:pPr algn="ctr"/>
              <a:r>
                <a:rPr lang="ar-SY" sz="2000" b="1" dirty="0">
                  <a:latin typeface="Century Gothic" panose="020B0502020202020204" pitchFamily="34" charset="0"/>
                </a:rPr>
                <a:t>5</a:t>
              </a:r>
              <a:endParaRPr lang="en-US" sz="2000" b="1" dirty="0">
                <a:latin typeface="Century Gothic" panose="020B0502020202020204" pitchFamily="34" charset="0"/>
              </a:endParaRPr>
            </a:p>
          </p:txBody>
        </p:sp>
        <p:pic>
          <p:nvPicPr>
            <p:cNvPr id="61" name="Graphic 60" descr="Target Audience">
              <a:extLst>
                <a:ext uri="{FF2B5EF4-FFF2-40B4-BE49-F238E27FC236}">
                  <a16:creationId xmlns:a16="http://schemas.microsoft.com/office/drawing/2014/main" id="{432526A5-4A35-4D82-BF66-60AA658B97A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083065" y="2472838"/>
              <a:ext cx="914400" cy="914400"/>
            </a:xfrm>
            <a:prstGeom prst="rect">
              <a:avLst/>
            </a:prstGeom>
          </p:spPr>
        </p:pic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73F9391D-5513-48BB-9054-B7D1041F1D31}"/>
              </a:ext>
            </a:extLst>
          </p:cNvPr>
          <p:cNvGrpSpPr/>
          <p:nvPr/>
        </p:nvGrpSpPr>
        <p:grpSpPr>
          <a:xfrm>
            <a:off x="1322384" y="691717"/>
            <a:ext cx="389900" cy="815066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212FD180-7135-406B-88D3-A49EF2B77DB2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0F31F380-011E-4437-ACA5-5D24A7D3BA48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Trapezoid 10">
              <a:extLst>
                <a:ext uri="{FF2B5EF4-FFF2-40B4-BE49-F238E27FC236}">
                  <a16:creationId xmlns:a16="http://schemas.microsoft.com/office/drawing/2014/main" id="{0F653D63-43EA-4AC1-A172-199ABFD5C3B3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FE560459-1344-4891-821C-D56D947FF44B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0" name="Rectangle 21">
            <a:extLst>
              <a:ext uri="{FF2B5EF4-FFF2-40B4-BE49-F238E27FC236}">
                <a16:creationId xmlns:a16="http://schemas.microsoft.com/office/drawing/2014/main" id="{1CD4B8A8-8393-4C02-8B69-4AD6C39708F2}"/>
              </a:ext>
            </a:extLst>
          </p:cNvPr>
          <p:cNvSpPr/>
          <p:nvPr/>
        </p:nvSpPr>
        <p:spPr>
          <a:xfrm rot="15142371">
            <a:off x="1001726" y="3147542"/>
            <a:ext cx="881230" cy="407702"/>
          </a:xfrm>
          <a:custGeom>
            <a:avLst/>
            <a:gdLst>
              <a:gd name="connsiteX0" fmla="*/ 0 w 1152128"/>
              <a:gd name="connsiteY0" fmla="*/ 0 h 242604"/>
              <a:gd name="connsiteX1" fmla="*/ 1152128 w 1152128"/>
              <a:gd name="connsiteY1" fmla="*/ 0 h 242604"/>
              <a:gd name="connsiteX2" fmla="*/ 1152128 w 1152128"/>
              <a:gd name="connsiteY2" fmla="*/ 242604 h 242604"/>
              <a:gd name="connsiteX3" fmla="*/ 0 w 1152128"/>
              <a:gd name="connsiteY3" fmla="*/ 242604 h 242604"/>
              <a:gd name="connsiteX4" fmla="*/ 0 w 1152128"/>
              <a:gd name="connsiteY4" fmla="*/ 0 h 242604"/>
              <a:gd name="connsiteX0" fmla="*/ 1637 w 1153765"/>
              <a:gd name="connsiteY0" fmla="*/ 0 h 242604"/>
              <a:gd name="connsiteX1" fmla="*/ 1153765 w 1153765"/>
              <a:gd name="connsiteY1" fmla="*/ 0 h 242604"/>
              <a:gd name="connsiteX2" fmla="*/ 1153765 w 1153765"/>
              <a:gd name="connsiteY2" fmla="*/ 242604 h 242604"/>
              <a:gd name="connsiteX3" fmla="*/ 1637 w 1153765"/>
              <a:gd name="connsiteY3" fmla="*/ 242604 h 242604"/>
              <a:gd name="connsiteX4" fmla="*/ 0 w 1153765"/>
              <a:gd name="connsiteY4" fmla="*/ 57657 h 242604"/>
              <a:gd name="connsiteX5" fmla="*/ 1637 w 1153765"/>
              <a:gd name="connsiteY5" fmla="*/ 0 h 242604"/>
              <a:gd name="connsiteX0" fmla="*/ 85266 w 1237394"/>
              <a:gd name="connsiteY0" fmla="*/ 0 h 242604"/>
              <a:gd name="connsiteX1" fmla="*/ 1237394 w 1237394"/>
              <a:gd name="connsiteY1" fmla="*/ 0 h 242604"/>
              <a:gd name="connsiteX2" fmla="*/ 1237394 w 1237394"/>
              <a:gd name="connsiteY2" fmla="*/ 242604 h 242604"/>
              <a:gd name="connsiteX3" fmla="*/ 85266 w 1237394"/>
              <a:gd name="connsiteY3" fmla="*/ 242604 h 242604"/>
              <a:gd name="connsiteX4" fmla="*/ 85314 w 1237394"/>
              <a:gd name="connsiteY4" fmla="*/ 96385 h 242604"/>
              <a:gd name="connsiteX5" fmla="*/ 83629 w 1237394"/>
              <a:gd name="connsiteY5" fmla="*/ 57657 h 242604"/>
              <a:gd name="connsiteX6" fmla="*/ 85266 w 1237394"/>
              <a:gd name="connsiteY6" fmla="*/ 0 h 242604"/>
              <a:gd name="connsiteX0" fmla="*/ 105071 w 1257199"/>
              <a:gd name="connsiteY0" fmla="*/ 0 h 242604"/>
              <a:gd name="connsiteX1" fmla="*/ 1257199 w 1257199"/>
              <a:gd name="connsiteY1" fmla="*/ 0 h 242604"/>
              <a:gd name="connsiteX2" fmla="*/ 1257199 w 1257199"/>
              <a:gd name="connsiteY2" fmla="*/ 242604 h 242604"/>
              <a:gd name="connsiteX3" fmla="*/ 105071 w 1257199"/>
              <a:gd name="connsiteY3" fmla="*/ 242604 h 242604"/>
              <a:gd name="connsiteX4" fmla="*/ 52921 w 1257199"/>
              <a:gd name="connsiteY4" fmla="*/ 155317 h 242604"/>
              <a:gd name="connsiteX5" fmla="*/ 105119 w 1257199"/>
              <a:gd name="connsiteY5" fmla="*/ 96385 h 242604"/>
              <a:gd name="connsiteX6" fmla="*/ 103434 w 1257199"/>
              <a:gd name="connsiteY6" fmla="*/ 57657 h 242604"/>
              <a:gd name="connsiteX7" fmla="*/ 105071 w 1257199"/>
              <a:gd name="connsiteY7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22233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90242 w 1275998"/>
              <a:gd name="connsiteY5" fmla="*/ 150265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5998 w 1277318"/>
              <a:gd name="connsiteY3" fmla="*/ 242604 h 242604"/>
              <a:gd name="connsiteX4" fmla="*/ 123870 w 1277318"/>
              <a:gd name="connsiteY4" fmla="*/ 242604 h 242604"/>
              <a:gd name="connsiteX5" fmla="*/ 26256 w 1277318"/>
              <a:gd name="connsiteY5" fmla="*/ 197412 h 242604"/>
              <a:gd name="connsiteX6" fmla="*/ 90242 w 1277318"/>
              <a:gd name="connsiteY6" fmla="*/ 150265 h 242604"/>
              <a:gd name="connsiteX7" fmla="*/ 123918 w 1277318"/>
              <a:gd name="connsiteY7" fmla="*/ 96385 h 242604"/>
              <a:gd name="connsiteX8" fmla="*/ 199688 w 1277318"/>
              <a:gd name="connsiteY8" fmla="*/ 57657 h 242604"/>
              <a:gd name="connsiteX9" fmla="*/ 123870 w 1277318"/>
              <a:gd name="connsiteY9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8 w 1277318"/>
              <a:gd name="connsiteY3" fmla="*/ 175523 h 242604"/>
              <a:gd name="connsiteX4" fmla="*/ 1275998 w 1277318"/>
              <a:gd name="connsiteY4" fmla="*/ 242604 h 242604"/>
              <a:gd name="connsiteX5" fmla="*/ 123870 w 1277318"/>
              <a:gd name="connsiteY5" fmla="*/ 242604 h 242604"/>
              <a:gd name="connsiteX6" fmla="*/ 26256 w 1277318"/>
              <a:gd name="connsiteY6" fmla="*/ 197412 h 242604"/>
              <a:gd name="connsiteX7" fmla="*/ 90242 w 1277318"/>
              <a:gd name="connsiteY7" fmla="*/ 150265 h 242604"/>
              <a:gd name="connsiteX8" fmla="*/ 123918 w 1277318"/>
              <a:gd name="connsiteY8" fmla="*/ 96385 h 242604"/>
              <a:gd name="connsiteX9" fmla="*/ 199688 w 1277318"/>
              <a:gd name="connsiteY9" fmla="*/ 57657 h 242604"/>
              <a:gd name="connsiteX10" fmla="*/ 123870 w 1277318"/>
              <a:gd name="connsiteY10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48694 w 1277318"/>
              <a:gd name="connsiteY2" fmla="*/ 42503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95839"/>
              <a:gd name="connsiteY0" fmla="*/ 0 h 242604"/>
              <a:gd name="connsiteX1" fmla="*/ 1275998 w 1295839"/>
              <a:gd name="connsiteY1" fmla="*/ 0 h 242604"/>
              <a:gd name="connsiteX2" fmla="*/ 1248694 w 1295839"/>
              <a:gd name="connsiteY2" fmla="*/ 42503 h 242604"/>
              <a:gd name="connsiteX3" fmla="*/ 1295839 w 1295839"/>
              <a:gd name="connsiteY3" fmla="*/ 89650 h 242604"/>
              <a:gd name="connsiteX4" fmla="*/ 1277318 w 1295839"/>
              <a:gd name="connsiteY4" fmla="*/ 175523 h 242604"/>
              <a:gd name="connsiteX5" fmla="*/ 1275998 w 1295839"/>
              <a:gd name="connsiteY5" fmla="*/ 242604 h 242604"/>
              <a:gd name="connsiteX6" fmla="*/ 123870 w 1295839"/>
              <a:gd name="connsiteY6" fmla="*/ 242604 h 242604"/>
              <a:gd name="connsiteX7" fmla="*/ 26256 w 1295839"/>
              <a:gd name="connsiteY7" fmla="*/ 197412 h 242604"/>
              <a:gd name="connsiteX8" fmla="*/ 90242 w 1295839"/>
              <a:gd name="connsiteY8" fmla="*/ 150265 h 242604"/>
              <a:gd name="connsiteX9" fmla="*/ 123918 w 1295839"/>
              <a:gd name="connsiteY9" fmla="*/ 96385 h 242604"/>
              <a:gd name="connsiteX10" fmla="*/ 199688 w 1295839"/>
              <a:gd name="connsiteY10" fmla="*/ 57657 h 242604"/>
              <a:gd name="connsiteX11" fmla="*/ 123870 w 1295839"/>
              <a:gd name="connsiteY11" fmla="*/ 0 h 242604"/>
              <a:gd name="connsiteX0" fmla="*/ 123870 w 1296242"/>
              <a:gd name="connsiteY0" fmla="*/ 0 h 242604"/>
              <a:gd name="connsiteX1" fmla="*/ 1275998 w 1296242"/>
              <a:gd name="connsiteY1" fmla="*/ 0 h 242604"/>
              <a:gd name="connsiteX2" fmla="*/ 1248694 w 1296242"/>
              <a:gd name="connsiteY2" fmla="*/ 42503 h 242604"/>
              <a:gd name="connsiteX3" fmla="*/ 1295839 w 1296242"/>
              <a:gd name="connsiteY3" fmla="*/ 89650 h 242604"/>
              <a:gd name="connsiteX4" fmla="*/ 1243642 w 1296242"/>
              <a:gd name="connsiteY4" fmla="*/ 141847 h 242604"/>
              <a:gd name="connsiteX5" fmla="*/ 1277318 w 1296242"/>
              <a:gd name="connsiteY5" fmla="*/ 175523 h 242604"/>
              <a:gd name="connsiteX6" fmla="*/ 1275998 w 1296242"/>
              <a:gd name="connsiteY6" fmla="*/ 242604 h 242604"/>
              <a:gd name="connsiteX7" fmla="*/ 123870 w 1296242"/>
              <a:gd name="connsiteY7" fmla="*/ 242604 h 242604"/>
              <a:gd name="connsiteX8" fmla="*/ 26256 w 1296242"/>
              <a:gd name="connsiteY8" fmla="*/ 197412 h 242604"/>
              <a:gd name="connsiteX9" fmla="*/ 90242 w 1296242"/>
              <a:gd name="connsiteY9" fmla="*/ 150265 h 242604"/>
              <a:gd name="connsiteX10" fmla="*/ 123918 w 1296242"/>
              <a:gd name="connsiteY10" fmla="*/ 96385 h 242604"/>
              <a:gd name="connsiteX11" fmla="*/ 199688 w 1296242"/>
              <a:gd name="connsiteY11" fmla="*/ 57657 h 242604"/>
              <a:gd name="connsiteX12" fmla="*/ 123870 w 1296242"/>
              <a:gd name="connsiteY12" fmla="*/ 0 h 242604"/>
              <a:gd name="connsiteX0" fmla="*/ 123870 w 1307634"/>
              <a:gd name="connsiteY0" fmla="*/ 0 h 242604"/>
              <a:gd name="connsiteX1" fmla="*/ 1275998 w 1307634"/>
              <a:gd name="connsiteY1" fmla="*/ 0 h 242604"/>
              <a:gd name="connsiteX2" fmla="*/ 1248694 w 1307634"/>
              <a:gd name="connsiteY2" fmla="*/ 42503 h 242604"/>
              <a:gd name="connsiteX3" fmla="*/ 1295839 w 1307634"/>
              <a:gd name="connsiteY3" fmla="*/ 89650 h 242604"/>
              <a:gd name="connsiteX4" fmla="*/ 1243642 w 1307634"/>
              <a:gd name="connsiteY4" fmla="*/ 141847 h 242604"/>
              <a:gd name="connsiteX5" fmla="*/ 1277318 w 1307634"/>
              <a:gd name="connsiteY5" fmla="*/ 175523 h 242604"/>
              <a:gd name="connsiteX6" fmla="*/ 1307627 w 1307634"/>
              <a:gd name="connsiteY6" fmla="*/ 229404 h 242604"/>
              <a:gd name="connsiteX7" fmla="*/ 1275998 w 1307634"/>
              <a:gd name="connsiteY7" fmla="*/ 242604 h 242604"/>
              <a:gd name="connsiteX8" fmla="*/ 123870 w 1307634"/>
              <a:gd name="connsiteY8" fmla="*/ 242604 h 242604"/>
              <a:gd name="connsiteX9" fmla="*/ 26256 w 1307634"/>
              <a:gd name="connsiteY9" fmla="*/ 197412 h 242604"/>
              <a:gd name="connsiteX10" fmla="*/ 90242 w 1307634"/>
              <a:gd name="connsiteY10" fmla="*/ 150265 h 242604"/>
              <a:gd name="connsiteX11" fmla="*/ 123918 w 1307634"/>
              <a:gd name="connsiteY11" fmla="*/ 96385 h 242604"/>
              <a:gd name="connsiteX12" fmla="*/ 199688 w 1307634"/>
              <a:gd name="connsiteY12" fmla="*/ 57657 h 242604"/>
              <a:gd name="connsiteX13" fmla="*/ 123870 w 1307634"/>
              <a:gd name="connsiteY13" fmla="*/ 0 h 242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07634" h="242604">
                <a:moveTo>
                  <a:pt x="123870" y="0"/>
                </a:moveTo>
                <a:lnTo>
                  <a:pt x="1275998" y="0"/>
                </a:lnTo>
                <a:lnTo>
                  <a:pt x="1248694" y="42503"/>
                </a:lnTo>
                <a:cubicBezTo>
                  <a:pt x="1248694" y="59341"/>
                  <a:pt x="1295839" y="72812"/>
                  <a:pt x="1295839" y="89650"/>
                </a:cubicBezTo>
                <a:cubicBezTo>
                  <a:pt x="1301451" y="109856"/>
                  <a:pt x="1246729" y="127535"/>
                  <a:pt x="1243642" y="141847"/>
                </a:cubicBezTo>
                <a:cubicBezTo>
                  <a:pt x="1240555" y="156159"/>
                  <a:pt x="1271986" y="168507"/>
                  <a:pt x="1277318" y="175523"/>
                </a:cubicBezTo>
                <a:cubicBezTo>
                  <a:pt x="1276757" y="178329"/>
                  <a:pt x="1308188" y="226598"/>
                  <a:pt x="1307627" y="229404"/>
                </a:cubicBezTo>
                <a:lnTo>
                  <a:pt x="1275998" y="242604"/>
                </a:lnTo>
                <a:lnTo>
                  <a:pt x="123870" y="242604"/>
                </a:lnTo>
                <a:cubicBezTo>
                  <a:pt x="-84420" y="235072"/>
                  <a:pt x="34948" y="211960"/>
                  <a:pt x="26256" y="197412"/>
                </a:cubicBezTo>
                <a:cubicBezTo>
                  <a:pt x="17564" y="182864"/>
                  <a:pt x="73965" y="167103"/>
                  <a:pt x="90242" y="150265"/>
                </a:cubicBezTo>
                <a:cubicBezTo>
                  <a:pt x="106519" y="133427"/>
                  <a:pt x="115499" y="112662"/>
                  <a:pt x="123918" y="96385"/>
                </a:cubicBezTo>
                <a:cubicBezTo>
                  <a:pt x="132337" y="80108"/>
                  <a:pt x="199696" y="73721"/>
                  <a:pt x="199688" y="57657"/>
                </a:cubicBezTo>
                <a:cubicBezTo>
                  <a:pt x="200234" y="38438"/>
                  <a:pt x="123324" y="19219"/>
                  <a:pt x="123870" y="0"/>
                </a:cubicBezTo>
                <a:close/>
              </a:path>
            </a:pathLst>
          </a:custGeom>
          <a:solidFill>
            <a:srgbClr val="00B0F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3" name="Picture 107">
            <a:extLst>
              <a:ext uri="{FF2B5EF4-FFF2-40B4-BE49-F238E27FC236}">
                <a16:creationId xmlns:a16="http://schemas.microsoft.com/office/drawing/2014/main" id="{3779A4A8-3453-48C7-A35A-8E62C35A1A4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36937" y="4645889"/>
            <a:ext cx="1260143" cy="2179707"/>
          </a:xfrm>
          <a:prstGeom prst="rect">
            <a:avLst/>
          </a:prstGeom>
        </p:spPr>
      </p:pic>
      <p:sp>
        <p:nvSpPr>
          <p:cNvPr id="39" name="Freeform: Shape 108">
            <a:extLst>
              <a:ext uri="{FF2B5EF4-FFF2-40B4-BE49-F238E27FC236}">
                <a16:creationId xmlns:a16="http://schemas.microsoft.com/office/drawing/2014/main" id="{213488DC-17CE-4733-A637-2D859A447ECE}"/>
              </a:ext>
            </a:extLst>
          </p:cNvPr>
          <p:cNvSpPr/>
          <p:nvPr/>
        </p:nvSpPr>
        <p:spPr>
          <a:xfrm rot="950947">
            <a:off x="7270151" y="4677188"/>
            <a:ext cx="899562" cy="316242"/>
          </a:xfrm>
          <a:custGeom>
            <a:avLst/>
            <a:gdLst>
              <a:gd name="connsiteX0" fmla="*/ 899561 w 899562"/>
              <a:gd name="connsiteY0" fmla="*/ 251387 h 316242"/>
              <a:gd name="connsiteX1" fmla="*/ 493028 w 899562"/>
              <a:gd name="connsiteY1" fmla="*/ 301891 h 316242"/>
              <a:gd name="connsiteX2" fmla="*/ 276788 w 899562"/>
              <a:gd name="connsiteY2" fmla="*/ 24120 h 316242"/>
              <a:gd name="connsiteX3" fmla="*/ 0 w 899562"/>
              <a:gd name="connsiteY3" fmla="*/ 32537 h 316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99562" h="316242" extrusionOk="0">
                <a:moveTo>
                  <a:pt x="899561" y="251387"/>
                </a:moveTo>
                <a:cubicBezTo>
                  <a:pt x="746838" y="301145"/>
                  <a:pt x="626922" y="341343"/>
                  <a:pt x="493028" y="301891"/>
                </a:cubicBezTo>
                <a:cubicBezTo>
                  <a:pt x="355039" y="258338"/>
                  <a:pt x="379696" y="102970"/>
                  <a:pt x="276788" y="24120"/>
                </a:cubicBezTo>
                <a:cubicBezTo>
                  <a:pt x="171986" y="-42045"/>
                  <a:pt x="118022" y="33363"/>
                  <a:pt x="0" y="32537"/>
                </a:cubicBezTo>
              </a:path>
            </a:pathLst>
          </a:custGeom>
          <a:noFill/>
          <a:ln w="38100">
            <a:solidFill>
              <a:schemeClr val="tx1"/>
            </a:solidFill>
            <a:tailEnd type="arrow"/>
            <a:extLst>
              <a:ext uri="{C807C97D-BFC1-408E-A445-0C87EB9F89A2}">
                <ask:lineSketchStyleProps xmlns:ask="http://schemas.microsoft.com/office/drawing/2018/sketchyshapes" sd="3948674015">
                  <a:custGeom>
                    <a:avLst/>
                    <a:gdLst>
                      <a:gd name="connsiteX0" fmla="*/ 1509486 w 1509486"/>
                      <a:gd name="connsiteY0" fmla="*/ 421833 h 530661"/>
                      <a:gd name="connsiteX1" fmla="*/ 827314 w 1509486"/>
                      <a:gd name="connsiteY1" fmla="*/ 506580 h 530661"/>
                      <a:gd name="connsiteX2" fmla="*/ 464457 w 1509486"/>
                      <a:gd name="connsiteY2" fmla="*/ 40474 h 530661"/>
                      <a:gd name="connsiteX3" fmla="*/ 0 w 1509486"/>
                      <a:gd name="connsiteY3" fmla="*/ 54599 h 5306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509486" h="530661" extrusionOk="0">
                        <a:moveTo>
                          <a:pt x="1509486" y="421833"/>
                        </a:moveTo>
                        <a:cubicBezTo>
                          <a:pt x="1254416" y="500381"/>
                          <a:pt x="1006604" y="570408"/>
                          <a:pt x="827314" y="506580"/>
                        </a:cubicBezTo>
                        <a:cubicBezTo>
                          <a:pt x="631062" y="439356"/>
                          <a:pt x="615057" y="136624"/>
                          <a:pt x="464457" y="40474"/>
                        </a:cubicBezTo>
                        <a:cubicBezTo>
                          <a:pt x="294852" y="-64674"/>
                          <a:pt x="183749" y="37021"/>
                          <a:pt x="0" y="54599"/>
                        </a:cubicBezTo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0" name="Cloud 109">
            <a:extLst>
              <a:ext uri="{FF2B5EF4-FFF2-40B4-BE49-F238E27FC236}">
                <a16:creationId xmlns:a16="http://schemas.microsoft.com/office/drawing/2014/main" id="{E3D707ED-E401-46FB-ACD9-ED062A433179}"/>
              </a:ext>
            </a:extLst>
          </p:cNvPr>
          <p:cNvSpPr/>
          <p:nvPr/>
        </p:nvSpPr>
        <p:spPr>
          <a:xfrm>
            <a:off x="3533485" y="2742156"/>
            <a:ext cx="3590923" cy="250937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Y" sz="2000" dirty="0"/>
              <a:t>لأنه شهر الصيام  وهو الشهر الذي أنزل فيه القرأن</a:t>
            </a:r>
          </a:p>
        </p:txBody>
      </p:sp>
    </p:spTree>
    <p:extLst>
      <p:ext uri="{BB962C8B-B14F-4D97-AF65-F5344CB8AC3E}">
        <p14:creationId xmlns:p14="http://schemas.microsoft.com/office/powerpoint/2010/main" val="2470553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70" grpId="0" animBg="1"/>
      <p:bldP spid="39" grpId="0" animBg="1"/>
      <p:bldP spid="4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عنصر نائب للمحتوى 4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B44FFE29-0D27-431A-8674-782CD414CF6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39925" y="1327150"/>
            <a:ext cx="10120313" cy="5414963"/>
          </a:xfrm>
        </p:spPr>
      </p:pic>
      <p:sp>
        <p:nvSpPr>
          <p:cNvPr id="9219" name="عنوان 1">
            <a:extLst>
              <a:ext uri="{FF2B5EF4-FFF2-40B4-BE49-F238E27FC236}">
                <a16:creationId xmlns:a16="http://schemas.microsoft.com/office/drawing/2014/main" id="{074684BA-13B0-4BC6-85A9-81482F6BF0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1725" y="1588"/>
            <a:ext cx="7148513" cy="132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ar-SA" altLang="en-US" sz="7200" b="1">
                <a:latin typeface="Calibri Light" panose="020F0302020204030204" pitchFamily="34" charset="0"/>
                <a:cs typeface="Times New Roman" panose="02020603050405020304" pitchFamily="18" charset="0"/>
              </a:rPr>
              <a:t>تجدنا  في جوجل</a:t>
            </a:r>
            <a:endParaRPr lang="en-US" altLang="en-US" sz="7200" b="1">
              <a:latin typeface="Calibri Light" panose="020F0302020204030204" pitchFamily="34" charset="0"/>
            </a:endParaRPr>
          </a:p>
        </p:txBody>
      </p:sp>
      <p:grpSp>
        <p:nvGrpSpPr>
          <p:cNvPr id="9220" name="مجموعة 1">
            <a:extLst>
              <a:ext uri="{FF2B5EF4-FFF2-40B4-BE49-F238E27FC236}">
                <a16:creationId xmlns:a16="http://schemas.microsoft.com/office/drawing/2014/main" id="{DF0D9641-B441-4B0E-AF19-C32F6586048E}"/>
              </a:ext>
            </a:extLst>
          </p:cNvPr>
          <p:cNvGrpSpPr>
            <a:grpSpLocks/>
          </p:cNvGrpSpPr>
          <p:nvPr/>
        </p:nvGrpSpPr>
        <p:grpSpPr bwMode="auto">
          <a:xfrm>
            <a:off x="1939925" y="392113"/>
            <a:ext cx="3149600" cy="858837"/>
            <a:chOff x="3491684" y="207150"/>
            <a:chExt cx="3149600" cy="858981"/>
          </a:xfrm>
        </p:grpSpPr>
        <p:sp>
          <p:nvSpPr>
            <p:cNvPr id="4" name="مستطيل 3">
              <a:extLst>
                <a:ext uri="{FF2B5EF4-FFF2-40B4-BE49-F238E27FC236}">
                  <a16:creationId xmlns:a16="http://schemas.microsoft.com/office/drawing/2014/main" id="{194922D5-7807-4ABA-B59C-B6E7B17AF667}"/>
                </a:ext>
              </a:extLst>
            </p:cNvPr>
            <p:cNvSpPr/>
            <p:nvPr/>
          </p:nvSpPr>
          <p:spPr>
            <a:xfrm>
              <a:off x="3491684" y="207150"/>
              <a:ext cx="3149600" cy="858981"/>
            </a:xfrm>
            <a:prstGeom prst="rect">
              <a:avLst/>
            </a:prstGeom>
            <a:solidFill>
              <a:srgbClr val="05633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pic>
          <p:nvPicPr>
            <p:cNvPr id="9222" name="صورة 2" descr="صورة تحتوي على نص, قصاصة فنية&#10;&#10;تم إنشاء الوصف تلقائياً">
              <a:extLst>
                <a:ext uri="{FF2B5EF4-FFF2-40B4-BE49-F238E27FC236}">
                  <a16:creationId xmlns:a16="http://schemas.microsoft.com/office/drawing/2014/main" id="{405642E0-F41A-42BA-9034-2F9BDA9BE72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00456" y="238846"/>
              <a:ext cx="2932055" cy="795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5C692312-CB72-4554-BD99-5638BF260D72}"/>
              </a:ext>
            </a:extLst>
          </p:cNvPr>
          <p:cNvSpPr/>
          <p:nvPr/>
        </p:nvSpPr>
        <p:spPr>
          <a:xfrm flipH="1">
            <a:off x="9761993" y="-662698"/>
            <a:ext cx="3329256" cy="7984420"/>
          </a:xfrm>
          <a:custGeom>
            <a:avLst/>
            <a:gdLst>
              <a:gd name="connsiteX0" fmla="*/ 0 w 3329256"/>
              <a:gd name="connsiteY0" fmla="*/ 0 h 7984420"/>
              <a:gd name="connsiteX1" fmla="*/ 1 w 3329256"/>
              <a:gd name="connsiteY1" fmla="*/ 0 h 7984420"/>
              <a:gd name="connsiteX2" fmla="*/ 1898776 w 3329256"/>
              <a:gd name="connsiteY2" fmla="*/ 1713483 h 7984420"/>
              <a:gd name="connsiteX3" fmla="*/ 1908630 w 3329256"/>
              <a:gd name="connsiteY3" fmla="*/ 1908628 h 7984420"/>
              <a:gd name="connsiteX4" fmla="*/ 1908630 w 3329256"/>
              <a:gd name="connsiteY4" fmla="*/ 6075792 h 7984420"/>
              <a:gd name="connsiteX5" fmla="*/ 1908626 w 3329256"/>
              <a:gd name="connsiteY5" fmla="*/ 6075792 h 7984420"/>
              <a:gd name="connsiteX6" fmla="*/ 1915960 w 3329256"/>
              <a:gd name="connsiteY6" fmla="*/ 6221042 h 7984420"/>
              <a:gd name="connsiteX7" fmla="*/ 3329256 w 3329256"/>
              <a:gd name="connsiteY7" fmla="*/ 7496421 h 7984420"/>
              <a:gd name="connsiteX8" fmla="*/ 3329256 w 3329256"/>
              <a:gd name="connsiteY8" fmla="*/ 7984420 h 7984420"/>
              <a:gd name="connsiteX9" fmla="*/ 3329255 w 3329256"/>
              <a:gd name="connsiteY9" fmla="*/ 7984420 h 7984420"/>
              <a:gd name="connsiteX10" fmla="*/ 1430480 w 3329256"/>
              <a:gd name="connsiteY10" fmla="*/ 6270937 h 7984420"/>
              <a:gd name="connsiteX11" fmla="*/ 1420626 w 3329256"/>
              <a:gd name="connsiteY11" fmla="*/ 6075792 h 7984420"/>
              <a:gd name="connsiteX12" fmla="*/ 1420626 w 3329256"/>
              <a:gd name="connsiteY12" fmla="*/ 1908628 h 7984420"/>
              <a:gd name="connsiteX13" fmla="*/ 1420630 w 3329256"/>
              <a:gd name="connsiteY13" fmla="*/ 1908628 h 7984420"/>
              <a:gd name="connsiteX14" fmla="*/ 1413296 w 3329256"/>
              <a:gd name="connsiteY14" fmla="*/ 1763378 h 7984420"/>
              <a:gd name="connsiteX15" fmla="*/ 0 w 3329256"/>
              <a:gd name="connsiteY15" fmla="*/ 487999 h 7984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29256" h="7984420">
                <a:moveTo>
                  <a:pt x="0" y="0"/>
                </a:moveTo>
                <a:lnTo>
                  <a:pt x="1" y="0"/>
                </a:lnTo>
                <a:cubicBezTo>
                  <a:pt x="988227" y="0"/>
                  <a:pt x="1801035" y="751045"/>
                  <a:pt x="1898776" y="1713483"/>
                </a:cubicBezTo>
                <a:lnTo>
                  <a:pt x="1908630" y="1908628"/>
                </a:lnTo>
                <a:lnTo>
                  <a:pt x="1908630" y="6075792"/>
                </a:lnTo>
                <a:lnTo>
                  <a:pt x="1908626" y="6075792"/>
                </a:lnTo>
                <a:lnTo>
                  <a:pt x="1915960" y="6221042"/>
                </a:lnTo>
                <a:cubicBezTo>
                  <a:pt x="1988711" y="6937403"/>
                  <a:pt x="2593701" y="7496421"/>
                  <a:pt x="3329256" y="7496421"/>
                </a:cubicBezTo>
                <a:lnTo>
                  <a:pt x="3329256" y="7984420"/>
                </a:lnTo>
                <a:lnTo>
                  <a:pt x="3329255" y="7984420"/>
                </a:lnTo>
                <a:cubicBezTo>
                  <a:pt x="2341029" y="7984420"/>
                  <a:pt x="1528221" y="7233375"/>
                  <a:pt x="1430480" y="6270937"/>
                </a:cubicBezTo>
                <a:lnTo>
                  <a:pt x="1420626" y="6075792"/>
                </a:lnTo>
                <a:lnTo>
                  <a:pt x="1420626" y="1908628"/>
                </a:lnTo>
                <a:lnTo>
                  <a:pt x="1420630" y="1908628"/>
                </a:lnTo>
                <a:lnTo>
                  <a:pt x="1413296" y="1763378"/>
                </a:lnTo>
                <a:cubicBezTo>
                  <a:pt x="1340545" y="1047017"/>
                  <a:pt x="735555" y="487999"/>
                  <a:pt x="0" y="487999"/>
                </a:cubicBezTo>
                <a:close/>
              </a:path>
            </a:pathLst>
          </a:custGeom>
          <a:gradFill flip="none" rotWithShape="1">
            <a:gsLst>
              <a:gs pos="61000">
                <a:srgbClr val="00CC99"/>
              </a:gs>
              <a:gs pos="27400">
                <a:srgbClr val="33CCFF"/>
              </a:gs>
              <a:gs pos="0">
                <a:srgbClr val="000099"/>
              </a:gs>
              <a:gs pos="100000">
                <a:srgbClr val="0066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id="{7654D1B5-6A97-43D5-95C1-5D76FAD828C1}"/>
              </a:ext>
            </a:extLst>
          </p:cNvPr>
          <p:cNvGrpSpPr/>
          <p:nvPr/>
        </p:nvGrpSpPr>
        <p:grpSpPr>
          <a:xfrm flipH="1">
            <a:off x="4148622" y="1174697"/>
            <a:ext cx="7511260" cy="678035"/>
            <a:chOff x="1437356" y="1240013"/>
            <a:chExt cx="12474003" cy="678035"/>
          </a:xfrm>
        </p:grpSpPr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02C5BF4B-BEB3-4557-AD07-E6BEACEF175F}"/>
                </a:ext>
              </a:extLst>
            </p:cNvPr>
            <p:cNvSpPr/>
            <p:nvPr/>
          </p:nvSpPr>
          <p:spPr>
            <a:xfrm flipV="1">
              <a:off x="1437356" y="1240013"/>
              <a:ext cx="5037124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AD5782EB-D32D-48DB-A2F9-13DE2917C55E}"/>
                </a:ext>
              </a:extLst>
            </p:cNvPr>
            <p:cNvSpPr txBox="1"/>
            <p:nvPr/>
          </p:nvSpPr>
          <p:spPr>
            <a:xfrm>
              <a:off x="1827406" y="1517938"/>
              <a:ext cx="1208395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يصوم المسلمون شهر رمضان </a:t>
              </a: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E63E5179-6311-4984-A928-ECF58D7C1D58}"/>
              </a:ext>
            </a:extLst>
          </p:cNvPr>
          <p:cNvGrpSpPr/>
          <p:nvPr/>
        </p:nvGrpSpPr>
        <p:grpSpPr>
          <a:xfrm>
            <a:off x="360173" y="1236627"/>
            <a:ext cx="2244499" cy="2434510"/>
            <a:chOff x="7624954" y="1603531"/>
            <a:chExt cx="2244499" cy="2434510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81017A80-75B7-4BD6-80BB-6C56ED22D3B5}"/>
                </a:ext>
              </a:extLst>
            </p:cNvPr>
            <p:cNvGrpSpPr/>
            <p:nvPr/>
          </p:nvGrpSpPr>
          <p:grpSpPr>
            <a:xfrm>
              <a:off x="7624954" y="1603531"/>
              <a:ext cx="2244499" cy="2434510"/>
              <a:chOff x="2728686" y="1944914"/>
              <a:chExt cx="3055724" cy="3314410"/>
            </a:xfrm>
          </p:grpSpPr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820C3F25-CD9E-4B13-9B74-76A11A3D1114}"/>
                  </a:ext>
                </a:extLst>
              </p:cNvPr>
              <p:cNvSpPr/>
              <p:nvPr/>
            </p:nvSpPr>
            <p:spPr>
              <a:xfrm rot="21437240">
                <a:off x="2809292" y="2738915"/>
                <a:ext cx="2975118" cy="2520409"/>
              </a:xfrm>
              <a:prstGeom prst="rect">
                <a:avLst/>
              </a:prstGeom>
              <a:solidFill>
                <a:schemeClr val="tx1">
                  <a:alpha val="56000"/>
                </a:schemeClr>
              </a:solidFill>
              <a:ln>
                <a:noFill/>
              </a:ln>
              <a:effectLst>
                <a:softEdge rad="457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Rectangle: Top Corners One Rounded and One Snipped 59">
                <a:extLst>
                  <a:ext uri="{FF2B5EF4-FFF2-40B4-BE49-F238E27FC236}">
                    <a16:creationId xmlns:a16="http://schemas.microsoft.com/office/drawing/2014/main" id="{1275B174-B4DD-4692-A69A-EBE014609635}"/>
                  </a:ext>
                </a:extLst>
              </p:cNvPr>
              <p:cNvSpPr/>
              <p:nvPr/>
            </p:nvSpPr>
            <p:spPr>
              <a:xfrm rot="10800000">
                <a:off x="2728686" y="1944914"/>
                <a:ext cx="2496457" cy="2641600"/>
              </a:xfrm>
              <a:prstGeom prst="snipRoundRect">
                <a:avLst>
                  <a:gd name="adj1" fmla="val 29018"/>
                  <a:gd name="adj2" fmla="val 0"/>
                </a:avLst>
              </a:prstGeom>
              <a:solidFill>
                <a:srgbClr val="FF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Right Triangle 19">
                <a:extLst>
                  <a:ext uri="{FF2B5EF4-FFF2-40B4-BE49-F238E27FC236}">
                    <a16:creationId xmlns:a16="http://schemas.microsoft.com/office/drawing/2014/main" id="{CC9431AB-65E5-4EA9-9F5F-A4BEE1259B78}"/>
                  </a:ext>
                </a:extLst>
              </p:cNvPr>
              <p:cNvSpPr/>
              <p:nvPr/>
            </p:nvSpPr>
            <p:spPr>
              <a:xfrm rot="20055388" flipH="1">
                <a:off x="4483047" y="4162710"/>
                <a:ext cx="820305" cy="293371"/>
              </a:xfrm>
              <a:custGeom>
                <a:avLst/>
                <a:gdLst>
                  <a:gd name="connsiteX0" fmla="*/ 0 w 749372"/>
                  <a:gd name="connsiteY0" fmla="*/ 235741 h 235741"/>
                  <a:gd name="connsiteX1" fmla="*/ 0 w 749372"/>
                  <a:gd name="connsiteY1" fmla="*/ 0 h 235741"/>
                  <a:gd name="connsiteX2" fmla="*/ 749372 w 749372"/>
                  <a:gd name="connsiteY2" fmla="*/ 235741 h 235741"/>
                  <a:gd name="connsiteX3" fmla="*/ 0 w 749372"/>
                  <a:gd name="connsiteY3" fmla="*/ 235741 h 235741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086202"/>
                  <a:gd name="connsiteY0" fmla="*/ 0 h 291651"/>
                  <a:gd name="connsiteX1" fmla="*/ 383458 w 1086202"/>
                  <a:gd name="connsiteY1" fmla="*/ 7608 h 291651"/>
                  <a:gd name="connsiteX2" fmla="*/ 1086202 w 1086202"/>
                  <a:gd name="connsiteY2" fmla="*/ 272983 h 291651"/>
                  <a:gd name="connsiteX3" fmla="*/ 0 w 1086202"/>
                  <a:gd name="connsiteY3" fmla="*/ 0 h 291651"/>
                  <a:gd name="connsiteX0" fmla="*/ 0 w 1086202"/>
                  <a:gd name="connsiteY0" fmla="*/ 0 h 280606"/>
                  <a:gd name="connsiteX1" fmla="*/ 383458 w 1086202"/>
                  <a:gd name="connsiteY1" fmla="*/ 7608 h 280606"/>
                  <a:gd name="connsiteX2" fmla="*/ 1086202 w 1086202"/>
                  <a:gd name="connsiteY2" fmla="*/ 272983 h 280606"/>
                  <a:gd name="connsiteX3" fmla="*/ 0 w 1086202"/>
                  <a:gd name="connsiteY3" fmla="*/ 0 h 280606"/>
                  <a:gd name="connsiteX0" fmla="*/ 0 w 1068717"/>
                  <a:gd name="connsiteY0" fmla="*/ 0 h 286234"/>
                  <a:gd name="connsiteX1" fmla="*/ 383458 w 1068717"/>
                  <a:gd name="connsiteY1" fmla="*/ 7608 h 286234"/>
                  <a:gd name="connsiteX2" fmla="*/ 1068717 w 1068717"/>
                  <a:gd name="connsiteY2" fmla="*/ 281449 h 286234"/>
                  <a:gd name="connsiteX3" fmla="*/ 0 w 1068717"/>
                  <a:gd name="connsiteY3" fmla="*/ 0 h 286234"/>
                  <a:gd name="connsiteX0" fmla="*/ 0 w 1057061"/>
                  <a:gd name="connsiteY0" fmla="*/ 0 h 286234"/>
                  <a:gd name="connsiteX1" fmla="*/ 371802 w 1057061"/>
                  <a:gd name="connsiteY1" fmla="*/ 7608 h 286234"/>
                  <a:gd name="connsiteX2" fmla="*/ 1057061 w 1057061"/>
                  <a:gd name="connsiteY2" fmla="*/ 281449 h 286234"/>
                  <a:gd name="connsiteX3" fmla="*/ 0 w 1057061"/>
                  <a:gd name="connsiteY3" fmla="*/ 0 h 286234"/>
                  <a:gd name="connsiteX0" fmla="*/ 0 w 1088067"/>
                  <a:gd name="connsiteY0" fmla="*/ 9007 h 284403"/>
                  <a:gd name="connsiteX1" fmla="*/ 402808 w 1088067"/>
                  <a:gd name="connsiteY1" fmla="*/ 0 h 284403"/>
                  <a:gd name="connsiteX2" fmla="*/ 1088067 w 1088067"/>
                  <a:gd name="connsiteY2" fmla="*/ 273841 h 284403"/>
                  <a:gd name="connsiteX3" fmla="*/ 0 w 1088067"/>
                  <a:gd name="connsiteY3" fmla="*/ 9007 h 284403"/>
                  <a:gd name="connsiteX0" fmla="*/ 0 w 1088067"/>
                  <a:gd name="connsiteY0" fmla="*/ 9007 h 275282"/>
                  <a:gd name="connsiteX1" fmla="*/ 402808 w 1088067"/>
                  <a:gd name="connsiteY1" fmla="*/ 0 h 275282"/>
                  <a:gd name="connsiteX2" fmla="*/ 1088067 w 1088067"/>
                  <a:gd name="connsiteY2" fmla="*/ 273841 h 275282"/>
                  <a:gd name="connsiteX3" fmla="*/ 0 w 1088067"/>
                  <a:gd name="connsiteY3" fmla="*/ 9007 h 275282"/>
                  <a:gd name="connsiteX0" fmla="*/ 0 w 1080138"/>
                  <a:gd name="connsiteY0" fmla="*/ 9007 h 259851"/>
                  <a:gd name="connsiteX1" fmla="*/ 402808 w 1080138"/>
                  <a:gd name="connsiteY1" fmla="*/ 0 h 259851"/>
                  <a:gd name="connsiteX2" fmla="*/ 1080138 w 1080138"/>
                  <a:gd name="connsiteY2" fmla="*/ 250446 h 259851"/>
                  <a:gd name="connsiteX3" fmla="*/ 0 w 1080138"/>
                  <a:gd name="connsiteY3" fmla="*/ 9007 h 259851"/>
                  <a:gd name="connsiteX0" fmla="*/ 0 w 1080138"/>
                  <a:gd name="connsiteY0" fmla="*/ 9007 h 291041"/>
                  <a:gd name="connsiteX1" fmla="*/ 402808 w 1080138"/>
                  <a:gd name="connsiteY1" fmla="*/ 0 h 291041"/>
                  <a:gd name="connsiteX2" fmla="*/ 1080138 w 1080138"/>
                  <a:gd name="connsiteY2" fmla="*/ 250446 h 291041"/>
                  <a:gd name="connsiteX3" fmla="*/ 0 w 1080138"/>
                  <a:gd name="connsiteY3" fmla="*/ 9007 h 29104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0138" h="293371">
                    <a:moveTo>
                      <a:pt x="0" y="9007"/>
                    </a:moveTo>
                    <a:cubicBezTo>
                      <a:pt x="191276" y="128482"/>
                      <a:pt x="297111" y="93328"/>
                      <a:pt x="402808" y="0"/>
                    </a:cubicBezTo>
                    <a:cubicBezTo>
                      <a:pt x="586231" y="108077"/>
                      <a:pt x="535379" y="179240"/>
                      <a:pt x="1080138" y="250446"/>
                    </a:cubicBezTo>
                    <a:cubicBezTo>
                      <a:pt x="844355" y="302622"/>
                      <a:pt x="304488" y="374440"/>
                      <a:pt x="0" y="9007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D200D2"/>
                  </a:gs>
                  <a:gs pos="0">
                    <a:srgbClr val="D200D2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E2171930-610E-4BAC-AC2E-90896717A351}"/>
                </a:ext>
              </a:extLst>
            </p:cNvPr>
            <p:cNvSpPr txBox="1"/>
            <p:nvPr/>
          </p:nvSpPr>
          <p:spPr>
            <a:xfrm>
              <a:off x="8189077" y="1880622"/>
              <a:ext cx="72808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Y" sz="2000" b="1" dirty="0">
                  <a:latin typeface="Century Gothic" panose="020B0502020202020204" pitchFamily="34" charset="0"/>
                </a:rPr>
                <a:t>الوحدة</a:t>
              </a:r>
            </a:p>
            <a:p>
              <a:pPr algn="ctr"/>
              <a:r>
                <a:rPr lang="ar-SY" sz="2000" b="1" dirty="0">
                  <a:latin typeface="Century Gothic" panose="020B0502020202020204" pitchFamily="34" charset="0"/>
                </a:rPr>
                <a:t>5</a:t>
              </a:r>
              <a:endParaRPr lang="en-US" sz="2000" b="1" dirty="0">
                <a:latin typeface="Century Gothic" panose="020B0502020202020204" pitchFamily="34" charset="0"/>
              </a:endParaRPr>
            </a:p>
          </p:txBody>
        </p:sp>
        <p:pic>
          <p:nvPicPr>
            <p:cNvPr id="58" name="Graphic 57" descr="Target Audience">
              <a:extLst>
                <a:ext uri="{FF2B5EF4-FFF2-40B4-BE49-F238E27FC236}">
                  <a16:creationId xmlns:a16="http://schemas.microsoft.com/office/drawing/2014/main" id="{CF84A4CF-0F73-42F7-BBA8-17908ADE1A2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083065" y="2472838"/>
              <a:ext cx="914400" cy="914400"/>
            </a:xfrm>
            <a:prstGeom prst="rect">
              <a:avLst/>
            </a:prstGeom>
          </p:spPr>
        </p:pic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AC044EA9-C6F7-4525-AE11-C14448138FEB}"/>
              </a:ext>
            </a:extLst>
          </p:cNvPr>
          <p:cNvGrpSpPr/>
          <p:nvPr/>
        </p:nvGrpSpPr>
        <p:grpSpPr>
          <a:xfrm>
            <a:off x="1122126" y="687830"/>
            <a:ext cx="389900" cy="815066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99AD4544-3E5E-423D-B56D-5B6BBA176DBA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F7C1D1CD-0F15-4545-B000-C66865CC75E3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Trapezoid 10">
              <a:extLst>
                <a:ext uri="{FF2B5EF4-FFF2-40B4-BE49-F238E27FC236}">
                  <a16:creationId xmlns:a16="http://schemas.microsoft.com/office/drawing/2014/main" id="{48F23530-9784-44E2-84C0-668E4EB982E3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6539BDB0-78FE-484E-8578-8B2003D992CA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FDA23F5B-1C05-4D95-A0E9-A78B6A1AA65A}"/>
              </a:ext>
            </a:extLst>
          </p:cNvPr>
          <p:cNvGrpSpPr/>
          <p:nvPr/>
        </p:nvGrpSpPr>
        <p:grpSpPr>
          <a:xfrm>
            <a:off x="163278" y="3473413"/>
            <a:ext cx="1887249" cy="2471238"/>
            <a:chOff x="10083005" y="2824919"/>
            <a:chExt cx="1887249" cy="2471238"/>
          </a:xfrm>
        </p:grpSpPr>
        <p:grpSp>
          <p:nvGrpSpPr>
            <p:cNvPr id="89" name="Group 88">
              <a:extLst>
                <a:ext uri="{FF2B5EF4-FFF2-40B4-BE49-F238E27FC236}">
                  <a16:creationId xmlns:a16="http://schemas.microsoft.com/office/drawing/2014/main" id="{A419DBB5-A1E9-471E-AB35-CA37DB7DBBC9}"/>
                </a:ext>
              </a:extLst>
            </p:cNvPr>
            <p:cNvGrpSpPr/>
            <p:nvPr/>
          </p:nvGrpSpPr>
          <p:grpSpPr>
            <a:xfrm rot="21371849">
              <a:off x="10083005" y="2824919"/>
              <a:ext cx="1887249" cy="2471238"/>
              <a:chOff x="392713" y="4308237"/>
              <a:chExt cx="1887249" cy="2471238"/>
            </a:xfrm>
            <a:solidFill>
              <a:schemeClr val="bg1"/>
            </a:solidFill>
            <a:effectLst>
              <a:outerShdw blurRad="3175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E47E5070-283F-47BF-A295-F7795C388C70}"/>
                  </a:ext>
                </a:extLst>
              </p:cNvPr>
              <p:cNvSpPr txBox="1"/>
              <p:nvPr/>
            </p:nvSpPr>
            <p:spPr>
              <a:xfrm>
                <a:off x="395817" y="4308237"/>
                <a:ext cx="1884145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غذائي </a:t>
                </a:r>
                <a:endParaRPr lang="en-US" sz="1400" b="1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264F6476-D492-427C-9184-DCCBFF7695BC}"/>
                  </a:ext>
                </a:extLst>
              </p:cNvPr>
              <p:cNvSpPr txBox="1"/>
              <p:nvPr/>
            </p:nvSpPr>
            <p:spPr>
              <a:xfrm>
                <a:off x="392713" y="4748150"/>
                <a:ext cx="1871561" cy="203132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dirty="0">
                    <a:solidFill>
                      <a:schemeClr val="bg1">
                        <a:lumMod val="50000"/>
                      </a:schemeClr>
                    </a:solidFill>
                    <a:latin typeface="Century Gothic" panose="020B0502020202020204" pitchFamily="34" charset="0"/>
                  </a:rPr>
                  <a:t>شهر رمضان </a:t>
                </a:r>
              </a:p>
              <a:p>
                <a:pPr algn="r"/>
                <a:r>
                  <a:rPr lang="ar-SY" dirty="0">
                    <a:solidFill>
                      <a:schemeClr val="bg1">
                        <a:lumMod val="50000"/>
                      </a:schemeClr>
                    </a:solidFill>
                    <a:latin typeface="Century Gothic" panose="020B0502020202020204" pitchFamily="34" charset="0"/>
                  </a:rPr>
                  <a:t> </a:t>
                </a:r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90" name="Picture 89">
              <a:extLst>
                <a:ext uri="{FF2B5EF4-FFF2-40B4-BE49-F238E27FC236}">
                  <a16:creationId xmlns:a16="http://schemas.microsoft.com/office/drawing/2014/main" id="{466253FE-0FBA-4F8D-ABB4-E28094A5004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 rot="21372809">
              <a:off x="10613675" y="4135893"/>
              <a:ext cx="913314" cy="595193"/>
            </a:xfrm>
            <a:prstGeom prst="rect">
              <a:avLst/>
            </a:prstGeom>
          </p:spPr>
        </p:pic>
      </p:grpSp>
      <p:sp>
        <p:nvSpPr>
          <p:cNvPr id="93" name="Rectangle 21">
            <a:extLst>
              <a:ext uri="{FF2B5EF4-FFF2-40B4-BE49-F238E27FC236}">
                <a16:creationId xmlns:a16="http://schemas.microsoft.com/office/drawing/2014/main" id="{F24A78BB-95B8-40EB-9DEE-29DF2B9C6EAD}"/>
              </a:ext>
            </a:extLst>
          </p:cNvPr>
          <p:cNvSpPr/>
          <p:nvPr/>
        </p:nvSpPr>
        <p:spPr>
          <a:xfrm rot="15142371">
            <a:off x="801468" y="3143655"/>
            <a:ext cx="881230" cy="407702"/>
          </a:xfrm>
          <a:custGeom>
            <a:avLst/>
            <a:gdLst>
              <a:gd name="connsiteX0" fmla="*/ 0 w 1152128"/>
              <a:gd name="connsiteY0" fmla="*/ 0 h 242604"/>
              <a:gd name="connsiteX1" fmla="*/ 1152128 w 1152128"/>
              <a:gd name="connsiteY1" fmla="*/ 0 h 242604"/>
              <a:gd name="connsiteX2" fmla="*/ 1152128 w 1152128"/>
              <a:gd name="connsiteY2" fmla="*/ 242604 h 242604"/>
              <a:gd name="connsiteX3" fmla="*/ 0 w 1152128"/>
              <a:gd name="connsiteY3" fmla="*/ 242604 h 242604"/>
              <a:gd name="connsiteX4" fmla="*/ 0 w 1152128"/>
              <a:gd name="connsiteY4" fmla="*/ 0 h 242604"/>
              <a:gd name="connsiteX0" fmla="*/ 1637 w 1153765"/>
              <a:gd name="connsiteY0" fmla="*/ 0 h 242604"/>
              <a:gd name="connsiteX1" fmla="*/ 1153765 w 1153765"/>
              <a:gd name="connsiteY1" fmla="*/ 0 h 242604"/>
              <a:gd name="connsiteX2" fmla="*/ 1153765 w 1153765"/>
              <a:gd name="connsiteY2" fmla="*/ 242604 h 242604"/>
              <a:gd name="connsiteX3" fmla="*/ 1637 w 1153765"/>
              <a:gd name="connsiteY3" fmla="*/ 242604 h 242604"/>
              <a:gd name="connsiteX4" fmla="*/ 0 w 1153765"/>
              <a:gd name="connsiteY4" fmla="*/ 57657 h 242604"/>
              <a:gd name="connsiteX5" fmla="*/ 1637 w 1153765"/>
              <a:gd name="connsiteY5" fmla="*/ 0 h 242604"/>
              <a:gd name="connsiteX0" fmla="*/ 85266 w 1237394"/>
              <a:gd name="connsiteY0" fmla="*/ 0 h 242604"/>
              <a:gd name="connsiteX1" fmla="*/ 1237394 w 1237394"/>
              <a:gd name="connsiteY1" fmla="*/ 0 h 242604"/>
              <a:gd name="connsiteX2" fmla="*/ 1237394 w 1237394"/>
              <a:gd name="connsiteY2" fmla="*/ 242604 h 242604"/>
              <a:gd name="connsiteX3" fmla="*/ 85266 w 1237394"/>
              <a:gd name="connsiteY3" fmla="*/ 242604 h 242604"/>
              <a:gd name="connsiteX4" fmla="*/ 85314 w 1237394"/>
              <a:gd name="connsiteY4" fmla="*/ 96385 h 242604"/>
              <a:gd name="connsiteX5" fmla="*/ 83629 w 1237394"/>
              <a:gd name="connsiteY5" fmla="*/ 57657 h 242604"/>
              <a:gd name="connsiteX6" fmla="*/ 85266 w 1237394"/>
              <a:gd name="connsiteY6" fmla="*/ 0 h 242604"/>
              <a:gd name="connsiteX0" fmla="*/ 105071 w 1257199"/>
              <a:gd name="connsiteY0" fmla="*/ 0 h 242604"/>
              <a:gd name="connsiteX1" fmla="*/ 1257199 w 1257199"/>
              <a:gd name="connsiteY1" fmla="*/ 0 h 242604"/>
              <a:gd name="connsiteX2" fmla="*/ 1257199 w 1257199"/>
              <a:gd name="connsiteY2" fmla="*/ 242604 h 242604"/>
              <a:gd name="connsiteX3" fmla="*/ 105071 w 1257199"/>
              <a:gd name="connsiteY3" fmla="*/ 242604 h 242604"/>
              <a:gd name="connsiteX4" fmla="*/ 52921 w 1257199"/>
              <a:gd name="connsiteY4" fmla="*/ 155317 h 242604"/>
              <a:gd name="connsiteX5" fmla="*/ 105119 w 1257199"/>
              <a:gd name="connsiteY5" fmla="*/ 96385 h 242604"/>
              <a:gd name="connsiteX6" fmla="*/ 103434 w 1257199"/>
              <a:gd name="connsiteY6" fmla="*/ 57657 h 242604"/>
              <a:gd name="connsiteX7" fmla="*/ 105071 w 1257199"/>
              <a:gd name="connsiteY7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22233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90242 w 1275998"/>
              <a:gd name="connsiteY5" fmla="*/ 150265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5998 w 1277318"/>
              <a:gd name="connsiteY3" fmla="*/ 242604 h 242604"/>
              <a:gd name="connsiteX4" fmla="*/ 123870 w 1277318"/>
              <a:gd name="connsiteY4" fmla="*/ 242604 h 242604"/>
              <a:gd name="connsiteX5" fmla="*/ 26256 w 1277318"/>
              <a:gd name="connsiteY5" fmla="*/ 197412 h 242604"/>
              <a:gd name="connsiteX6" fmla="*/ 90242 w 1277318"/>
              <a:gd name="connsiteY6" fmla="*/ 150265 h 242604"/>
              <a:gd name="connsiteX7" fmla="*/ 123918 w 1277318"/>
              <a:gd name="connsiteY7" fmla="*/ 96385 h 242604"/>
              <a:gd name="connsiteX8" fmla="*/ 199688 w 1277318"/>
              <a:gd name="connsiteY8" fmla="*/ 57657 h 242604"/>
              <a:gd name="connsiteX9" fmla="*/ 123870 w 1277318"/>
              <a:gd name="connsiteY9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8 w 1277318"/>
              <a:gd name="connsiteY3" fmla="*/ 175523 h 242604"/>
              <a:gd name="connsiteX4" fmla="*/ 1275998 w 1277318"/>
              <a:gd name="connsiteY4" fmla="*/ 242604 h 242604"/>
              <a:gd name="connsiteX5" fmla="*/ 123870 w 1277318"/>
              <a:gd name="connsiteY5" fmla="*/ 242604 h 242604"/>
              <a:gd name="connsiteX6" fmla="*/ 26256 w 1277318"/>
              <a:gd name="connsiteY6" fmla="*/ 197412 h 242604"/>
              <a:gd name="connsiteX7" fmla="*/ 90242 w 1277318"/>
              <a:gd name="connsiteY7" fmla="*/ 150265 h 242604"/>
              <a:gd name="connsiteX8" fmla="*/ 123918 w 1277318"/>
              <a:gd name="connsiteY8" fmla="*/ 96385 h 242604"/>
              <a:gd name="connsiteX9" fmla="*/ 199688 w 1277318"/>
              <a:gd name="connsiteY9" fmla="*/ 57657 h 242604"/>
              <a:gd name="connsiteX10" fmla="*/ 123870 w 1277318"/>
              <a:gd name="connsiteY10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48694 w 1277318"/>
              <a:gd name="connsiteY2" fmla="*/ 42503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95839"/>
              <a:gd name="connsiteY0" fmla="*/ 0 h 242604"/>
              <a:gd name="connsiteX1" fmla="*/ 1275998 w 1295839"/>
              <a:gd name="connsiteY1" fmla="*/ 0 h 242604"/>
              <a:gd name="connsiteX2" fmla="*/ 1248694 w 1295839"/>
              <a:gd name="connsiteY2" fmla="*/ 42503 h 242604"/>
              <a:gd name="connsiteX3" fmla="*/ 1295839 w 1295839"/>
              <a:gd name="connsiteY3" fmla="*/ 89650 h 242604"/>
              <a:gd name="connsiteX4" fmla="*/ 1277318 w 1295839"/>
              <a:gd name="connsiteY4" fmla="*/ 175523 h 242604"/>
              <a:gd name="connsiteX5" fmla="*/ 1275998 w 1295839"/>
              <a:gd name="connsiteY5" fmla="*/ 242604 h 242604"/>
              <a:gd name="connsiteX6" fmla="*/ 123870 w 1295839"/>
              <a:gd name="connsiteY6" fmla="*/ 242604 h 242604"/>
              <a:gd name="connsiteX7" fmla="*/ 26256 w 1295839"/>
              <a:gd name="connsiteY7" fmla="*/ 197412 h 242604"/>
              <a:gd name="connsiteX8" fmla="*/ 90242 w 1295839"/>
              <a:gd name="connsiteY8" fmla="*/ 150265 h 242604"/>
              <a:gd name="connsiteX9" fmla="*/ 123918 w 1295839"/>
              <a:gd name="connsiteY9" fmla="*/ 96385 h 242604"/>
              <a:gd name="connsiteX10" fmla="*/ 199688 w 1295839"/>
              <a:gd name="connsiteY10" fmla="*/ 57657 h 242604"/>
              <a:gd name="connsiteX11" fmla="*/ 123870 w 1295839"/>
              <a:gd name="connsiteY11" fmla="*/ 0 h 242604"/>
              <a:gd name="connsiteX0" fmla="*/ 123870 w 1296242"/>
              <a:gd name="connsiteY0" fmla="*/ 0 h 242604"/>
              <a:gd name="connsiteX1" fmla="*/ 1275998 w 1296242"/>
              <a:gd name="connsiteY1" fmla="*/ 0 h 242604"/>
              <a:gd name="connsiteX2" fmla="*/ 1248694 w 1296242"/>
              <a:gd name="connsiteY2" fmla="*/ 42503 h 242604"/>
              <a:gd name="connsiteX3" fmla="*/ 1295839 w 1296242"/>
              <a:gd name="connsiteY3" fmla="*/ 89650 h 242604"/>
              <a:gd name="connsiteX4" fmla="*/ 1243642 w 1296242"/>
              <a:gd name="connsiteY4" fmla="*/ 141847 h 242604"/>
              <a:gd name="connsiteX5" fmla="*/ 1277318 w 1296242"/>
              <a:gd name="connsiteY5" fmla="*/ 175523 h 242604"/>
              <a:gd name="connsiteX6" fmla="*/ 1275998 w 1296242"/>
              <a:gd name="connsiteY6" fmla="*/ 242604 h 242604"/>
              <a:gd name="connsiteX7" fmla="*/ 123870 w 1296242"/>
              <a:gd name="connsiteY7" fmla="*/ 242604 h 242604"/>
              <a:gd name="connsiteX8" fmla="*/ 26256 w 1296242"/>
              <a:gd name="connsiteY8" fmla="*/ 197412 h 242604"/>
              <a:gd name="connsiteX9" fmla="*/ 90242 w 1296242"/>
              <a:gd name="connsiteY9" fmla="*/ 150265 h 242604"/>
              <a:gd name="connsiteX10" fmla="*/ 123918 w 1296242"/>
              <a:gd name="connsiteY10" fmla="*/ 96385 h 242604"/>
              <a:gd name="connsiteX11" fmla="*/ 199688 w 1296242"/>
              <a:gd name="connsiteY11" fmla="*/ 57657 h 242604"/>
              <a:gd name="connsiteX12" fmla="*/ 123870 w 1296242"/>
              <a:gd name="connsiteY12" fmla="*/ 0 h 242604"/>
              <a:gd name="connsiteX0" fmla="*/ 123870 w 1307634"/>
              <a:gd name="connsiteY0" fmla="*/ 0 h 242604"/>
              <a:gd name="connsiteX1" fmla="*/ 1275998 w 1307634"/>
              <a:gd name="connsiteY1" fmla="*/ 0 h 242604"/>
              <a:gd name="connsiteX2" fmla="*/ 1248694 w 1307634"/>
              <a:gd name="connsiteY2" fmla="*/ 42503 h 242604"/>
              <a:gd name="connsiteX3" fmla="*/ 1295839 w 1307634"/>
              <a:gd name="connsiteY3" fmla="*/ 89650 h 242604"/>
              <a:gd name="connsiteX4" fmla="*/ 1243642 w 1307634"/>
              <a:gd name="connsiteY4" fmla="*/ 141847 h 242604"/>
              <a:gd name="connsiteX5" fmla="*/ 1277318 w 1307634"/>
              <a:gd name="connsiteY5" fmla="*/ 175523 h 242604"/>
              <a:gd name="connsiteX6" fmla="*/ 1307627 w 1307634"/>
              <a:gd name="connsiteY6" fmla="*/ 229404 h 242604"/>
              <a:gd name="connsiteX7" fmla="*/ 1275998 w 1307634"/>
              <a:gd name="connsiteY7" fmla="*/ 242604 h 242604"/>
              <a:gd name="connsiteX8" fmla="*/ 123870 w 1307634"/>
              <a:gd name="connsiteY8" fmla="*/ 242604 h 242604"/>
              <a:gd name="connsiteX9" fmla="*/ 26256 w 1307634"/>
              <a:gd name="connsiteY9" fmla="*/ 197412 h 242604"/>
              <a:gd name="connsiteX10" fmla="*/ 90242 w 1307634"/>
              <a:gd name="connsiteY10" fmla="*/ 150265 h 242604"/>
              <a:gd name="connsiteX11" fmla="*/ 123918 w 1307634"/>
              <a:gd name="connsiteY11" fmla="*/ 96385 h 242604"/>
              <a:gd name="connsiteX12" fmla="*/ 199688 w 1307634"/>
              <a:gd name="connsiteY12" fmla="*/ 57657 h 242604"/>
              <a:gd name="connsiteX13" fmla="*/ 123870 w 1307634"/>
              <a:gd name="connsiteY13" fmla="*/ 0 h 242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07634" h="242604">
                <a:moveTo>
                  <a:pt x="123870" y="0"/>
                </a:moveTo>
                <a:lnTo>
                  <a:pt x="1275998" y="0"/>
                </a:lnTo>
                <a:lnTo>
                  <a:pt x="1248694" y="42503"/>
                </a:lnTo>
                <a:cubicBezTo>
                  <a:pt x="1248694" y="59341"/>
                  <a:pt x="1295839" y="72812"/>
                  <a:pt x="1295839" y="89650"/>
                </a:cubicBezTo>
                <a:cubicBezTo>
                  <a:pt x="1301451" y="109856"/>
                  <a:pt x="1246729" y="127535"/>
                  <a:pt x="1243642" y="141847"/>
                </a:cubicBezTo>
                <a:cubicBezTo>
                  <a:pt x="1240555" y="156159"/>
                  <a:pt x="1271986" y="168507"/>
                  <a:pt x="1277318" y="175523"/>
                </a:cubicBezTo>
                <a:cubicBezTo>
                  <a:pt x="1276757" y="178329"/>
                  <a:pt x="1308188" y="226598"/>
                  <a:pt x="1307627" y="229404"/>
                </a:cubicBezTo>
                <a:lnTo>
                  <a:pt x="1275998" y="242604"/>
                </a:lnTo>
                <a:lnTo>
                  <a:pt x="123870" y="242604"/>
                </a:lnTo>
                <a:cubicBezTo>
                  <a:pt x="-84420" y="235072"/>
                  <a:pt x="34948" y="211960"/>
                  <a:pt x="26256" y="197412"/>
                </a:cubicBezTo>
                <a:cubicBezTo>
                  <a:pt x="17564" y="182864"/>
                  <a:pt x="73965" y="167103"/>
                  <a:pt x="90242" y="150265"/>
                </a:cubicBezTo>
                <a:cubicBezTo>
                  <a:pt x="106519" y="133427"/>
                  <a:pt x="115499" y="112662"/>
                  <a:pt x="123918" y="96385"/>
                </a:cubicBezTo>
                <a:cubicBezTo>
                  <a:pt x="132337" y="80108"/>
                  <a:pt x="199696" y="73721"/>
                  <a:pt x="199688" y="57657"/>
                </a:cubicBezTo>
                <a:cubicBezTo>
                  <a:pt x="200234" y="38438"/>
                  <a:pt x="123324" y="19219"/>
                  <a:pt x="123870" y="0"/>
                </a:cubicBezTo>
                <a:close/>
              </a:path>
            </a:pathLst>
          </a:custGeom>
          <a:solidFill>
            <a:srgbClr val="00B0F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48DF6D0-3414-4251-A703-8C15124C0D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28" r="7828"/>
          <a:stretch/>
        </p:blipFill>
        <p:spPr>
          <a:xfrm>
            <a:off x="4018413" y="3141554"/>
            <a:ext cx="2995613" cy="2314575"/>
          </a:xfrm>
          <a:prstGeom prst="rect">
            <a:avLst/>
          </a:prstGeom>
        </p:spPr>
      </p:pic>
      <p:grpSp>
        <p:nvGrpSpPr>
          <p:cNvPr id="75" name="Group 74">
            <a:extLst>
              <a:ext uri="{FF2B5EF4-FFF2-40B4-BE49-F238E27FC236}">
                <a16:creationId xmlns:a16="http://schemas.microsoft.com/office/drawing/2014/main" id="{C3B0F2F2-7C7B-45F4-8789-45EBD5BE9A3D}"/>
              </a:ext>
            </a:extLst>
          </p:cNvPr>
          <p:cNvGrpSpPr/>
          <p:nvPr/>
        </p:nvGrpSpPr>
        <p:grpSpPr>
          <a:xfrm>
            <a:off x="4173430" y="3185799"/>
            <a:ext cx="229544" cy="346651"/>
            <a:chOff x="3976914" y="1402541"/>
            <a:chExt cx="421209" cy="565307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9FE94A68-F05E-4C9A-B549-F9F197AB3E4F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7" name="Trapezoid 10">
              <a:extLst>
                <a:ext uri="{FF2B5EF4-FFF2-40B4-BE49-F238E27FC236}">
                  <a16:creationId xmlns:a16="http://schemas.microsoft.com/office/drawing/2014/main" id="{E68D989F-848C-4866-9C23-4D387B8B6C40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6825E7A1-61F7-4346-9AA9-0AF4E0DBD322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455FFACE-CB71-4D16-9259-8D2380FEE6B3}"/>
              </a:ext>
            </a:extLst>
          </p:cNvPr>
          <p:cNvGrpSpPr/>
          <p:nvPr/>
        </p:nvGrpSpPr>
        <p:grpSpPr>
          <a:xfrm flipH="1">
            <a:off x="4173429" y="1941091"/>
            <a:ext cx="7511259" cy="678038"/>
            <a:chOff x="1437360" y="1240010"/>
            <a:chExt cx="12474001" cy="678038"/>
          </a:xfrm>
        </p:grpSpPr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2868228D-C50D-4279-89F5-676F4122D6F4}"/>
                </a:ext>
              </a:extLst>
            </p:cNvPr>
            <p:cNvSpPr/>
            <p:nvPr/>
          </p:nvSpPr>
          <p:spPr>
            <a:xfrm flipV="1">
              <a:off x="1437360" y="1240010"/>
              <a:ext cx="12474001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E0D0E8EB-3774-42C5-96A2-06CCD29B658D}"/>
                </a:ext>
              </a:extLst>
            </p:cNvPr>
            <p:cNvSpPr txBox="1"/>
            <p:nvPr/>
          </p:nvSpPr>
          <p:spPr>
            <a:xfrm>
              <a:off x="1827406" y="1517938"/>
              <a:ext cx="1208395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الصيام : إمساك عن الطعام و الشراب و سائر المفطرات من الفجر إلى غروب الشمس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77648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6" presetClass="emph" presetSubtype="0" autoRev="1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animScale>
                                      <p:cBhvr>
                                        <p:cTn id="42" dur="200" fill="hold"/>
                                        <p:tgtEl>
                                          <p:spTgt spid="3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9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5AB0F0A1-61F4-47B5-8231-2F7D29F8837C}"/>
              </a:ext>
            </a:extLst>
          </p:cNvPr>
          <p:cNvSpPr/>
          <p:nvPr/>
        </p:nvSpPr>
        <p:spPr>
          <a:xfrm>
            <a:off x="2106141" y="368178"/>
            <a:ext cx="10058400" cy="5978769"/>
          </a:xfrm>
          <a:prstGeom prst="roundRect">
            <a:avLst>
              <a:gd name="adj" fmla="val 3491"/>
            </a:avLst>
          </a:prstGeom>
          <a:solidFill>
            <a:srgbClr val="FAFAFA"/>
          </a:solidFill>
          <a:ln>
            <a:noFill/>
          </a:ln>
          <a:effectLst>
            <a:outerShdw blurRad="114300" dist="1016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E63E5179-6311-4984-A928-ECF58D7C1D58}"/>
              </a:ext>
            </a:extLst>
          </p:cNvPr>
          <p:cNvGrpSpPr/>
          <p:nvPr/>
        </p:nvGrpSpPr>
        <p:grpSpPr>
          <a:xfrm>
            <a:off x="360173" y="1236627"/>
            <a:ext cx="2244499" cy="2434510"/>
            <a:chOff x="7624954" y="1603531"/>
            <a:chExt cx="2244499" cy="2434510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81017A80-75B7-4BD6-80BB-6C56ED22D3B5}"/>
                </a:ext>
              </a:extLst>
            </p:cNvPr>
            <p:cNvGrpSpPr/>
            <p:nvPr/>
          </p:nvGrpSpPr>
          <p:grpSpPr>
            <a:xfrm>
              <a:off x="7624954" y="1603531"/>
              <a:ext cx="2244499" cy="2434510"/>
              <a:chOff x="2728686" y="1944914"/>
              <a:chExt cx="3055724" cy="3314410"/>
            </a:xfrm>
          </p:grpSpPr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820C3F25-CD9E-4B13-9B74-76A11A3D1114}"/>
                  </a:ext>
                </a:extLst>
              </p:cNvPr>
              <p:cNvSpPr/>
              <p:nvPr/>
            </p:nvSpPr>
            <p:spPr>
              <a:xfrm rot="21437240">
                <a:off x="2809292" y="2738915"/>
                <a:ext cx="2975118" cy="2520409"/>
              </a:xfrm>
              <a:prstGeom prst="rect">
                <a:avLst/>
              </a:prstGeom>
              <a:solidFill>
                <a:schemeClr val="tx1">
                  <a:alpha val="56000"/>
                </a:schemeClr>
              </a:solidFill>
              <a:ln>
                <a:noFill/>
              </a:ln>
              <a:effectLst>
                <a:softEdge rad="457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Rectangle: Top Corners One Rounded and One Snipped 59">
                <a:extLst>
                  <a:ext uri="{FF2B5EF4-FFF2-40B4-BE49-F238E27FC236}">
                    <a16:creationId xmlns:a16="http://schemas.microsoft.com/office/drawing/2014/main" id="{1275B174-B4DD-4692-A69A-EBE014609635}"/>
                  </a:ext>
                </a:extLst>
              </p:cNvPr>
              <p:cNvSpPr/>
              <p:nvPr/>
            </p:nvSpPr>
            <p:spPr>
              <a:xfrm rot="10800000">
                <a:off x="2728686" y="1944914"/>
                <a:ext cx="2496457" cy="2641600"/>
              </a:xfrm>
              <a:prstGeom prst="snipRoundRect">
                <a:avLst>
                  <a:gd name="adj1" fmla="val 29018"/>
                  <a:gd name="adj2" fmla="val 0"/>
                </a:avLst>
              </a:prstGeom>
              <a:solidFill>
                <a:srgbClr val="FF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Right Triangle 19">
                <a:extLst>
                  <a:ext uri="{FF2B5EF4-FFF2-40B4-BE49-F238E27FC236}">
                    <a16:creationId xmlns:a16="http://schemas.microsoft.com/office/drawing/2014/main" id="{CC9431AB-65E5-4EA9-9F5F-A4BEE1259B78}"/>
                  </a:ext>
                </a:extLst>
              </p:cNvPr>
              <p:cNvSpPr/>
              <p:nvPr/>
            </p:nvSpPr>
            <p:spPr>
              <a:xfrm rot="20055388" flipH="1">
                <a:off x="4483047" y="4162710"/>
                <a:ext cx="820305" cy="293371"/>
              </a:xfrm>
              <a:custGeom>
                <a:avLst/>
                <a:gdLst>
                  <a:gd name="connsiteX0" fmla="*/ 0 w 749372"/>
                  <a:gd name="connsiteY0" fmla="*/ 235741 h 235741"/>
                  <a:gd name="connsiteX1" fmla="*/ 0 w 749372"/>
                  <a:gd name="connsiteY1" fmla="*/ 0 h 235741"/>
                  <a:gd name="connsiteX2" fmla="*/ 749372 w 749372"/>
                  <a:gd name="connsiteY2" fmla="*/ 235741 h 235741"/>
                  <a:gd name="connsiteX3" fmla="*/ 0 w 749372"/>
                  <a:gd name="connsiteY3" fmla="*/ 235741 h 235741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086202"/>
                  <a:gd name="connsiteY0" fmla="*/ 0 h 291651"/>
                  <a:gd name="connsiteX1" fmla="*/ 383458 w 1086202"/>
                  <a:gd name="connsiteY1" fmla="*/ 7608 h 291651"/>
                  <a:gd name="connsiteX2" fmla="*/ 1086202 w 1086202"/>
                  <a:gd name="connsiteY2" fmla="*/ 272983 h 291651"/>
                  <a:gd name="connsiteX3" fmla="*/ 0 w 1086202"/>
                  <a:gd name="connsiteY3" fmla="*/ 0 h 291651"/>
                  <a:gd name="connsiteX0" fmla="*/ 0 w 1086202"/>
                  <a:gd name="connsiteY0" fmla="*/ 0 h 280606"/>
                  <a:gd name="connsiteX1" fmla="*/ 383458 w 1086202"/>
                  <a:gd name="connsiteY1" fmla="*/ 7608 h 280606"/>
                  <a:gd name="connsiteX2" fmla="*/ 1086202 w 1086202"/>
                  <a:gd name="connsiteY2" fmla="*/ 272983 h 280606"/>
                  <a:gd name="connsiteX3" fmla="*/ 0 w 1086202"/>
                  <a:gd name="connsiteY3" fmla="*/ 0 h 280606"/>
                  <a:gd name="connsiteX0" fmla="*/ 0 w 1068717"/>
                  <a:gd name="connsiteY0" fmla="*/ 0 h 286234"/>
                  <a:gd name="connsiteX1" fmla="*/ 383458 w 1068717"/>
                  <a:gd name="connsiteY1" fmla="*/ 7608 h 286234"/>
                  <a:gd name="connsiteX2" fmla="*/ 1068717 w 1068717"/>
                  <a:gd name="connsiteY2" fmla="*/ 281449 h 286234"/>
                  <a:gd name="connsiteX3" fmla="*/ 0 w 1068717"/>
                  <a:gd name="connsiteY3" fmla="*/ 0 h 286234"/>
                  <a:gd name="connsiteX0" fmla="*/ 0 w 1057061"/>
                  <a:gd name="connsiteY0" fmla="*/ 0 h 286234"/>
                  <a:gd name="connsiteX1" fmla="*/ 371802 w 1057061"/>
                  <a:gd name="connsiteY1" fmla="*/ 7608 h 286234"/>
                  <a:gd name="connsiteX2" fmla="*/ 1057061 w 1057061"/>
                  <a:gd name="connsiteY2" fmla="*/ 281449 h 286234"/>
                  <a:gd name="connsiteX3" fmla="*/ 0 w 1057061"/>
                  <a:gd name="connsiteY3" fmla="*/ 0 h 286234"/>
                  <a:gd name="connsiteX0" fmla="*/ 0 w 1088067"/>
                  <a:gd name="connsiteY0" fmla="*/ 9007 h 284403"/>
                  <a:gd name="connsiteX1" fmla="*/ 402808 w 1088067"/>
                  <a:gd name="connsiteY1" fmla="*/ 0 h 284403"/>
                  <a:gd name="connsiteX2" fmla="*/ 1088067 w 1088067"/>
                  <a:gd name="connsiteY2" fmla="*/ 273841 h 284403"/>
                  <a:gd name="connsiteX3" fmla="*/ 0 w 1088067"/>
                  <a:gd name="connsiteY3" fmla="*/ 9007 h 284403"/>
                  <a:gd name="connsiteX0" fmla="*/ 0 w 1088067"/>
                  <a:gd name="connsiteY0" fmla="*/ 9007 h 275282"/>
                  <a:gd name="connsiteX1" fmla="*/ 402808 w 1088067"/>
                  <a:gd name="connsiteY1" fmla="*/ 0 h 275282"/>
                  <a:gd name="connsiteX2" fmla="*/ 1088067 w 1088067"/>
                  <a:gd name="connsiteY2" fmla="*/ 273841 h 275282"/>
                  <a:gd name="connsiteX3" fmla="*/ 0 w 1088067"/>
                  <a:gd name="connsiteY3" fmla="*/ 9007 h 275282"/>
                  <a:gd name="connsiteX0" fmla="*/ 0 w 1080138"/>
                  <a:gd name="connsiteY0" fmla="*/ 9007 h 259851"/>
                  <a:gd name="connsiteX1" fmla="*/ 402808 w 1080138"/>
                  <a:gd name="connsiteY1" fmla="*/ 0 h 259851"/>
                  <a:gd name="connsiteX2" fmla="*/ 1080138 w 1080138"/>
                  <a:gd name="connsiteY2" fmla="*/ 250446 h 259851"/>
                  <a:gd name="connsiteX3" fmla="*/ 0 w 1080138"/>
                  <a:gd name="connsiteY3" fmla="*/ 9007 h 259851"/>
                  <a:gd name="connsiteX0" fmla="*/ 0 w 1080138"/>
                  <a:gd name="connsiteY0" fmla="*/ 9007 h 291041"/>
                  <a:gd name="connsiteX1" fmla="*/ 402808 w 1080138"/>
                  <a:gd name="connsiteY1" fmla="*/ 0 h 291041"/>
                  <a:gd name="connsiteX2" fmla="*/ 1080138 w 1080138"/>
                  <a:gd name="connsiteY2" fmla="*/ 250446 h 291041"/>
                  <a:gd name="connsiteX3" fmla="*/ 0 w 1080138"/>
                  <a:gd name="connsiteY3" fmla="*/ 9007 h 29104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0138" h="293371">
                    <a:moveTo>
                      <a:pt x="0" y="9007"/>
                    </a:moveTo>
                    <a:cubicBezTo>
                      <a:pt x="191276" y="128482"/>
                      <a:pt x="297111" y="93328"/>
                      <a:pt x="402808" y="0"/>
                    </a:cubicBezTo>
                    <a:cubicBezTo>
                      <a:pt x="586231" y="108077"/>
                      <a:pt x="535379" y="179240"/>
                      <a:pt x="1080138" y="250446"/>
                    </a:cubicBezTo>
                    <a:cubicBezTo>
                      <a:pt x="844355" y="302622"/>
                      <a:pt x="304488" y="374440"/>
                      <a:pt x="0" y="9007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D200D2"/>
                  </a:gs>
                  <a:gs pos="0">
                    <a:srgbClr val="D200D2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E2171930-610E-4BAC-AC2E-90896717A351}"/>
                </a:ext>
              </a:extLst>
            </p:cNvPr>
            <p:cNvSpPr txBox="1"/>
            <p:nvPr/>
          </p:nvSpPr>
          <p:spPr>
            <a:xfrm>
              <a:off x="8189077" y="1880622"/>
              <a:ext cx="72808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Y" sz="2000" b="1" dirty="0">
                  <a:latin typeface="Century Gothic" panose="020B0502020202020204" pitchFamily="34" charset="0"/>
                </a:rPr>
                <a:t>الوحدة</a:t>
              </a:r>
            </a:p>
            <a:p>
              <a:pPr algn="ctr"/>
              <a:r>
                <a:rPr lang="ar-SY" sz="2000" b="1" dirty="0">
                  <a:latin typeface="Century Gothic" panose="020B0502020202020204" pitchFamily="34" charset="0"/>
                </a:rPr>
                <a:t>5</a:t>
              </a:r>
              <a:endParaRPr lang="en-US" sz="2000" b="1" dirty="0">
                <a:latin typeface="Century Gothic" panose="020B0502020202020204" pitchFamily="34" charset="0"/>
              </a:endParaRPr>
            </a:p>
          </p:txBody>
        </p:sp>
        <p:pic>
          <p:nvPicPr>
            <p:cNvPr id="58" name="Graphic 57" descr="Target Audience">
              <a:extLst>
                <a:ext uri="{FF2B5EF4-FFF2-40B4-BE49-F238E27FC236}">
                  <a16:creationId xmlns:a16="http://schemas.microsoft.com/office/drawing/2014/main" id="{CF84A4CF-0F73-42F7-BBA8-17908ADE1A2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083065" y="2472838"/>
              <a:ext cx="914400" cy="914400"/>
            </a:xfrm>
            <a:prstGeom prst="rect">
              <a:avLst/>
            </a:prstGeom>
          </p:spPr>
        </p:pic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AC044EA9-C6F7-4525-AE11-C14448138FEB}"/>
              </a:ext>
            </a:extLst>
          </p:cNvPr>
          <p:cNvGrpSpPr/>
          <p:nvPr/>
        </p:nvGrpSpPr>
        <p:grpSpPr>
          <a:xfrm>
            <a:off x="1122126" y="687830"/>
            <a:ext cx="389900" cy="815066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99AD4544-3E5E-423D-B56D-5B6BBA176DBA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F7C1D1CD-0F15-4545-B000-C66865CC75E3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Trapezoid 10">
              <a:extLst>
                <a:ext uri="{FF2B5EF4-FFF2-40B4-BE49-F238E27FC236}">
                  <a16:creationId xmlns:a16="http://schemas.microsoft.com/office/drawing/2014/main" id="{48F23530-9784-44E2-84C0-668E4EB982E3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6539BDB0-78FE-484E-8578-8B2003D992CA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FDA23F5B-1C05-4D95-A0E9-A78B6A1AA65A}"/>
              </a:ext>
            </a:extLst>
          </p:cNvPr>
          <p:cNvGrpSpPr/>
          <p:nvPr/>
        </p:nvGrpSpPr>
        <p:grpSpPr>
          <a:xfrm>
            <a:off x="163278" y="3473413"/>
            <a:ext cx="1887249" cy="2471238"/>
            <a:chOff x="10083005" y="2824919"/>
            <a:chExt cx="1887249" cy="2471238"/>
          </a:xfrm>
        </p:grpSpPr>
        <p:grpSp>
          <p:nvGrpSpPr>
            <p:cNvPr id="89" name="Group 88">
              <a:extLst>
                <a:ext uri="{FF2B5EF4-FFF2-40B4-BE49-F238E27FC236}">
                  <a16:creationId xmlns:a16="http://schemas.microsoft.com/office/drawing/2014/main" id="{A419DBB5-A1E9-471E-AB35-CA37DB7DBBC9}"/>
                </a:ext>
              </a:extLst>
            </p:cNvPr>
            <p:cNvGrpSpPr/>
            <p:nvPr/>
          </p:nvGrpSpPr>
          <p:grpSpPr>
            <a:xfrm rot="21371849">
              <a:off x="10083005" y="2824919"/>
              <a:ext cx="1887249" cy="2471238"/>
              <a:chOff x="392713" y="4308237"/>
              <a:chExt cx="1887249" cy="2471238"/>
            </a:xfrm>
            <a:solidFill>
              <a:schemeClr val="bg1"/>
            </a:solidFill>
            <a:effectLst>
              <a:outerShdw blurRad="3175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E47E5070-283F-47BF-A295-F7795C388C70}"/>
                  </a:ext>
                </a:extLst>
              </p:cNvPr>
              <p:cNvSpPr txBox="1"/>
              <p:nvPr/>
            </p:nvSpPr>
            <p:spPr>
              <a:xfrm>
                <a:off x="395817" y="4308237"/>
                <a:ext cx="1884145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غذائي </a:t>
                </a:r>
                <a:endParaRPr lang="en-US" sz="1400" b="1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264F6476-D492-427C-9184-DCCBFF7695BC}"/>
                  </a:ext>
                </a:extLst>
              </p:cNvPr>
              <p:cNvSpPr txBox="1"/>
              <p:nvPr/>
            </p:nvSpPr>
            <p:spPr>
              <a:xfrm>
                <a:off x="392713" y="4748150"/>
                <a:ext cx="1871561" cy="203132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dirty="0">
                    <a:solidFill>
                      <a:schemeClr val="bg1">
                        <a:lumMod val="50000"/>
                      </a:schemeClr>
                    </a:solidFill>
                    <a:latin typeface="Century Gothic" panose="020B0502020202020204" pitchFamily="34" charset="0"/>
                  </a:rPr>
                  <a:t>شهر رمضان </a:t>
                </a:r>
              </a:p>
              <a:p>
                <a:pPr algn="r"/>
                <a:r>
                  <a:rPr lang="ar-SY" dirty="0">
                    <a:solidFill>
                      <a:schemeClr val="bg1">
                        <a:lumMod val="50000"/>
                      </a:schemeClr>
                    </a:solidFill>
                    <a:latin typeface="Century Gothic" panose="020B0502020202020204" pitchFamily="34" charset="0"/>
                  </a:rPr>
                  <a:t> </a:t>
                </a:r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90" name="Picture 89">
              <a:extLst>
                <a:ext uri="{FF2B5EF4-FFF2-40B4-BE49-F238E27FC236}">
                  <a16:creationId xmlns:a16="http://schemas.microsoft.com/office/drawing/2014/main" id="{466253FE-0FBA-4F8D-ABB4-E28094A5004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 rot="21372809">
              <a:off x="10613675" y="4135893"/>
              <a:ext cx="913314" cy="595193"/>
            </a:xfrm>
            <a:prstGeom prst="rect">
              <a:avLst/>
            </a:prstGeom>
          </p:spPr>
        </p:pic>
      </p:grpSp>
      <p:sp>
        <p:nvSpPr>
          <p:cNvPr id="93" name="Rectangle 21">
            <a:extLst>
              <a:ext uri="{FF2B5EF4-FFF2-40B4-BE49-F238E27FC236}">
                <a16:creationId xmlns:a16="http://schemas.microsoft.com/office/drawing/2014/main" id="{F24A78BB-95B8-40EB-9DEE-29DF2B9C6EAD}"/>
              </a:ext>
            </a:extLst>
          </p:cNvPr>
          <p:cNvSpPr/>
          <p:nvPr/>
        </p:nvSpPr>
        <p:spPr>
          <a:xfrm rot="15142371">
            <a:off x="801468" y="3143655"/>
            <a:ext cx="881230" cy="407702"/>
          </a:xfrm>
          <a:custGeom>
            <a:avLst/>
            <a:gdLst>
              <a:gd name="connsiteX0" fmla="*/ 0 w 1152128"/>
              <a:gd name="connsiteY0" fmla="*/ 0 h 242604"/>
              <a:gd name="connsiteX1" fmla="*/ 1152128 w 1152128"/>
              <a:gd name="connsiteY1" fmla="*/ 0 h 242604"/>
              <a:gd name="connsiteX2" fmla="*/ 1152128 w 1152128"/>
              <a:gd name="connsiteY2" fmla="*/ 242604 h 242604"/>
              <a:gd name="connsiteX3" fmla="*/ 0 w 1152128"/>
              <a:gd name="connsiteY3" fmla="*/ 242604 h 242604"/>
              <a:gd name="connsiteX4" fmla="*/ 0 w 1152128"/>
              <a:gd name="connsiteY4" fmla="*/ 0 h 242604"/>
              <a:gd name="connsiteX0" fmla="*/ 1637 w 1153765"/>
              <a:gd name="connsiteY0" fmla="*/ 0 h 242604"/>
              <a:gd name="connsiteX1" fmla="*/ 1153765 w 1153765"/>
              <a:gd name="connsiteY1" fmla="*/ 0 h 242604"/>
              <a:gd name="connsiteX2" fmla="*/ 1153765 w 1153765"/>
              <a:gd name="connsiteY2" fmla="*/ 242604 h 242604"/>
              <a:gd name="connsiteX3" fmla="*/ 1637 w 1153765"/>
              <a:gd name="connsiteY3" fmla="*/ 242604 h 242604"/>
              <a:gd name="connsiteX4" fmla="*/ 0 w 1153765"/>
              <a:gd name="connsiteY4" fmla="*/ 57657 h 242604"/>
              <a:gd name="connsiteX5" fmla="*/ 1637 w 1153765"/>
              <a:gd name="connsiteY5" fmla="*/ 0 h 242604"/>
              <a:gd name="connsiteX0" fmla="*/ 85266 w 1237394"/>
              <a:gd name="connsiteY0" fmla="*/ 0 h 242604"/>
              <a:gd name="connsiteX1" fmla="*/ 1237394 w 1237394"/>
              <a:gd name="connsiteY1" fmla="*/ 0 h 242604"/>
              <a:gd name="connsiteX2" fmla="*/ 1237394 w 1237394"/>
              <a:gd name="connsiteY2" fmla="*/ 242604 h 242604"/>
              <a:gd name="connsiteX3" fmla="*/ 85266 w 1237394"/>
              <a:gd name="connsiteY3" fmla="*/ 242604 h 242604"/>
              <a:gd name="connsiteX4" fmla="*/ 85314 w 1237394"/>
              <a:gd name="connsiteY4" fmla="*/ 96385 h 242604"/>
              <a:gd name="connsiteX5" fmla="*/ 83629 w 1237394"/>
              <a:gd name="connsiteY5" fmla="*/ 57657 h 242604"/>
              <a:gd name="connsiteX6" fmla="*/ 85266 w 1237394"/>
              <a:gd name="connsiteY6" fmla="*/ 0 h 242604"/>
              <a:gd name="connsiteX0" fmla="*/ 105071 w 1257199"/>
              <a:gd name="connsiteY0" fmla="*/ 0 h 242604"/>
              <a:gd name="connsiteX1" fmla="*/ 1257199 w 1257199"/>
              <a:gd name="connsiteY1" fmla="*/ 0 h 242604"/>
              <a:gd name="connsiteX2" fmla="*/ 1257199 w 1257199"/>
              <a:gd name="connsiteY2" fmla="*/ 242604 h 242604"/>
              <a:gd name="connsiteX3" fmla="*/ 105071 w 1257199"/>
              <a:gd name="connsiteY3" fmla="*/ 242604 h 242604"/>
              <a:gd name="connsiteX4" fmla="*/ 52921 w 1257199"/>
              <a:gd name="connsiteY4" fmla="*/ 155317 h 242604"/>
              <a:gd name="connsiteX5" fmla="*/ 105119 w 1257199"/>
              <a:gd name="connsiteY5" fmla="*/ 96385 h 242604"/>
              <a:gd name="connsiteX6" fmla="*/ 103434 w 1257199"/>
              <a:gd name="connsiteY6" fmla="*/ 57657 h 242604"/>
              <a:gd name="connsiteX7" fmla="*/ 105071 w 1257199"/>
              <a:gd name="connsiteY7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22233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90242 w 1275998"/>
              <a:gd name="connsiteY5" fmla="*/ 150265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5998 w 1277318"/>
              <a:gd name="connsiteY3" fmla="*/ 242604 h 242604"/>
              <a:gd name="connsiteX4" fmla="*/ 123870 w 1277318"/>
              <a:gd name="connsiteY4" fmla="*/ 242604 h 242604"/>
              <a:gd name="connsiteX5" fmla="*/ 26256 w 1277318"/>
              <a:gd name="connsiteY5" fmla="*/ 197412 h 242604"/>
              <a:gd name="connsiteX6" fmla="*/ 90242 w 1277318"/>
              <a:gd name="connsiteY6" fmla="*/ 150265 h 242604"/>
              <a:gd name="connsiteX7" fmla="*/ 123918 w 1277318"/>
              <a:gd name="connsiteY7" fmla="*/ 96385 h 242604"/>
              <a:gd name="connsiteX8" fmla="*/ 199688 w 1277318"/>
              <a:gd name="connsiteY8" fmla="*/ 57657 h 242604"/>
              <a:gd name="connsiteX9" fmla="*/ 123870 w 1277318"/>
              <a:gd name="connsiteY9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8 w 1277318"/>
              <a:gd name="connsiteY3" fmla="*/ 175523 h 242604"/>
              <a:gd name="connsiteX4" fmla="*/ 1275998 w 1277318"/>
              <a:gd name="connsiteY4" fmla="*/ 242604 h 242604"/>
              <a:gd name="connsiteX5" fmla="*/ 123870 w 1277318"/>
              <a:gd name="connsiteY5" fmla="*/ 242604 h 242604"/>
              <a:gd name="connsiteX6" fmla="*/ 26256 w 1277318"/>
              <a:gd name="connsiteY6" fmla="*/ 197412 h 242604"/>
              <a:gd name="connsiteX7" fmla="*/ 90242 w 1277318"/>
              <a:gd name="connsiteY7" fmla="*/ 150265 h 242604"/>
              <a:gd name="connsiteX8" fmla="*/ 123918 w 1277318"/>
              <a:gd name="connsiteY8" fmla="*/ 96385 h 242604"/>
              <a:gd name="connsiteX9" fmla="*/ 199688 w 1277318"/>
              <a:gd name="connsiteY9" fmla="*/ 57657 h 242604"/>
              <a:gd name="connsiteX10" fmla="*/ 123870 w 1277318"/>
              <a:gd name="connsiteY10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48694 w 1277318"/>
              <a:gd name="connsiteY2" fmla="*/ 42503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95839"/>
              <a:gd name="connsiteY0" fmla="*/ 0 h 242604"/>
              <a:gd name="connsiteX1" fmla="*/ 1275998 w 1295839"/>
              <a:gd name="connsiteY1" fmla="*/ 0 h 242604"/>
              <a:gd name="connsiteX2" fmla="*/ 1248694 w 1295839"/>
              <a:gd name="connsiteY2" fmla="*/ 42503 h 242604"/>
              <a:gd name="connsiteX3" fmla="*/ 1295839 w 1295839"/>
              <a:gd name="connsiteY3" fmla="*/ 89650 h 242604"/>
              <a:gd name="connsiteX4" fmla="*/ 1277318 w 1295839"/>
              <a:gd name="connsiteY4" fmla="*/ 175523 h 242604"/>
              <a:gd name="connsiteX5" fmla="*/ 1275998 w 1295839"/>
              <a:gd name="connsiteY5" fmla="*/ 242604 h 242604"/>
              <a:gd name="connsiteX6" fmla="*/ 123870 w 1295839"/>
              <a:gd name="connsiteY6" fmla="*/ 242604 h 242604"/>
              <a:gd name="connsiteX7" fmla="*/ 26256 w 1295839"/>
              <a:gd name="connsiteY7" fmla="*/ 197412 h 242604"/>
              <a:gd name="connsiteX8" fmla="*/ 90242 w 1295839"/>
              <a:gd name="connsiteY8" fmla="*/ 150265 h 242604"/>
              <a:gd name="connsiteX9" fmla="*/ 123918 w 1295839"/>
              <a:gd name="connsiteY9" fmla="*/ 96385 h 242604"/>
              <a:gd name="connsiteX10" fmla="*/ 199688 w 1295839"/>
              <a:gd name="connsiteY10" fmla="*/ 57657 h 242604"/>
              <a:gd name="connsiteX11" fmla="*/ 123870 w 1295839"/>
              <a:gd name="connsiteY11" fmla="*/ 0 h 242604"/>
              <a:gd name="connsiteX0" fmla="*/ 123870 w 1296242"/>
              <a:gd name="connsiteY0" fmla="*/ 0 h 242604"/>
              <a:gd name="connsiteX1" fmla="*/ 1275998 w 1296242"/>
              <a:gd name="connsiteY1" fmla="*/ 0 h 242604"/>
              <a:gd name="connsiteX2" fmla="*/ 1248694 w 1296242"/>
              <a:gd name="connsiteY2" fmla="*/ 42503 h 242604"/>
              <a:gd name="connsiteX3" fmla="*/ 1295839 w 1296242"/>
              <a:gd name="connsiteY3" fmla="*/ 89650 h 242604"/>
              <a:gd name="connsiteX4" fmla="*/ 1243642 w 1296242"/>
              <a:gd name="connsiteY4" fmla="*/ 141847 h 242604"/>
              <a:gd name="connsiteX5" fmla="*/ 1277318 w 1296242"/>
              <a:gd name="connsiteY5" fmla="*/ 175523 h 242604"/>
              <a:gd name="connsiteX6" fmla="*/ 1275998 w 1296242"/>
              <a:gd name="connsiteY6" fmla="*/ 242604 h 242604"/>
              <a:gd name="connsiteX7" fmla="*/ 123870 w 1296242"/>
              <a:gd name="connsiteY7" fmla="*/ 242604 h 242604"/>
              <a:gd name="connsiteX8" fmla="*/ 26256 w 1296242"/>
              <a:gd name="connsiteY8" fmla="*/ 197412 h 242604"/>
              <a:gd name="connsiteX9" fmla="*/ 90242 w 1296242"/>
              <a:gd name="connsiteY9" fmla="*/ 150265 h 242604"/>
              <a:gd name="connsiteX10" fmla="*/ 123918 w 1296242"/>
              <a:gd name="connsiteY10" fmla="*/ 96385 h 242604"/>
              <a:gd name="connsiteX11" fmla="*/ 199688 w 1296242"/>
              <a:gd name="connsiteY11" fmla="*/ 57657 h 242604"/>
              <a:gd name="connsiteX12" fmla="*/ 123870 w 1296242"/>
              <a:gd name="connsiteY12" fmla="*/ 0 h 242604"/>
              <a:gd name="connsiteX0" fmla="*/ 123870 w 1307634"/>
              <a:gd name="connsiteY0" fmla="*/ 0 h 242604"/>
              <a:gd name="connsiteX1" fmla="*/ 1275998 w 1307634"/>
              <a:gd name="connsiteY1" fmla="*/ 0 h 242604"/>
              <a:gd name="connsiteX2" fmla="*/ 1248694 w 1307634"/>
              <a:gd name="connsiteY2" fmla="*/ 42503 h 242604"/>
              <a:gd name="connsiteX3" fmla="*/ 1295839 w 1307634"/>
              <a:gd name="connsiteY3" fmla="*/ 89650 h 242604"/>
              <a:gd name="connsiteX4" fmla="*/ 1243642 w 1307634"/>
              <a:gd name="connsiteY4" fmla="*/ 141847 h 242604"/>
              <a:gd name="connsiteX5" fmla="*/ 1277318 w 1307634"/>
              <a:gd name="connsiteY5" fmla="*/ 175523 h 242604"/>
              <a:gd name="connsiteX6" fmla="*/ 1307627 w 1307634"/>
              <a:gd name="connsiteY6" fmla="*/ 229404 h 242604"/>
              <a:gd name="connsiteX7" fmla="*/ 1275998 w 1307634"/>
              <a:gd name="connsiteY7" fmla="*/ 242604 h 242604"/>
              <a:gd name="connsiteX8" fmla="*/ 123870 w 1307634"/>
              <a:gd name="connsiteY8" fmla="*/ 242604 h 242604"/>
              <a:gd name="connsiteX9" fmla="*/ 26256 w 1307634"/>
              <a:gd name="connsiteY9" fmla="*/ 197412 h 242604"/>
              <a:gd name="connsiteX10" fmla="*/ 90242 w 1307634"/>
              <a:gd name="connsiteY10" fmla="*/ 150265 h 242604"/>
              <a:gd name="connsiteX11" fmla="*/ 123918 w 1307634"/>
              <a:gd name="connsiteY11" fmla="*/ 96385 h 242604"/>
              <a:gd name="connsiteX12" fmla="*/ 199688 w 1307634"/>
              <a:gd name="connsiteY12" fmla="*/ 57657 h 242604"/>
              <a:gd name="connsiteX13" fmla="*/ 123870 w 1307634"/>
              <a:gd name="connsiteY13" fmla="*/ 0 h 242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07634" h="242604">
                <a:moveTo>
                  <a:pt x="123870" y="0"/>
                </a:moveTo>
                <a:lnTo>
                  <a:pt x="1275998" y="0"/>
                </a:lnTo>
                <a:lnTo>
                  <a:pt x="1248694" y="42503"/>
                </a:lnTo>
                <a:cubicBezTo>
                  <a:pt x="1248694" y="59341"/>
                  <a:pt x="1295839" y="72812"/>
                  <a:pt x="1295839" y="89650"/>
                </a:cubicBezTo>
                <a:cubicBezTo>
                  <a:pt x="1301451" y="109856"/>
                  <a:pt x="1246729" y="127535"/>
                  <a:pt x="1243642" y="141847"/>
                </a:cubicBezTo>
                <a:cubicBezTo>
                  <a:pt x="1240555" y="156159"/>
                  <a:pt x="1271986" y="168507"/>
                  <a:pt x="1277318" y="175523"/>
                </a:cubicBezTo>
                <a:cubicBezTo>
                  <a:pt x="1276757" y="178329"/>
                  <a:pt x="1308188" y="226598"/>
                  <a:pt x="1307627" y="229404"/>
                </a:cubicBezTo>
                <a:lnTo>
                  <a:pt x="1275998" y="242604"/>
                </a:lnTo>
                <a:lnTo>
                  <a:pt x="123870" y="242604"/>
                </a:lnTo>
                <a:cubicBezTo>
                  <a:pt x="-84420" y="235072"/>
                  <a:pt x="34948" y="211960"/>
                  <a:pt x="26256" y="197412"/>
                </a:cubicBezTo>
                <a:cubicBezTo>
                  <a:pt x="17564" y="182864"/>
                  <a:pt x="73965" y="167103"/>
                  <a:pt x="90242" y="150265"/>
                </a:cubicBezTo>
                <a:cubicBezTo>
                  <a:pt x="106519" y="133427"/>
                  <a:pt x="115499" y="112662"/>
                  <a:pt x="123918" y="96385"/>
                </a:cubicBezTo>
                <a:cubicBezTo>
                  <a:pt x="132337" y="80108"/>
                  <a:pt x="199696" y="73721"/>
                  <a:pt x="199688" y="57657"/>
                </a:cubicBezTo>
                <a:cubicBezTo>
                  <a:pt x="200234" y="38438"/>
                  <a:pt x="123324" y="19219"/>
                  <a:pt x="123870" y="0"/>
                </a:cubicBezTo>
                <a:close/>
              </a:path>
            </a:pathLst>
          </a:custGeom>
          <a:solidFill>
            <a:srgbClr val="00B0F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8EDFAEB6-D5B9-4D16-AA39-64CAD7A1437F}"/>
              </a:ext>
            </a:extLst>
          </p:cNvPr>
          <p:cNvSpPr/>
          <p:nvPr/>
        </p:nvSpPr>
        <p:spPr>
          <a:xfrm>
            <a:off x="2512541" y="850217"/>
            <a:ext cx="9245600" cy="82731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85000">
                <a:schemeClr val="bg1">
                  <a:lumMod val="75000"/>
                </a:schemeClr>
              </a:gs>
              <a:gs pos="15000">
                <a:schemeClr val="bg1">
                  <a:lumMod val="65000"/>
                </a:schemeClr>
              </a:gs>
              <a:gs pos="100000">
                <a:schemeClr val="bg1">
                  <a:lumMod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D835228F-8EBF-4869-A9B6-7DDB078E08B9}"/>
              </a:ext>
            </a:extLst>
          </p:cNvPr>
          <p:cNvSpPr/>
          <p:nvPr/>
        </p:nvSpPr>
        <p:spPr>
          <a:xfrm>
            <a:off x="2802827" y="501874"/>
            <a:ext cx="232228" cy="1611086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34000"/>
                </a:schemeClr>
              </a:gs>
              <a:gs pos="100000">
                <a:srgbClr val="878787">
                  <a:alpha val="69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50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07A7441B-015C-4C83-9AA3-A790B82AD8B5}"/>
              </a:ext>
            </a:extLst>
          </p:cNvPr>
          <p:cNvSpPr/>
          <p:nvPr/>
        </p:nvSpPr>
        <p:spPr>
          <a:xfrm>
            <a:off x="2512541" y="385760"/>
            <a:ext cx="391886" cy="1611086"/>
          </a:xfrm>
          <a:prstGeom prst="rect">
            <a:avLst/>
          </a:prstGeom>
          <a:solidFill>
            <a:srgbClr val="FAFA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1915EE6D-33AF-498A-AC00-92B99FD6D44E}"/>
              </a:ext>
            </a:extLst>
          </p:cNvPr>
          <p:cNvSpPr/>
          <p:nvPr/>
        </p:nvSpPr>
        <p:spPr>
          <a:xfrm>
            <a:off x="11250141" y="523646"/>
            <a:ext cx="232228" cy="1611086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34000"/>
                </a:schemeClr>
              </a:gs>
              <a:gs pos="100000">
                <a:srgbClr val="878787">
                  <a:alpha val="69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50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13CAC45E-699E-4BAE-A6C7-97DC346CF6BA}"/>
              </a:ext>
            </a:extLst>
          </p:cNvPr>
          <p:cNvSpPr/>
          <p:nvPr/>
        </p:nvSpPr>
        <p:spPr>
          <a:xfrm>
            <a:off x="11366255" y="400276"/>
            <a:ext cx="391886" cy="1611086"/>
          </a:xfrm>
          <a:prstGeom prst="rect">
            <a:avLst/>
          </a:prstGeom>
          <a:solidFill>
            <a:srgbClr val="FAFA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4EED49D1-9140-42F0-8D7B-127332E3B204}"/>
              </a:ext>
            </a:extLst>
          </p:cNvPr>
          <p:cNvSpPr txBox="1"/>
          <p:nvPr/>
        </p:nvSpPr>
        <p:spPr>
          <a:xfrm>
            <a:off x="5168036" y="1052448"/>
            <a:ext cx="50842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تناول الفطور صباحا </a:t>
            </a:r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CF6F5F0D-F439-4B8C-8670-50D9D4059075}"/>
              </a:ext>
            </a:extLst>
          </p:cNvPr>
          <p:cNvGrpSpPr/>
          <p:nvPr/>
        </p:nvGrpSpPr>
        <p:grpSpPr>
          <a:xfrm>
            <a:off x="9102029" y="632502"/>
            <a:ext cx="1748974" cy="1262744"/>
            <a:chOff x="8011888" y="943428"/>
            <a:chExt cx="1748974" cy="1262744"/>
          </a:xfrm>
        </p:grpSpPr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2A813C6B-2946-4BC4-8DC3-0F05B8B19843}"/>
                </a:ext>
              </a:extLst>
            </p:cNvPr>
            <p:cNvGrpSpPr/>
            <p:nvPr/>
          </p:nvGrpSpPr>
          <p:grpSpPr>
            <a:xfrm>
              <a:off x="8011888" y="943428"/>
              <a:ext cx="1748974" cy="1262744"/>
              <a:chOff x="2235198" y="943428"/>
              <a:chExt cx="1748974" cy="1262744"/>
            </a:xfrm>
          </p:grpSpPr>
          <p:sp>
            <p:nvSpPr>
              <p:cNvPr id="78" name="Oval 77">
                <a:extLst>
                  <a:ext uri="{FF2B5EF4-FFF2-40B4-BE49-F238E27FC236}">
                    <a16:creationId xmlns:a16="http://schemas.microsoft.com/office/drawing/2014/main" id="{D7474F03-7C17-4CB9-8648-98A23EF4CF39}"/>
                  </a:ext>
                </a:extLst>
              </p:cNvPr>
              <p:cNvSpPr/>
              <p:nvPr/>
            </p:nvSpPr>
            <p:spPr>
              <a:xfrm>
                <a:off x="2308500" y="1047404"/>
                <a:ext cx="232228" cy="1008611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alpha val="34000"/>
                    </a:schemeClr>
                  </a:gs>
                  <a:gs pos="100000">
                    <a:srgbClr val="878787">
                      <a:alpha val="69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softEdge rad="508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Oval 78">
                <a:extLst>
                  <a:ext uri="{FF2B5EF4-FFF2-40B4-BE49-F238E27FC236}">
                    <a16:creationId xmlns:a16="http://schemas.microsoft.com/office/drawing/2014/main" id="{F9693B75-AF9F-40F1-AC02-013C06B7C568}"/>
                  </a:ext>
                </a:extLst>
              </p:cNvPr>
              <p:cNvSpPr/>
              <p:nvPr/>
            </p:nvSpPr>
            <p:spPr>
              <a:xfrm>
                <a:off x="3661228" y="1047404"/>
                <a:ext cx="232228" cy="1008611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alpha val="34000"/>
                    </a:schemeClr>
                  </a:gs>
                  <a:gs pos="100000">
                    <a:srgbClr val="878787">
                      <a:alpha val="69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softEdge rad="508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7" name="Group 106">
                <a:extLst>
                  <a:ext uri="{FF2B5EF4-FFF2-40B4-BE49-F238E27FC236}">
                    <a16:creationId xmlns:a16="http://schemas.microsoft.com/office/drawing/2014/main" id="{5E860321-6559-47F9-87D2-D7359E7A94B6}"/>
                  </a:ext>
                </a:extLst>
              </p:cNvPr>
              <p:cNvGrpSpPr/>
              <p:nvPr/>
            </p:nvGrpSpPr>
            <p:grpSpPr>
              <a:xfrm>
                <a:off x="2235198" y="943428"/>
                <a:ext cx="1748974" cy="1262744"/>
                <a:chOff x="2235198" y="943428"/>
                <a:chExt cx="1748974" cy="1262744"/>
              </a:xfrm>
            </p:grpSpPr>
            <p:sp>
              <p:nvSpPr>
                <p:cNvPr id="108" name="Rectangle 107">
                  <a:extLst>
                    <a:ext uri="{FF2B5EF4-FFF2-40B4-BE49-F238E27FC236}">
                      <a16:creationId xmlns:a16="http://schemas.microsoft.com/office/drawing/2014/main" id="{DA5D557F-BEC4-463F-B9E6-36A5D82F85B4}"/>
                    </a:ext>
                  </a:extLst>
                </p:cNvPr>
                <p:cNvSpPr/>
                <p:nvPr/>
              </p:nvSpPr>
              <p:spPr>
                <a:xfrm>
                  <a:off x="2416629" y="943428"/>
                  <a:ext cx="1386114" cy="1262744"/>
                </a:xfrm>
                <a:prstGeom prst="rect">
                  <a:avLst/>
                </a:prstGeom>
                <a:solidFill>
                  <a:srgbClr val="FF99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ight Triangle 108">
                  <a:extLst>
                    <a:ext uri="{FF2B5EF4-FFF2-40B4-BE49-F238E27FC236}">
                      <a16:creationId xmlns:a16="http://schemas.microsoft.com/office/drawing/2014/main" id="{A1ED19B1-0C33-4CE5-B039-75D63F074F6C}"/>
                    </a:ext>
                  </a:extLst>
                </p:cNvPr>
                <p:cNvSpPr/>
                <p:nvPr/>
              </p:nvSpPr>
              <p:spPr>
                <a:xfrm flipH="1">
                  <a:off x="2235199" y="943428"/>
                  <a:ext cx="181429" cy="217715"/>
                </a:xfrm>
                <a:prstGeom prst="rtTriangle">
                  <a:avLst/>
                </a:prstGeom>
                <a:solidFill>
                  <a:srgbClr val="CC33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" name="Right Triangle 109">
                  <a:extLst>
                    <a:ext uri="{FF2B5EF4-FFF2-40B4-BE49-F238E27FC236}">
                      <a16:creationId xmlns:a16="http://schemas.microsoft.com/office/drawing/2014/main" id="{D7952F79-BE2F-4C0B-A9E7-F654FCAB2480}"/>
                    </a:ext>
                  </a:extLst>
                </p:cNvPr>
                <p:cNvSpPr/>
                <p:nvPr/>
              </p:nvSpPr>
              <p:spPr>
                <a:xfrm>
                  <a:off x="3802743" y="943428"/>
                  <a:ext cx="181429" cy="217715"/>
                </a:xfrm>
                <a:prstGeom prst="rtTriangle">
                  <a:avLst/>
                </a:prstGeom>
                <a:solidFill>
                  <a:srgbClr val="CC33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ight Triangle 110">
                  <a:extLst>
                    <a:ext uri="{FF2B5EF4-FFF2-40B4-BE49-F238E27FC236}">
                      <a16:creationId xmlns:a16="http://schemas.microsoft.com/office/drawing/2014/main" id="{FF414C16-26D1-4FBD-A146-90257703C118}"/>
                    </a:ext>
                  </a:extLst>
                </p:cNvPr>
                <p:cNvSpPr/>
                <p:nvPr/>
              </p:nvSpPr>
              <p:spPr>
                <a:xfrm flipV="1">
                  <a:off x="3802742" y="1988456"/>
                  <a:ext cx="181429" cy="217715"/>
                </a:xfrm>
                <a:prstGeom prst="rtTriangle">
                  <a:avLst/>
                </a:prstGeom>
                <a:solidFill>
                  <a:srgbClr val="CC33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ight Triangle 111">
                  <a:extLst>
                    <a:ext uri="{FF2B5EF4-FFF2-40B4-BE49-F238E27FC236}">
                      <a16:creationId xmlns:a16="http://schemas.microsoft.com/office/drawing/2014/main" id="{331E8B30-4EF0-4B73-AE98-6DCBAB2E51F8}"/>
                    </a:ext>
                  </a:extLst>
                </p:cNvPr>
                <p:cNvSpPr/>
                <p:nvPr/>
              </p:nvSpPr>
              <p:spPr>
                <a:xfrm flipH="1" flipV="1">
                  <a:off x="2235198" y="1988454"/>
                  <a:ext cx="181428" cy="217715"/>
                </a:xfrm>
                <a:prstGeom prst="rtTriangle">
                  <a:avLst/>
                </a:prstGeom>
                <a:solidFill>
                  <a:srgbClr val="CC33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DC370C8F-1F60-4D69-83D2-C673586CDF47}"/>
                </a:ext>
              </a:extLst>
            </p:cNvPr>
            <p:cNvSpPr txBox="1"/>
            <p:nvPr/>
          </p:nvSpPr>
          <p:spPr>
            <a:xfrm>
              <a:off x="8278596" y="1119334"/>
              <a:ext cx="127362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4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السبب</a:t>
              </a:r>
              <a:endPara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113" name="Rectangle 112">
            <a:extLst>
              <a:ext uri="{FF2B5EF4-FFF2-40B4-BE49-F238E27FC236}">
                <a16:creationId xmlns:a16="http://schemas.microsoft.com/office/drawing/2014/main" id="{281126D1-7A0A-4E6A-93F7-6BE121C2D188}"/>
              </a:ext>
            </a:extLst>
          </p:cNvPr>
          <p:cNvSpPr/>
          <p:nvPr/>
        </p:nvSpPr>
        <p:spPr>
          <a:xfrm>
            <a:off x="2512541" y="2243589"/>
            <a:ext cx="9245600" cy="82731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79000">
                <a:schemeClr val="bg1">
                  <a:lumMod val="75000"/>
                </a:schemeClr>
              </a:gs>
              <a:gs pos="23000">
                <a:schemeClr val="bg1">
                  <a:lumMod val="65000"/>
                </a:schemeClr>
              </a:gs>
              <a:gs pos="100000">
                <a:schemeClr val="bg1">
                  <a:lumMod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>
            <a:extLst>
              <a:ext uri="{FF2B5EF4-FFF2-40B4-BE49-F238E27FC236}">
                <a16:creationId xmlns:a16="http://schemas.microsoft.com/office/drawing/2014/main" id="{300E67D9-388B-4B5C-B9F8-0A17120FDDDF}"/>
              </a:ext>
            </a:extLst>
          </p:cNvPr>
          <p:cNvSpPr/>
          <p:nvPr/>
        </p:nvSpPr>
        <p:spPr>
          <a:xfrm>
            <a:off x="2802827" y="1895246"/>
            <a:ext cx="232228" cy="1611086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34000"/>
                </a:schemeClr>
              </a:gs>
              <a:gs pos="100000">
                <a:srgbClr val="878787">
                  <a:alpha val="69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50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3039DBCA-05AD-471F-B5C5-F5B28E489C09}"/>
              </a:ext>
            </a:extLst>
          </p:cNvPr>
          <p:cNvSpPr/>
          <p:nvPr/>
        </p:nvSpPr>
        <p:spPr>
          <a:xfrm>
            <a:off x="2512541" y="1779132"/>
            <a:ext cx="391886" cy="1611086"/>
          </a:xfrm>
          <a:prstGeom prst="rect">
            <a:avLst/>
          </a:prstGeom>
          <a:solidFill>
            <a:srgbClr val="FAFA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>
            <a:extLst>
              <a:ext uri="{FF2B5EF4-FFF2-40B4-BE49-F238E27FC236}">
                <a16:creationId xmlns:a16="http://schemas.microsoft.com/office/drawing/2014/main" id="{47B05F0D-66FF-408D-B02D-C4C6CCBF5681}"/>
              </a:ext>
            </a:extLst>
          </p:cNvPr>
          <p:cNvSpPr/>
          <p:nvPr/>
        </p:nvSpPr>
        <p:spPr>
          <a:xfrm>
            <a:off x="11250141" y="1917018"/>
            <a:ext cx="232228" cy="1611086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34000"/>
                </a:schemeClr>
              </a:gs>
              <a:gs pos="100000">
                <a:srgbClr val="878787">
                  <a:alpha val="69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50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5A3400D3-6345-4BF2-ADF6-4161DAC54587}"/>
              </a:ext>
            </a:extLst>
          </p:cNvPr>
          <p:cNvSpPr/>
          <p:nvPr/>
        </p:nvSpPr>
        <p:spPr>
          <a:xfrm>
            <a:off x="11366255" y="1793648"/>
            <a:ext cx="391886" cy="1611086"/>
          </a:xfrm>
          <a:prstGeom prst="rect">
            <a:avLst/>
          </a:prstGeom>
          <a:solidFill>
            <a:srgbClr val="FAFA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F1CAC935-FAAD-4776-983E-8EAB9A233BA5}"/>
              </a:ext>
            </a:extLst>
          </p:cNvPr>
          <p:cNvSpPr txBox="1"/>
          <p:nvPr/>
        </p:nvSpPr>
        <p:spPr>
          <a:xfrm>
            <a:off x="4272686" y="2445820"/>
            <a:ext cx="50842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Y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إمداد  الجسم  بالطاقة اللازمة و الضرورية للحركة و اللعب </a:t>
            </a:r>
          </a:p>
        </p:txBody>
      </p: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0DB005DA-1835-4589-A38A-AD9D06C16CD8}"/>
              </a:ext>
            </a:extLst>
          </p:cNvPr>
          <p:cNvGrpSpPr/>
          <p:nvPr/>
        </p:nvGrpSpPr>
        <p:grpSpPr>
          <a:xfrm>
            <a:off x="3367657" y="2025874"/>
            <a:ext cx="1748974" cy="1376235"/>
            <a:chOff x="8011888" y="943428"/>
            <a:chExt cx="1748974" cy="1376235"/>
          </a:xfrm>
        </p:grpSpPr>
        <p:grpSp>
          <p:nvGrpSpPr>
            <p:cNvPr id="120" name="Group 119">
              <a:extLst>
                <a:ext uri="{FF2B5EF4-FFF2-40B4-BE49-F238E27FC236}">
                  <a16:creationId xmlns:a16="http://schemas.microsoft.com/office/drawing/2014/main" id="{9219AEC7-CFAE-4892-9BFF-8873879C1688}"/>
                </a:ext>
              </a:extLst>
            </p:cNvPr>
            <p:cNvGrpSpPr/>
            <p:nvPr/>
          </p:nvGrpSpPr>
          <p:grpSpPr>
            <a:xfrm>
              <a:off x="8011888" y="943428"/>
              <a:ext cx="1748974" cy="1262744"/>
              <a:chOff x="2235198" y="943428"/>
              <a:chExt cx="1748974" cy="1262744"/>
            </a:xfrm>
          </p:grpSpPr>
          <p:sp>
            <p:nvSpPr>
              <p:cNvPr id="122" name="Oval 121">
                <a:extLst>
                  <a:ext uri="{FF2B5EF4-FFF2-40B4-BE49-F238E27FC236}">
                    <a16:creationId xmlns:a16="http://schemas.microsoft.com/office/drawing/2014/main" id="{334E8371-23D8-4EEA-86BD-B09807786A2B}"/>
                  </a:ext>
                </a:extLst>
              </p:cNvPr>
              <p:cNvSpPr/>
              <p:nvPr/>
            </p:nvSpPr>
            <p:spPr>
              <a:xfrm>
                <a:off x="2308500" y="1047404"/>
                <a:ext cx="232228" cy="1008611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alpha val="34000"/>
                    </a:schemeClr>
                  </a:gs>
                  <a:gs pos="100000">
                    <a:srgbClr val="878787">
                      <a:alpha val="69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softEdge rad="508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Oval 122">
                <a:extLst>
                  <a:ext uri="{FF2B5EF4-FFF2-40B4-BE49-F238E27FC236}">
                    <a16:creationId xmlns:a16="http://schemas.microsoft.com/office/drawing/2014/main" id="{3A88A03D-79FE-491A-B005-E464E3FF1B3C}"/>
                  </a:ext>
                </a:extLst>
              </p:cNvPr>
              <p:cNvSpPr/>
              <p:nvPr/>
            </p:nvSpPr>
            <p:spPr>
              <a:xfrm>
                <a:off x="3661228" y="1047404"/>
                <a:ext cx="232228" cy="1008611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alpha val="34000"/>
                    </a:schemeClr>
                  </a:gs>
                  <a:gs pos="100000">
                    <a:srgbClr val="878787">
                      <a:alpha val="69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softEdge rad="508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4" name="Group 123">
                <a:extLst>
                  <a:ext uri="{FF2B5EF4-FFF2-40B4-BE49-F238E27FC236}">
                    <a16:creationId xmlns:a16="http://schemas.microsoft.com/office/drawing/2014/main" id="{7712D554-A0F4-42F4-BA92-BB44108FB482}"/>
                  </a:ext>
                </a:extLst>
              </p:cNvPr>
              <p:cNvGrpSpPr/>
              <p:nvPr/>
            </p:nvGrpSpPr>
            <p:grpSpPr>
              <a:xfrm>
                <a:off x="2235198" y="943428"/>
                <a:ext cx="1748974" cy="1262744"/>
                <a:chOff x="2235198" y="943428"/>
                <a:chExt cx="1748974" cy="1262744"/>
              </a:xfrm>
            </p:grpSpPr>
            <p:sp>
              <p:nvSpPr>
                <p:cNvPr id="125" name="Rectangle 124">
                  <a:extLst>
                    <a:ext uri="{FF2B5EF4-FFF2-40B4-BE49-F238E27FC236}">
                      <a16:creationId xmlns:a16="http://schemas.microsoft.com/office/drawing/2014/main" id="{1858D5E2-5500-433D-8A2C-19C802D697B9}"/>
                    </a:ext>
                  </a:extLst>
                </p:cNvPr>
                <p:cNvSpPr/>
                <p:nvPr/>
              </p:nvSpPr>
              <p:spPr>
                <a:xfrm>
                  <a:off x="2416629" y="943428"/>
                  <a:ext cx="1386114" cy="1262744"/>
                </a:xfrm>
                <a:prstGeom prst="rect">
                  <a:avLst/>
                </a:prstGeom>
                <a:solidFill>
                  <a:srgbClr val="003399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" name="Right Triangle 125">
                  <a:extLst>
                    <a:ext uri="{FF2B5EF4-FFF2-40B4-BE49-F238E27FC236}">
                      <a16:creationId xmlns:a16="http://schemas.microsoft.com/office/drawing/2014/main" id="{6F7836C7-A522-4C2E-80EE-57A98935A5FF}"/>
                    </a:ext>
                  </a:extLst>
                </p:cNvPr>
                <p:cNvSpPr/>
                <p:nvPr/>
              </p:nvSpPr>
              <p:spPr>
                <a:xfrm flipH="1">
                  <a:off x="2235199" y="943428"/>
                  <a:ext cx="181429" cy="217715"/>
                </a:xfrm>
                <a:prstGeom prst="rtTriangle">
                  <a:avLst/>
                </a:prstGeom>
                <a:solidFill>
                  <a:srgbClr val="00006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" name="Right Triangle 126">
                  <a:extLst>
                    <a:ext uri="{FF2B5EF4-FFF2-40B4-BE49-F238E27FC236}">
                      <a16:creationId xmlns:a16="http://schemas.microsoft.com/office/drawing/2014/main" id="{12302763-8BAB-40FB-AC3A-15DD72B388CA}"/>
                    </a:ext>
                  </a:extLst>
                </p:cNvPr>
                <p:cNvSpPr/>
                <p:nvPr/>
              </p:nvSpPr>
              <p:spPr>
                <a:xfrm>
                  <a:off x="3802743" y="943428"/>
                  <a:ext cx="181429" cy="217715"/>
                </a:xfrm>
                <a:prstGeom prst="rtTriangle">
                  <a:avLst/>
                </a:prstGeom>
                <a:solidFill>
                  <a:srgbClr val="00006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" name="Right Triangle 127">
                  <a:extLst>
                    <a:ext uri="{FF2B5EF4-FFF2-40B4-BE49-F238E27FC236}">
                      <a16:creationId xmlns:a16="http://schemas.microsoft.com/office/drawing/2014/main" id="{59B458B1-37B2-4D93-B508-38B9F728C17F}"/>
                    </a:ext>
                  </a:extLst>
                </p:cNvPr>
                <p:cNvSpPr/>
                <p:nvPr/>
              </p:nvSpPr>
              <p:spPr>
                <a:xfrm flipV="1">
                  <a:off x="3802742" y="1988456"/>
                  <a:ext cx="181429" cy="217715"/>
                </a:xfrm>
                <a:prstGeom prst="rtTriangle">
                  <a:avLst/>
                </a:prstGeom>
                <a:solidFill>
                  <a:srgbClr val="00006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" name="Right Triangle 128">
                  <a:extLst>
                    <a:ext uri="{FF2B5EF4-FFF2-40B4-BE49-F238E27FC236}">
                      <a16:creationId xmlns:a16="http://schemas.microsoft.com/office/drawing/2014/main" id="{5926BA23-3E3C-4229-8890-C81E325A4BC4}"/>
                    </a:ext>
                  </a:extLst>
                </p:cNvPr>
                <p:cNvSpPr/>
                <p:nvPr/>
              </p:nvSpPr>
              <p:spPr>
                <a:xfrm flipH="1" flipV="1">
                  <a:off x="2235198" y="1988454"/>
                  <a:ext cx="181428" cy="217715"/>
                </a:xfrm>
                <a:prstGeom prst="rtTriangle">
                  <a:avLst/>
                </a:prstGeom>
                <a:solidFill>
                  <a:srgbClr val="00006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7E3D2B24-61E5-48B0-A3D2-767DDCA8CBB5}"/>
                </a:ext>
              </a:extLst>
            </p:cNvPr>
            <p:cNvSpPr txBox="1"/>
            <p:nvPr/>
          </p:nvSpPr>
          <p:spPr>
            <a:xfrm>
              <a:off x="8278596" y="1119334"/>
              <a:ext cx="127362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3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النتيجة</a:t>
              </a:r>
            </a:p>
            <a:p>
              <a:pPr algn="ctr"/>
              <a:r>
                <a:rPr lang="ar-SY" sz="3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1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130" name="Rectangle 129">
            <a:extLst>
              <a:ext uri="{FF2B5EF4-FFF2-40B4-BE49-F238E27FC236}">
                <a16:creationId xmlns:a16="http://schemas.microsoft.com/office/drawing/2014/main" id="{917FA91B-BD88-470F-BAA6-9E10F14DDD79}"/>
              </a:ext>
            </a:extLst>
          </p:cNvPr>
          <p:cNvSpPr/>
          <p:nvPr/>
        </p:nvSpPr>
        <p:spPr>
          <a:xfrm>
            <a:off x="2507370" y="3669059"/>
            <a:ext cx="9245600" cy="82731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77000">
                <a:schemeClr val="bg1">
                  <a:lumMod val="75000"/>
                </a:schemeClr>
              </a:gs>
              <a:gs pos="23000">
                <a:schemeClr val="bg1">
                  <a:lumMod val="65000"/>
                </a:schemeClr>
              </a:gs>
              <a:gs pos="100000">
                <a:schemeClr val="bg1">
                  <a:lumMod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val 130">
            <a:extLst>
              <a:ext uri="{FF2B5EF4-FFF2-40B4-BE49-F238E27FC236}">
                <a16:creationId xmlns:a16="http://schemas.microsoft.com/office/drawing/2014/main" id="{326D402F-AFF7-4EAE-995C-83769244C620}"/>
              </a:ext>
            </a:extLst>
          </p:cNvPr>
          <p:cNvSpPr/>
          <p:nvPr/>
        </p:nvSpPr>
        <p:spPr>
          <a:xfrm>
            <a:off x="2797656" y="3320716"/>
            <a:ext cx="232228" cy="1611086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34000"/>
                </a:schemeClr>
              </a:gs>
              <a:gs pos="100000">
                <a:srgbClr val="878787">
                  <a:alpha val="69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50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DA656834-486B-413D-AE1C-3BA8DCC123EE}"/>
              </a:ext>
            </a:extLst>
          </p:cNvPr>
          <p:cNvSpPr/>
          <p:nvPr/>
        </p:nvSpPr>
        <p:spPr>
          <a:xfrm>
            <a:off x="2507370" y="3204602"/>
            <a:ext cx="391886" cy="1611086"/>
          </a:xfrm>
          <a:prstGeom prst="rect">
            <a:avLst/>
          </a:prstGeom>
          <a:solidFill>
            <a:srgbClr val="FAFA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Oval 132">
            <a:extLst>
              <a:ext uri="{FF2B5EF4-FFF2-40B4-BE49-F238E27FC236}">
                <a16:creationId xmlns:a16="http://schemas.microsoft.com/office/drawing/2014/main" id="{578C26F7-CE63-43C8-996C-3FCADF6BE335}"/>
              </a:ext>
            </a:extLst>
          </p:cNvPr>
          <p:cNvSpPr/>
          <p:nvPr/>
        </p:nvSpPr>
        <p:spPr>
          <a:xfrm>
            <a:off x="11244970" y="3342488"/>
            <a:ext cx="232228" cy="1611086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34000"/>
                </a:schemeClr>
              </a:gs>
              <a:gs pos="100000">
                <a:srgbClr val="878787">
                  <a:alpha val="69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50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44D51B55-79B2-458E-88E1-C415257FE46C}"/>
              </a:ext>
            </a:extLst>
          </p:cNvPr>
          <p:cNvSpPr/>
          <p:nvPr/>
        </p:nvSpPr>
        <p:spPr>
          <a:xfrm>
            <a:off x="11361084" y="3219118"/>
            <a:ext cx="391886" cy="1611086"/>
          </a:xfrm>
          <a:prstGeom prst="rect">
            <a:avLst/>
          </a:prstGeom>
          <a:solidFill>
            <a:srgbClr val="FAFA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F7DA03E4-8140-4A19-8CEE-178C1C98C580}"/>
              </a:ext>
            </a:extLst>
          </p:cNvPr>
          <p:cNvSpPr txBox="1"/>
          <p:nvPr/>
        </p:nvSpPr>
        <p:spPr>
          <a:xfrm>
            <a:off x="5162865" y="3871290"/>
            <a:ext cx="50842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زيادة التركيز و تقوية الذاكرة </a:t>
            </a:r>
          </a:p>
        </p:txBody>
      </p: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78B585DD-1297-45C2-A458-7095CCFA7E6A}"/>
              </a:ext>
            </a:extLst>
          </p:cNvPr>
          <p:cNvGrpSpPr/>
          <p:nvPr/>
        </p:nvGrpSpPr>
        <p:grpSpPr>
          <a:xfrm>
            <a:off x="9096858" y="3451344"/>
            <a:ext cx="1748974" cy="1376235"/>
            <a:chOff x="8011888" y="943428"/>
            <a:chExt cx="1748974" cy="1376235"/>
          </a:xfrm>
        </p:grpSpPr>
        <p:grpSp>
          <p:nvGrpSpPr>
            <p:cNvPr id="137" name="Group 136">
              <a:extLst>
                <a:ext uri="{FF2B5EF4-FFF2-40B4-BE49-F238E27FC236}">
                  <a16:creationId xmlns:a16="http://schemas.microsoft.com/office/drawing/2014/main" id="{6C69901F-3162-4782-B3D0-8CECB2953545}"/>
                </a:ext>
              </a:extLst>
            </p:cNvPr>
            <p:cNvGrpSpPr/>
            <p:nvPr/>
          </p:nvGrpSpPr>
          <p:grpSpPr>
            <a:xfrm>
              <a:off x="8011888" y="943428"/>
              <a:ext cx="1748974" cy="1262744"/>
              <a:chOff x="2235198" y="943428"/>
              <a:chExt cx="1748974" cy="1262744"/>
            </a:xfrm>
          </p:grpSpPr>
          <p:sp>
            <p:nvSpPr>
              <p:cNvPr id="139" name="Oval 138">
                <a:extLst>
                  <a:ext uri="{FF2B5EF4-FFF2-40B4-BE49-F238E27FC236}">
                    <a16:creationId xmlns:a16="http://schemas.microsoft.com/office/drawing/2014/main" id="{C9DA8F49-FD8D-452B-94EB-5C3E046E5AC3}"/>
                  </a:ext>
                </a:extLst>
              </p:cNvPr>
              <p:cNvSpPr/>
              <p:nvPr/>
            </p:nvSpPr>
            <p:spPr>
              <a:xfrm>
                <a:off x="2308500" y="1047404"/>
                <a:ext cx="232228" cy="1008611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alpha val="34000"/>
                    </a:schemeClr>
                  </a:gs>
                  <a:gs pos="100000">
                    <a:srgbClr val="878787">
                      <a:alpha val="69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softEdge rad="508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0" name="Oval 139">
                <a:extLst>
                  <a:ext uri="{FF2B5EF4-FFF2-40B4-BE49-F238E27FC236}">
                    <a16:creationId xmlns:a16="http://schemas.microsoft.com/office/drawing/2014/main" id="{89CF1867-7B58-48ED-8B16-757F7670D720}"/>
                  </a:ext>
                </a:extLst>
              </p:cNvPr>
              <p:cNvSpPr/>
              <p:nvPr/>
            </p:nvSpPr>
            <p:spPr>
              <a:xfrm>
                <a:off x="3661228" y="1047404"/>
                <a:ext cx="232228" cy="1008611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alpha val="34000"/>
                    </a:schemeClr>
                  </a:gs>
                  <a:gs pos="100000">
                    <a:srgbClr val="878787">
                      <a:alpha val="69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softEdge rad="508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41" name="Group 140">
                <a:extLst>
                  <a:ext uri="{FF2B5EF4-FFF2-40B4-BE49-F238E27FC236}">
                    <a16:creationId xmlns:a16="http://schemas.microsoft.com/office/drawing/2014/main" id="{D9B1578B-4DE9-4C3A-941D-469E28D4FF21}"/>
                  </a:ext>
                </a:extLst>
              </p:cNvPr>
              <p:cNvGrpSpPr/>
              <p:nvPr/>
            </p:nvGrpSpPr>
            <p:grpSpPr>
              <a:xfrm>
                <a:off x="2235198" y="943428"/>
                <a:ext cx="1748974" cy="1262744"/>
                <a:chOff x="2235198" y="943428"/>
                <a:chExt cx="1748974" cy="1262744"/>
              </a:xfrm>
            </p:grpSpPr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96E1468B-15FF-44D5-BAF7-AF9E3599C41B}"/>
                    </a:ext>
                  </a:extLst>
                </p:cNvPr>
                <p:cNvSpPr/>
                <p:nvPr/>
              </p:nvSpPr>
              <p:spPr>
                <a:xfrm>
                  <a:off x="2416629" y="943428"/>
                  <a:ext cx="1386114" cy="1262744"/>
                </a:xfrm>
                <a:prstGeom prst="rect">
                  <a:avLst/>
                </a:prstGeom>
                <a:solidFill>
                  <a:srgbClr val="00808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43" name="Right Triangle 142">
                  <a:extLst>
                    <a:ext uri="{FF2B5EF4-FFF2-40B4-BE49-F238E27FC236}">
                      <a16:creationId xmlns:a16="http://schemas.microsoft.com/office/drawing/2014/main" id="{B792E79B-FC37-4CAD-857E-FD45B9433DB2}"/>
                    </a:ext>
                  </a:extLst>
                </p:cNvPr>
                <p:cNvSpPr/>
                <p:nvPr/>
              </p:nvSpPr>
              <p:spPr>
                <a:xfrm flipH="1">
                  <a:off x="2235199" y="943428"/>
                  <a:ext cx="181429" cy="217715"/>
                </a:xfrm>
                <a:prstGeom prst="rtTriangle">
                  <a:avLst/>
                </a:prstGeom>
                <a:solidFill>
                  <a:srgbClr val="00666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4" name="Right Triangle 143">
                  <a:extLst>
                    <a:ext uri="{FF2B5EF4-FFF2-40B4-BE49-F238E27FC236}">
                      <a16:creationId xmlns:a16="http://schemas.microsoft.com/office/drawing/2014/main" id="{C7020E90-4986-4A36-8BF3-569FAF674231}"/>
                    </a:ext>
                  </a:extLst>
                </p:cNvPr>
                <p:cNvSpPr/>
                <p:nvPr/>
              </p:nvSpPr>
              <p:spPr>
                <a:xfrm>
                  <a:off x="3802743" y="943428"/>
                  <a:ext cx="181429" cy="217715"/>
                </a:xfrm>
                <a:prstGeom prst="rtTriangle">
                  <a:avLst/>
                </a:prstGeom>
                <a:solidFill>
                  <a:srgbClr val="00666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" name="Right Triangle 144">
                  <a:extLst>
                    <a:ext uri="{FF2B5EF4-FFF2-40B4-BE49-F238E27FC236}">
                      <a16:creationId xmlns:a16="http://schemas.microsoft.com/office/drawing/2014/main" id="{9C032F7D-49BE-4478-9259-23D277E7F8C5}"/>
                    </a:ext>
                  </a:extLst>
                </p:cNvPr>
                <p:cNvSpPr/>
                <p:nvPr/>
              </p:nvSpPr>
              <p:spPr>
                <a:xfrm flipV="1">
                  <a:off x="3802742" y="1988456"/>
                  <a:ext cx="181429" cy="217715"/>
                </a:xfrm>
                <a:prstGeom prst="rtTriangle">
                  <a:avLst/>
                </a:prstGeom>
                <a:solidFill>
                  <a:srgbClr val="00666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" name="Right Triangle 145">
                  <a:extLst>
                    <a:ext uri="{FF2B5EF4-FFF2-40B4-BE49-F238E27FC236}">
                      <a16:creationId xmlns:a16="http://schemas.microsoft.com/office/drawing/2014/main" id="{31BCFD13-ECBB-4425-A5DC-6D9FD11DDD5A}"/>
                    </a:ext>
                  </a:extLst>
                </p:cNvPr>
                <p:cNvSpPr/>
                <p:nvPr/>
              </p:nvSpPr>
              <p:spPr>
                <a:xfrm flipH="1" flipV="1">
                  <a:off x="2235198" y="1988454"/>
                  <a:ext cx="181428" cy="217715"/>
                </a:xfrm>
                <a:prstGeom prst="rtTriangle">
                  <a:avLst/>
                </a:prstGeom>
                <a:solidFill>
                  <a:srgbClr val="00666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4F404ECE-C959-4D23-A484-B7E6E8DDF153}"/>
                </a:ext>
              </a:extLst>
            </p:cNvPr>
            <p:cNvSpPr txBox="1"/>
            <p:nvPr/>
          </p:nvSpPr>
          <p:spPr>
            <a:xfrm>
              <a:off x="8278596" y="1119334"/>
              <a:ext cx="127362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3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النتيجة</a:t>
              </a:r>
            </a:p>
            <a:p>
              <a:pPr algn="ctr"/>
              <a:r>
                <a:rPr lang="ar-SY" sz="3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2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147" name="Rectangle 146">
            <a:extLst>
              <a:ext uri="{FF2B5EF4-FFF2-40B4-BE49-F238E27FC236}">
                <a16:creationId xmlns:a16="http://schemas.microsoft.com/office/drawing/2014/main" id="{D06E16C3-0F42-4107-8FA9-94C0CB772D6C}"/>
              </a:ext>
            </a:extLst>
          </p:cNvPr>
          <p:cNvSpPr/>
          <p:nvPr/>
        </p:nvSpPr>
        <p:spPr>
          <a:xfrm>
            <a:off x="2507370" y="5062431"/>
            <a:ext cx="9245600" cy="82731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82000">
                <a:schemeClr val="bg1">
                  <a:lumMod val="75000"/>
                </a:schemeClr>
              </a:gs>
              <a:gs pos="22000">
                <a:schemeClr val="bg1">
                  <a:lumMod val="65000"/>
                </a:schemeClr>
              </a:gs>
              <a:gs pos="100000">
                <a:schemeClr val="bg1">
                  <a:lumMod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Oval 147">
            <a:extLst>
              <a:ext uri="{FF2B5EF4-FFF2-40B4-BE49-F238E27FC236}">
                <a16:creationId xmlns:a16="http://schemas.microsoft.com/office/drawing/2014/main" id="{E034463F-8826-4EE9-B83F-72D95D234FD9}"/>
              </a:ext>
            </a:extLst>
          </p:cNvPr>
          <p:cNvSpPr/>
          <p:nvPr/>
        </p:nvSpPr>
        <p:spPr>
          <a:xfrm>
            <a:off x="2797656" y="4714088"/>
            <a:ext cx="232228" cy="1611086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34000"/>
                </a:schemeClr>
              </a:gs>
              <a:gs pos="100000">
                <a:srgbClr val="878787">
                  <a:alpha val="69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50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9BC3874A-FA9C-4B77-9500-DFE3C45C7AA6}"/>
              </a:ext>
            </a:extLst>
          </p:cNvPr>
          <p:cNvSpPr/>
          <p:nvPr/>
        </p:nvSpPr>
        <p:spPr>
          <a:xfrm>
            <a:off x="2507370" y="4597974"/>
            <a:ext cx="391886" cy="1611086"/>
          </a:xfrm>
          <a:prstGeom prst="rect">
            <a:avLst/>
          </a:prstGeom>
          <a:solidFill>
            <a:srgbClr val="FAFA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Oval 149">
            <a:extLst>
              <a:ext uri="{FF2B5EF4-FFF2-40B4-BE49-F238E27FC236}">
                <a16:creationId xmlns:a16="http://schemas.microsoft.com/office/drawing/2014/main" id="{FD346EB3-EBE5-42EF-84E2-EE2C3E598E4E}"/>
              </a:ext>
            </a:extLst>
          </p:cNvPr>
          <p:cNvSpPr/>
          <p:nvPr/>
        </p:nvSpPr>
        <p:spPr>
          <a:xfrm>
            <a:off x="11244970" y="4735860"/>
            <a:ext cx="232228" cy="1611086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34000"/>
                </a:schemeClr>
              </a:gs>
              <a:gs pos="100000">
                <a:srgbClr val="878787">
                  <a:alpha val="69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50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814388DE-BF43-489A-AA76-7E1F5C639FFF}"/>
              </a:ext>
            </a:extLst>
          </p:cNvPr>
          <p:cNvSpPr/>
          <p:nvPr/>
        </p:nvSpPr>
        <p:spPr>
          <a:xfrm>
            <a:off x="11361084" y="4612490"/>
            <a:ext cx="391886" cy="1611086"/>
          </a:xfrm>
          <a:prstGeom prst="rect">
            <a:avLst/>
          </a:prstGeom>
          <a:solidFill>
            <a:srgbClr val="FAFA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2BFBCE97-5BB8-47D0-B9B3-0E924FC608DA}"/>
              </a:ext>
            </a:extLst>
          </p:cNvPr>
          <p:cNvSpPr txBox="1"/>
          <p:nvPr/>
        </p:nvSpPr>
        <p:spPr>
          <a:xfrm>
            <a:off x="5162865" y="5264662"/>
            <a:ext cx="50842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Y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الحصول على  الفيتامينات  و المعادن الضرورية </a:t>
            </a:r>
          </a:p>
        </p:txBody>
      </p:sp>
      <p:grpSp>
        <p:nvGrpSpPr>
          <p:cNvPr id="153" name="Group 152">
            <a:extLst>
              <a:ext uri="{FF2B5EF4-FFF2-40B4-BE49-F238E27FC236}">
                <a16:creationId xmlns:a16="http://schemas.microsoft.com/office/drawing/2014/main" id="{4D1B61A7-C8A3-487C-A340-E0903E4B19D5}"/>
              </a:ext>
            </a:extLst>
          </p:cNvPr>
          <p:cNvGrpSpPr/>
          <p:nvPr/>
        </p:nvGrpSpPr>
        <p:grpSpPr>
          <a:xfrm>
            <a:off x="3362486" y="4844716"/>
            <a:ext cx="1748974" cy="1376235"/>
            <a:chOff x="8011888" y="943428"/>
            <a:chExt cx="1748974" cy="1376235"/>
          </a:xfrm>
        </p:grpSpPr>
        <p:grpSp>
          <p:nvGrpSpPr>
            <p:cNvPr id="154" name="Group 153">
              <a:extLst>
                <a:ext uri="{FF2B5EF4-FFF2-40B4-BE49-F238E27FC236}">
                  <a16:creationId xmlns:a16="http://schemas.microsoft.com/office/drawing/2014/main" id="{73126310-89E4-4210-8A31-C932F56CAC74}"/>
                </a:ext>
              </a:extLst>
            </p:cNvPr>
            <p:cNvGrpSpPr/>
            <p:nvPr/>
          </p:nvGrpSpPr>
          <p:grpSpPr>
            <a:xfrm>
              <a:off x="8011888" y="943428"/>
              <a:ext cx="1748974" cy="1262744"/>
              <a:chOff x="2235198" y="943428"/>
              <a:chExt cx="1748974" cy="1262744"/>
            </a:xfrm>
          </p:grpSpPr>
          <p:sp>
            <p:nvSpPr>
              <p:cNvPr id="156" name="Oval 155">
                <a:extLst>
                  <a:ext uri="{FF2B5EF4-FFF2-40B4-BE49-F238E27FC236}">
                    <a16:creationId xmlns:a16="http://schemas.microsoft.com/office/drawing/2014/main" id="{6DDCEEA4-26B0-4CC8-9489-0864048C9381}"/>
                  </a:ext>
                </a:extLst>
              </p:cNvPr>
              <p:cNvSpPr/>
              <p:nvPr/>
            </p:nvSpPr>
            <p:spPr>
              <a:xfrm>
                <a:off x="2308500" y="1047404"/>
                <a:ext cx="232228" cy="1008611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alpha val="34000"/>
                    </a:schemeClr>
                  </a:gs>
                  <a:gs pos="100000">
                    <a:srgbClr val="878787">
                      <a:alpha val="69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softEdge rad="508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7" name="Oval 156">
                <a:extLst>
                  <a:ext uri="{FF2B5EF4-FFF2-40B4-BE49-F238E27FC236}">
                    <a16:creationId xmlns:a16="http://schemas.microsoft.com/office/drawing/2014/main" id="{DE588C0A-D0CA-4662-AB76-64E88F276758}"/>
                  </a:ext>
                </a:extLst>
              </p:cNvPr>
              <p:cNvSpPr/>
              <p:nvPr/>
            </p:nvSpPr>
            <p:spPr>
              <a:xfrm>
                <a:off x="3661228" y="1047404"/>
                <a:ext cx="232228" cy="1008611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alpha val="34000"/>
                    </a:schemeClr>
                  </a:gs>
                  <a:gs pos="100000">
                    <a:srgbClr val="878787">
                      <a:alpha val="69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softEdge rad="508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58" name="Group 157">
                <a:extLst>
                  <a:ext uri="{FF2B5EF4-FFF2-40B4-BE49-F238E27FC236}">
                    <a16:creationId xmlns:a16="http://schemas.microsoft.com/office/drawing/2014/main" id="{CB8F7047-9B03-453F-9209-983E04737E96}"/>
                  </a:ext>
                </a:extLst>
              </p:cNvPr>
              <p:cNvGrpSpPr/>
              <p:nvPr/>
            </p:nvGrpSpPr>
            <p:grpSpPr>
              <a:xfrm>
                <a:off x="2235198" y="943428"/>
                <a:ext cx="1748974" cy="1262744"/>
                <a:chOff x="2235198" y="943428"/>
                <a:chExt cx="1748974" cy="1262744"/>
              </a:xfrm>
            </p:grpSpPr>
            <p:sp>
              <p:nvSpPr>
                <p:cNvPr id="159" name="Rectangle 158">
                  <a:extLst>
                    <a:ext uri="{FF2B5EF4-FFF2-40B4-BE49-F238E27FC236}">
                      <a16:creationId xmlns:a16="http://schemas.microsoft.com/office/drawing/2014/main" id="{D226DA2F-A759-4B67-870F-B8B8C559340C}"/>
                    </a:ext>
                  </a:extLst>
                </p:cNvPr>
                <p:cNvSpPr/>
                <p:nvPr/>
              </p:nvSpPr>
              <p:spPr>
                <a:xfrm>
                  <a:off x="2416629" y="943428"/>
                  <a:ext cx="1386114" cy="1262744"/>
                </a:xfrm>
                <a:prstGeom prst="rect">
                  <a:avLst/>
                </a:prstGeom>
                <a:solidFill>
                  <a:srgbClr val="CC00CC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" name="Right Triangle 159">
                  <a:extLst>
                    <a:ext uri="{FF2B5EF4-FFF2-40B4-BE49-F238E27FC236}">
                      <a16:creationId xmlns:a16="http://schemas.microsoft.com/office/drawing/2014/main" id="{65B5E6BA-6F74-4A13-B8C6-2B1562FE70F4}"/>
                    </a:ext>
                  </a:extLst>
                </p:cNvPr>
                <p:cNvSpPr/>
                <p:nvPr/>
              </p:nvSpPr>
              <p:spPr>
                <a:xfrm flipH="1">
                  <a:off x="2235199" y="943428"/>
                  <a:ext cx="181429" cy="217715"/>
                </a:xfrm>
                <a:prstGeom prst="rtTriangle">
                  <a:avLst/>
                </a:prstGeom>
                <a:solidFill>
                  <a:srgbClr val="66006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" name="Right Triangle 160">
                  <a:extLst>
                    <a:ext uri="{FF2B5EF4-FFF2-40B4-BE49-F238E27FC236}">
                      <a16:creationId xmlns:a16="http://schemas.microsoft.com/office/drawing/2014/main" id="{B1F252E3-0C95-4974-A689-9458A749F409}"/>
                    </a:ext>
                  </a:extLst>
                </p:cNvPr>
                <p:cNvSpPr/>
                <p:nvPr/>
              </p:nvSpPr>
              <p:spPr>
                <a:xfrm>
                  <a:off x="3802743" y="943428"/>
                  <a:ext cx="181429" cy="217715"/>
                </a:xfrm>
                <a:prstGeom prst="rtTriangle">
                  <a:avLst/>
                </a:prstGeom>
                <a:solidFill>
                  <a:srgbClr val="66006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2" name="Right Triangle 161">
                  <a:extLst>
                    <a:ext uri="{FF2B5EF4-FFF2-40B4-BE49-F238E27FC236}">
                      <a16:creationId xmlns:a16="http://schemas.microsoft.com/office/drawing/2014/main" id="{609B1F84-5660-40E2-A00B-29CB714C0FC9}"/>
                    </a:ext>
                  </a:extLst>
                </p:cNvPr>
                <p:cNvSpPr/>
                <p:nvPr/>
              </p:nvSpPr>
              <p:spPr>
                <a:xfrm flipV="1">
                  <a:off x="3802742" y="1988456"/>
                  <a:ext cx="181429" cy="217715"/>
                </a:xfrm>
                <a:prstGeom prst="rtTriangle">
                  <a:avLst/>
                </a:prstGeom>
                <a:solidFill>
                  <a:srgbClr val="66006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3" name="Right Triangle 162">
                  <a:extLst>
                    <a:ext uri="{FF2B5EF4-FFF2-40B4-BE49-F238E27FC236}">
                      <a16:creationId xmlns:a16="http://schemas.microsoft.com/office/drawing/2014/main" id="{19CFC14F-D7AC-45F9-AE40-6561C226C18F}"/>
                    </a:ext>
                  </a:extLst>
                </p:cNvPr>
                <p:cNvSpPr/>
                <p:nvPr/>
              </p:nvSpPr>
              <p:spPr>
                <a:xfrm flipH="1" flipV="1">
                  <a:off x="2235198" y="1988454"/>
                  <a:ext cx="181428" cy="217715"/>
                </a:xfrm>
                <a:prstGeom prst="rtTriangle">
                  <a:avLst/>
                </a:prstGeom>
                <a:solidFill>
                  <a:srgbClr val="66006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155" name="TextBox 154">
              <a:extLst>
                <a:ext uri="{FF2B5EF4-FFF2-40B4-BE49-F238E27FC236}">
                  <a16:creationId xmlns:a16="http://schemas.microsoft.com/office/drawing/2014/main" id="{887FCC86-74F1-4053-A1A4-E326CA54F8D7}"/>
                </a:ext>
              </a:extLst>
            </p:cNvPr>
            <p:cNvSpPr txBox="1"/>
            <p:nvPr/>
          </p:nvSpPr>
          <p:spPr>
            <a:xfrm>
              <a:off x="8278596" y="1119334"/>
              <a:ext cx="127362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3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النتيجة</a:t>
              </a:r>
            </a:p>
            <a:p>
              <a:pPr algn="ctr"/>
              <a:r>
                <a:rPr lang="ar-SY" sz="3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3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45370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" presetID="23" presetClass="entr" presetSubtype="32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2" dur="500" fill="hold"/>
                                            <p:tgtEl>
                                              <p:spTgt spid="6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4*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" dur="500" fill="hold"/>
                                            <p:tgtEl>
                                              <p:spTgt spid="6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4*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4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5" presetID="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500" fill="hold"/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500" fill="hold"/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9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20" presetID="22" presetClass="entr" presetSubtype="1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22" dur="500"/>
                                            <p:tgtEl>
                                              <p:spTgt spid="9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3" fill="hold">
                          <p:stCondLst>
                            <p:cond delay="indefinite"/>
                          </p:stCondLst>
                          <p:childTnLst>
                            <p:par>
                              <p:cTn id="2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5" presetID="35" presetClass="path" presetSubtype="0" fill="hold" nodeType="clickEffect" p14:presetBounceEnd="33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8.33333E-7 7.40741E-7 L -0.47344 7.40741E-7 " pathEditMode="relative" rAng="0" ptsTypes="AA" p14:bounceEnd="33000">
                                          <p:cBhvr>
                                            <p:cTn id="26" dur="10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23672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27" presetID="2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29" dur="500"/>
                                            <p:tgtEl>
                                              <p:spTgt spid="7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0" fill="hold">
                          <p:stCondLst>
                            <p:cond delay="indefinite"/>
                          </p:stCondLst>
                          <p:childTnLst>
                            <p:par>
                              <p:cTn id="3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2" presetID="63" presetClass="path" presetSubtype="0" fill="hold" nodeType="clickEffect" p14:presetBounceEnd="41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3.33333E-6 -1.85185E-6 L 0.47135 -1.85185E-6 " pathEditMode="relative" rAng="0" ptsTypes="AA" p14:bounceEnd="41000">
                                          <p:cBhvr>
                                            <p:cTn id="33" dur="1000" fill="hold"/>
                                            <p:tgtEl>
                                              <p:spTgt spid="11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23568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34" presetID="22" presetClass="entr" presetSubtype="8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36" dur="500"/>
                                            <p:tgtEl>
                                              <p:spTgt spid="11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7" fill="hold">
                          <p:stCondLst>
                            <p:cond delay="indefinite"/>
                          </p:stCondLst>
                          <p:childTnLst>
                            <p:par>
                              <p:cTn id="3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9" presetID="35" presetClass="path" presetSubtype="0" fill="hold" nodeType="clickEffect" p14:presetBounceEnd="33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1.45833E-6 -2.22222E-6 L -0.47344 -2.22222E-6 " pathEditMode="relative" rAng="0" ptsTypes="AA" p14:bounceEnd="33000">
                                          <p:cBhvr>
                                            <p:cTn id="40" dur="1000" fill="hold"/>
                                            <p:tgtEl>
                                              <p:spTgt spid="136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23672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41" presetID="2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43" dur="500"/>
                                            <p:tgtEl>
                                              <p:spTgt spid="13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4" fill="hold">
                          <p:stCondLst>
                            <p:cond delay="indefinite"/>
                          </p:stCondLst>
                          <p:childTnLst>
                            <p:par>
                              <p:cTn id="4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6" presetID="63" presetClass="path" presetSubtype="0" fill="hold" nodeType="clickEffect" p14:presetBounceEnd="41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3.95833E-6 -2.96296E-6 L 0.47135 -2.96296E-6 " pathEditMode="relative" rAng="0" ptsTypes="AA" p14:bounceEnd="41000">
                                          <p:cBhvr>
                                            <p:cTn id="47" dur="1000" fill="hold"/>
                                            <p:tgtEl>
                                              <p:spTgt spid="15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23568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48" presetID="22" presetClass="entr" presetSubtype="8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50" dur="500"/>
                                            <p:tgtEl>
                                              <p:spTgt spid="15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93" grpId="0" animBg="1"/>
          <p:bldP spid="74" grpId="0"/>
          <p:bldP spid="118" grpId="0"/>
          <p:bldP spid="135" grpId="0"/>
          <p:bldP spid="152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" presetID="23" presetClass="entr" presetSubtype="32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2" dur="500" fill="hold"/>
                                            <p:tgtEl>
                                              <p:spTgt spid="6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4*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" dur="500" fill="hold"/>
                                            <p:tgtEl>
                                              <p:spTgt spid="6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4*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4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5" presetID="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500" fill="hold"/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500" fill="hold"/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9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20" presetID="22" presetClass="entr" presetSubtype="1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22" dur="500"/>
                                            <p:tgtEl>
                                              <p:spTgt spid="9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3" fill="hold">
                          <p:stCondLst>
                            <p:cond delay="indefinite"/>
                          </p:stCondLst>
                          <p:childTnLst>
                            <p:par>
                              <p:cTn id="2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5" presetID="35" presetClass="pat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8.33333E-7 7.40741E-7 L -0.47344 7.40741E-7 " pathEditMode="relative" rAng="0" ptsTypes="AA">
                                          <p:cBhvr>
                                            <p:cTn id="26" dur="10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23672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27" presetID="2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29" dur="500"/>
                                            <p:tgtEl>
                                              <p:spTgt spid="7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0" fill="hold">
                          <p:stCondLst>
                            <p:cond delay="indefinite"/>
                          </p:stCondLst>
                          <p:childTnLst>
                            <p:par>
                              <p:cTn id="3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2" presetID="63" presetClass="pat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3.33333E-6 -1.85185E-6 L 0.47135 -1.85185E-6 " pathEditMode="relative" rAng="0" ptsTypes="AA">
                                          <p:cBhvr>
                                            <p:cTn id="33" dur="1000" fill="hold"/>
                                            <p:tgtEl>
                                              <p:spTgt spid="11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23568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34" presetID="22" presetClass="entr" presetSubtype="8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36" dur="500"/>
                                            <p:tgtEl>
                                              <p:spTgt spid="11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7" fill="hold">
                          <p:stCondLst>
                            <p:cond delay="indefinite"/>
                          </p:stCondLst>
                          <p:childTnLst>
                            <p:par>
                              <p:cTn id="3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9" presetID="35" presetClass="pat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1.45833E-6 -2.22222E-6 L -0.47344 -2.22222E-6 " pathEditMode="relative" rAng="0" ptsTypes="AA">
                                          <p:cBhvr>
                                            <p:cTn id="40" dur="1000" fill="hold"/>
                                            <p:tgtEl>
                                              <p:spTgt spid="136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23672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41" presetID="2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43" dur="500"/>
                                            <p:tgtEl>
                                              <p:spTgt spid="13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4" fill="hold">
                          <p:stCondLst>
                            <p:cond delay="indefinite"/>
                          </p:stCondLst>
                          <p:childTnLst>
                            <p:par>
                              <p:cTn id="4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6" presetID="63" presetClass="pat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3.95833E-6 -2.96296E-6 L 0.47135 -2.96296E-6 " pathEditMode="relative" rAng="0" ptsTypes="AA">
                                          <p:cBhvr>
                                            <p:cTn id="47" dur="1000" fill="hold"/>
                                            <p:tgtEl>
                                              <p:spTgt spid="15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23568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48" presetID="22" presetClass="entr" presetSubtype="8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50" dur="500"/>
                                            <p:tgtEl>
                                              <p:spTgt spid="15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93" grpId="0" animBg="1"/>
          <p:bldP spid="74" grpId="0"/>
          <p:bldP spid="118" grpId="0"/>
          <p:bldP spid="135" grpId="0"/>
          <p:bldP spid="152" grpId="0"/>
        </p:bldLst>
      </p:timing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5C692312-CB72-4554-BD99-5638BF260D72}"/>
              </a:ext>
            </a:extLst>
          </p:cNvPr>
          <p:cNvSpPr/>
          <p:nvPr/>
        </p:nvSpPr>
        <p:spPr>
          <a:xfrm flipH="1">
            <a:off x="9761993" y="-662698"/>
            <a:ext cx="3329256" cy="7984420"/>
          </a:xfrm>
          <a:custGeom>
            <a:avLst/>
            <a:gdLst>
              <a:gd name="connsiteX0" fmla="*/ 0 w 3329256"/>
              <a:gd name="connsiteY0" fmla="*/ 0 h 7984420"/>
              <a:gd name="connsiteX1" fmla="*/ 1 w 3329256"/>
              <a:gd name="connsiteY1" fmla="*/ 0 h 7984420"/>
              <a:gd name="connsiteX2" fmla="*/ 1898776 w 3329256"/>
              <a:gd name="connsiteY2" fmla="*/ 1713483 h 7984420"/>
              <a:gd name="connsiteX3" fmla="*/ 1908630 w 3329256"/>
              <a:gd name="connsiteY3" fmla="*/ 1908628 h 7984420"/>
              <a:gd name="connsiteX4" fmla="*/ 1908630 w 3329256"/>
              <a:gd name="connsiteY4" fmla="*/ 6075792 h 7984420"/>
              <a:gd name="connsiteX5" fmla="*/ 1908626 w 3329256"/>
              <a:gd name="connsiteY5" fmla="*/ 6075792 h 7984420"/>
              <a:gd name="connsiteX6" fmla="*/ 1915960 w 3329256"/>
              <a:gd name="connsiteY6" fmla="*/ 6221042 h 7984420"/>
              <a:gd name="connsiteX7" fmla="*/ 3329256 w 3329256"/>
              <a:gd name="connsiteY7" fmla="*/ 7496421 h 7984420"/>
              <a:gd name="connsiteX8" fmla="*/ 3329256 w 3329256"/>
              <a:gd name="connsiteY8" fmla="*/ 7984420 h 7984420"/>
              <a:gd name="connsiteX9" fmla="*/ 3329255 w 3329256"/>
              <a:gd name="connsiteY9" fmla="*/ 7984420 h 7984420"/>
              <a:gd name="connsiteX10" fmla="*/ 1430480 w 3329256"/>
              <a:gd name="connsiteY10" fmla="*/ 6270937 h 7984420"/>
              <a:gd name="connsiteX11" fmla="*/ 1420626 w 3329256"/>
              <a:gd name="connsiteY11" fmla="*/ 6075792 h 7984420"/>
              <a:gd name="connsiteX12" fmla="*/ 1420626 w 3329256"/>
              <a:gd name="connsiteY12" fmla="*/ 1908628 h 7984420"/>
              <a:gd name="connsiteX13" fmla="*/ 1420630 w 3329256"/>
              <a:gd name="connsiteY13" fmla="*/ 1908628 h 7984420"/>
              <a:gd name="connsiteX14" fmla="*/ 1413296 w 3329256"/>
              <a:gd name="connsiteY14" fmla="*/ 1763378 h 7984420"/>
              <a:gd name="connsiteX15" fmla="*/ 0 w 3329256"/>
              <a:gd name="connsiteY15" fmla="*/ 487999 h 7984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29256" h="7984420">
                <a:moveTo>
                  <a:pt x="0" y="0"/>
                </a:moveTo>
                <a:lnTo>
                  <a:pt x="1" y="0"/>
                </a:lnTo>
                <a:cubicBezTo>
                  <a:pt x="988227" y="0"/>
                  <a:pt x="1801035" y="751045"/>
                  <a:pt x="1898776" y="1713483"/>
                </a:cubicBezTo>
                <a:lnTo>
                  <a:pt x="1908630" y="1908628"/>
                </a:lnTo>
                <a:lnTo>
                  <a:pt x="1908630" y="6075792"/>
                </a:lnTo>
                <a:lnTo>
                  <a:pt x="1908626" y="6075792"/>
                </a:lnTo>
                <a:lnTo>
                  <a:pt x="1915960" y="6221042"/>
                </a:lnTo>
                <a:cubicBezTo>
                  <a:pt x="1988711" y="6937403"/>
                  <a:pt x="2593701" y="7496421"/>
                  <a:pt x="3329256" y="7496421"/>
                </a:cubicBezTo>
                <a:lnTo>
                  <a:pt x="3329256" y="7984420"/>
                </a:lnTo>
                <a:lnTo>
                  <a:pt x="3329255" y="7984420"/>
                </a:lnTo>
                <a:cubicBezTo>
                  <a:pt x="2341029" y="7984420"/>
                  <a:pt x="1528221" y="7233375"/>
                  <a:pt x="1430480" y="6270937"/>
                </a:cubicBezTo>
                <a:lnTo>
                  <a:pt x="1420626" y="6075792"/>
                </a:lnTo>
                <a:lnTo>
                  <a:pt x="1420626" y="1908628"/>
                </a:lnTo>
                <a:lnTo>
                  <a:pt x="1420630" y="1908628"/>
                </a:lnTo>
                <a:lnTo>
                  <a:pt x="1413296" y="1763378"/>
                </a:lnTo>
                <a:cubicBezTo>
                  <a:pt x="1340545" y="1047017"/>
                  <a:pt x="735555" y="487999"/>
                  <a:pt x="0" y="487999"/>
                </a:cubicBezTo>
                <a:close/>
              </a:path>
            </a:pathLst>
          </a:custGeom>
          <a:gradFill flip="none" rotWithShape="1">
            <a:gsLst>
              <a:gs pos="61000">
                <a:srgbClr val="00CC99"/>
              </a:gs>
              <a:gs pos="27400">
                <a:srgbClr val="33CCFF"/>
              </a:gs>
              <a:gs pos="0">
                <a:srgbClr val="000099"/>
              </a:gs>
              <a:gs pos="100000">
                <a:srgbClr val="0066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id="{7654D1B5-6A97-43D5-95C1-5D76FAD828C1}"/>
              </a:ext>
            </a:extLst>
          </p:cNvPr>
          <p:cNvGrpSpPr/>
          <p:nvPr/>
        </p:nvGrpSpPr>
        <p:grpSpPr>
          <a:xfrm flipH="1">
            <a:off x="9618910" y="1029564"/>
            <a:ext cx="2040973" cy="656228"/>
            <a:chOff x="1437352" y="1240020"/>
            <a:chExt cx="4247313" cy="656228"/>
          </a:xfrm>
        </p:grpSpPr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02C5BF4B-BEB3-4557-AD07-E6BEACEF175F}"/>
                </a:ext>
              </a:extLst>
            </p:cNvPr>
            <p:cNvSpPr/>
            <p:nvPr/>
          </p:nvSpPr>
          <p:spPr>
            <a:xfrm flipV="1">
              <a:off x="1437352" y="1240020"/>
              <a:ext cx="4247313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AD5782EB-D32D-48DB-A2F9-13DE2917C55E}"/>
                </a:ext>
              </a:extLst>
            </p:cNvPr>
            <p:cNvSpPr txBox="1"/>
            <p:nvPr/>
          </p:nvSpPr>
          <p:spPr>
            <a:xfrm>
              <a:off x="1827404" y="1557694"/>
              <a:ext cx="326174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16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نشاط 1: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97973665-3E8F-4AE1-BB84-8452537CA85F}"/>
              </a:ext>
            </a:extLst>
          </p:cNvPr>
          <p:cNvGrpSpPr/>
          <p:nvPr/>
        </p:nvGrpSpPr>
        <p:grpSpPr>
          <a:xfrm flipH="1">
            <a:off x="2790094" y="1796621"/>
            <a:ext cx="8913325" cy="672823"/>
            <a:chOff x="1437362" y="1240011"/>
            <a:chExt cx="16395244" cy="672823"/>
          </a:xfrm>
        </p:grpSpPr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BECB459E-9A95-43C3-943D-E7A5B4A9DAB3}"/>
                </a:ext>
              </a:extLst>
            </p:cNvPr>
            <p:cNvSpPr/>
            <p:nvPr/>
          </p:nvSpPr>
          <p:spPr>
            <a:xfrm flipV="1">
              <a:off x="1437362" y="1240011"/>
              <a:ext cx="8712473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8E159E71-63FC-4FDB-A1F9-28A44085F097}"/>
                </a:ext>
              </a:extLst>
            </p:cNvPr>
            <p:cNvSpPr txBox="1"/>
            <p:nvPr/>
          </p:nvSpPr>
          <p:spPr>
            <a:xfrm>
              <a:off x="2371086" y="1512724"/>
              <a:ext cx="1546152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اختاري : يفطر الصائمون عند سماع أذان :</a:t>
              </a: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8E258D2C-2BA6-4000-80D5-27142CA6CFB5}"/>
              </a:ext>
            </a:extLst>
          </p:cNvPr>
          <p:cNvGrpSpPr/>
          <p:nvPr/>
        </p:nvGrpSpPr>
        <p:grpSpPr>
          <a:xfrm>
            <a:off x="583781" y="3413282"/>
            <a:ext cx="1887249" cy="2409683"/>
            <a:chOff x="10080963" y="2824986"/>
            <a:chExt cx="1887249" cy="2409683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49EA7F82-8C28-4C5F-9D2B-4063F17D5363}"/>
                </a:ext>
              </a:extLst>
            </p:cNvPr>
            <p:cNvGrpSpPr/>
            <p:nvPr/>
          </p:nvGrpSpPr>
          <p:grpSpPr>
            <a:xfrm rot="21371849">
              <a:off x="10080963" y="2824986"/>
              <a:ext cx="1887249" cy="2409683"/>
              <a:chOff x="392713" y="4308237"/>
              <a:chExt cx="1887249" cy="2409683"/>
            </a:xfrm>
            <a:solidFill>
              <a:schemeClr val="bg1"/>
            </a:solidFill>
            <a:effectLst>
              <a:outerShdw blurRad="3175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146833FD-6566-4CA2-9B7E-BD83EFB997DD}"/>
                  </a:ext>
                </a:extLst>
              </p:cNvPr>
              <p:cNvSpPr txBox="1"/>
              <p:nvPr/>
            </p:nvSpPr>
            <p:spPr>
              <a:xfrm>
                <a:off x="395817" y="4308237"/>
                <a:ext cx="1884145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غذائي</a:t>
                </a:r>
                <a:endParaRPr lang="en-US" sz="1400" b="1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A122575E-27BF-4685-900C-BECC0F8F7215}"/>
                  </a:ext>
                </a:extLst>
              </p:cNvPr>
              <p:cNvSpPr txBox="1"/>
              <p:nvPr/>
            </p:nvSpPr>
            <p:spPr>
              <a:xfrm>
                <a:off x="392713" y="4809705"/>
                <a:ext cx="1871561" cy="190821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dirty="0">
                    <a:solidFill>
                      <a:schemeClr val="bg1">
                        <a:lumMod val="50000"/>
                      </a:schemeClr>
                    </a:solidFill>
                    <a:latin typeface="Century Gothic" panose="020B0502020202020204" pitchFamily="34" charset="0"/>
                  </a:rPr>
                  <a:t>شهر رمضان </a:t>
                </a:r>
              </a:p>
              <a:p>
                <a:pPr algn="r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55" name="Picture 54">
              <a:extLst>
                <a:ext uri="{FF2B5EF4-FFF2-40B4-BE49-F238E27FC236}">
                  <a16:creationId xmlns:a16="http://schemas.microsoft.com/office/drawing/2014/main" id="{552C6D34-D505-4A96-A7D6-BEAAF6A8A5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 rot="21372809">
              <a:off x="10564993" y="4112176"/>
              <a:ext cx="976512" cy="636378"/>
            </a:xfrm>
            <a:prstGeom prst="rect">
              <a:avLst/>
            </a:prstGeom>
          </p:spPr>
        </p:pic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722E1209-C182-424D-A8F1-4C544E88B649}"/>
              </a:ext>
            </a:extLst>
          </p:cNvPr>
          <p:cNvGrpSpPr/>
          <p:nvPr/>
        </p:nvGrpSpPr>
        <p:grpSpPr>
          <a:xfrm>
            <a:off x="484378" y="1211734"/>
            <a:ext cx="2244499" cy="2434510"/>
            <a:chOff x="7624954" y="1603531"/>
            <a:chExt cx="2244499" cy="2434510"/>
          </a:xfrm>
        </p:grpSpPr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83478023-40D4-4747-ABD8-E2B2157A73BB}"/>
                </a:ext>
              </a:extLst>
            </p:cNvPr>
            <p:cNvGrpSpPr/>
            <p:nvPr/>
          </p:nvGrpSpPr>
          <p:grpSpPr>
            <a:xfrm>
              <a:off x="7624954" y="1603531"/>
              <a:ext cx="2244499" cy="2434510"/>
              <a:chOff x="2728686" y="1944914"/>
              <a:chExt cx="3055724" cy="3314410"/>
            </a:xfrm>
          </p:grpSpPr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C263E88A-4BB6-426D-87C4-0E03D40747DA}"/>
                  </a:ext>
                </a:extLst>
              </p:cNvPr>
              <p:cNvSpPr/>
              <p:nvPr/>
            </p:nvSpPr>
            <p:spPr>
              <a:xfrm rot="21437240">
                <a:off x="2809292" y="2738915"/>
                <a:ext cx="2975118" cy="2520409"/>
              </a:xfrm>
              <a:prstGeom prst="rect">
                <a:avLst/>
              </a:prstGeom>
              <a:solidFill>
                <a:schemeClr val="tx1">
                  <a:alpha val="56000"/>
                </a:schemeClr>
              </a:solidFill>
              <a:ln>
                <a:noFill/>
              </a:ln>
              <a:effectLst>
                <a:softEdge rad="457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: Top Corners One Rounded and One Snipped 62">
                <a:extLst>
                  <a:ext uri="{FF2B5EF4-FFF2-40B4-BE49-F238E27FC236}">
                    <a16:creationId xmlns:a16="http://schemas.microsoft.com/office/drawing/2014/main" id="{DF231A91-B46C-4EE1-90C7-7823F4A7AF03}"/>
                  </a:ext>
                </a:extLst>
              </p:cNvPr>
              <p:cNvSpPr/>
              <p:nvPr/>
            </p:nvSpPr>
            <p:spPr>
              <a:xfrm rot="10800000">
                <a:off x="2728686" y="1944914"/>
                <a:ext cx="2496457" cy="2641600"/>
              </a:xfrm>
              <a:prstGeom prst="snipRoundRect">
                <a:avLst>
                  <a:gd name="adj1" fmla="val 29018"/>
                  <a:gd name="adj2" fmla="val 0"/>
                </a:avLst>
              </a:prstGeom>
              <a:solidFill>
                <a:srgbClr val="FF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ight Triangle 19">
                <a:extLst>
                  <a:ext uri="{FF2B5EF4-FFF2-40B4-BE49-F238E27FC236}">
                    <a16:creationId xmlns:a16="http://schemas.microsoft.com/office/drawing/2014/main" id="{5B3BA7E3-4C73-4C8F-A3C5-839A98004327}"/>
                  </a:ext>
                </a:extLst>
              </p:cNvPr>
              <p:cNvSpPr/>
              <p:nvPr/>
            </p:nvSpPr>
            <p:spPr>
              <a:xfrm rot="20055388" flipH="1">
                <a:off x="4483047" y="4162710"/>
                <a:ext cx="820305" cy="293371"/>
              </a:xfrm>
              <a:custGeom>
                <a:avLst/>
                <a:gdLst>
                  <a:gd name="connsiteX0" fmla="*/ 0 w 749372"/>
                  <a:gd name="connsiteY0" fmla="*/ 235741 h 235741"/>
                  <a:gd name="connsiteX1" fmla="*/ 0 w 749372"/>
                  <a:gd name="connsiteY1" fmla="*/ 0 h 235741"/>
                  <a:gd name="connsiteX2" fmla="*/ 749372 w 749372"/>
                  <a:gd name="connsiteY2" fmla="*/ 235741 h 235741"/>
                  <a:gd name="connsiteX3" fmla="*/ 0 w 749372"/>
                  <a:gd name="connsiteY3" fmla="*/ 235741 h 235741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086202"/>
                  <a:gd name="connsiteY0" fmla="*/ 0 h 291651"/>
                  <a:gd name="connsiteX1" fmla="*/ 383458 w 1086202"/>
                  <a:gd name="connsiteY1" fmla="*/ 7608 h 291651"/>
                  <a:gd name="connsiteX2" fmla="*/ 1086202 w 1086202"/>
                  <a:gd name="connsiteY2" fmla="*/ 272983 h 291651"/>
                  <a:gd name="connsiteX3" fmla="*/ 0 w 1086202"/>
                  <a:gd name="connsiteY3" fmla="*/ 0 h 291651"/>
                  <a:gd name="connsiteX0" fmla="*/ 0 w 1086202"/>
                  <a:gd name="connsiteY0" fmla="*/ 0 h 280606"/>
                  <a:gd name="connsiteX1" fmla="*/ 383458 w 1086202"/>
                  <a:gd name="connsiteY1" fmla="*/ 7608 h 280606"/>
                  <a:gd name="connsiteX2" fmla="*/ 1086202 w 1086202"/>
                  <a:gd name="connsiteY2" fmla="*/ 272983 h 280606"/>
                  <a:gd name="connsiteX3" fmla="*/ 0 w 1086202"/>
                  <a:gd name="connsiteY3" fmla="*/ 0 h 280606"/>
                  <a:gd name="connsiteX0" fmla="*/ 0 w 1068717"/>
                  <a:gd name="connsiteY0" fmla="*/ 0 h 286234"/>
                  <a:gd name="connsiteX1" fmla="*/ 383458 w 1068717"/>
                  <a:gd name="connsiteY1" fmla="*/ 7608 h 286234"/>
                  <a:gd name="connsiteX2" fmla="*/ 1068717 w 1068717"/>
                  <a:gd name="connsiteY2" fmla="*/ 281449 h 286234"/>
                  <a:gd name="connsiteX3" fmla="*/ 0 w 1068717"/>
                  <a:gd name="connsiteY3" fmla="*/ 0 h 286234"/>
                  <a:gd name="connsiteX0" fmla="*/ 0 w 1057061"/>
                  <a:gd name="connsiteY0" fmla="*/ 0 h 286234"/>
                  <a:gd name="connsiteX1" fmla="*/ 371802 w 1057061"/>
                  <a:gd name="connsiteY1" fmla="*/ 7608 h 286234"/>
                  <a:gd name="connsiteX2" fmla="*/ 1057061 w 1057061"/>
                  <a:gd name="connsiteY2" fmla="*/ 281449 h 286234"/>
                  <a:gd name="connsiteX3" fmla="*/ 0 w 1057061"/>
                  <a:gd name="connsiteY3" fmla="*/ 0 h 286234"/>
                  <a:gd name="connsiteX0" fmla="*/ 0 w 1088067"/>
                  <a:gd name="connsiteY0" fmla="*/ 9007 h 284403"/>
                  <a:gd name="connsiteX1" fmla="*/ 402808 w 1088067"/>
                  <a:gd name="connsiteY1" fmla="*/ 0 h 284403"/>
                  <a:gd name="connsiteX2" fmla="*/ 1088067 w 1088067"/>
                  <a:gd name="connsiteY2" fmla="*/ 273841 h 284403"/>
                  <a:gd name="connsiteX3" fmla="*/ 0 w 1088067"/>
                  <a:gd name="connsiteY3" fmla="*/ 9007 h 284403"/>
                  <a:gd name="connsiteX0" fmla="*/ 0 w 1088067"/>
                  <a:gd name="connsiteY0" fmla="*/ 9007 h 275282"/>
                  <a:gd name="connsiteX1" fmla="*/ 402808 w 1088067"/>
                  <a:gd name="connsiteY1" fmla="*/ 0 h 275282"/>
                  <a:gd name="connsiteX2" fmla="*/ 1088067 w 1088067"/>
                  <a:gd name="connsiteY2" fmla="*/ 273841 h 275282"/>
                  <a:gd name="connsiteX3" fmla="*/ 0 w 1088067"/>
                  <a:gd name="connsiteY3" fmla="*/ 9007 h 275282"/>
                  <a:gd name="connsiteX0" fmla="*/ 0 w 1080138"/>
                  <a:gd name="connsiteY0" fmla="*/ 9007 h 259851"/>
                  <a:gd name="connsiteX1" fmla="*/ 402808 w 1080138"/>
                  <a:gd name="connsiteY1" fmla="*/ 0 h 259851"/>
                  <a:gd name="connsiteX2" fmla="*/ 1080138 w 1080138"/>
                  <a:gd name="connsiteY2" fmla="*/ 250446 h 259851"/>
                  <a:gd name="connsiteX3" fmla="*/ 0 w 1080138"/>
                  <a:gd name="connsiteY3" fmla="*/ 9007 h 259851"/>
                  <a:gd name="connsiteX0" fmla="*/ 0 w 1080138"/>
                  <a:gd name="connsiteY0" fmla="*/ 9007 h 291041"/>
                  <a:gd name="connsiteX1" fmla="*/ 402808 w 1080138"/>
                  <a:gd name="connsiteY1" fmla="*/ 0 h 291041"/>
                  <a:gd name="connsiteX2" fmla="*/ 1080138 w 1080138"/>
                  <a:gd name="connsiteY2" fmla="*/ 250446 h 291041"/>
                  <a:gd name="connsiteX3" fmla="*/ 0 w 1080138"/>
                  <a:gd name="connsiteY3" fmla="*/ 9007 h 29104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0138" h="293371">
                    <a:moveTo>
                      <a:pt x="0" y="9007"/>
                    </a:moveTo>
                    <a:cubicBezTo>
                      <a:pt x="191276" y="128482"/>
                      <a:pt x="297111" y="93328"/>
                      <a:pt x="402808" y="0"/>
                    </a:cubicBezTo>
                    <a:cubicBezTo>
                      <a:pt x="586231" y="108077"/>
                      <a:pt x="535379" y="179240"/>
                      <a:pt x="1080138" y="250446"/>
                    </a:cubicBezTo>
                    <a:cubicBezTo>
                      <a:pt x="844355" y="302622"/>
                      <a:pt x="304488" y="374440"/>
                      <a:pt x="0" y="9007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D200D2"/>
                  </a:gs>
                  <a:gs pos="0">
                    <a:srgbClr val="D200D2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EFB63ED1-E29A-4D02-AF7A-28F31318AF47}"/>
                </a:ext>
              </a:extLst>
            </p:cNvPr>
            <p:cNvSpPr txBox="1"/>
            <p:nvPr/>
          </p:nvSpPr>
          <p:spPr>
            <a:xfrm>
              <a:off x="8189077" y="1880622"/>
              <a:ext cx="72808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Y" sz="2000" b="1" dirty="0">
                  <a:latin typeface="Century Gothic" panose="020B0502020202020204" pitchFamily="34" charset="0"/>
                </a:rPr>
                <a:t>الوحدة</a:t>
              </a:r>
            </a:p>
            <a:p>
              <a:pPr algn="ctr"/>
              <a:r>
                <a:rPr lang="ar-SY" sz="2000" b="1" dirty="0">
                  <a:latin typeface="Century Gothic" panose="020B0502020202020204" pitchFamily="34" charset="0"/>
                </a:rPr>
                <a:t>4</a:t>
              </a:r>
              <a:endParaRPr lang="en-US" sz="2000" b="1" dirty="0">
                <a:latin typeface="Century Gothic" panose="020B0502020202020204" pitchFamily="34" charset="0"/>
              </a:endParaRPr>
            </a:p>
          </p:txBody>
        </p:sp>
        <p:pic>
          <p:nvPicPr>
            <p:cNvPr id="61" name="Graphic 60" descr="Target Audience">
              <a:extLst>
                <a:ext uri="{FF2B5EF4-FFF2-40B4-BE49-F238E27FC236}">
                  <a16:creationId xmlns:a16="http://schemas.microsoft.com/office/drawing/2014/main" id="{432526A5-4A35-4D82-BF66-60AA658B97A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083065" y="2472838"/>
              <a:ext cx="914400" cy="914400"/>
            </a:xfrm>
            <a:prstGeom prst="rect">
              <a:avLst/>
            </a:prstGeom>
          </p:spPr>
        </p:pic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73F9391D-5513-48BB-9054-B7D1041F1D31}"/>
              </a:ext>
            </a:extLst>
          </p:cNvPr>
          <p:cNvGrpSpPr/>
          <p:nvPr/>
        </p:nvGrpSpPr>
        <p:grpSpPr>
          <a:xfrm>
            <a:off x="1322384" y="691717"/>
            <a:ext cx="389900" cy="815066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212FD180-7135-406B-88D3-A49EF2B77DB2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0F31F380-011E-4437-ACA5-5D24A7D3BA48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Trapezoid 10">
              <a:extLst>
                <a:ext uri="{FF2B5EF4-FFF2-40B4-BE49-F238E27FC236}">
                  <a16:creationId xmlns:a16="http://schemas.microsoft.com/office/drawing/2014/main" id="{0F653D63-43EA-4AC1-A172-199ABFD5C3B3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FE560459-1344-4891-821C-D56D947FF44B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0" name="Rectangle 21">
            <a:extLst>
              <a:ext uri="{FF2B5EF4-FFF2-40B4-BE49-F238E27FC236}">
                <a16:creationId xmlns:a16="http://schemas.microsoft.com/office/drawing/2014/main" id="{1CD4B8A8-8393-4C02-8B69-4AD6C39708F2}"/>
              </a:ext>
            </a:extLst>
          </p:cNvPr>
          <p:cNvSpPr/>
          <p:nvPr/>
        </p:nvSpPr>
        <p:spPr>
          <a:xfrm rot="15142371">
            <a:off x="1001726" y="3147542"/>
            <a:ext cx="881230" cy="407702"/>
          </a:xfrm>
          <a:custGeom>
            <a:avLst/>
            <a:gdLst>
              <a:gd name="connsiteX0" fmla="*/ 0 w 1152128"/>
              <a:gd name="connsiteY0" fmla="*/ 0 h 242604"/>
              <a:gd name="connsiteX1" fmla="*/ 1152128 w 1152128"/>
              <a:gd name="connsiteY1" fmla="*/ 0 h 242604"/>
              <a:gd name="connsiteX2" fmla="*/ 1152128 w 1152128"/>
              <a:gd name="connsiteY2" fmla="*/ 242604 h 242604"/>
              <a:gd name="connsiteX3" fmla="*/ 0 w 1152128"/>
              <a:gd name="connsiteY3" fmla="*/ 242604 h 242604"/>
              <a:gd name="connsiteX4" fmla="*/ 0 w 1152128"/>
              <a:gd name="connsiteY4" fmla="*/ 0 h 242604"/>
              <a:gd name="connsiteX0" fmla="*/ 1637 w 1153765"/>
              <a:gd name="connsiteY0" fmla="*/ 0 h 242604"/>
              <a:gd name="connsiteX1" fmla="*/ 1153765 w 1153765"/>
              <a:gd name="connsiteY1" fmla="*/ 0 h 242604"/>
              <a:gd name="connsiteX2" fmla="*/ 1153765 w 1153765"/>
              <a:gd name="connsiteY2" fmla="*/ 242604 h 242604"/>
              <a:gd name="connsiteX3" fmla="*/ 1637 w 1153765"/>
              <a:gd name="connsiteY3" fmla="*/ 242604 h 242604"/>
              <a:gd name="connsiteX4" fmla="*/ 0 w 1153765"/>
              <a:gd name="connsiteY4" fmla="*/ 57657 h 242604"/>
              <a:gd name="connsiteX5" fmla="*/ 1637 w 1153765"/>
              <a:gd name="connsiteY5" fmla="*/ 0 h 242604"/>
              <a:gd name="connsiteX0" fmla="*/ 85266 w 1237394"/>
              <a:gd name="connsiteY0" fmla="*/ 0 h 242604"/>
              <a:gd name="connsiteX1" fmla="*/ 1237394 w 1237394"/>
              <a:gd name="connsiteY1" fmla="*/ 0 h 242604"/>
              <a:gd name="connsiteX2" fmla="*/ 1237394 w 1237394"/>
              <a:gd name="connsiteY2" fmla="*/ 242604 h 242604"/>
              <a:gd name="connsiteX3" fmla="*/ 85266 w 1237394"/>
              <a:gd name="connsiteY3" fmla="*/ 242604 h 242604"/>
              <a:gd name="connsiteX4" fmla="*/ 85314 w 1237394"/>
              <a:gd name="connsiteY4" fmla="*/ 96385 h 242604"/>
              <a:gd name="connsiteX5" fmla="*/ 83629 w 1237394"/>
              <a:gd name="connsiteY5" fmla="*/ 57657 h 242604"/>
              <a:gd name="connsiteX6" fmla="*/ 85266 w 1237394"/>
              <a:gd name="connsiteY6" fmla="*/ 0 h 242604"/>
              <a:gd name="connsiteX0" fmla="*/ 105071 w 1257199"/>
              <a:gd name="connsiteY0" fmla="*/ 0 h 242604"/>
              <a:gd name="connsiteX1" fmla="*/ 1257199 w 1257199"/>
              <a:gd name="connsiteY1" fmla="*/ 0 h 242604"/>
              <a:gd name="connsiteX2" fmla="*/ 1257199 w 1257199"/>
              <a:gd name="connsiteY2" fmla="*/ 242604 h 242604"/>
              <a:gd name="connsiteX3" fmla="*/ 105071 w 1257199"/>
              <a:gd name="connsiteY3" fmla="*/ 242604 h 242604"/>
              <a:gd name="connsiteX4" fmla="*/ 52921 w 1257199"/>
              <a:gd name="connsiteY4" fmla="*/ 155317 h 242604"/>
              <a:gd name="connsiteX5" fmla="*/ 105119 w 1257199"/>
              <a:gd name="connsiteY5" fmla="*/ 96385 h 242604"/>
              <a:gd name="connsiteX6" fmla="*/ 103434 w 1257199"/>
              <a:gd name="connsiteY6" fmla="*/ 57657 h 242604"/>
              <a:gd name="connsiteX7" fmla="*/ 105071 w 1257199"/>
              <a:gd name="connsiteY7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22233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90242 w 1275998"/>
              <a:gd name="connsiteY5" fmla="*/ 150265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5998 w 1277318"/>
              <a:gd name="connsiteY3" fmla="*/ 242604 h 242604"/>
              <a:gd name="connsiteX4" fmla="*/ 123870 w 1277318"/>
              <a:gd name="connsiteY4" fmla="*/ 242604 h 242604"/>
              <a:gd name="connsiteX5" fmla="*/ 26256 w 1277318"/>
              <a:gd name="connsiteY5" fmla="*/ 197412 h 242604"/>
              <a:gd name="connsiteX6" fmla="*/ 90242 w 1277318"/>
              <a:gd name="connsiteY6" fmla="*/ 150265 h 242604"/>
              <a:gd name="connsiteX7" fmla="*/ 123918 w 1277318"/>
              <a:gd name="connsiteY7" fmla="*/ 96385 h 242604"/>
              <a:gd name="connsiteX8" fmla="*/ 199688 w 1277318"/>
              <a:gd name="connsiteY8" fmla="*/ 57657 h 242604"/>
              <a:gd name="connsiteX9" fmla="*/ 123870 w 1277318"/>
              <a:gd name="connsiteY9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8 w 1277318"/>
              <a:gd name="connsiteY3" fmla="*/ 175523 h 242604"/>
              <a:gd name="connsiteX4" fmla="*/ 1275998 w 1277318"/>
              <a:gd name="connsiteY4" fmla="*/ 242604 h 242604"/>
              <a:gd name="connsiteX5" fmla="*/ 123870 w 1277318"/>
              <a:gd name="connsiteY5" fmla="*/ 242604 h 242604"/>
              <a:gd name="connsiteX6" fmla="*/ 26256 w 1277318"/>
              <a:gd name="connsiteY6" fmla="*/ 197412 h 242604"/>
              <a:gd name="connsiteX7" fmla="*/ 90242 w 1277318"/>
              <a:gd name="connsiteY7" fmla="*/ 150265 h 242604"/>
              <a:gd name="connsiteX8" fmla="*/ 123918 w 1277318"/>
              <a:gd name="connsiteY8" fmla="*/ 96385 h 242604"/>
              <a:gd name="connsiteX9" fmla="*/ 199688 w 1277318"/>
              <a:gd name="connsiteY9" fmla="*/ 57657 h 242604"/>
              <a:gd name="connsiteX10" fmla="*/ 123870 w 1277318"/>
              <a:gd name="connsiteY10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48694 w 1277318"/>
              <a:gd name="connsiteY2" fmla="*/ 42503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95839"/>
              <a:gd name="connsiteY0" fmla="*/ 0 h 242604"/>
              <a:gd name="connsiteX1" fmla="*/ 1275998 w 1295839"/>
              <a:gd name="connsiteY1" fmla="*/ 0 h 242604"/>
              <a:gd name="connsiteX2" fmla="*/ 1248694 w 1295839"/>
              <a:gd name="connsiteY2" fmla="*/ 42503 h 242604"/>
              <a:gd name="connsiteX3" fmla="*/ 1295839 w 1295839"/>
              <a:gd name="connsiteY3" fmla="*/ 89650 h 242604"/>
              <a:gd name="connsiteX4" fmla="*/ 1277318 w 1295839"/>
              <a:gd name="connsiteY4" fmla="*/ 175523 h 242604"/>
              <a:gd name="connsiteX5" fmla="*/ 1275998 w 1295839"/>
              <a:gd name="connsiteY5" fmla="*/ 242604 h 242604"/>
              <a:gd name="connsiteX6" fmla="*/ 123870 w 1295839"/>
              <a:gd name="connsiteY6" fmla="*/ 242604 h 242604"/>
              <a:gd name="connsiteX7" fmla="*/ 26256 w 1295839"/>
              <a:gd name="connsiteY7" fmla="*/ 197412 h 242604"/>
              <a:gd name="connsiteX8" fmla="*/ 90242 w 1295839"/>
              <a:gd name="connsiteY8" fmla="*/ 150265 h 242604"/>
              <a:gd name="connsiteX9" fmla="*/ 123918 w 1295839"/>
              <a:gd name="connsiteY9" fmla="*/ 96385 h 242604"/>
              <a:gd name="connsiteX10" fmla="*/ 199688 w 1295839"/>
              <a:gd name="connsiteY10" fmla="*/ 57657 h 242604"/>
              <a:gd name="connsiteX11" fmla="*/ 123870 w 1295839"/>
              <a:gd name="connsiteY11" fmla="*/ 0 h 242604"/>
              <a:gd name="connsiteX0" fmla="*/ 123870 w 1296242"/>
              <a:gd name="connsiteY0" fmla="*/ 0 h 242604"/>
              <a:gd name="connsiteX1" fmla="*/ 1275998 w 1296242"/>
              <a:gd name="connsiteY1" fmla="*/ 0 h 242604"/>
              <a:gd name="connsiteX2" fmla="*/ 1248694 w 1296242"/>
              <a:gd name="connsiteY2" fmla="*/ 42503 h 242604"/>
              <a:gd name="connsiteX3" fmla="*/ 1295839 w 1296242"/>
              <a:gd name="connsiteY3" fmla="*/ 89650 h 242604"/>
              <a:gd name="connsiteX4" fmla="*/ 1243642 w 1296242"/>
              <a:gd name="connsiteY4" fmla="*/ 141847 h 242604"/>
              <a:gd name="connsiteX5" fmla="*/ 1277318 w 1296242"/>
              <a:gd name="connsiteY5" fmla="*/ 175523 h 242604"/>
              <a:gd name="connsiteX6" fmla="*/ 1275998 w 1296242"/>
              <a:gd name="connsiteY6" fmla="*/ 242604 h 242604"/>
              <a:gd name="connsiteX7" fmla="*/ 123870 w 1296242"/>
              <a:gd name="connsiteY7" fmla="*/ 242604 h 242604"/>
              <a:gd name="connsiteX8" fmla="*/ 26256 w 1296242"/>
              <a:gd name="connsiteY8" fmla="*/ 197412 h 242604"/>
              <a:gd name="connsiteX9" fmla="*/ 90242 w 1296242"/>
              <a:gd name="connsiteY9" fmla="*/ 150265 h 242604"/>
              <a:gd name="connsiteX10" fmla="*/ 123918 w 1296242"/>
              <a:gd name="connsiteY10" fmla="*/ 96385 h 242604"/>
              <a:gd name="connsiteX11" fmla="*/ 199688 w 1296242"/>
              <a:gd name="connsiteY11" fmla="*/ 57657 h 242604"/>
              <a:gd name="connsiteX12" fmla="*/ 123870 w 1296242"/>
              <a:gd name="connsiteY12" fmla="*/ 0 h 242604"/>
              <a:gd name="connsiteX0" fmla="*/ 123870 w 1307634"/>
              <a:gd name="connsiteY0" fmla="*/ 0 h 242604"/>
              <a:gd name="connsiteX1" fmla="*/ 1275998 w 1307634"/>
              <a:gd name="connsiteY1" fmla="*/ 0 h 242604"/>
              <a:gd name="connsiteX2" fmla="*/ 1248694 w 1307634"/>
              <a:gd name="connsiteY2" fmla="*/ 42503 h 242604"/>
              <a:gd name="connsiteX3" fmla="*/ 1295839 w 1307634"/>
              <a:gd name="connsiteY3" fmla="*/ 89650 h 242604"/>
              <a:gd name="connsiteX4" fmla="*/ 1243642 w 1307634"/>
              <a:gd name="connsiteY4" fmla="*/ 141847 h 242604"/>
              <a:gd name="connsiteX5" fmla="*/ 1277318 w 1307634"/>
              <a:gd name="connsiteY5" fmla="*/ 175523 h 242604"/>
              <a:gd name="connsiteX6" fmla="*/ 1307627 w 1307634"/>
              <a:gd name="connsiteY6" fmla="*/ 229404 h 242604"/>
              <a:gd name="connsiteX7" fmla="*/ 1275998 w 1307634"/>
              <a:gd name="connsiteY7" fmla="*/ 242604 h 242604"/>
              <a:gd name="connsiteX8" fmla="*/ 123870 w 1307634"/>
              <a:gd name="connsiteY8" fmla="*/ 242604 h 242604"/>
              <a:gd name="connsiteX9" fmla="*/ 26256 w 1307634"/>
              <a:gd name="connsiteY9" fmla="*/ 197412 h 242604"/>
              <a:gd name="connsiteX10" fmla="*/ 90242 w 1307634"/>
              <a:gd name="connsiteY10" fmla="*/ 150265 h 242604"/>
              <a:gd name="connsiteX11" fmla="*/ 123918 w 1307634"/>
              <a:gd name="connsiteY11" fmla="*/ 96385 h 242604"/>
              <a:gd name="connsiteX12" fmla="*/ 199688 w 1307634"/>
              <a:gd name="connsiteY12" fmla="*/ 57657 h 242604"/>
              <a:gd name="connsiteX13" fmla="*/ 123870 w 1307634"/>
              <a:gd name="connsiteY13" fmla="*/ 0 h 242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07634" h="242604">
                <a:moveTo>
                  <a:pt x="123870" y="0"/>
                </a:moveTo>
                <a:lnTo>
                  <a:pt x="1275998" y="0"/>
                </a:lnTo>
                <a:lnTo>
                  <a:pt x="1248694" y="42503"/>
                </a:lnTo>
                <a:cubicBezTo>
                  <a:pt x="1248694" y="59341"/>
                  <a:pt x="1295839" y="72812"/>
                  <a:pt x="1295839" y="89650"/>
                </a:cubicBezTo>
                <a:cubicBezTo>
                  <a:pt x="1301451" y="109856"/>
                  <a:pt x="1246729" y="127535"/>
                  <a:pt x="1243642" y="141847"/>
                </a:cubicBezTo>
                <a:cubicBezTo>
                  <a:pt x="1240555" y="156159"/>
                  <a:pt x="1271986" y="168507"/>
                  <a:pt x="1277318" y="175523"/>
                </a:cubicBezTo>
                <a:cubicBezTo>
                  <a:pt x="1276757" y="178329"/>
                  <a:pt x="1308188" y="226598"/>
                  <a:pt x="1307627" y="229404"/>
                </a:cubicBezTo>
                <a:lnTo>
                  <a:pt x="1275998" y="242604"/>
                </a:lnTo>
                <a:lnTo>
                  <a:pt x="123870" y="242604"/>
                </a:lnTo>
                <a:cubicBezTo>
                  <a:pt x="-84420" y="235072"/>
                  <a:pt x="34948" y="211960"/>
                  <a:pt x="26256" y="197412"/>
                </a:cubicBezTo>
                <a:cubicBezTo>
                  <a:pt x="17564" y="182864"/>
                  <a:pt x="73965" y="167103"/>
                  <a:pt x="90242" y="150265"/>
                </a:cubicBezTo>
                <a:cubicBezTo>
                  <a:pt x="106519" y="133427"/>
                  <a:pt x="115499" y="112662"/>
                  <a:pt x="123918" y="96385"/>
                </a:cubicBezTo>
                <a:cubicBezTo>
                  <a:pt x="132337" y="80108"/>
                  <a:pt x="199696" y="73721"/>
                  <a:pt x="199688" y="57657"/>
                </a:cubicBezTo>
                <a:cubicBezTo>
                  <a:pt x="200234" y="38438"/>
                  <a:pt x="123324" y="19219"/>
                  <a:pt x="123870" y="0"/>
                </a:cubicBezTo>
                <a:close/>
              </a:path>
            </a:pathLst>
          </a:custGeom>
          <a:solidFill>
            <a:srgbClr val="00B0F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2" name="Picture 107">
            <a:extLst>
              <a:ext uri="{FF2B5EF4-FFF2-40B4-BE49-F238E27FC236}">
                <a16:creationId xmlns:a16="http://schemas.microsoft.com/office/drawing/2014/main" id="{D08BF382-400F-4FC5-AB65-8ADC0F645F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88888" y="4631964"/>
            <a:ext cx="1260143" cy="2179707"/>
          </a:xfrm>
          <a:prstGeom prst="rect">
            <a:avLst/>
          </a:prstGeom>
        </p:spPr>
      </p:pic>
      <p:sp>
        <p:nvSpPr>
          <p:cNvPr id="43" name="Freeform: Shape 108">
            <a:extLst>
              <a:ext uri="{FF2B5EF4-FFF2-40B4-BE49-F238E27FC236}">
                <a16:creationId xmlns:a16="http://schemas.microsoft.com/office/drawing/2014/main" id="{2C080427-F504-405E-9ABE-440F9AE99EE2}"/>
              </a:ext>
            </a:extLst>
          </p:cNvPr>
          <p:cNvSpPr/>
          <p:nvPr/>
        </p:nvSpPr>
        <p:spPr>
          <a:xfrm rot="950947">
            <a:off x="5322102" y="4663263"/>
            <a:ext cx="899562" cy="316242"/>
          </a:xfrm>
          <a:custGeom>
            <a:avLst/>
            <a:gdLst>
              <a:gd name="connsiteX0" fmla="*/ 899561 w 899562"/>
              <a:gd name="connsiteY0" fmla="*/ 251387 h 316242"/>
              <a:gd name="connsiteX1" fmla="*/ 493028 w 899562"/>
              <a:gd name="connsiteY1" fmla="*/ 301891 h 316242"/>
              <a:gd name="connsiteX2" fmla="*/ 276788 w 899562"/>
              <a:gd name="connsiteY2" fmla="*/ 24120 h 316242"/>
              <a:gd name="connsiteX3" fmla="*/ 0 w 899562"/>
              <a:gd name="connsiteY3" fmla="*/ 32537 h 316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99562" h="316242" extrusionOk="0">
                <a:moveTo>
                  <a:pt x="899561" y="251387"/>
                </a:moveTo>
                <a:cubicBezTo>
                  <a:pt x="746838" y="301145"/>
                  <a:pt x="626922" y="341343"/>
                  <a:pt x="493028" y="301891"/>
                </a:cubicBezTo>
                <a:cubicBezTo>
                  <a:pt x="355039" y="258338"/>
                  <a:pt x="379696" y="102970"/>
                  <a:pt x="276788" y="24120"/>
                </a:cubicBezTo>
                <a:cubicBezTo>
                  <a:pt x="171986" y="-42045"/>
                  <a:pt x="118022" y="33363"/>
                  <a:pt x="0" y="32537"/>
                </a:cubicBezTo>
              </a:path>
            </a:pathLst>
          </a:custGeom>
          <a:noFill/>
          <a:ln w="38100">
            <a:solidFill>
              <a:schemeClr val="tx1"/>
            </a:solidFill>
            <a:tailEnd type="arrow"/>
            <a:extLst>
              <a:ext uri="{C807C97D-BFC1-408E-A445-0C87EB9F89A2}">
                <ask:lineSketchStyleProps xmlns:ask="http://schemas.microsoft.com/office/drawing/2018/sketchyshapes" sd="3948674015">
                  <a:custGeom>
                    <a:avLst/>
                    <a:gdLst>
                      <a:gd name="connsiteX0" fmla="*/ 1509486 w 1509486"/>
                      <a:gd name="connsiteY0" fmla="*/ 421833 h 530661"/>
                      <a:gd name="connsiteX1" fmla="*/ 827314 w 1509486"/>
                      <a:gd name="connsiteY1" fmla="*/ 506580 h 530661"/>
                      <a:gd name="connsiteX2" fmla="*/ 464457 w 1509486"/>
                      <a:gd name="connsiteY2" fmla="*/ 40474 h 530661"/>
                      <a:gd name="connsiteX3" fmla="*/ 0 w 1509486"/>
                      <a:gd name="connsiteY3" fmla="*/ 54599 h 5306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509486" h="530661" extrusionOk="0">
                        <a:moveTo>
                          <a:pt x="1509486" y="421833"/>
                        </a:moveTo>
                        <a:cubicBezTo>
                          <a:pt x="1254416" y="500381"/>
                          <a:pt x="1006604" y="570408"/>
                          <a:pt x="827314" y="506580"/>
                        </a:cubicBezTo>
                        <a:cubicBezTo>
                          <a:pt x="631062" y="439356"/>
                          <a:pt x="615057" y="136624"/>
                          <a:pt x="464457" y="40474"/>
                        </a:cubicBezTo>
                        <a:cubicBezTo>
                          <a:pt x="294852" y="-64674"/>
                          <a:pt x="183749" y="37021"/>
                          <a:pt x="0" y="54599"/>
                        </a:cubicBezTo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4" name="Cloud 109">
            <a:extLst>
              <a:ext uri="{FF2B5EF4-FFF2-40B4-BE49-F238E27FC236}">
                <a16:creationId xmlns:a16="http://schemas.microsoft.com/office/drawing/2014/main" id="{AC32D85A-BE78-40CE-879F-615287BC875A}"/>
              </a:ext>
            </a:extLst>
          </p:cNvPr>
          <p:cNvSpPr/>
          <p:nvPr/>
        </p:nvSpPr>
        <p:spPr>
          <a:xfrm>
            <a:off x="3533485" y="3968992"/>
            <a:ext cx="1835313" cy="1282535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Y" sz="2000" dirty="0"/>
              <a:t>المغرب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C3E3E9D0-2F72-4365-94C1-0EE788361CF5}"/>
              </a:ext>
            </a:extLst>
          </p:cNvPr>
          <p:cNvGrpSpPr/>
          <p:nvPr/>
        </p:nvGrpSpPr>
        <p:grpSpPr>
          <a:xfrm flipH="1">
            <a:off x="2796822" y="2462903"/>
            <a:ext cx="8913324" cy="672824"/>
            <a:chOff x="1437364" y="1240010"/>
            <a:chExt cx="16395242" cy="672824"/>
          </a:xfrm>
        </p:grpSpPr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53CFF337-6BF7-4CB5-A58B-0B93776AC5C4}"/>
                </a:ext>
              </a:extLst>
            </p:cNvPr>
            <p:cNvSpPr/>
            <p:nvPr/>
          </p:nvSpPr>
          <p:spPr>
            <a:xfrm flipV="1">
              <a:off x="1437364" y="1240010"/>
              <a:ext cx="2984841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7447A9CF-AEDC-40AC-BC20-9FE51AA0ECF6}"/>
                </a:ext>
              </a:extLst>
            </p:cNvPr>
            <p:cNvSpPr txBox="1"/>
            <p:nvPr/>
          </p:nvSpPr>
          <p:spPr>
            <a:xfrm>
              <a:off x="2371086" y="1512724"/>
              <a:ext cx="1546152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الفجر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3C26E813-CA71-4411-9C77-16F0BE09B91F}"/>
              </a:ext>
            </a:extLst>
          </p:cNvPr>
          <p:cNvGrpSpPr/>
          <p:nvPr/>
        </p:nvGrpSpPr>
        <p:grpSpPr>
          <a:xfrm flipH="1">
            <a:off x="2803550" y="3129186"/>
            <a:ext cx="8913324" cy="672824"/>
            <a:chOff x="1437364" y="1240010"/>
            <a:chExt cx="16395242" cy="672824"/>
          </a:xfrm>
        </p:grpSpPr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4442AEBE-25E0-4C22-99C5-5B3E5418F568}"/>
                </a:ext>
              </a:extLst>
            </p:cNvPr>
            <p:cNvSpPr/>
            <p:nvPr/>
          </p:nvSpPr>
          <p:spPr>
            <a:xfrm flipV="1">
              <a:off x="1437364" y="1240010"/>
              <a:ext cx="2984843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7DF4E3E0-1E6B-4769-84BA-8C4D4CE8AB40}"/>
                </a:ext>
              </a:extLst>
            </p:cNvPr>
            <p:cNvSpPr txBox="1"/>
            <p:nvPr/>
          </p:nvSpPr>
          <p:spPr>
            <a:xfrm>
              <a:off x="2371086" y="1512724"/>
              <a:ext cx="1546152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المغرب</a:t>
              </a: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CBA6C5C7-609A-4CBA-95B5-CF00E1785466}"/>
              </a:ext>
            </a:extLst>
          </p:cNvPr>
          <p:cNvGrpSpPr/>
          <p:nvPr/>
        </p:nvGrpSpPr>
        <p:grpSpPr>
          <a:xfrm flipH="1">
            <a:off x="2810278" y="3795469"/>
            <a:ext cx="8913324" cy="672824"/>
            <a:chOff x="1437364" y="1240010"/>
            <a:chExt cx="16395242" cy="672824"/>
          </a:xfrm>
        </p:grpSpPr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77094E4A-4C4C-4706-B848-587B00A50C9A}"/>
                </a:ext>
              </a:extLst>
            </p:cNvPr>
            <p:cNvSpPr/>
            <p:nvPr/>
          </p:nvSpPr>
          <p:spPr>
            <a:xfrm flipV="1">
              <a:off x="1437364" y="1240010"/>
              <a:ext cx="3009594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30314592-A5A2-448D-8840-D3BC15AF423E}"/>
                </a:ext>
              </a:extLst>
            </p:cNvPr>
            <p:cNvSpPr txBox="1"/>
            <p:nvPr/>
          </p:nvSpPr>
          <p:spPr>
            <a:xfrm>
              <a:off x="2371086" y="1512724"/>
              <a:ext cx="1546152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العشاء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54018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70" grpId="0" animBg="1"/>
      <p:bldP spid="43" grpId="0" animBg="1"/>
      <p:bldP spid="4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5C692312-CB72-4554-BD99-5638BF260D72}"/>
              </a:ext>
            </a:extLst>
          </p:cNvPr>
          <p:cNvSpPr/>
          <p:nvPr/>
        </p:nvSpPr>
        <p:spPr>
          <a:xfrm flipH="1">
            <a:off x="9761993" y="-662698"/>
            <a:ext cx="3329256" cy="7984420"/>
          </a:xfrm>
          <a:custGeom>
            <a:avLst/>
            <a:gdLst>
              <a:gd name="connsiteX0" fmla="*/ 0 w 3329256"/>
              <a:gd name="connsiteY0" fmla="*/ 0 h 7984420"/>
              <a:gd name="connsiteX1" fmla="*/ 1 w 3329256"/>
              <a:gd name="connsiteY1" fmla="*/ 0 h 7984420"/>
              <a:gd name="connsiteX2" fmla="*/ 1898776 w 3329256"/>
              <a:gd name="connsiteY2" fmla="*/ 1713483 h 7984420"/>
              <a:gd name="connsiteX3" fmla="*/ 1908630 w 3329256"/>
              <a:gd name="connsiteY3" fmla="*/ 1908628 h 7984420"/>
              <a:gd name="connsiteX4" fmla="*/ 1908630 w 3329256"/>
              <a:gd name="connsiteY4" fmla="*/ 6075792 h 7984420"/>
              <a:gd name="connsiteX5" fmla="*/ 1908626 w 3329256"/>
              <a:gd name="connsiteY5" fmla="*/ 6075792 h 7984420"/>
              <a:gd name="connsiteX6" fmla="*/ 1915960 w 3329256"/>
              <a:gd name="connsiteY6" fmla="*/ 6221042 h 7984420"/>
              <a:gd name="connsiteX7" fmla="*/ 3329256 w 3329256"/>
              <a:gd name="connsiteY7" fmla="*/ 7496421 h 7984420"/>
              <a:gd name="connsiteX8" fmla="*/ 3329256 w 3329256"/>
              <a:gd name="connsiteY8" fmla="*/ 7984420 h 7984420"/>
              <a:gd name="connsiteX9" fmla="*/ 3329255 w 3329256"/>
              <a:gd name="connsiteY9" fmla="*/ 7984420 h 7984420"/>
              <a:gd name="connsiteX10" fmla="*/ 1430480 w 3329256"/>
              <a:gd name="connsiteY10" fmla="*/ 6270937 h 7984420"/>
              <a:gd name="connsiteX11" fmla="*/ 1420626 w 3329256"/>
              <a:gd name="connsiteY11" fmla="*/ 6075792 h 7984420"/>
              <a:gd name="connsiteX12" fmla="*/ 1420626 w 3329256"/>
              <a:gd name="connsiteY12" fmla="*/ 1908628 h 7984420"/>
              <a:gd name="connsiteX13" fmla="*/ 1420630 w 3329256"/>
              <a:gd name="connsiteY13" fmla="*/ 1908628 h 7984420"/>
              <a:gd name="connsiteX14" fmla="*/ 1413296 w 3329256"/>
              <a:gd name="connsiteY14" fmla="*/ 1763378 h 7984420"/>
              <a:gd name="connsiteX15" fmla="*/ 0 w 3329256"/>
              <a:gd name="connsiteY15" fmla="*/ 487999 h 7984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29256" h="7984420">
                <a:moveTo>
                  <a:pt x="0" y="0"/>
                </a:moveTo>
                <a:lnTo>
                  <a:pt x="1" y="0"/>
                </a:lnTo>
                <a:cubicBezTo>
                  <a:pt x="988227" y="0"/>
                  <a:pt x="1801035" y="751045"/>
                  <a:pt x="1898776" y="1713483"/>
                </a:cubicBezTo>
                <a:lnTo>
                  <a:pt x="1908630" y="1908628"/>
                </a:lnTo>
                <a:lnTo>
                  <a:pt x="1908630" y="6075792"/>
                </a:lnTo>
                <a:lnTo>
                  <a:pt x="1908626" y="6075792"/>
                </a:lnTo>
                <a:lnTo>
                  <a:pt x="1915960" y="6221042"/>
                </a:lnTo>
                <a:cubicBezTo>
                  <a:pt x="1988711" y="6937403"/>
                  <a:pt x="2593701" y="7496421"/>
                  <a:pt x="3329256" y="7496421"/>
                </a:cubicBezTo>
                <a:lnTo>
                  <a:pt x="3329256" y="7984420"/>
                </a:lnTo>
                <a:lnTo>
                  <a:pt x="3329255" y="7984420"/>
                </a:lnTo>
                <a:cubicBezTo>
                  <a:pt x="2341029" y="7984420"/>
                  <a:pt x="1528221" y="7233375"/>
                  <a:pt x="1430480" y="6270937"/>
                </a:cubicBezTo>
                <a:lnTo>
                  <a:pt x="1420626" y="6075792"/>
                </a:lnTo>
                <a:lnTo>
                  <a:pt x="1420626" y="1908628"/>
                </a:lnTo>
                <a:lnTo>
                  <a:pt x="1420630" y="1908628"/>
                </a:lnTo>
                <a:lnTo>
                  <a:pt x="1413296" y="1763378"/>
                </a:lnTo>
                <a:cubicBezTo>
                  <a:pt x="1340545" y="1047017"/>
                  <a:pt x="735555" y="487999"/>
                  <a:pt x="0" y="487999"/>
                </a:cubicBezTo>
                <a:close/>
              </a:path>
            </a:pathLst>
          </a:custGeom>
          <a:gradFill flip="none" rotWithShape="1">
            <a:gsLst>
              <a:gs pos="61000">
                <a:srgbClr val="00CC99"/>
              </a:gs>
              <a:gs pos="27400">
                <a:srgbClr val="33CCFF"/>
              </a:gs>
              <a:gs pos="0">
                <a:srgbClr val="000099"/>
              </a:gs>
              <a:gs pos="100000">
                <a:srgbClr val="0066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id="{7654D1B5-6A97-43D5-95C1-5D76FAD828C1}"/>
              </a:ext>
            </a:extLst>
          </p:cNvPr>
          <p:cNvGrpSpPr/>
          <p:nvPr/>
        </p:nvGrpSpPr>
        <p:grpSpPr>
          <a:xfrm flipH="1">
            <a:off x="3088746" y="1174700"/>
            <a:ext cx="8571138" cy="678032"/>
            <a:chOff x="1437352" y="1240016"/>
            <a:chExt cx="14234151" cy="678032"/>
          </a:xfrm>
        </p:grpSpPr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02C5BF4B-BEB3-4557-AD07-E6BEACEF175F}"/>
                </a:ext>
              </a:extLst>
            </p:cNvPr>
            <p:cNvSpPr/>
            <p:nvPr/>
          </p:nvSpPr>
          <p:spPr>
            <a:xfrm flipV="1">
              <a:off x="1437352" y="1240016"/>
              <a:ext cx="14234151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AD5782EB-D32D-48DB-A2F9-13DE2917C55E}"/>
                </a:ext>
              </a:extLst>
            </p:cNvPr>
            <p:cNvSpPr txBox="1"/>
            <p:nvPr/>
          </p:nvSpPr>
          <p:spPr>
            <a:xfrm>
              <a:off x="1827404" y="1517938"/>
              <a:ext cx="552892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يستحب للصائم أن يفطر على التمر </a:t>
              </a: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E63E5179-6311-4984-A928-ECF58D7C1D58}"/>
              </a:ext>
            </a:extLst>
          </p:cNvPr>
          <p:cNvGrpSpPr/>
          <p:nvPr/>
        </p:nvGrpSpPr>
        <p:grpSpPr>
          <a:xfrm>
            <a:off x="360173" y="1236627"/>
            <a:ext cx="2244499" cy="2434510"/>
            <a:chOff x="7624954" y="1603531"/>
            <a:chExt cx="2244499" cy="2434510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81017A80-75B7-4BD6-80BB-6C56ED22D3B5}"/>
                </a:ext>
              </a:extLst>
            </p:cNvPr>
            <p:cNvGrpSpPr/>
            <p:nvPr/>
          </p:nvGrpSpPr>
          <p:grpSpPr>
            <a:xfrm>
              <a:off x="7624954" y="1603531"/>
              <a:ext cx="2244499" cy="2434510"/>
              <a:chOff x="2728686" y="1944914"/>
              <a:chExt cx="3055724" cy="3314410"/>
            </a:xfrm>
          </p:grpSpPr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820C3F25-CD9E-4B13-9B74-76A11A3D1114}"/>
                  </a:ext>
                </a:extLst>
              </p:cNvPr>
              <p:cNvSpPr/>
              <p:nvPr/>
            </p:nvSpPr>
            <p:spPr>
              <a:xfrm rot="21437240">
                <a:off x="2809292" y="2738915"/>
                <a:ext cx="2975118" cy="2520409"/>
              </a:xfrm>
              <a:prstGeom prst="rect">
                <a:avLst/>
              </a:prstGeom>
              <a:solidFill>
                <a:schemeClr val="tx1">
                  <a:alpha val="56000"/>
                </a:schemeClr>
              </a:solidFill>
              <a:ln>
                <a:noFill/>
              </a:ln>
              <a:effectLst>
                <a:softEdge rad="457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Rectangle: Top Corners One Rounded and One Snipped 59">
                <a:extLst>
                  <a:ext uri="{FF2B5EF4-FFF2-40B4-BE49-F238E27FC236}">
                    <a16:creationId xmlns:a16="http://schemas.microsoft.com/office/drawing/2014/main" id="{1275B174-B4DD-4692-A69A-EBE014609635}"/>
                  </a:ext>
                </a:extLst>
              </p:cNvPr>
              <p:cNvSpPr/>
              <p:nvPr/>
            </p:nvSpPr>
            <p:spPr>
              <a:xfrm rot="10800000">
                <a:off x="2728686" y="1944914"/>
                <a:ext cx="2496457" cy="2641600"/>
              </a:xfrm>
              <a:prstGeom prst="snipRoundRect">
                <a:avLst>
                  <a:gd name="adj1" fmla="val 29018"/>
                  <a:gd name="adj2" fmla="val 0"/>
                </a:avLst>
              </a:prstGeom>
              <a:solidFill>
                <a:srgbClr val="FF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Right Triangle 19">
                <a:extLst>
                  <a:ext uri="{FF2B5EF4-FFF2-40B4-BE49-F238E27FC236}">
                    <a16:creationId xmlns:a16="http://schemas.microsoft.com/office/drawing/2014/main" id="{CC9431AB-65E5-4EA9-9F5F-A4BEE1259B78}"/>
                  </a:ext>
                </a:extLst>
              </p:cNvPr>
              <p:cNvSpPr/>
              <p:nvPr/>
            </p:nvSpPr>
            <p:spPr>
              <a:xfrm rot="20055388" flipH="1">
                <a:off x="4483047" y="4162710"/>
                <a:ext cx="820305" cy="293371"/>
              </a:xfrm>
              <a:custGeom>
                <a:avLst/>
                <a:gdLst>
                  <a:gd name="connsiteX0" fmla="*/ 0 w 749372"/>
                  <a:gd name="connsiteY0" fmla="*/ 235741 h 235741"/>
                  <a:gd name="connsiteX1" fmla="*/ 0 w 749372"/>
                  <a:gd name="connsiteY1" fmla="*/ 0 h 235741"/>
                  <a:gd name="connsiteX2" fmla="*/ 749372 w 749372"/>
                  <a:gd name="connsiteY2" fmla="*/ 235741 h 235741"/>
                  <a:gd name="connsiteX3" fmla="*/ 0 w 749372"/>
                  <a:gd name="connsiteY3" fmla="*/ 235741 h 235741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086202"/>
                  <a:gd name="connsiteY0" fmla="*/ 0 h 291651"/>
                  <a:gd name="connsiteX1" fmla="*/ 383458 w 1086202"/>
                  <a:gd name="connsiteY1" fmla="*/ 7608 h 291651"/>
                  <a:gd name="connsiteX2" fmla="*/ 1086202 w 1086202"/>
                  <a:gd name="connsiteY2" fmla="*/ 272983 h 291651"/>
                  <a:gd name="connsiteX3" fmla="*/ 0 w 1086202"/>
                  <a:gd name="connsiteY3" fmla="*/ 0 h 291651"/>
                  <a:gd name="connsiteX0" fmla="*/ 0 w 1086202"/>
                  <a:gd name="connsiteY0" fmla="*/ 0 h 280606"/>
                  <a:gd name="connsiteX1" fmla="*/ 383458 w 1086202"/>
                  <a:gd name="connsiteY1" fmla="*/ 7608 h 280606"/>
                  <a:gd name="connsiteX2" fmla="*/ 1086202 w 1086202"/>
                  <a:gd name="connsiteY2" fmla="*/ 272983 h 280606"/>
                  <a:gd name="connsiteX3" fmla="*/ 0 w 1086202"/>
                  <a:gd name="connsiteY3" fmla="*/ 0 h 280606"/>
                  <a:gd name="connsiteX0" fmla="*/ 0 w 1068717"/>
                  <a:gd name="connsiteY0" fmla="*/ 0 h 286234"/>
                  <a:gd name="connsiteX1" fmla="*/ 383458 w 1068717"/>
                  <a:gd name="connsiteY1" fmla="*/ 7608 h 286234"/>
                  <a:gd name="connsiteX2" fmla="*/ 1068717 w 1068717"/>
                  <a:gd name="connsiteY2" fmla="*/ 281449 h 286234"/>
                  <a:gd name="connsiteX3" fmla="*/ 0 w 1068717"/>
                  <a:gd name="connsiteY3" fmla="*/ 0 h 286234"/>
                  <a:gd name="connsiteX0" fmla="*/ 0 w 1057061"/>
                  <a:gd name="connsiteY0" fmla="*/ 0 h 286234"/>
                  <a:gd name="connsiteX1" fmla="*/ 371802 w 1057061"/>
                  <a:gd name="connsiteY1" fmla="*/ 7608 h 286234"/>
                  <a:gd name="connsiteX2" fmla="*/ 1057061 w 1057061"/>
                  <a:gd name="connsiteY2" fmla="*/ 281449 h 286234"/>
                  <a:gd name="connsiteX3" fmla="*/ 0 w 1057061"/>
                  <a:gd name="connsiteY3" fmla="*/ 0 h 286234"/>
                  <a:gd name="connsiteX0" fmla="*/ 0 w 1088067"/>
                  <a:gd name="connsiteY0" fmla="*/ 9007 h 284403"/>
                  <a:gd name="connsiteX1" fmla="*/ 402808 w 1088067"/>
                  <a:gd name="connsiteY1" fmla="*/ 0 h 284403"/>
                  <a:gd name="connsiteX2" fmla="*/ 1088067 w 1088067"/>
                  <a:gd name="connsiteY2" fmla="*/ 273841 h 284403"/>
                  <a:gd name="connsiteX3" fmla="*/ 0 w 1088067"/>
                  <a:gd name="connsiteY3" fmla="*/ 9007 h 284403"/>
                  <a:gd name="connsiteX0" fmla="*/ 0 w 1088067"/>
                  <a:gd name="connsiteY0" fmla="*/ 9007 h 275282"/>
                  <a:gd name="connsiteX1" fmla="*/ 402808 w 1088067"/>
                  <a:gd name="connsiteY1" fmla="*/ 0 h 275282"/>
                  <a:gd name="connsiteX2" fmla="*/ 1088067 w 1088067"/>
                  <a:gd name="connsiteY2" fmla="*/ 273841 h 275282"/>
                  <a:gd name="connsiteX3" fmla="*/ 0 w 1088067"/>
                  <a:gd name="connsiteY3" fmla="*/ 9007 h 275282"/>
                  <a:gd name="connsiteX0" fmla="*/ 0 w 1080138"/>
                  <a:gd name="connsiteY0" fmla="*/ 9007 h 259851"/>
                  <a:gd name="connsiteX1" fmla="*/ 402808 w 1080138"/>
                  <a:gd name="connsiteY1" fmla="*/ 0 h 259851"/>
                  <a:gd name="connsiteX2" fmla="*/ 1080138 w 1080138"/>
                  <a:gd name="connsiteY2" fmla="*/ 250446 h 259851"/>
                  <a:gd name="connsiteX3" fmla="*/ 0 w 1080138"/>
                  <a:gd name="connsiteY3" fmla="*/ 9007 h 259851"/>
                  <a:gd name="connsiteX0" fmla="*/ 0 w 1080138"/>
                  <a:gd name="connsiteY0" fmla="*/ 9007 h 291041"/>
                  <a:gd name="connsiteX1" fmla="*/ 402808 w 1080138"/>
                  <a:gd name="connsiteY1" fmla="*/ 0 h 291041"/>
                  <a:gd name="connsiteX2" fmla="*/ 1080138 w 1080138"/>
                  <a:gd name="connsiteY2" fmla="*/ 250446 h 291041"/>
                  <a:gd name="connsiteX3" fmla="*/ 0 w 1080138"/>
                  <a:gd name="connsiteY3" fmla="*/ 9007 h 29104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0138" h="293371">
                    <a:moveTo>
                      <a:pt x="0" y="9007"/>
                    </a:moveTo>
                    <a:cubicBezTo>
                      <a:pt x="191276" y="128482"/>
                      <a:pt x="297111" y="93328"/>
                      <a:pt x="402808" y="0"/>
                    </a:cubicBezTo>
                    <a:cubicBezTo>
                      <a:pt x="586231" y="108077"/>
                      <a:pt x="535379" y="179240"/>
                      <a:pt x="1080138" y="250446"/>
                    </a:cubicBezTo>
                    <a:cubicBezTo>
                      <a:pt x="844355" y="302622"/>
                      <a:pt x="304488" y="374440"/>
                      <a:pt x="0" y="9007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D200D2"/>
                  </a:gs>
                  <a:gs pos="0">
                    <a:srgbClr val="D200D2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E2171930-610E-4BAC-AC2E-90896717A351}"/>
                </a:ext>
              </a:extLst>
            </p:cNvPr>
            <p:cNvSpPr txBox="1"/>
            <p:nvPr/>
          </p:nvSpPr>
          <p:spPr>
            <a:xfrm>
              <a:off x="8189077" y="1880622"/>
              <a:ext cx="72808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Y" sz="2000" b="1" dirty="0">
                  <a:latin typeface="Century Gothic" panose="020B0502020202020204" pitchFamily="34" charset="0"/>
                </a:rPr>
                <a:t>الوحدة</a:t>
              </a:r>
            </a:p>
            <a:p>
              <a:pPr algn="ctr"/>
              <a:r>
                <a:rPr lang="ar-SY" sz="2000" b="1" dirty="0">
                  <a:latin typeface="Century Gothic" panose="020B0502020202020204" pitchFamily="34" charset="0"/>
                </a:rPr>
                <a:t>5</a:t>
              </a:r>
              <a:endParaRPr lang="en-US" sz="2000" b="1" dirty="0">
                <a:latin typeface="Century Gothic" panose="020B0502020202020204" pitchFamily="34" charset="0"/>
              </a:endParaRPr>
            </a:p>
          </p:txBody>
        </p:sp>
        <p:pic>
          <p:nvPicPr>
            <p:cNvPr id="58" name="Graphic 57" descr="Target Audience">
              <a:extLst>
                <a:ext uri="{FF2B5EF4-FFF2-40B4-BE49-F238E27FC236}">
                  <a16:creationId xmlns:a16="http://schemas.microsoft.com/office/drawing/2014/main" id="{CF84A4CF-0F73-42F7-BBA8-17908ADE1A2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083065" y="2472838"/>
              <a:ext cx="914400" cy="914400"/>
            </a:xfrm>
            <a:prstGeom prst="rect">
              <a:avLst/>
            </a:prstGeom>
          </p:spPr>
        </p:pic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AC044EA9-C6F7-4525-AE11-C14448138FEB}"/>
              </a:ext>
            </a:extLst>
          </p:cNvPr>
          <p:cNvGrpSpPr/>
          <p:nvPr/>
        </p:nvGrpSpPr>
        <p:grpSpPr>
          <a:xfrm>
            <a:off x="1122126" y="687830"/>
            <a:ext cx="389900" cy="815066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99AD4544-3E5E-423D-B56D-5B6BBA176DBA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F7C1D1CD-0F15-4545-B000-C66865CC75E3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Trapezoid 10">
              <a:extLst>
                <a:ext uri="{FF2B5EF4-FFF2-40B4-BE49-F238E27FC236}">
                  <a16:creationId xmlns:a16="http://schemas.microsoft.com/office/drawing/2014/main" id="{48F23530-9784-44E2-84C0-668E4EB982E3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6539BDB0-78FE-484E-8578-8B2003D992CA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FDA23F5B-1C05-4D95-A0E9-A78B6A1AA65A}"/>
              </a:ext>
            </a:extLst>
          </p:cNvPr>
          <p:cNvGrpSpPr/>
          <p:nvPr/>
        </p:nvGrpSpPr>
        <p:grpSpPr>
          <a:xfrm>
            <a:off x="163278" y="3473413"/>
            <a:ext cx="1887249" cy="2471238"/>
            <a:chOff x="10083005" y="2824919"/>
            <a:chExt cx="1887249" cy="2471238"/>
          </a:xfrm>
        </p:grpSpPr>
        <p:grpSp>
          <p:nvGrpSpPr>
            <p:cNvPr id="89" name="Group 88">
              <a:extLst>
                <a:ext uri="{FF2B5EF4-FFF2-40B4-BE49-F238E27FC236}">
                  <a16:creationId xmlns:a16="http://schemas.microsoft.com/office/drawing/2014/main" id="{A419DBB5-A1E9-471E-AB35-CA37DB7DBBC9}"/>
                </a:ext>
              </a:extLst>
            </p:cNvPr>
            <p:cNvGrpSpPr/>
            <p:nvPr/>
          </p:nvGrpSpPr>
          <p:grpSpPr>
            <a:xfrm rot="21371849">
              <a:off x="10083005" y="2824919"/>
              <a:ext cx="1887249" cy="2471238"/>
              <a:chOff x="392713" y="4308237"/>
              <a:chExt cx="1887249" cy="2471238"/>
            </a:xfrm>
            <a:solidFill>
              <a:schemeClr val="bg1"/>
            </a:solidFill>
            <a:effectLst>
              <a:outerShdw blurRad="3175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E47E5070-283F-47BF-A295-F7795C388C70}"/>
                  </a:ext>
                </a:extLst>
              </p:cNvPr>
              <p:cNvSpPr txBox="1"/>
              <p:nvPr/>
            </p:nvSpPr>
            <p:spPr>
              <a:xfrm>
                <a:off x="395817" y="4308237"/>
                <a:ext cx="1884145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غذائي </a:t>
                </a:r>
                <a:endParaRPr lang="en-US" sz="1400" b="1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264F6476-D492-427C-9184-DCCBFF7695BC}"/>
                  </a:ext>
                </a:extLst>
              </p:cNvPr>
              <p:cNvSpPr txBox="1"/>
              <p:nvPr/>
            </p:nvSpPr>
            <p:spPr>
              <a:xfrm>
                <a:off x="392713" y="4748150"/>
                <a:ext cx="1871561" cy="203132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dirty="0">
                    <a:solidFill>
                      <a:schemeClr val="bg1">
                        <a:lumMod val="50000"/>
                      </a:schemeClr>
                    </a:solidFill>
                    <a:latin typeface="Century Gothic" panose="020B0502020202020204" pitchFamily="34" charset="0"/>
                  </a:rPr>
                  <a:t>شهر رمضان </a:t>
                </a:r>
              </a:p>
              <a:p>
                <a:pPr algn="r"/>
                <a:r>
                  <a:rPr lang="ar-SY" dirty="0">
                    <a:solidFill>
                      <a:schemeClr val="bg1">
                        <a:lumMod val="50000"/>
                      </a:schemeClr>
                    </a:solidFill>
                    <a:latin typeface="Century Gothic" panose="020B0502020202020204" pitchFamily="34" charset="0"/>
                  </a:rPr>
                  <a:t> </a:t>
                </a:r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90" name="Picture 89">
              <a:extLst>
                <a:ext uri="{FF2B5EF4-FFF2-40B4-BE49-F238E27FC236}">
                  <a16:creationId xmlns:a16="http://schemas.microsoft.com/office/drawing/2014/main" id="{466253FE-0FBA-4F8D-ABB4-E28094A5004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 rot="21372809">
              <a:off x="10613675" y="4135893"/>
              <a:ext cx="913314" cy="595193"/>
            </a:xfrm>
            <a:prstGeom prst="rect">
              <a:avLst/>
            </a:prstGeom>
          </p:spPr>
        </p:pic>
      </p:grpSp>
      <p:sp>
        <p:nvSpPr>
          <p:cNvPr id="93" name="Rectangle 21">
            <a:extLst>
              <a:ext uri="{FF2B5EF4-FFF2-40B4-BE49-F238E27FC236}">
                <a16:creationId xmlns:a16="http://schemas.microsoft.com/office/drawing/2014/main" id="{F24A78BB-95B8-40EB-9DEE-29DF2B9C6EAD}"/>
              </a:ext>
            </a:extLst>
          </p:cNvPr>
          <p:cNvSpPr/>
          <p:nvPr/>
        </p:nvSpPr>
        <p:spPr>
          <a:xfrm rot="15142371">
            <a:off x="801468" y="3143655"/>
            <a:ext cx="881230" cy="407702"/>
          </a:xfrm>
          <a:custGeom>
            <a:avLst/>
            <a:gdLst>
              <a:gd name="connsiteX0" fmla="*/ 0 w 1152128"/>
              <a:gd name="connsiteY0" fmla="*/ 0 h 242604"/>
              <a:gd name="connsiteX1" fmla="*/ 1152128 w 1152128"/>
              <a:gd name="connsiteY1" fmla="*/ 0 h 242604"/>
              <a:gd name="connsiteX2" fmla="*/ 1152128 w 1152128"/>
              <a:gd name="connsiteY2" fmla="*/ 242604 h 242604"/>
              <a:gd name="connsiteX3" fmla="*/ 0 w 1152128"/>
              <a:gd name="connsiteY3" fmla="*/ 242604 h 242604"/>
              <a:gd name="connsiteX4" fmla="*/ 0 w 1152128"/>
              <a:gd name="connsiteY4" fmla="*/ 0 h 242604"/>
              <a:gd name="connsiteX0" fmla="*/ 1637 w 1153765"/>
              <a:gd name="connsiteY0" fmla="*/ 0 h 242604"/>
              <a:gd name="connsiteX1" fmla="*/ 1153765 w 1153765"/>
              <a:gd name="connsiteY1" fmla="*/ 0 h 242604"/>
              <a:gd name="connsiteX2" fmla="*/ 1153765 w 1153765"/>
              <a:gd name="connsiteY2" fmla="*/ 242604 h 242604"/>
              <a:gd name="connsiteX3" fmla="*/ 1637 w 1153765"/>
              <a:gd name="connsiteY3" fmla="*/ 242604 h 242604"/>
              <a:gd name="connsiteX4" fmla="*/ 0 w 1153765"/>
              <a:gd name="connsiteY4" fmla="*/ 57657 h 242604"/>
              <a:gd name="connsiteX5" fmla="*/ 1637 w 1153765"/>
              <a:gd name="connsiteY5" fmla="*/ 0 h 242604"/>
              <a:gd name="connsiteX0" fmla="*/ 85266 w 1237394"/>
              <a:gd name="connsiteY0" fmla="*/ 0 h 242604"/>
              <a:gd name="connsiteX1" fmla="*/ 1237394 w 1237394"/>
              <a:gd name="connsiteY1" fmla="*/ 0 h 242604"/>
              <a:gd name="connsiteX2" fmla="*/ 1237394 w 1237394"/>
              <a:gd name="connsiteY2" fmla="*/ 242604 h 242604"/>
              <a:gd name="connsiteX3" fmla="*/ 85266 w 1237394"/>
              <a:gd name="connsiteY3" fmla="*/ 242604 h 242604"/>
              <a:gd name="connsiteX4" fmla="*/ 85314 w 1237394"/>
              <a:gd name="connsiteY4" fmla="*/ 96385 h 242604"/>
              <a:gd name="connsiteX5" fmla="*/ 83629 w 1237394"/>
              <a:gd name="connsiteY5" fmla="*/ 57657 h 242604"/>
              <a:gd name="connsiteX6" fmla="*/ 85266 w 1237394"/>
              <a:gd name="connsiteY6" fmla="*/ 0 h 242604"/>
              <a:gd name="connsiteX0" fmla="*/ 105071 w 1257199"/>
              <a:gd name="connsiteY0" fmla="*/ 0 h 242604"/>
              <a:gd name="connsiteX1" fmla="*/ 1257199 w 1257199"/>
              <a:gd name="connsiteY1" fmla="*/ 0 h 242604"/>
              <a:gd name="connsiteX2" fmla="*/ 1257199 w 1257199"/>
              <a:gd name="connsiteY2" fmla="*/ 242604 h 242604"/>
              <a:gd name="connsiteX3" fmla="*/ 105071 w 1257199"/>
              <a:gd name="connsiteY3" fmla="*/ 242604 h 242604"/>
              <a:gd name="connsiteX4" fmla="*/ 52921 w 1257199"/>
              <a:gd name="connsiteY4" fmla="*/ 155317 h 242604"/>
              <a:gd name="connsiteX5" fmla="*/ 105119 w 1257199"/>
              <a:gd name="connsiteY5" fmla="*/ 96385 h 242604"/>
              <a:gd name="connsiteX6" fmla="*/ 103434 w 1257199"/>
              <a:gd name="connsiteY6" fmla="*/ 57657 h 242604"/>
              <a:gd name="connsiteX7" fmla="*/ 105071 w 1257199"/>
              <a:gd name="connsiteY7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22233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90242 w 1275998"/>
              <a:gd name="connsiteY5" fmla="*/ 150265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5998 w 1277318"/>
              <a:gd name="connsiteY3" fmla="*/ 242604 h 242604"/>
              <a:gd name="connsiteX4" fmla="*/ 123870 w 1277318"/>
              <a:gd name="connsiteY4" fmla="*/ 242604 h 242604"/>
              <a:gd name="connsiteX5" fmla="*/ 26256 w 1277318"/>
              <a:gd name="connsiteY5" fmla="*/ 197412 h 242604"/>
              <a:gd name="connsiteX6" fmla="*/ 90242 w 1277318"/>
              <a:gd name="connsiteY6" fmla="*/ 150265 h 242604"/>
              <a:gd name="connsiteX7" fmla="*/ 123918 w 1277318"/>
              <a:gd name="connsiteY7" fmla="*/ 96385 h 242604"/>
              <a:gd name="connsiteX8" fmla="*/ 199688 w 1277318"/>
              <a:gd name="connsiteY8" fmla="*/ 57657 h 242604"/>
              <a:gd name="connsiteX9" fmla="*/ 123870 w 1277318"/>
              <a:gd name="connsiteY9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8 w 1277318"/>
              <a:gd name="connsiteY3" fmla="*/ 175523 h 242604"/>
              <a:gd name="connsiteX4" fmla="*/ 1275998 w 1277318"/>
              <a:gd name="connsiteY4" fmla="*/ 242604 h 242604"/>
              <a:gd name="connsiteX5" fmla="*/ 123870 w 1277318"/>
              <a:gd name="connsiteY5" fmla="*/ 242604 h 242604"/>
              <a:gd name="connsiteX6" fmla="*/ 26256 w 1277318"/>
              <a:gd name="connsiteY6" fmla="*/ 197412 h 242604"/>
              <a:gd name="connsiteX7" fmla="*/ 90242 w 1277318"/>
              <a:gd name="connsiteY7" fmla="*/ 150265 h 242604"/>
              <a:gd name="connsiteX8" fmla="*/ 123918 w 1277318"/>
              <a:gd name="connsiteY8" fmla="*/ 96385 h 242604"/>
              <a:gd name="connsiteX9" fmla="*/ 199688 w 1277318"/>
              <a:gd name="connsiteY9" fmla="*/ 57657 h 242604"/>
              <a:gd name="connsiteX10" fmla="*/ 123870 w 1277318"/>
              <a:gd name="connsiteY10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48694 w 1277318"/>
              <a:gd name="connsiteY2" fmla="*/ 42503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95839"/>
              <a:gd name="connsiteY0" fmla="*/ 0 h 242604"/>
              <a:gd name="connsiteX1" fmla="*/ 1275998 w 1295839"/>
              <a:gd name="connsiteY1" fmla="*/ 0 h 242604"/>
              <a:gd name="connsiteX2" fmla="*/ 1248694 w 1295839"/>
              <a:gd name="connsiteY2" fmla="*/ 42503 h 242604"/>
              <a:gd name="connsiteX3" fmla="*/ 1295839 w 1295839"/>
              <a:gd name="connsiteY3" fmla="*/ 89650 h 242604"/>
              <a:gd name="connsiteX4" fmla="*/ 1277318 w 1295839"/>
              <a:gd name="connsiteY4" fmla="*/ 175523 h 242604"/>
              <a:gd name="connsiteX5" fmla="*/ 1275998 w 1295839"/>
              <a:gd name="connsiteY5" fmla="*/ 242604 h 242604"/>
              <a:gd name="connsiteX6" fmla="*/ 123870 w 1295839"/>
              <a:gd name="connsiteY6" fmla="*/ 242604 h 242604"/>
              <a:gd name="connsiteX7" fmla="*/ 26256 w 1295839"/>
              <a:gd name="connsiteY7" fmla="*/ 197412 h 242604"/>
              <a:gd name="connsiteX8" fmla="*/ 90242 w 1295839"/>
              <a:gd name="connsiteY8" fmla="*/ 150265 h 242604"/>
              <a:gd name="connsiteX9" fmla="*/ 123918 w 1295839"/>
              <a:gd name="connsiteY9" fmla="*/ 96385 h 242604"/>
              <a:gd name="connsiteX10" fmla="*/ 199688 w 1295839"/>
              <a:gd name="connsiteY10" fmla="*/ 57657 h 242604"/>
              <a:gd name="connsiteX11" fmla="*/ 123870 w 1295839"/>
              <a:gd name="connsiteY11" fmla="*/ 0 h 242604"/>
              <a:gd name="connsiteX0" fmla="*/ 123870 w 1296242"/>
              <a:gd name="connsiteY0" fmla="*/ 0 h 242604"/>
              <a:gd name="connsiteX1" fmla="*/ 1275998 w 1296242"/>
              <a:gd name="connsiteY1" fmla="*/ 0 h 242604"/>
              <a:gd name="connsiteX2" fmla="*/ 1248694 w 1296242"/>
              <a:gd name="connsiteY2" fmla="*/ 42503 h 242604"/>
              <a:gd name="connsiteX3" fmla="*/ 1295839 w 1296242"/>
              <a:gd name="connsiteY3" fmla="*/ 89650 h 242604"/>
              <a:gd name="connsiteX4" fmla="*/ 1243642 w 1296242"/>
              <a:gd name="connsiteY4" fmla="*/ 141847 h 242604"/>
              <a:gd name="connsiteX5" fmla="*/ 1277318 w 1296242"/>
              <a:gd name="connsiteY5" fmla="*/ 175523 h 242604"/>
              <a:gd name="connsiteX6" fmla="*/ 1275998 w 1296242"/>
              <a:gd name="connsiteY6" fmla="*/ 242604 h 242604"/>
              <a:gd name="connsiteX7" fmla="*/ 123870 w 1296242"/>
              <a:gd name="connsiteY7" fmla="*/ 242604 h 242604"/>
              <a:gd name="connsiteX8" fmla="*/ 26256 w 1296242"/>
              <a:gd name="connsiteY8" fmla="*/ 197412 h 242604"/>
              <a:gd name="connsiteX9" fmla="*/ 90242 w 1296242"/>
              <a:gd name="connsiteY9" fmla="*/ 150265 h 242604"/>
              <a:gd name="connsiteX10" fmla="*/ 123918 w 1296242"/>
              <a:gd name="connsiteY10" fmla="*/ 96385 h 242604"/>
              <a:gd name="connsiteX11" fmla="*/ 199688 w 1296242"/>
              <a:gd name="connsiteY11" fmla="*/ 57657 h 242604"/>
              <a:gd name="connsiteX12" fmla="*/ 123870 w 1296242"/>
              <a:gd name="connsiteY12" fmla="*/ 0 h 242604"/>
              <a:gd name="connsiteX0" fmla="*/ 123870 w 1307634"/>
              <a:gd name="connsiteY0" fmla="*/ 0 h 242604"/>
              <a:gd name="connsiteX1" fmla="*/ 1275998 w 1307634"/>
              <a:gd name="connsiteY1" fmla="*/ 0 h 242604"/>
              <a:gd name="connsiteX2" fmla="*/ 1248694 w 1307634"/>
              <a:gd name="connsiteY2" fmla="*/ 42503 h 242604"/>
              <a:gd name="connsiteX3" fmla="*/ 1295839 w 1307634"/>
              <a:gd name="connsiteY3" fmla="*/ 89650 h 242604"/>
              <a:gd name="connsiteX4" fmla="*/ 1243642 w 1307634"/>
              <a:gd name="connsiteY4" fmla="*/ 141847 h 242604"/>
              <a:gd name="connsiteX5" fmla="*/ 1277318 w 1307634"/>
              <a:gd name="connsiteY5" fmla="*/ 175523 h 242604"/>
              <a:gd name="connsiteX6" fmla="*/ 1307627 w 1307634"/>
              <a:gd name="connsiteY6" fmla="*/ 229404 h 242604"/>
              <a:gd name="connsiteX7" fmla="*/ 1275998 w 1307634"/>
              <a:gd name="connsiteY7" fmla="*/ 242604 h 242604"/>
              <a:gd name="connsiteX8" fmla="*/ 123870 w 1307634"/>
              <a:gd name="connsiteY8" fmla="*/ 242604 h 242604"/>
              <a:gd name="connsiteX9" fmla="*/ 26256 w 1307634"/>
              <a:gd name="connsiteY9" fmla="*/ 197412 h 242604"/>
              <a:gd name="connsiteX10" fmla="*/ 90242 w 1307634"/>
              <a:gd name="connsiteY10" fmla="*/ 150265 h 242604"/>
              <a:gd name="connsiteX11" fmla="*/ 123918 w 1307634"/>
              <a:gd name="connsiteY11" fmla="*/ 96385 h 242604"/>
              <a:gd name="connsiteX12" fmla="*/ 199688 w 1307634"/>
              <a:gd name="connsiteY12" fmla="*/ 57657 h 242604"/>
              <a:gd name="connsiteX13" fmla="*/ 123870 w 1307634"/>
              <a:gd name="connsiteY13" fmla="*/ 0 h 242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07634" h="242604">
                <a:moveTo>
                  <a:pt x="123870" y="0"/>
                </a:moveTo>
                <a:lnTo>
                  <a:pt x="1275998" y="0"/>
                </a:lnTo>
                <a:lnTo>
                  <a:pt x="1248694" y="42503"/>
                </a:lnTo>
                <a:cubicBezTo>
                  <a:pt x="1248694" y="59341"/>
                  <a:pt x="1295839" y="72812"/>
                  <a:pt x="1295839" y="89650"/>
                </a:cubicBezTo>
                <a:cubicBezTo>
                  <a:pt x="1301451" y="109856"/>
                  <a:pt x="1246729" y="127535"/>
                  <a:pt x="1243642" y="141847"/>
                </a:cubicBezTo>
                <a:cubicBezTo>
                  <a:pt x="1240555" y="156159"/>
                  <a:pt x="1271986" y="168507"/>
                  <a:pt x="1277318" y="175523"/>
                </a:cubicBezTo>
                <a:cubicBezTo>
                  <a:pt x="1276757" y="178329"/>
                  <a:pt x="1308188" y="226598"/>
                  <a:pt x="1307627" y="229404"/>
                </a:cubicBezTo>
                <a:lnTo>
                  <a:pt x="1275998" y="242604"/>
                </a:lnTo>
                <a:lnTo>
                  <a:pt x="123870" y="242604"/>
                </a:lnTo>
                <a:cubicBezTo>
                  <a:pt x="-84420" y="235072"/>
                  <a:pt x="34948" y="211960"/>
                  <a:pt x="26256" y="197412"/>
                </a:cubicBezTo>
                <a:cubicBezTo>
                  <a:pt x="17564" y="182864"/>
                  <a:pt x="73965" y="167103"/>
                  <a:pt x="90242" y="150265"/>
                </a:cubicBezTo>
                <a:cubicBezTo>
                  <a:pt x="106519" y="133427"/>
                  <a:pt x="115499" y="112662"/>
                  <a:pt x="123918" y="96385"/>
                </a:cubicBezTo>
                <a:cubicBezTo>
                  <a:pt x="132337" y="80108"/>
                  <a:pt x="199696" y="73721"/>
                  <a:pt x="199688" y="57657"/>
                </a:cubicBezTo>
                <a:cubicBezTo>
                  <a:pt x="200234" y="38438"/>
                  <a:pt x="123324" y="19219"/>
                  <a:pt x="123870" y="0"/>
                </a:cubicBezTo>
                <a:close/>
              </a:path>
            </a:pathLst>
          </a:custGeom>
          <a:solidFill>
            <a:srgbClr val="00B0F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07311C57-4E6A-4A21-967C-7B237CD006BD}"/>
              </a:ext>
            </a:extLst>
          </p:cNvPr>
          <p:cNvGrpSpPr/>
          <p:nvPr/>
        </p:nvGrpSpPr>
        <p:grpSpPr>
          <a:xfrm flipH="1">
            <a:off x="2647257" y="1452621"/>
            <a:ext cx="9024517" cy="1654871"/>
            <a:chOff x="1437352" y="813010"/>
            <a:chExt cx="14987081" cy="1654871"/>
          </a:xfrm>
        </p:grpSpPr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663814BD-3229-451D-BBFD-BA71BBCAE28A}"/>
                </a:ext>
              </a:extLst>
            </p:cNvPr>
            <p:cNvSpPr/>
            <p:nvPr/>
          </p:nvSpPr>
          <p:spPr>
            <a:xfrm flipV="1">
              <a:off x="1437352" y="813010"/>
              <a:ext cx="14234151" cy="165487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568E61C3-0D38-45D6-97FB-E9F1D96DE747}"/>
                </a:ext>
              </a:extLst>
            </p:cNvPr>
            <p:cNvSpPr txBox="1"/>
            <p:nvPr/>
          </p:nvSpPr>
          <p:spPr>
            <a:xfrm>
              <a:off x="1827404" y="1517938"/>
              <a:ext cx="14597029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يدعو الصائم عند فطره فإن له دعوة لا ترد و من ذلك ما روي عن عبد الله بن عمر رضي الله عنه عن النبي صلى الله عليه وسلم  : </a:t>
              </a:r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4B51B5FC-3392-4D67-A11D-0F5953642D5F}"/>
              </a:ext>
            </a:extLst>
          </p:cNvPr>
          <p:cNvGrpSpPr/>
          <p:nvPr/>
        </p:nvGrpSpPr>
        <p:grpSpPr>
          <a:xfrm flipH="1">
            <a:off x="2397657" y="2751838"/>
            <a:ext cx="9290740" cy="1173272"/>
            <a:chOff x="1437352" y="813010"/>
            <a:chExt cx="15429199" cy="1173272"/>
          </a:xfrm>
        </p:grpSpPr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9C97CA6B-60AA-48F0-880B-D670D107A5DE}"/>
                </a:ext>
              </a:extLst>
            </p:cNvPr>
            <p:cNvSpPr/>
            <p:nvPr/>
          </p:nvSpPr>
          <p:spPr>
            <a:xfrm flipV="1">
              <a:off x="1437352" y="813010"/>
              <a:ext cx="14234151" cy="1173272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B2662D2A-9715-4FFD-8645-DEB37267C8C0}"/>
                </a:ext>
              </a:extLst>
            </p:cNvPr>
            <p:cNvSpPr txBox="1"/>
            <p:nvPr/>
          </p:nvSpPr>
          <p:spPr>
            <a:xfrm>
              <a:off x="2269522" y="1446585"/>
              <a:ext cx="1459702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(أنه  كان  يقول إذا أفطر : ذهب الظمأ و ابتلت العروق و ثبت الأجر إن شاء الله ) </a:t>
              </a:r>
              <a:r>
                <a:rPr lang="ar-SY" sz="16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سنن أبي داود  </a:t>
              </a:r>
              <a:endParaRPr lang="ar-SY" sz="20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62069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9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5C692312-CB72-4554-BD99-5638BF260D72}"/>
              </a:ext>
            </a:extLst>
          </p:cNvPr>
          <p:cNvSpPr/>
          <p:nvPr/>
        </p:nvSpPr>
        <p:spPr>
          <a:xfrm flipH="1">
            <a:off x="9761993" y="-662698"/>
            <a:ext cx="3329256" cy="7984420"/>
          </a:xfrm>
          <a:custGeom>
            <a:avLst/>
            <a:gdLst>
              <a:gd name="connsiteX0" fmla="*/ 0 w 3329256"/>
              <a:gd name="connsiteY0" fmla="*/ 0 h 7984420"/>
              <a:gd name="connsiteX1" fmla="*/ 1 w 3329256"/>
              <a:gd name="connsiteY1" fmla="*/ 0 h 7984420"/>
              <a:gd name="connsiteX2" fmla="*/ 1898776 w 3329256"/>
              <a:gd name="connsiteY2" fmla="*/ 1713483 h 7984420"/>
              <a:gd name="connsiteX3" fmla="*/ 1908630 w 3329256"/>
              <a:gd name="connsiteY3" fmla="*/ 1908628 h 7984420"/>
              <a:gd name="connsiteX4" fmla="*/ 1908630 w 3329256"/>
              <a:gd name="connsiteY4" fmla="*/ 6075792 h 7984420"/>
              <a:gd name="connsiteX5" fmla="*/ 1908626 w 3329256"/>
              <a:gd name="connsiteY5" fmla="*/ 6075792 h 7984420"/>
              <a:gd name="connsiteX6" fmla="*/ 1915960 w 3329256"/>
              <a:gd name="connsiteY6" fmla="*/ 6221042 h 7984420"/>
              <a:gd name="connsiteX7" fmla="*/ 3329256 w 3329256"/>
              <a:gd name="connsiteY7" fmla="*/ 7496421 h 7984420"/>
              <a:gd name="connsiteX8" fmla="*/ 3329256 w 3329256"/>
              <a:gd name="connsiteY8" fmla="*/ 7984420 h 7984420"/>
              <a:gd name="connsiteX9" fmla="*/ 3329255 w 3329256"/>
              <a:gd name="connsiteY9" fmla="*/ 7984420 h 7984420"/>
              <a:gd name="connsiteX10" fmla="*/ 1430480 w 3329256"/>
              <a:gd name="connsiteY10" fmla="*/ 6270937 h 7984420"/>
              <a:gd name="connsiteX11" fmla="*/ 1420626 w 3329256"/>
              <a:gd name="connsiteY11" fmla="*/ 6075792 h 7984420"/>
              <a:gd name="connsiteX12" fmla="*/ 1420626 w 3329256"/>
              <a:gd name="connsiteY12" fmla="*/ 1908628 h 7984420"/>
              <a:gd name="connsiteX13" fmla="*/ 1420630 w 3329256"/>
              <a:gd name="connsiteY13" fmla="*/ 1908628 h 7984420"/>
              <a:gd name="connsiteX14" fmla="*/ 1413296 w 3329256"/>
              <a:gd name="connsiteY14" fmla="*/ 1763378 h 7984420"/>
              <a:gd name="connsiteX15" fmla="*/ 0 w 3329256"/>
              <a:gd name="connsiteY15" fmla="*/ 487999 h 7984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29256" h="7984420">
                <a:moveTo>
                  <a:pt x="0" y="0"/>
                </a:moveTo>
                <a:lnTo>
                  <a:pt x="1" y="0"/>
                </a:lnTo>
                <a:cubicBezTo>
                  <a:pt x="988227" y="0"/>
                  <a:pt x="1801035" y="751045"/>
                  <a:pt x="1898776" y="1713483"/>
                </a:cubicBezTo>
                <a:lnTo>
                  <a:pt x="1908630" y="1908628"/>
                </a:lnTo>
                <a:lnTo>
                  <a:pt x="1908630" y="6075792"/>
                </a:lnTo>
                <a:lnTo>
                  <a:pt x="1908626" y="6075792"/>
                </a:lnTo>
                <a:lnTo>
                  <a:pt x="1915960" y="6221042"/>
                </a:lnTo>
                <a:cubicBezTo>
                  <a:pt x="1988711" y="6937403"/>
                  <a:pt x="2593701" y="7496421"/>
                  <a:pt x="3329256" y="7496421"/>
                </a:cubicBezTo>
                <a:lnTo>
                  <a:pt x="3329256" y="7984420"/>
                </a:lnTo>
                <a:lnTo>
                  <a:pt x="3329255" y="7984420"/>
                </a:lnTo>
                <a:cubicBezTo>
                  <a:pt x="2341029" y="7984420"/>
                  <a:pt x="1528221" y="7233375"/>
                  <a:pt x="1430480" y="6270937"/>
                </a:cubicBezTo>
                <a:lnTo>
                  <a:pt x="1420626" y="6075792"/>
                </a:lnTo>
                <a:lnTo>
                  <a:pt x="1420626" y="1908628"/>
                </a:lnTo>
                <a:lnTo>
                  <a:pt x="1420630" y="1908628"/>
                </a:lnTo>
                <a:lnTo>
                  <a:pt x="1413296" y="1763378"/>
                </a:lnTo>
                <a:cubicBezTo>
                  <a:pt x="1340545" y="1047017"/>
                  <a:pt x="735555" y="487999"/>
                  <a:pt x="0" y="487999"/>
                </a:cubicBezTo>
                <a:close/>
              </a:path>
            </a:pathLst>
          </a:custGeom>
          <a:gradFill flip="none" rotWithShape="1">
            <a:gsLst>
              <a:gs pos="61000">
                <a:srgbClr val="00CC99"/>
              </a:gs>
              <a:gs pos="27400">
                <a:srgbClr val="33CCFF"/>
              </a:gs>
              <a:gs pos="0">
                <a:srgbClr val="000099"/>
              </a:gs>
              <a:gs pos="100000">
                <a:srgbClr val="0066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97973665-3E8F-4AE1-BB84-8452537CA85F}"/>
              </a:ext>
            </a:extLst>
          </p:cNvPr>
          <p:cNvGrpSpPr/>
          <p:nvPr/>
        </p:nvGrpSpPr>
        <p:grpSpPr>
          <a:xfrm flipH="1">
            <a:off x="2790094" y="1796621"/>
            <a:ext cx="8913325" cy="672823"/>
            <a:chOff x="1437362" y="1240011"/>
            <a:chExt cx="16395244" cy="672823"/>
          </a:xfrm>
        </p:grpSpPr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BECB459E-9A95-43C3-943D-E7A5B4A9DAB3}"/>
                </a:ext>
              </a:extLst>
            </p:cNvPr>
            <p:cNvSpPr/>
            <p:nvPr/>
          </p:nvSpPr>
          <p:spPr>
            <a:xfrm flipV="1">
              <a:off x="1437362" y="1240011"/>
              <a:ext cx="7827966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8E159E71-63FC-4FDB-A1F9-28A44085F097}"/>
                </a:ext>
              </a:extLst>
            </p:cNvPr>
            <p:cNvSpPr txBox="1"/>
            <p:nvPr/>
          </p:nvSpPr>
          <p:spPr>
            <a:xfrm>
              <a:off x="2371086" y="1512724"/>
              <a:ext cx="1546152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من الأعمال المستحبة في شهر رمضان </a:t>
              </a: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8E258D2C-2BA6-4000-80D5-27142CA6CFB5}"/>
              </a:ext>
            </a:extLst>
          </p:cNvPr>
          <p:cNvGrpSpPr/>
          <p:nvPr/>
        </p:nvGrpSpPr>
        <p:grpSpPr>
          <a:xfrm>
            <a:off x="583781" y="3413282"/>
            <a:ext cx="1887249" cy="2409683"/>
            <a:chOff x="10080963" y="2824986"/>
            <a:chExt cx="1887249" cy="2409683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49EA7F82-8C28-4C5F-9D2B-4063F17D5363}"/>
                </a:ext>
              </a:extLst>
            </p:cNvPr>
            <p:cNvGrpSpPr/>
            <p:nvPr/>
          </p:nvGrpSpPr>
          <p:grpSpPr>
            <a:xfrm rot="21371849">
              <a:off x="10080963" y="2824986"/>
              <a:ext cx="1887249" cy="2409683"/>
              <a:chOff x="392713" y="4308237"/>
              <a:chExt cx="1887249" cy="2409683"/>
            </a:xfrm>
            <a:solidFill>
              <a:schemeClr val="bg1"/>
            </a:solidFill>
            <a:effectLst>
              <a:outerShdw blurRad="3175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146833FD-6566-4CA2-9B7E-BD83EFB997DD}"/>
                  </a:ext>
                </a:extLst>
              </p:cNvPr>
              <p:cNvSpPr txBox="1"/>
              <p:nvPr/>
            </p:nvSpPr>
            <p:spPr>
              <a:xfrm>
                <a:off x="395817" y="4308237"/>
                <a:ext cx="1884145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غذائي</a:t>
                </a:r>
                <a:endParaRPr lang="en-US" sz="1400" b="1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A122575E-27BF-4685-900C-BECC0F8F7215}"/>
                  </a:ext>
                </a:extLst>
              </p:cNvPr>
              <p:cNvSpPr txBox="1"/>
              <p:nvPr/>
            </p:nvSpPr>
            <p:spPr>
              <a:xfrm>
                <a:off x="392713" y="4809705"/>
                <a:ext cx="1871561" cy="190821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dirty="0">
                    <a:solidFill>
                      <a:schemeClr val="bg1">
                        <a:lumMod val="50000"/>
                      </a:schemeClr>
                    </a:solidFill>
                    <a:latin typeface="Century Gothic" panose="020B0502020202020204" pitchFamily="34" charset="0"/>
                  </a:rPr>
                  <a:t>شهر رمضان </a:t>
                </a:r>
              </a:p>
              <a:p>
                <a:pPr algn="r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55" name="Picture 54">
              <a:extLst>
                <a:ext uri="{FF2B5EF4-FFF2-40B4-BE49-F238E27FC236}">
                  <a16:creationId xmlns:a16="http://schemas.microsoft.com/office/drawing/2014/main" id="{552C6D34-D505-4A96-A7D6-BEAAF6A8A5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 rot="21372809">
              <a:off x="10564993" y="4112176"/>
              <a:ext cx="976512" cy="636378"/>
            </a:xfrm>
            <a:prstGeom prst="rect">
              <a:avLst/>
            </a:prstGeom>
          </p:spPr>
        </p:pic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722E1209-C182-424D-A8F1-4C544E88B649}"/>
              </a:ext>
            </a:extLst>
          </p:cNvPr>
          <p:cNvGrpSpPr/>
          <p:nvPr/>
        </p:nvGrpSpPr>
        <p:grpSpPr>
          <a:xfrm>
            <a:off x="484378" y="1211734"/>
            <a:ext cx="2244499" cy="2434510"/>
            <a:chOff x="7624954" y="1603531"/>
            <a:chExt cx="2244499" cy="2434510"/>
          </a:xfrm>
        </p:grpSpPr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83478023-40D4-4747-ABD8-E2B2157A73BB}"/>
                </a:ext>
              </a:extLst>
            </p:cNvPr>
            <p:cNvGrpSpPr/>
            <p:nvPr/>
          </p:nvGrpSpPr>
          <p:grpSpPr>
            <a:xfrm>
              <a:off x="7624954" y="1603531"/>
              <a:ext cx="2244499" cy="2434510"/>
              <a:chOff x="2728686" y="1944914"/>
              <a:chExt cx="3055724" cy="3314410"/>
            </a:xfrm>
          </p:grpSpPr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C263E88A-4BB6-426D-87C4-0E03D40747DA}"/>
                  </a:ext>
                </a:extLst>
              </p:cNvPr>
              <p:cNvSpPr/>
              <p:nvPr/>
            </p:nvSpPr>
            <p:spPr>
              <a:xfrm rot="21437240">
                <a:off x="2809292" y="2738915"/>
                <a:ext cx="2975118" cy="2520409"/>
              </a:xfrm>
              <a:prstGeom prst="rect">
                <a:avLst/>
              </a:prstGeom>
              <a:solidFill>
                <a:schemeClr val="tx1">
                  <a:alpha val="56000"/>
                </a:schemeClr>
              </a:solidFill>
              <a:ln>
                <a:noFill/>
              </a:ln>
              <a:effectLst>
                <a:softEdge rad="457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: Top Corners One Rounded and One Snipped 62">
                <a:extLst>
                  <a:ext uri="{FF2B5EF4-FFF2-40B4-BE49-F238E27FC236}">
                    <a16:creationId xmlns:a16="http://schemas.microsoft.com/office/drawing/2014/main" id="{DF231A91-B46C-4EE1-90C7-7823F4A7AF03}"/>
                  </a:ext>
                </a:extLst>
              </p:cNvPr>
              <p:cNvSpPr/>
              <p:nvPr/>
            </p:nvSpPr>
            <p:spPr>
              <a:xfrm rot="10800000">
                <a:off x="2728686" y="1944914"/>
                <a:ext cx="2496457" cy="2641600"/>
              </a:xfrm>
              <a:prstGeom prst="snipRoundRect">
                <a:avLst>
                  <a:gd name="adj1" fmla="val 29018"/>
                  <a:gd name="adj2" fmla="val 0"/>
                </a:avLst>
              </a:prstGeom>
              <a:solidFill>
                <a:srgbClr val="FF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ight Triangle 19">
                <a:extLst>
                  <a:ext uri="{FF2B5EF4-FFF2-40B4-BE49-F238E27FC236}">
                    <a16:creationId xmlns:a16="http://schemas.microsoft.com/office/drawing/2014/main" id="{5B3BA7E3-4C73-4C8F-A3C5-839A98004327}"/>
                  </a:ext>
                </a:extLst>
              </p:cNvPr>
              <p:cNvSpPr/>
              <p:nvPr/>
            </p:nvSpPr>
            <p:spPr>
              <a:xfrm rot="20055388" flipH="1">
                <a:off x="4483047" y="4162710"/>
                <a:ext cx="820305" cy="293371"/>
              </a:xfrm>
              <a:custGeom>
                <a:avLst/>
                <a:gdLst>
                  <a:gd name="connsiteX0" fmla="*/ 0 w 749372"/>
                  <a:gd name="connsiteY0" fmla="*/ 235741 h 235741"/>
                  <a:gd name="connsiteX1" fmla="*/ 0 w 749372"/>
                  <a:gd name="connsiteY1" fmla="*/ 0 h 235741"/>
                  <a:gd name="connsiteX2" fmla="*/ 749372 w 749372"/>
                  <a:gd name="connsiteY2" fmla="*/ 235741 h 235741"/>
                  <a:gd name="connsiteX3" fmla="*/ 0 w 749372"/>
                  <a:gd name="connsiteY3" fmla="*/ 235741 h 235741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086202"/>
                  <a:gd name="connsiteY0" fmla="*/ 0 h 291651"/>
                  <a:gd name="connsiteX1" fmla="*/ 383458 w 1086202"/>
                  <a:gd name="connsiteY1" fmla="*/ 7608 h 291651"/>
                  <a:gd name="connsiteX2" fmla="*/ 1086202 w 1086202"/>
                  <a:gd name="connsiteY2" fmla="*/ 272983 h 291651"/>
                  <a:gd name="connsiteX3" fmla="*/ 0 w 1086202"/>
                  <a:gd name="connsiteY3" fmla="*/ 0 h 291651"/>
                  <a:gd name="connsiteX0" fmla="*/ 0 w 1086202"/>
                  <a:gd name="connsiteY0" fmla="*/ 0 h 280606"/>
                  <a:gd name="connsiteX1" fmla="*/ 383458 w 1086202"/>
                  <a:gd name="connsiteY1" fmla="*/ 7608 h 280606"/>
                  <a:gd name="connsiteX2" fmla="*/ 1086202 w 1086202"/>
                  <a:gd name="connsiteY2" fmla="*/ 272983 h 280606"/>
                  <a:gd name="connsiteX3" fmla="*/ 0 w 1086202"/>
                  <a:gd name="connsiteY3" fmla="*/ 0 h 280606"/>
                  <a:gd name="connsiteX0" fmla="*/ 0 w 1068717"/>
                  <a:gd name="connsiteY0" fmla="*/ 0 h 286234"/>
                  <a:gd name="connsiteX1" fmla="*/ 383458 w 1068717"/>
                  <a:gd name="connsiteY1" fmla="*/ 7608 h 286234"/>
                  <a:gd name="connsiteX2" fmla="*/ 1068717 w 1068717"/>
                  <a:gd name="connsiteY2" fmla="*/ 281449 h 286234"/>
                  <a:gd name="connsiteX3" fmla="*/ 0 w 1068717"/>
                  <a:gd name="connsiteY3" fmla="*/ 0 h 286234"/>
                  <a:gd name="connsiteX0" fmla="*/ 0 w 1057061"/>
                  <a:gd name="connsiteY0" fmla="*/ 0 h 286234"/>
                  <a:gd name="connsiteX1" fmla="*/ 371802 w 1057061"/>
                  <a:gd name="connsiteY1" fmla="*/ 7608 h 286234"/>
                  <a:gd name="connsiteX2" fmla="*/ 1057061 w 1057061"/>
                  <a:gd name="connsiteY2" fmla="*/ 281449 h 286234"/>
                  <a:gd name="connsiteX3" fmla="*/ 0 w 1057061"/>
                  <a:gd name="connsiteY3" fmla="*/ 0 h 286234"/>
                  <a:gd name="connsiteX0" fmla="*/ 0 w 1088067"/>
                  <a:gd name="connsiteY0" fmla="*/ 9007 h 284403"/>
                  <a:gd name="connsiteX1" fmla="*/ 402808 w 1088067"/>
                  <a:gd name="connsiteY1" fmla="*/ 0 h 284403"/>
                  <a:gd name="connsiteX2" fmla="*/ 1088067 w 1088067"/>
                  <a:gd name="connsiteY2" fmla="*/ 273841 h 284403"/>
                  <a:gd name="connsiteX3" fmla="*/ 0 w 1088067"/>
                  <a:gd name="connsiteY3" fmla="*/ 9007 h 284403"/>
                  <a:gd name="connsiteX0" fmla="*/ 0 w 1088067"/>
                  <a:gd name="connsiteY0" fmla="*/ 9007 h 275282"/>
                  <a:gd name="connsiteX1" fmla="*/ 402808 w 1088067"/>
                  <a:gd name="connsiteY1" fmla="*/ 0 h 275282"/>
                  <a:gd name="connsiteX2" fmla="*/ 1088067 w 1088067"/>
                  <a:gd name="connsiteY2" fmla="*/ 273841 h 275282"/>
                  <a:gd name="connsiteX3" fmla="*/ 0 w 1088067"/>
                  <a:gd name="connsiteY3" fmla="*/ 9007 h 275282"/>
                  <a:gd name="connsiteX0" fmla="*/ 0 w 1080138"/>
                  <a:gd name="connsiteY0" fmla="*/ 9007 h 259851"/>
                  <a:gd name="connsiteX1" fmla="*/ 402808 w 1080138"/>
                  <a:gd name="connsiteY1" fmla="*/ 0 h 259851"/>
                  <a:gd name="connsiteX2" fmla="*/ 1080138 w 1080138"/>
                  <a:gd name="connsiteY2" fmla="*/ 250446 h 259851"/>
                  <a:gd name="connsiteX3" fmla="*/ 0 w 1080138"/>
                  <a:gd name="connsiteY3" fmla="*/ 9007 h 259851"/>
                  <a:gd name="connsiteX0" fmla="*/ 0 w 1080138"/>
                  <a:gd name="connsiteY0" fmla="*/ 9007 h 291041"/>
                  <a:gd name="connsiteX1" fmla="*/ 402808 w 1080138"/>
                  <a:gd name="connsiteY1" fmla="*/ 0 h 291041"/>
                  <a:gd name="connsiteX2" fmla="*/ 1080138 w 1080138"/>
                  <a:gd name="connsiteY2" fmla="*/ 250446 h 291041"/>
                  <a:gd name="connsiteX3" fmla="*/ 0 w 1080138"/>
                  <a:gd name="connsiteY3" fmla="*/ 9007 h 29104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0138" h="293371">
                    <a:moveTo>
                      <a:pt x="0" y="9007"/>
                    </a:moveTo>
                    <a:cubicBezTo>
                      <a:pt x="191276" y="128482"/>
                      <a:pt x="297111" y="93328"/>
                      <a:pt x="402808" y="0"/>
                    </a:cubicBezTo>
                    <a:cubicBezTo>
                      <a:pt x="586231" y="108077"/>
                      <a:pt x="535379" y="179240"/>
                      <a:pt x="1080138" y="250446"/>
                    </a:cubicBezTo>
                    <a:cubicBezTo>
                      <a:pt x="844355" y="302622"/>
                      <a:pt x="304488" y="374440"/>
                      <a:pt x="0" y="9007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D200D2"/>
                  </a:gs>
                  <a:gs pos="0">
                    <a:srgbClr val="D200D2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EFB63ED1-E29A-4D02-AF7A-28F31318AF47}"/>
                </a:ext>
              </a:extLst>
            </p:cNvPr>
            <p:cNvSpPr txBox="1"/>
            <p:nvPr/>
          </p:nvSpPr>
          <p:spPr>
            <a:xfrm>
              <a:off x="8189077" y="1880622"/>
              <a:ext cx="72808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Y" sz="2000" b="1" dirty="0">
                  <a:latin typeface="Century Gothic" panose="020B0502020202020204" pitchFamily="34" charset="0"/>
                </a:rPr>
                <a:t>الوحدة</a:t>
              </a:r>
            </a:p>
            <a:p>
              <a:pPr algn="ctr"/>
              <a:r>
                <a:rPr lang="ar-SY" sz="2000" b="1" dirty="0">
                  <a:latin typeface="Century Gothic" panose="020B0502020202020204" pitchFamily="34" charset="0"/>
                </a:rPr>
                <a:t>5</a:t>
              </a:r>
              <a:endParaRPr lang="en-US" sz="2000" b="1" dirty="0">
                <a:latin typeface="Century Gothic" panose="020B0502020202020204" pitchFamily="34" charset="0"/>
              </a:endParaRPr>
            </a:p>
          </p:txBody>
        </p:sp>
        <p:pic>
          <p:nvPicPr>
            <p:cNvPr id="61" name="Graphic 60" descr="Target Audience">
              <a:extLst>
                <a:ext uri="{FF2B5EF4-FFF2-40B4-BE49-F238E27FC236}">
                  <a16:creationId xmlns:a16="http://schemas.microsoft.com/office/drawing/2014/main" id="{432526A5-4A35-4D82-BF66-60AA658B97A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083065" y="2472838"/>
              <a:ext cx="914400" cy="914400"/>
            </a:xfrm>
            <a:prstGeom prst="rect">
              <a:avLst/>
            </a:prstGeom>
          </p:spPr>
        </p:pic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73F9391D-5513-48BB-9054-B7D1041F1D31}"/>
              </a:ext>
            </a:extLst>
          </p:cNvPr>
          <p:cNvGrpSpPr/>
          <p:nvPr/>
        </p:nvGrpSpPr>
        <p:grpSpPr>
          <a:xfrm>
            <a:off x="1322384" y="691717"/>
            <a:ext cx="389900" cy="815066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212FD180-7135-406B-88D3-A49EF2B77DB2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0F31F380-011E-4437-ACA5-5D24A7D3BA48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Trapezoid 10">
              <a:extLst>
                <a:ext uri="{FF2B5EF4-FFF2-40B4-BE49-F238E27FC236}">
                  <a16:creationId xmlns:a16="http://schemas.microsoft.com/office/drawing/2014/main" id="{0F653D63-43EA-4AC1-A172-199ABFD5C3B3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FE560459-1344-4891-821C-D56D947FF44B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0" name="Rectangle 21">
            <a:extLst>
              <a:ext uri="{FF2B5EF4-FFF2-40B4-BE49-F238E27FC236}">
                <a16:creationId xmlns:a16="http://schemas.microsoft.com/office/drawing/2014/main" id="{1CD4B8A8-8393-4C02-8B69-4AD6C39708F2}"/>
              </a:ext>
            </a:extLst>
          </p:cNvPr>
          <p:cNvSpPr/>
          <p:nvPr/>
        </p:nvSpPr>
        <p:spPr>
          <a:xfrm rot="15142371">
            <a:off x="1001726" y="3147542"/>
            <a:ext cx="881230" cy="407702"/>
          </a:xfrm>
          <a:custGeom>
            <a:avLst/>
            <a:gdLst>
              <a:gd name="connsiteX0" fmla="*/ 0 w 1152128"/>
              <a:gd name="connsiteY0" fmla="*/ 0 h 242604"/>
              <a:gd name="connsiteX1" fmla="*/ 1152128 w 1152128"/>
              <a:gd name="connsiteY1" fmla="*/ 0 h 242604"/>
              <a:gd name="connsiteX2" fmla="*/ 1152128 w 1152128"/>
              <a:gd name="connsiteY2" fmla="*/ 242604 h 242604"/>
              <a:gd name="connsiteX3" fmla="*/ 0 w 1152128"/>
              <a:gd name="connsiteY3" fmla="*/ 242604 h 242604"/>
              <a:gd name="connsiteX4" fmla="*/ 0 w 1152128"/>
              <a:gd name="connsiteY4" fmla="*/ 0 h 242604"/>
              <a:gd name="connsiteX0" fmla="*/ 1637 w 1153765"/>
              <a:gd name="connsiteY0" fmla="*/ 0 h 242604"/>
              <a:gd name="connsiteX1" fmla="*/ 1153765 w 1153765"/>
              <a:gd name="connsiteY1" fmla="*/ 0 h 242604"/>
              <a:gd name="connsiteX2" fmla="*/ 1153765 w 1153765"/>
              <a:gd name="connsiteY2" fmla="*/ 242604 h 242604"/>
              <a:gd name="connsiteX3" fmla="*/ 1637 w 1153765"/>
              <a:gd name="connsiteY3" fmla="*/ 242604 h 242604"/>
              <a:gd name="connsiteX4" fmla="*/ 0 w 1153765"/>
              <a:gd name="connsiteY4" fmla="*/ 57657 h 242604"/>
              <a:gd name="connsiteX5" fmla="*/ 1637 w 1153765"/>
              <a:gd name="connsiteY5" fmla="*/ 0 h 242604"/>
              <a:gd name="connsiteX0" fmla="*/ 85266 w 1237394"/>
              <a:gd name="connsiteY0" fmla="*/ 0 h 242604"/>
              <a:gd name="connsiteX1" fmla="*/ 1237394 w 1237394"/>
              <a:gd name="connsiteY1" fmla="*/ 0 h 242604"/>
              <a:gd name="connsiteX2" fmla="*/ 1237394 w 1237394"/>
              <a:gd name="connsiteY2" fmla="*/ 242604 h 242604"/>
              <a:gd name="connsiteX3" fmla="*/ 85266 w 1237394"/>
              <a:gd name="connsiteY3" fmla="*/ 242604 h 242604"/>
              <a:gd name="connsiteX4" fmla="*/ 85314 w 1237394"/>
              <a:gd name="connsiteY4" fmla="*/ 96385 h 242604"/>
              <a:gd name="connsiteX5" fmla="*/ 83629 w 1237394"/>
              <a:gd name="connsiteY5" fmla="*/ 57657 h 242604"/>
              <a:gd name="connsiteX6" fmla="*/ 85266 w 1237394"/>
              <a:gd name="connsiteY6" fmla="*/ 0 h 242604"/>
              <a:gd name="connsiteX0" fmla="*/ 105071 w 1257199"/>
              <a:gd name="connsiteY0" fmla="*/ 0 h 242604"/>
              <a:gd name="connsiteX1" fmla="*/ 1257199 w 1257199"/>
              <a:gd name="connsiteY1" fmla="*/ 0 h 242604"/>
              <a:gd name="connsiteX2" fmla="*/ 1257199 w 1257199"/>
              <a:gd name="connsiteY2" fmla="*/ 242604 h 242604"/>
              <a:gd name="connsiteX3" fmla="*/ 105071 w 1257199"/>
              <a:gd name="connsiteY3" fmla="*/ 242604 h 242604"/>
              <a:gd name="connsiteX4" fmla="*/ 52921 w 1257199"/>
              <a:gd name="connsiteY4" fmla="*/ 155317 h 242604"/>
              <a:gd name="connsiteX5" fmla="*/ 105119 w 1257199"/>
              <a:gd name="connsiteY5" fmla="*/ 96385 h 242604"/>
              <a:gd name="connsiteX6" fmla="*/ 103434 w 1257199"/>
              <a:gd name="connsiteY6" fmla="*/ 57657 h 242604"/>
              <a:gd name="connsiteX7" fmla="*/ 105071 w 1257199"/>
              <a:gd name="connsiteY7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22233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90242 w 1275998"/>
              <a:gd name="connsiteY5" fmla="*/ 150265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5998 w 1277318"/>
              <a:gd name="connsiteY3" fmla="*/ 242604 h 242604"/>
              <a:gd name="connsiteX4" fmla="*/ 123870 w 1277318"/>
              <a:gd name="connsiteY4" fmla="*/ 242604 h 242604"/>
              <a:gd name="connsiteX5" fmla="*/ 26256 w 1277318"/>
              <a:gd name="connsiteY5" fmla="*/ 197412 h 242604"/>
              <a:gd name="connsiteX6" fmla="*/ 90242 w 1277318"/>
              <a:gd name="connsiteY6" fmla="*/ 150265 h 242604"/>
              <a:gd name="connsiteX7" fmla="*/ 123918 w 1277318"/>
              <a:gd name="connsiteY7" fmla="*/ 96385 h 242604"/>
              <a:gd name="connsiteX8" fmla="*/ 199688 w 1277318"/>
              <a:gd name="connsiteY8" fmla="*/ 57657 h 242604"/>
              <a:gd name="connsiteX9" fmla="*/ 123870 w 1277318"/>
              <a:gd name="connsiteY9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8 w 1277318"/>
              <a:gd name="connsiteY3" fmla="*/ 175523 h 242604"/>
              <a:gd name="connsiteX4" fmla="*/ 1275998 w 1277318"/>
              <a:gd name="connsiteY4" fmla="*/ 242604 h 242604"/>
              <a:gd name="connsiteX5" fmla="*/ 123870 w 1277318"/>
              <a:gd name="connsiteY5" fmla="*/ 242604 h 242604"/>
              <a:gd name="connsiteX6" fmla="*/ 26256 w 1277318"/>
              <a:gd name="connsiteY6" fmla="*/ 197412 h 242604"/>
              <a:gd name="connsiteX7" fmla="*/ 90242 w 1277318"/>
              <a:gd name="connsiteY7" fmla="*/ 150265 h 242604"/>
              <a:gd name="connsiteX8" fmla="*/ 123918 w 1277318"/>
              <a:gd name="connsiteY8" fmla="*/ 96385 h 242604"/>
              <a:gd name="connsiteX9" fmla="*/ 199688 w 1277318"/>
              <a:gd name="connsiteY9" fmla="*/ 57657 h 242604"/>
              <a:gd name="connsiteX10" fmla="*/ 123870 w 1277318"/>
              <a:gd name="connsiteY10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48694 w 1277318"/>
              <a:gd name="connsiteY2" fmla="*/ 42503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95839"/>
              <a:gd name="connsiteY0" fmla="*/ 0 h 242604"/>
              <a:gd name="connsiteX1" fmla="*/ 1275998 w 1295839"/>
              <a:gd name="connsiteY1" fmla="*/ 0 h 242604"/>
              <a:gd name="connsiteX2" fmla="*/ 1248694 w 1295839"/>
              <a:gd name="connsiteY2" fmla="*/ 42503 h 242604"/>
              <a:gd name="connsiteX3" fmla="*/ 1295839 w 1295839"/>
              <a:gd name="connsiteY3" fmla="*/ 89650 h 242604"/>
              <a:gd name="connsiteX4" fmla="*/ 1277318 w 1295839"/>
              <a:gd name="connsiteY4" fmla="*/ 175523 h 242604"/>
              <a:gd name="connsiteX5" fmla="*/ 1275998 w 1295839"/>
              <a:gd name="connsiteY5" fmla="*/ 242604 h 242604"/>
              <a:gd name="connsiteX6" fmla="*/ 123870 w 1295839"/>
              <a:gd name="connsiteY6" fmla="*/ 242604 h 242604"/>
              <a:gd name="connsiteX7" fmla="*/ 26256 w 1295839"/>
              <a:gd name="connsiteY7" fmla="*/ 197412 h 242604"/>
              <a:gd name="connsiteX8" fmla="*/ 90242 w 1295839"/>
              <a:gd name="connsiteY8" fmla="*/ 150265 h 242604"/>
              <a:gd name="connsiteX9" fmla="*/ 123918 w 1295839"/>
              <a:gd name="connsiteY9" fmla="*/ 96385 h 242604"/>
              <a:gd name="connsiteX10" fmla="*/ 199688 w 1295839"/>
              <a:gd name="connsiteY10" fmla="*/ 57657 h 242604"/>
              <a:gd name="connsiteX11" fmla="*/ 123870 w 1295839"/>
              <a:gd name="connsiteY11" fmla="*/ 0 h 242604"/>
              <a:gd name="connsiteX0" fmla="*/ 123870 w 1296242"/>
              <a:gd name="connsiteY0" fmla="*/ 0 h 242604"/>
              <a:gd name="connsiteX1" fmla="*/ 1275998 w 1296242"/>
              <a:gd name="connsiteY1" fmla="*/ 0 h 242604"/>
              <a:gd name="connsiteX2" fmla="*/ 1248694 w 1296242"/>
              <a:gd name="connsiteY2" fmla="*/ 42503 h 242604"/>
              <a:gd name="connsiteX3" fmla="*/ 1295839 w 1296242"/>
              <a:gd name="connsiteY3" fmla="*/ 89650 h 242604"/>
              <a:gd name="connsiteX4" fmla="*/ 1243642 w 1296242"/>
              <a:gd name="connsiteY4" fmla="*/ 141847 h 242604"/>
              <a:gd name="connsiteX5" fmla="*/ 1277318 w 1296242"/>
              <a:gd name="connsiteY5" fmla="*/ 175523 h 242604"/>
              <a:gd name="connsiteX6" fmla="*/ 1275998 w 1296242"/>
              <a:gd name="connsiteY6" fmla="*/ 242604 h 242604"/>
              <a:gd name="connsiteX7" fmla="*/ 123870 w 1296242"/>
              <a:gd name="connsiteY7" fmla="*/ 242604 h 242604"/>
              <a:gd name="connsiteX8" fmla="*/ 26256 w 1296242"/>
              <a:gd name="connsiteY8" fmla="*/ 197412 h 242604"/>
              <a:gd name="connsiteX9" fmla="*/ 90242 w 1296242"/>
              <a:gd name="connsiteY9" fmla="*/ 150265 h 242604"/>
              <a:gd name="connsiteX10" fmla="*/ 123918 w 1296242"/>
              <a:gd name="connsiteY10" fmla="*/ 96385 h 242604"/>
              <a:gd name="connsiteX11" fmla="*/ 199688 w 1296242"/>
              <a:gd name="connsiteY11" fmla="*/ 57657 h 242604"/>
              <a:gd name="connsiteX12" fmla="*/ 123870 w 1296242"/>
              <a:gd name="connsiteY12" fmla="*/ 0 h 242604"/>
              <a:gd name="connsiteX0" fmla="*/ 123870 w 1307634"/>
              <a:gd name="connsiteY0" fmla="*/ 0 h 242604"/>
              <a:gd name="connsiteX1" fmla="*/ 1275998 w 1307634"/>
              <a:gd name="connsiteY1" fmla="*/ 0 h 242604"/>
              <a:gd name="connsiteX2" fmla="*/ 1248694 w 1307634"/>
              <a:gd name="connsiteY2" fmla="*/ 42503 h 242604"/>
              <a:gd name="connsiteX3" fmla="*/ 1295839 w 1307634"/>
              <a:gd name="connsiteY3" fmla="*/ 89650 h 242604"/>
              <a:gd name="connsiteX4" fmla="*/ 1243642 w 1307634"/>
              <a:gd name="connsiteY4" fmla="*/ 141847 h 242604"/>
              <a:gd name="connsiteX5" fmla="*/ 1277318 w 1307634"/>
              <a:gd name="connsiteY5" fmla="*/ 175523 h 242604"/>
              <a:gd name="connsiteX6" fmla="*/ 1307627 w 1307634"/>
              <a:gd name="connsiteY6" fmla="*/ 229404 h 242604"/>
              <a:gd name="connsiteX7" fmla="*/ 1275998 w 1307634"/>
              <a:gd name="connsiteY7" fmla="*/ 242604 h 242604"/>
              <a:gd name="connsiteX8" fmla="*/ 123870 w 1307634"/>
              <a:gd name="connsiteY8" fmla="*/ 242604 h 242604"/>
              <a:gd name="connsiteX9" fmla="*/ 26256 w 1307634"/>
              <a:gd name="connsiteY9" fmla="*/ 197412 h 242604"/>
              <a:gd name="connsiteX10" fmla="*/ 90242 w 1307634"/>
              <a:gd name="connsiteY10" fmla="*/ 150265 h 242604"/>
              <a:gd name="connsiteX11" fmla="*/ 123918 w 1307634"/>
              <a:gd name="connsiteY11" fmla="*/ 96385 h 242604"/>
              <a:gd name="connsiteX12" fmla="*/ 199688 w 1307634"/>
              <a:gd name="connsiteY12" fmla="*/ 57657 h 242604"/>
              <a:gd name="connsiteX13" fmla="*/ 123870 w 1307634"/>
              <a:gd name="connsiteY13" fmla="*/ 0 h 242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07634" h="242604">
                <a:moveTo>
                  <a:pt x="123870" y="0"/>
                </a:moveTo>
                <a:lnTo>
                  <a:pt x="1275998" y="0"/>
                </a:lnTo>
                <a:lnTo>
                  <a:pt x="1248694" y="42503"/>
                </a:lnTo>
                <a:cubicBezTo>
                  <a:pt x="1248694" y="59341"/>
                  <a:pt x="1295839" y="72812"/>
                  <a:pt x="1295839" y="89650"/>
                </a:cubicBezTo>
                <a:cubicBezTo>
                  <a:pt x="1301451" y="109856"/>
                  <a:pt x="1246729" y="127535"/>
                  <a:pt x="1243642" y="141847"/>
                </a:cubicBezTo>
                <a:cubicBezTo>
                  <a:pt x="1240555" y="156159"/>
                  <a:pt x="1271986" y="168507"/>
                  <a:pt x="1277318" y="175523"/>
                </a:cubicBezTo>
                <a:cubicBezTo>
                  <a:pt x="1276757" y="178329"/>
                  <a:pt x="1308188" y="226598"/>
                  <a:pt x="1307627" y="229404"/>
                </a:cubicBezTo>
                <a:lnTo>
                  <a:pt x="1275998" y="242604"/>
                </a:lnTo>
                <a:lnTo>
                  <a:pt x="123870" y="242604"/>
                </a:lnTo>
                <a:cubicBezTo>
                  <a:pt x="-84420" y="235072"/>
                  <a:pt x="34948" y="211960"/>
                  <a:pt x="26256" y="197412"/>
                </a:cubicBezTo>
                <a:cubicBezTo>
                  <a:pt x="17564" y="182864"/>
                  <a:pt x="73965" y="167103"/>
                  <a:pt x="90242" y="150265"/>
                </a:cubicBezTo>
                <a:cubicBezTo>
                  <a:pt x="106519" y="133427"/>
                  <a:pt x="115499" y="112662"/>
                  <a:pt x="123918" y="96385"/>
                </a:cubicBezTo>
                <a:cubicBezTo>
                  <a:pt x="132337" y="80108"/>
                  <a:pt x="199696" y="73721"/>
                  <a:pt x="199688" y="57657"/>
                </a:cubicBezTo>
                <a:cubicBezTo>
                  <a:pt x="200234" y="38438"/>
                  <a:pt x="123324" y="19219"/>
                  <a:pt x="123870" y="0"/>
                </a:cubicBezTo>
                <a:close/>
              </a:path>
            </a:pathLst>
          </a:custGeom>
          <a:solidFill>
            <a:srgbClr val="00B0F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3" name="Picture 107">
            <a:extLst>
              <a:ext uri="{FF2B5EF4-FFF2-40B4-BE49-F238E27FC236}">
                <a16:creationId xmlns:a16="http://schemas.microsoft.com/office/drawing/2014/main" id="{3779A4A8-3453-48C7-A35A-8E62C35A1A4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36937" y="4645889"/>
            <a:ext cx="1260143" cy="2179707"/>
          </a:xfrm>
          <a:prstGeom prst="rect">
            <a:avLst/>
          </a:prstGeom>
        </p:spPr>
      </p:pic>
      <p:sp>
        <p:nvSpPr>
          <p:cNvPr id="39" name="Freeform: Shape 108">
            <a:extLst>
              <a:ext uri="{FF2B5EF4-FFF2-40B4-BE49-F238E27FC236}">
                <a16:creationId xmlns:a16="http://schemas.microsoft.com/office/drawing/2014/main" id="{213488DC-17CE-4733-A637-2D859A447ECE}"/>
              </a:ext>
            </a:extLst>
          </p:cNvPr>
          <p:cNvSpPr/>
          <p:nvPr/>
        </p:nvSpPr>
        <p:spPr>
          <a:xfrm rot="950947">
            <a:off x="7270151" y="4677188"/>
            <a:ext cx="899562" cy="316242"/>
          </a:xfrm>
          <a:custGeom>
            <a:avLst/>
            <a:gdLst>
              <a:gd name="connsiteX0" fmla="*/ 899561 w 899562"/>
              <a:gd name="connsiteY0" fmla="*/ 251387 h 316242"/>
              <a:gd name="connsiteX1" fmla="*/ 493028 w 899562"/>
              <a:gd name="connsiteY1" fmla="*/ 301891 h 316242"/>
              <a:gd name="connsiteX2" fmla="*/ 276788 w 899562"/>
              <a:gd name="connsiteY2" fmla="*/ 24120 h 316242"/>
              <a:gd name="connsiteX3" fmla="*/ 0 w 899562"/>
              <a:gd name="connsiteY3" fmla="*/ 32537 h 316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99562" h="316242" extrusionOk="0">
                <a:moveTo>
                  <a:pt x="899561" y="251387"/>
                </a:moveTo>
                <a:cubicBezTo>
                  <a:pt x="746838" y="301145"/>
                  <a:pt x="626922" y="341343"/>
                  <a:pt x="493028" y="301891"/>
                </a:cubicBezTo>
                <a:cubicBezTo>
                  <a:pt x="355039" y="258338"/>
                  <a:pt x="379696" y="102970"/>
                  <a:pt x="276788" y="24120"/>
                </a:cubicBezTo>
                <a:cubicBezTo>
                  <a:pt x="171986" y="-42045"/>
                  <a:pt x="118022" y="33363"/>
                  <a:pt x="0" y="32537"/>
                </a:cubicBezTo>
              </a:path>
            </a:pathLst>
          </a:custGeom>
          <a:noFill/>
          <a:ln w="38100">
            <a:solidFill>
              <a:schemeClr val="tx1"/>
            </a:solidFill>
            <a:tailEnd type="arrow"/>
            <a:extLst>
              <a:ext uri="{C807C97D-BFC1-408E-A445-0C87EB9F89A2}">
                <ask:lineSketchStyleProps xmlns:ask="http://schemas.microsoft.com/office/drawing/2018/sketchyshapes" sd="3948674015">
                  <a:custGeom>
                    <a:avLst/>
                    <a:gdLst>
                      <a:gd name="connsiteX0" fmla="*/ 1509486 w 1509486"/>
                      <a:gd name="connsiteY0" fmla="*/ 421833 h 530661"/>
                      <a:gd name="connsiteX1" fmla="*/ 827314 w 1509486"/>
                      <a:gd name="connsiteY1" fmla="*/ 506580 h 530661"/>
                      <a:gd name="connsiteX2" fmla="*/ 464457 w 1509486"/>
                      <a:gd name="connsiteY2" fmla="*/ 40474 h 530661"/>
                      <a:gd name="connsiteX3" fmla="*/ 0 w 1509486"/>
                      <a:gd name="connsiteY3" fmla="*/ 54599 h 5306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509486" h="530661" extrusionOk="0">
                        <a:moveTo>
                          <a:pt x="1509486" y="421833"/>
                        </a:moveTo>
                        <a:cubicBezTo>
                          <a:pt x="1254416" y="500381"/>
                          <a:pt x="1006604" y="570408"/>
                          <a:pt x="827314" y="506580"/>
                        </a:cubicBezTo>
                        <a:cubicBezTo>
                          <a:pt x="631062" y="439356"/>
                          <a:pt x="615057" y="136624"/>
                          <a:pt x="464457" y="40474"/>
                        </a:cubicBezTo>
                        <a:cubicBezTo>
                          <a:pt x="294852" y="-64674"/>
                          <a:pt x="183749" y="37021"/>
                          <a:pt x="0" y="54599"/>
                        </a:cubicBezTo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0" name="Cloud 109">
            <a:extLst>
              <a:ext uri="{FF2B5EF4-FFF2-40B4-BE49-F238E27FC236}">
                <a16:creationId xmlns:a16="http://schemas.microsoft.com/office/drawing/2014/main" id="{E3D707ED-E401-46FB-ACD9-ED062A433179}"/>
              </a:ext>
            </a:extLst>
          </p:cNvPr>
          <p:cNvSpPr/>
          <p:nvPr/>
        </p:nvSpPr>
        <p:spPr>
          <a:xfrm>
            <a:off x="3533485" y="2742156"/>
            <a:ext cx="3590923" cy="250937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Y" sz="2000" dirty="0"/>
              <a:t>السواك، الإكثار من النوافل ، الإكثار من قراءة القرءان</a:t>
            </a:r>
          </a:p>
        </p:txBody>
      </p:sp>
    </p:spTree>
    <p:extLst>
      <p:ext uri="{BB962C8B-B14F-4D97-AF65-F5344CB8AC3E}">
        <p14:creationId xmlns:p14="http://schemas.microsoft.com/office/powerpoint/2010/main" val="2129189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70" grpId="0" animBg="1"/>
      <p:bldP spid="39" grpId="0" animBg="1"/>
      <p:bldP spid="4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1420</TotalTime>
  <Words>380</Words>
  <Application>Microsoft Office PowerPoint</Application>
  <PresentationFormat>شاشة عريضة</PresentationFormat>
  <Paragraphs>227</Paragraphs>
  <Slides>16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Century Gothic</vt:lpstr>
      <vt:lpstr>Open Sans</vt:lpstr>
      <vt:lpstr>Oswald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duha omar</dc:creator>
  <cp:lastModifiedBy>حمود حاتم الناصر</cp:lastModifiedBy>
  <cp:revision>261</cp:revision>
  <dcterms:created xsi:type="dcterms:W3CDTF">2020-10-10T04:32:51Z</dcterms:created>
  <dcterms:modified xsi:type="dcterms:W3CDTF">2021-01-22T10:45:40Z</dcterms:modified>
</cp:coreProperties>
</file>