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01" r:id="rId3"/>
    <p:sldId id="25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0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4" autoAdjust="0"/>
    <p:restoredTop sz="94280" autoAdjust="0"/>
  </p:normalViewPr>
  <p:slideViewPr>
    <p:cSldViewPr snapToGrid="0" showGuides="1">
      <p:cViewPr varScale="1">
        <p:scale>
          <a:sx n="98" d="100"/>
          <a:sy n="98" d="100"/>
        </p:scale>
        <p:origin x="102" y="4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ulul.onlin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85828" y="3111551"/>
              <a:ext cx="3175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الحيوانات تنمو وتتغير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7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AA4A48-A2DA-42B1-B121-EE49D67CB878}"/>
              </a:ext>
            </a:extLst>
          </p:cNvPr>
          <p:cNvGrpSpPr/>
          <p:nvPr/>
        </p:nvGrpSpPr>
        <p:grpSpPr>
          <a:xfrm>
            <a:off x="4321754" y="746276"/>
            <a:ext cx="7030628" cy="1627732"/>
            <a:chOff x="1714230" y="1248228"/>
            <a:chExt cx="7030628" cy="162773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68DED-21D9-4F78-B599-1EB7380821A2}"/>
                </a:ext>
              </a:extLst>
            </p:cNvPr>
            <p:cNvSpPr/>
            <p:nvPr/>
          </p:nvSpPr>
          <p:spPr>
            <a:xfrm>
              <a:off x="1729753" y="209218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82935-BF88-4219-BF81-657BC357CDC1}"/>
                </a:ext>
              </a:extLst>
            </p:cNvPr>
            <p:cNvSpPr/>
            <p:nvPr/>
          </p:nvSpPr>
          <p:spPr>
            <a:xfrm>
              <a:off x="1714230" y="1248228"/>
              <a:ext cx="7030628" cy="98277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0EDA25-CE8D-4C8A-861F-4F6F9A0A4660}"/>
                </a:ext>
              </a:extLst>
            </p:cNvPr>
            <p:cNvSpPr/>
            <p:nvPr/>
          </p:nvSpPr>
          <p:spPr>
            <a:xfrm>
              <a:off x="7829764" y="135370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3</a:t>
              </a:r>
              <a:endParaRPr lang="en-US" sz="3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4923576" y="1501303"/>
              <a:ext cx="27385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دَوْرَةُ حَياةِ الْفَراشَةُ</a:t>
              </a:r>
            </a:p>
          </p:txBody>
        </p:sp>
      </p:grpSp>
      <p:sp>
        <p:nvSpPr>
          <p:cNvPr id="83" name="Trapezoid 1">
            <a:extLst>
              <a:ext uri="{FF2B5EF4-FFF2-40B4-BE49-F238E27FC236}">
                <a16:creationId xmlns:a16="http://schemas.microsoft.com/office/drawing/2014/main" id="{32AACDAA-0E1F-472A-90D8-95F8E1268EC9}"/>
              </a:ext>
            </a:extLst>
          </p:cNvPr>
          <p:cNvSpPr/>
          <p:nvPr/>
        </p:nvSpPr>
        <p:spPr>
          <a:xfrm rot="19407971">
            <a:off x="2256310" y="2245214"/>
            <a:ext cx="2903772" cy="2359943"/>
          </a:xfrm>
          <a:custGeom>
            <a:avLst/>
            <a:gdLst>
              <a:gd name="connsiteX0" fmla="*/ 0 w 2631361"/>
              <a:gd name="connsiteY0" fmla="*/ 2210551 h 2210551"/>
              <a:gd name="connsiteX1" fmla="*/ 552638 w 2631361"/>
              <a:gd name="connsiteY1" fmla="*/ 0 h 2210551"/>
              <a:gd name="connsiteX2" fmla="*/ 2078723 w 2631361"/>
              <a:gd name="connsiteY2" fmla="*/ 0 h 2210551"/>
              <a:gd name="connsiteX3" fmla="*/ 2631361 w 2631361"/>
              <a:gd name="connsiteY3" fmla="*/ 2210551 h 2210551"/>
              <a:gd name="connsiteX4" fmla="*/ 0 w 2631361"/>
              <a:gd name="connsiteY4" fmla="*/ 2210551 h 2210551"/>
              <a:gd name="connsiteX0" fmla="*/ 0 w 3071784"/>
              <a:gd name="connsiteY0" fmla="*/ 1954284 h 2210551"/>
              <a:gd name="connsiteX1" fmla="*/ 993061 w 3071784"/>
              <a:gd name="connsiteY1" fmla="*/ 0 h 2210551"/>
              <a:gd name="connsiteX2" fmla="*/ 2519146 w 3071784"/>
              <a:gd name="connsiteY2" fmla="*/ 0 h 2210551"/>
              <a:gd name="connsiteX3" fmla="*/ 3071784 w 3071784"/>
              <a:gd name="connsiteY3" fmla="*/ 2210551 h 2210551"/>
              <a:gd name="connsiteX4" fmla="*/ 0 w 3071784"/>
              <a:gd name="connsiteY4" fmla="*/ 1954284 h 2210551"/>
              <a:gd name="connsiteX0" fmla="*/ 0 w 2819313"/>
              <a:gd name="connsiteY0" fmla="*/ 1954284 h 2338643"/>
              <a:gd name="connsiteX1" fmla="*/ 993061 w 2819313"/>
              <a:gd name="connsiteY1" fmla="*/ 0 h 2338643"/>
              <a:gd name="connsiteX2" fmla="*/ 2519146 w 2819313"/>
              <a:gd name="connsiteY2" fmla="*/ 0 h 2338643"/>
              <a:gd name="connsiteX3" fmla="*/ 2819313 w 2819313"/>
              <a:gd name="connsiteY3" fmla="*/ 2338643 h 2338643"/>
              <a:gd name="connsiteX4" fmla="*/ 0 w 2819313"/>
              <a:gd name="connsiteY4" fmla="*/ 1954284 h 2338643"/>
              <a:gd name="connsiteX0" fmla="*/ 0 w 2819313"/>
              <a:gd name="connsiteY0" fmla="*/ 1954284 h 2338643"/>
              <a:gd name="connsiteX1" fmla="*/ 993061 w 2819313"/>
              <a:gd name="connsiteY1" fmla="*/ 0 h 2338643"/>
              <a:gd name="connsiteX2" fmla="*/ 2651970 w 2819313"/>
              <a:gd name="connsiteY2" fmla="*/ 27649 h 2338643"/>
              <a:gd name="connsiteX3" fmla="*/ 2819313 w 2819313"/>
              <a:gd name="connsiteY3" fmla="*/ 2338643 h 2338643"/>
              <a:gd name="connsiteX4" fmla="*/ 0 w 2819313"/>
              <a:gd name="connsiteY4" fmla="*/ 1954284 h 2338643"/>
              <a:gd name="connsiteX0" fmla="*/ 0 w 2903772"/>
              <a:gd name="connsiteY0" fmla="*/ 1954284 h 2359943"/>
              <a:gd name="connsiteX1" fmla="*/ 993061 w 2903772"/>
              <a:gd name="connsiteY1" fmla="*/ 0 h 2359943"/>
              <a:gd name="connsiteX2" fmla="*/ 2651970 w 2903772"/>
              <a:gd name="connsiteY2" fmla="*/ 27649 h 2359943"/>
              <a:gd name="connsiteX3" fmla="*/ 2903772 w 2903772"/>
              <a:gd name="connsiteY3" fmla="*/ 2359943 h 2359943"/>
              <a:gd name="connsiteX4" fmla="*/ 0 w 2903772"/>
              <a:gd name="connsiteY4" fmla="*/ 1954284 h 235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3772" h="2359943">
                <a:moveTo>
                  <a:pt x="0" y="1954284"/>
                </a:moveTo>
                <a:lnTo>
                  <a:pt x="993061" y="0"/>
                </a:lnTo>
                <a:lnTo>
                  <a:pt x="2651970" y="27649"/>
                </a:lnTo>
                <a:lnTo>
                  <a:pt x="2903772" y="2359943"/>
                </a:lnTo>
                <a:lnTo>
                  <a:pt x="0" y="1954284"/>
                </a:lnTo>
                <a:close/>
              </a:path>
            </a:pathLst>
          </a:custGeom>
          <a:gradFill>
            <a:gsLst>
              <a:gs pos="96460">
                <a:schemeClr val="bg1"/>
              </a:gs>
              <a:gs pos="0">
                <a:schemeClr val="accent1">
                  <a:lumMod val="40000"/>
                  <a:lumOff val="60000"/>
                </a:schemeClr>
              </a:gs>
              <a:gs pos="4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Top Corners Rounded 83">
            <a:extLst>
              <a:ext uri="{FF2B5EF4-FFF2-40B4-BE49-F238E27FC236}">
                <a16:creationId xmlns:a16="http://schemas.microsoft.com/office/drawing/2014/main" id="{26424DFB-FB51-4730-B664-B96BCB790EE8}"/>
              </a:ext>
            </a:extLst>
          </p:cNvPr>
          <p:cNvSpPr/>
          <p:nvPr/>
        </p:nvSpPr>
        <p:spPr>
          <a:xfrm rot="4519641">
            <a:off x="-378294" y="4026107"/>
            <a:ext cx="1767709" cy="123066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07F14070-8477-4D16-B7F4-5A81E77105DC}"/>
              </a:ext>
            </a:extLst>
          </p:cNvPr>
          <p:cNvSpPr/>
          <p:nvPr/>
        </p:nvSpPr>
        <p:spPr>
          <a:xfrm rot="20803231">
            <a:off x="66728" y="5603588"/>
            <a:ext cx="2129936" cy="1346545"/>
          </a:xfrm>
          <a:prstGeom prst="arc">
            <a:avLst>
              <a:gd name="adj1" fmla="val 11687829"/>
              <a:gd name="adj2" fmla="val 17499597"/>
            </a:avLst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: Top Corners Rounded 85">
            <a:extLst>
              <a:ext uri="{FF2B5EF4-FFF2-40B4-BE49-F238E27FC236}">
                <a16:creationId xmlns:a16="http://schemas.microsoft.com/office/drawing/2014/main" id="{EF6EE283-C2E1-4067-99E0-D5582F7CFBFC}"/>
              </a:ext>
            </a:extLst>
          </p:cNvPr>
          <p:cNvSpPr/>
          <p:nvPr/>
        </p:nvSpPr>
        <p:spPr>
          <a:xfrm rot="20714053">
            <a:off x="584774" y="4965644"/>
            <a:ext cx="467711" cy="682189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Top Corners Rounded 86">
            <a:extLst>
              <a:ext uri="{FF2B5EF4-FFF2-40B4-BE49-F238E27FC236}">
                <a16:creationId xmlns:a16="http://schemas.microsoft.com/office/drawing/2014/main" id="{8843C67D-5487-4F69-9711-AE9C7FDA2F8D}"/>
              </a:ext>
            </a:extLst>
          </p:cNvPr>
          <p:cNvSpPr/>
          <p:nvPr/>
        </p:nvSpPr>
        <p:spPr>
          <a:xfrm>
            <a:off x="28639" y="6252466"/>
            <a:ext cx="2294201" cy="685069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7171A1B-AE01-46D5-940A-58E2A857F29E}"/>
              </a:ext>
            </a:extLst>
          </p:cNvPr>
          <p:cNvGrpSpPr/>
          <p:nvPr/>
        </p:nvGrpSpPr>
        <p:grpSpPr>
          <a:xfrm>
            <a:off x="7115" y="2798313"/>
            <a:ext cx="442479" cy="442479"/>
            <a:chOff x="4362042" y="2456043"/>
            <a:chExt cx="507200" cy="507200"/>
          </a:xfrm>
          <a:solidFill>
            <a:schemeClr val="bg1">
              <a:lumMod val="65000"/>
            </a:schemeClr>
          </a:solidFill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4813758-E1B7-405C-BDF1-8D5149F7F94C}"/>
                </a:ext>
              </a:extLst>
            </p:cNvPr>
            <p:cNvSpPr/>
            <p:nvPr/>
          </p:nvSpPr>
          <p:spPr>
            <a:xfrm rot="4519641">
              <a:off x="4362042" y="2456043"/>
              <a:ext cx="507200" cy="5072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796634A-E3C2-4CFC-91D4-D095927684FF}"/>
                </a:ext>
              </a:extLst>
            </p:cNvPr>
            <p:cNvSpPr/>
            <p:nvPr/>
          </p:nvSpPr>
          <p:spPr>
            <a:xfrm rot="4519641">
              <a:off x="4488842" y="2582842"/>
              <a:ext cx="253600" cy="2536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: Top Corners Rounded 90">
            <a:extLst>
              <a:ext uri="{FF2B5EF4-FFF2-40B4-BE49-F238E27FC236}">
                <a16:creationId xmlns:a16="http://schemas.microsoft.com/office/drawing/2014/main" id="{7AE3B118-65A9-41E0-B0A2-E8D6DAFEB65F}"/>
              </a:ext>
            </a:extLst>
          </p:cNvPr>
          <p:cNvSpPr/>
          <p:nvPr/>
        </p:nvSpPr>
        <p:spPr>
          <a:xfrm rot="18919641">
            <a:off x="138725" y="2194878"/>
            <a:ext cx="1767709" cy="123066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AC9CD74-3861-4DDA-A365-09B22E59F6AA}"/>
              </a:ext>
            </a:extLst>
          </p:cNvPr>
          <p:cNvGrpSpPr/>
          <p:nvPr/>
        </p:nvGrpSpPr>
        <p:grpSpPr>
          <a:xfrm>
            <a:off x="1595675" y="1237743"/>
            <a:ext cx="442479" cy="442479"/>
            <a:chOff x="4362042" y="2456043"/>
            <a:chExt cx="507200" cy="507200"/>
          </a:xfrm>
          <a:solidFill>
            <a:schemeClr val="bg1">
              <a:lumMod val="65000"/>
            </a:schemeClr>
          </a:solidFill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23F4E25-BD35-4D59-BA56-5A0F71C78AAB}"/>
                </a:ext>
              </a:extLst>
            </p:cNvPr>
            <p:cNvSpPr/>
            <p:nvPr/>
          </p:nvSpPr>
          <p:spPr>
            <a:xfrm rot="4519641">
              <a:off x="4362042" y="2456043"/>
              <a:ext cx="507200" cy="5072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699CC22-0108-4085-B50B-4A5A15D25D79}"/>
                </a:ext>
              </a:extLst>
            </p:cNvPr>
            <p:cNvSpPr/>
            <p:nvPr/>
          </p:nvSpPr>
          <p:spPr>
            <a:xfrm rot="4519641">
              <a:off x="4488842" y="2582842"/>
              <a:ext cx="253600" cy="2536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2CEC69F-5A17-4C8D-BF5A-149BE36276A6}"/>
              </a:ext>
            </a:extLst>
          </p:cNvPr>
          <p:cNvGrpSpPr/>
          <p:nvPr/>
        </p:nvGrpSpPr>
        <p:grpSpPr>
          <a:xfrm rot="167652">
            <a:off x="2081812" y="522188"/>
            <a:ext cx="1705359" cy="1800484"/>
            <a:chOff x="4124160" y="344601"/>
            <a:chExt cx="1705359" cy="1800484"/>
          </a:xfrm>
          <a:solidFill>
            <a:schemeClr val="bg1">
              <a:lumMod val="65000"/>
            </a:schemeClr>
          </a:solidFill>
        </p:grpSpPr>
        <p:sp>
          <p:nvSpPr>
            <p:cNvPr id="96" name="Rectangle: Top Corners Rounded 95">
              <a:extLst>
                <a:ext uri="{FF2B5EF4-FFF2-40B4-BE49-F238E27FC236}">
                  <a16:creationId xmlns:a16="http://schemas.microsoft.com/office/drawing/2014/main" id="{780AECD6-5BCA-4057-B9AA-53F6A8020E14}"/>
                </a:ext>
              </a:extLst>
            </p:cNvPr>
            <p:cNvSpPr/>
            <p:nvPr/>
          </p:nvSpPr>
          <p:spPr>
            <a:xfrm rot="19412907">
              <a:off x="4124160" y="344601"/>
              <a:ext cx="556643" cy="93194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Rectangle: Top Corners Rounded 96">
              <a:extLst>
                <a:ext uri="{FF2B5EF4-FFF2-40B4-BE49-F238E27FC236}">
                  <a16:creationId xmlns:a16="http://schemas.microsoft.com/office/drawing/2014/main" id="{6B3556E5-FF4C-48CA-8B6A-9272BE3F5902}"/>
                </a:ext>
              </a:extLst>
            </p:cNvPr>
            <p:cNvSpPr/>
            <p:nvPr/>
          </p:nvSpPr>
          <p:spPr>
            <a:xfrm rot="19317739">
              <a:off x="4229472" y="1064739"/>
              <a:ext cx="1600047" cy="108034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331C8BB-5CC0-4FBB-BF06-A60CCC4CD5E1}"/>
              </a:ext>
            </a:extLst>
          </p:cNvPr>
          <p:cNvCxnSpPr>
            <a:cxnSpLocks/>
          </p:cNvCxnSpPr>
          <p:nvPr/>
        </p:nvCxnSpPr>
        <p:spPr>
          <a:xfrm flipV="1">
            <a:off x="1957655" y="1160694"/>
            <a:ext cx="187269" cy="17989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B7AAE61-BABD-4A2F-84C4-93FC8C379D78}"/>
              </a:ext>
            </a:extLst>
          </p:cNvPr>
          <p:cNvSpPr/>
          <p:nvPr/>
        </p:nvSpPr>
        <p:spPr>
          <a:xfrm>
            <a:off x="1499105" y="832290"/>
            <a:ext cx="554619" cy="461260"/>
          </a:xfrm>
          <a:custGeom>
            <a:avLst/>
            <a:gdLst>
              <a:gd name="connsiteX0" fmla="*/ 106901 w 556843"/>
              <a:gd name="connsiteY0" fmla="*/ 415245 h 415245"/>
              <a:gd name="connsiteX1" fmla="*/ 5301 w 556843"/>
              <a:gd name="connsiteY1" fmla="*/ 52388 h 415245"/>
              <a:gd name="connsiteX2" fmla="*/ 252043 w 556843"/>
              <a:gd name="connsiteY2" fmla="*/ 23359 h 415245"/>
              <a:gd name="connsiteX3" fmla="*/ 368158 w 556843"/>
              <a:gd name="connsiteY3" fmla="*/ 255588 h 415245"/>
              <a:gd name="connsiteX4" fmla="*/ 556843 w 556843"/>
              <a:gd name="connsiteY4" fmla="*/ 139474 h 415245"/>
              <a:gd name="connsiteX0" fmla="*/ 104677 w 554619"/>
              <a:gd name="connsiteY0" fmla="*/ 461260 h 461260"/>
              <a:gd name="connsiteX1" fmla="*/ 3077 w 554619"/>
              <a:gd name="connsiteY1" fmla="*/ 98403 h 461260"/>
              <a:gd name="connsiteX2" fmla="*/ 206276 w 554619"/>
              <a:gd name="connsiteY2" fmla="*/ 11317 h 461260"/>
              <a:gd name="connsiteX3" fmla="*/ 365934 w 554619"/>
              <a:gd name="connsiteY3" fmla="*/ 301603 h 461260"/>
              <a:gd name="connsiteX4" fmla="*/ 554619 w 554619"/>
              <a:gd name="connsiteY4" fmla="*/ 185489 h 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619" h="461260">
                <a:moveTo>
                  <a:pt x="104677" y="461260"/>
                </a:moveTo>
                <a:cubicBezTo>
                  <a:pt x="41782" y="312488"/>
                  <a:pt x="-13856" y="173393"/>
                  <a:pt x="3077" y="98403"/>
                </a:cubicBezTo>
                <a:cubicBezTo>
                  <a:pt x="20010" y="23413"/>
                  <a:pt x="145800" y="-22550"/>
                  <a:pt x="206276" y="11317"/>
                </a:cubicBezTo>
                <a:cubicBezTo>
                  <a:pt x="266752" y="45184"/>
                  <a:pt x="307877" y="272574"/>
                  <a:pt x="365934" y="301603"/>
                </a:cubicBezTo>
                <a:cubicBezTo>
                  <a:pt x="423991" y="330632"/>
                  <a:pt x="485676" y="253222"/>
                  <a:pt x="554619" y="185489"/>
                </a:cubicBezTo>
              </a:path>
            </a:pathLst>
          </a:cu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0EEB09C-A4CF-48EF-8822-3F5BE47337D7}"/>
              </a:ext>
            </a:extLst>
          </p:cNvPr>
          <p:cNvSpPr/>
          <p:nvPr/>
        </p:nvSpPr>
        <p:spPr>
          <a:xfrm>
            <a:off x="3171324" y="5526794"/>
            <a:ext cx="4992914" cy="101595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838D21E-4B3D-460A-96D8-6AF51D636F6F}"/>
              </a:ext>
            </a:extLst>
          </p:cNvPr>
          <p:cNvCxnSpPr>
            <a:cxnSpLocks/>
            <a:stCxn id="100" idx="2"/>
          </p:cNvCxnSpPr>
          <p:nvPr/>
        </p:nvCxnSpPr>
        <p:spPr>
          <a:xfrm flipH="1" flipV="1">
            <a:off x="2606246" y="2687457"/>
            <a:ext cx="565078" cy="334731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0626CE4-8170-4DBD-A25D-4F86B85CA90A}"/>
              </a:ext>
            </a:extLst>
          </p:cNvPr>
          <p:cNvCxnSpPr>
            <a:cxnSpLocks/>
            <a:stCxn id="100" idx="6"/>
          </p:cNvCxnSpPr>
          <p:nvPr/>
        </p:nvCxnSpPr>
        <p:spPr>
          <a:xfrm flipH="1" flipV="1">
            <a:off x="3934626" y="1729047"/>
            <a:ext cx="4229612" cy="430572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639A5AD3-78A5-4A86-B905-D5EF0F0E0039}"/>
              </a:ext>
            </a:extLst>
          </p:cNvPr>
          <p:cNvSpPr txBox="1"/>
          <p:nvPr/>
        </p:nvSpPr>
        <p:spPr>
          <a:xfrm rot="19573020">
            <a:off x="2269901" y="1886347"/>
            <a:ext cx="184331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53DB434C-1F55-4551-A933-03C37DB5A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3"/>
          <a:stretch/>
        </p:blipFill>
        <p:spPr>
          <a:xfrm>
            <a:off x="6952374" y="4969789"/>
            <a:ext cx="958088" cy="859305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80329A66-9398-4CFE-BD68-140CFEA20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54358">
            <a:off x="5220613" y="4603607"/>
            <a:ext cx="1144195" cy="949364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D5F8AACA-6396-45EB-AD7F-23651976C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5115" y="4656930"/>
            <a:ext cx="1116115" cy="1255630"/>
          </a:xfrm>
          <a:prstGeom prst="rect">
            <a:avLst/>
          </a:prstGeom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8B41E0B-0E43-4FFB-A346-9B9B97ED31EA}"/>
              </a:ext>
            </a:extLst>
          </p:cNvPr>
          <p:cNvCxnSpPr>
            <a:cxnSpLocks/>
          </p:cNvCxnSpPr>
          <p:nvPr/>
        </p:nvCxnSpPr>
        <p:spPr>
          <a:xfrm flipH="1">
            <a:off x="-1124906" y="6431607"/>
            <a:ext cx="115354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8D0AF55F-8372-485E-A9CF-1A8CB532DF5C}"/>
              </a:ext>
            </a:extLst>
          </p:cNvPr>
          <p:cNvCxnSpPr>
            <a:cxnSpLocks/>
          </p:cNvCxnSpPr>
          <p:nvPr/>
        </p:nvCxnSpPr>
        <p:spPr>
          <a:xfrm rot="10800000">
            <a:off x="6416303" y="5343470"/>
            <a:ext cx="388897" cy="7866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Curved 113">
            <a:extLst>
              <a:ext uri="{FF2B5EF4-FFF2-40B4-BE49-F238E27FC236}">
                <a16:creationId xmlns:a16="http://schemas.microsoft.com/office/drawing/2014/main" id="{96B42DB6-147E-4CFB-BDD8-0B0A553F50E1}"/>
              </a:ext>
            </a:extLst>
          </p:cNvPr>
          <p:cNvCxnSpPr>
            <a:cxnSpLocks/>
          </p:cNvCxnSpPr>
          <p:nvPr/>
        </p:nvCxnSpPr>
        <p:spPr>
          <a:xfrm>
            <a:off x="3476834" y="5968919"/>
            <a:ext cx="373807" cy="100450"/>
          </a:xfrm>
          <a:prstGeom prst="curvedConnector3">
            <a:avLst>
              <a:gd name="adj1" fmla="val -226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9C58093-E9FD-43E6-A608-750DDBBA99DB}"/>
              </a:ext>
            </a:extLst>
          </p:cNvPr>
          <p:cNvGrpSpPr/>
          <p:nvPr/>
        </p:nvGrpSpPr>
        <p:grpSpPr>
          <a:xfrm>
            <a:off x="8187338" y="2072494"/>
            <a:ext cx="3264460" cy="982771"/>
            <a:chOff x="1714230" y="1248228"/>
            <a:chExt cx="7030628" cy="1627732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462C1BA-D138-452C-95DD-94207A6B4B82}"/>
                </a:ext>
              </a:extLst>
            </p:cNvPr>
            <p:cNvSpPr/>
            <p:nvPr/>
          </p:nvSpPr>
          <p:spPr>
            <a:xfrm>
              <a:off x="1729753" y="209218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3A7B022-3217-4673-B3DB-497A04FAE3DF}"/>
                </a:ext>
              </a:extLst>
            </p:cNvPr>
            <p:cNvSpPr/>
            <p:nvPr/>
          </p:nvSpPr>
          <p:spPr>
            <a:xfrm>
              <a:off x="1714230" y="1248228"/>
              <a:ext cx="7030628" cy="98277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6F69BFF-D8A2-4FBF-A349-12964419B696}"/>
                </a:ext>
              </a:extLst>
            </p:cNvPr>
            <p:cNvSpPr txBox="1"/>
            <p:nvPr/>
          </p:nvSpPr>
          <p:spPr>
            <a:xfrm>
              <a:off x="2169367" y="1370437"/>
              <a:ext cx="5714968" cy="8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البيضة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8E17C86-45E0-4963-B0E2-4733DA21D99A}"/>
              </a:ext>
            </a:extLst>
          </p:cNvPr>
          <p:cNvGrpSpPr/>
          <p:nvPr/>
        </p:nvGrpSpPr>
        <p:grpSpPr>
          <a:xfrm>
            <a:off x="8187338" y="3115947"/>
            <a:ext cx="3264460" cy="982771"/>
            <a:chOff x="1714230" y="1248228"/>
            <a:chExt cx="7030628" cy="1627732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17C879F-45C2-43A5-912C-1FD8E087A676}"/>
                </a:ext>
              </a:extLst>
            </p:cNvPr>
            <p:cNvSpPr/>
            <p:nvPr/>
          </p:nvSpPr>
          <p:spPr>
            <a:xfrm>
              <a:off x="1729753" y="209218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173404B-DA1B-499F-AE51-B9321935FDF6}"/>
                </a:ext>
              </a:extLst>
            </p:cNvPr>
            <p:cNvSpPr/>
            <p:nvPr/>
          </p:nvSpPr>
          <p:spPr>
            <a:xfrm>
              <a:off x="1714230" y="1248228"/>
              <a:ext cx="7030628" cy="98277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6F5211B-DB79-4F2E-87CD-24491D2707E9}"/>
                </a:ext>
              </a:extLst>
            </p:cNvPr>
            <p:cNvSpPr txBox="1"/>
            <p:nvPr/>
          </p:nvSpPr>
          <p:spPr>
            <a:xfrm>
              <a:off x="2169367" y="1370437"/>
              <a:ext cx="5714968" cy="8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اليرقة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1998508-3A6B-4046-A16A-100C5625670B}"/>
              </a:ext>
            </a:extLst>
          </p:cNvPr>
          <p:cNvGrpSpPr/>
          <p:nvPr/>
        </p:nvGrpSpPr>
        <p:grpSpPr>
          <a:xfrm>
            <a:off x="8187338" y="4159400"/>
            <a:ext cx="3264460" cy="982771"/>
            <a:chOff x="1714230" y="1248228"/>
            <a:chExt cx="7030628" cy="1627732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BE5DE2D-BA59-4F9D-A04E-EB2616229950}"/>
                </a:ext>
              </a:extLst>
            </p:cNvPr>
            <p:cNvSpPr/>
            <p:nvPr/>
          </p:nvSpPr>
          <p:spPr>
            <a:xfrm>
              <a:off x="1729753" y="209218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B663776-9774-43F8-8F0F-8D8480A05321}"/>
                </a:ext>
              </a:extLst>
            </p:cNvPr>
            <p:cNvSpPr/>
            <p:nvPr/>
          </p:nvSpPr>
          <p:spPr>
            <a:xfrm>
              <a:off x="1714230" y="1248228"/>
              <a:ext cx="7030628" cy="98277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ECCEA6B-372F-4708-8B62-4106793BA598}"/>
                </a:ext>
              </a:extLst>
            </p:cNvPr>
            <p:cNvSpPr txBox="1"/>
            <p:nvPr/>
          </p:nvSpPr>
          <p:spPr>
            <a:xfrm>
              <a:off x="2169367" y="1370437"/>
              <a:ext cx="5714968" cy="8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الشرنقة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45E7B5E-ABBA-4A6C-A9A8-57BC2971B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820" y="5696171"/>
            <a:ext cx="1108315" cy="10212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AF8FDF1B-FFA9-4044-BA23-68C86138A1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12832" y="5319370"/>
            <a:ext cx="465119" cy="920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3F482F8-1161-4BA6-A285-A5DC308FE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143" y="5546292"/>
            <a:ext cx="1281779" cy="1224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3" name="Connector: Curved 72">
            <a:extLst>
              <a:ext uri="{FF2B5EF4-FFF2-40B4-BE49-F238E27FC236}">
                <a16:creationId xmlns:a16="http://schemas.microsoft.com/office/drawing/2014/main" id="{54FD18D5-7418-4F30-81C0-4C075163431A}"/>
              </a:ext>
            </a:extLst>
          </p:cNvPr>
          <p:cNvCxnSpPr>
            <a:cxnSpLocks/>
          </p:cNvCxnSpPr>
          <p:nvPr/>
        </p:nvCxnSpPr>
        <p:spPr>
          <a:xfrm flipV="1">
            <a:off x="5496516" y="6276713"/>
            <a:ext cx="471082" cy="2409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A6F66AF1-EC72-4D70-8368-12F3898DDE83}"/>
              </a:ext>
            </a:extLst>
          </p:cNvPr>
          <p:cNvCxnSpPr>
            <a:cxnSpLocks/>
          </p:cNvCxnSpPr>
          <p:nvPr/>
        </p:nvCxnSpPr>
        <p:spPr>
          <a:xfrm flipV="1">
            <a:off x="7429189" y="5850443"/>
            <a:ext cx="327446" cy="236951"/>
          </a:xfrm>
          <a:prstGeom prst="curvedConnector3">
            <a:avLst>
              <a:gd name="adj1" fmla="val 1035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FD29DA7-0722-4323-887D-986E729951A4}"/>
              </a:ext>
            </a:extLst>
          </p:cNvPr>
          <p:cNvGrpSpPr/>
          <p:nvPr/>
        </p:nvGrpSpPr>
        <p:grpSpPr>
          <a:xfrm>
            <a:off x="8192096" y="5077884"/>
            <a:ext cx="3264460" cy="982771"/>
            <a:chOff x="1714230" y="1248228"/>
            <a:chExt cx="7030628" cy="1627732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B2DAE6A-1EEB-4E13-91D7-B042D6390465}"/>
                </a:ext>
              </a:extLst>
            </p:cNvPr>
            <p:cNvSpPr/>
            <p:nvPr/>
          </p:nvSpPr>
          <p:spPr>
            <a:xfrm>
              <a:off x="1729753" y="209218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26060E1-461B-44A9-820E-923C3A1A36EC}"/>
                </a:ext>
              </a:extLst>
            </p:cNvPr>
            <p:cNvSpPr/>
            <p:nvPr/>
          </p:nvSpPr>
          <p:spPr>
            <a:xfrm>
              <a:off x="1714230" y="1248228"/>
              <a:ext cx="7030628" cy="98277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6EE5570-A19C-4E4A-8E9A-12276F075C23}"/>
                </a:ext>
              </a:extLst>
            </p:cNvPr>
            <p:cNvSpPr txBox="1"/>
            <p:nvPr/>
          </p:nvSpPr>
          <p:spPr>
            <a:xfrm>
              <a:off x="2169367" y="1370437"/>
              <a:ext cx="5714968" cy="8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فراشة صغيرة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4A021DA-4B3A-47DD-A361-3CE5B6C69942}"/>
              </a:ext>
            </a:extLst>
          </p:cNvPr>
          <p:cNvGrpSpPr/>
          <p:nvPr/>
        </p:nvGrpSpPr>
        <p:grpSpPr>
          <a:xfrm>
            <a:off x="8205917" y="5923382"/>
            <a:ext cx="3328258" cy="1056614"/>
            <a:chOff x="1557978" y="1125924"/>
            <a:chExt cx="7168029" cy="1750036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F84947E-9F95-4EDE-912F-8B2F4E5F4CBC}"/>
                </a:ext>
              </a:extLst>
            </p:cNvPr>
            <p:cNvSpPr/>
            <p:nvPr/>
          </p:nvSpPr>
          <p:spPr>
            <a:xfrm>
              <a:off x="1729753" y="209218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73A851E-DB9C-4C7E-B129-14C14DCC8227}"/>
                </a:ext>
              </a:extLst>
            </p:cNvPr>
            <p:cNvSpPr/>
            <p:nvPr/>
          </p:nvSpPr>
          <p:spPr>
            <a:xfrm>
              <a:off x="1557978" y="1125924"/>
              <a:ext cx="7030628" cy="98277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EF07138-D1F6-4819-AB79-7013B4030148}"/>
                </a:ext>
              </a:extLst>
            </p:cNvPr>
            <p:cNvSpPr txBox="1"/>
            <p:nvPr/>
          </p:nvSpPr>
          <p:spPr>
            <a:xfrm>
              <a:off x="2169367" y="1370437"/>
              <a:ext cx="5714968" cy="8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فراشة مكتملة النمو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3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AA4A48-A2DA-42B1-B121-EE49D67CB878}"/>
              </a:ext>
            </a:extLst>
          </p:cNvPr>
          <p:cNvGrpSpPr/>
          <p:nvPr/>
        </p:nvGrpSpPr>
        <p:grpSpPr>
          <a:xfrm>
            <a:off x="4321754" y="746277"/>
            <a:ext cx="7030628" cy="2740117"/>
            <a:chOff x="1714230" y="1248229"/>
            <a:chExt cx="7030628" cy="274011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68DED-21D9-4F78-B599-1EB7380821A2}"/>
                </a:ext>
              </a:extLst>
            </p:cNvPr>
            <p:cNvSpPr/>
            <p:nvPr/>
          </p:nvSpPr>
          <p:spPr>
            <a:xfrm>
              <a:off x="1743620" y="3204574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82935-BF88-4219-BF81-657BC357CDC1}"/>
                </a:ext>
              </a:extLst>
            </p:cNvPr>
            <p:cNvSpPr/>
            <p:nvPr/>
          </p:nvSpPr>
          <p:spPr>
            <a:xfrm>
              <a:off x="1714230" y="1248229"/>
              <a:ext cx="7030628" cy="2073104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0EDA25-CE8D-4C8A-861F-4F6F9A0A4660}"/>
                </a:ext>
              </a:extLst>
            </p:cNvPr>
            <p:cNvSpPr/>
            <p:nvPr/>
          </p:nvSpPr>
          <p:spPr>
            <a:xfrm>
              <a:off x="7829764" y="135370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5522748" y="1501303"/>
              <a:ext cx="2139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حقيقة 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E0F872-BDD2-48E7-895A-E30899491C87}"/>
                </a:ext>
              </a:extLst>
            </p:cNvPr>
            <p:cNvSpPr txBox="1"/>
            <p:nvPr/>
          </p:nvSpPr>
          <p:spPr>
            <a:xfrm>
              <a:off x="1810755" y="2217790"/>
              <a:ext cx="66553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SY" sz="2400" dirty="0"/>
                <a:t>يستغرق جنين الإنسان حوالي 9أشهر ليولد و ينمو بينما يستغرق جنينىالماعز تسعة أشهر فقط.</a:t>
              </a:r>
            </a:p>
          </p:txBody>
        </p:sp>
      </p:grpSp>
      <p:sp>
        <p:nvSpPr>
          <p:cNvPr id="21" name="Flowchart: Manual Operation 20">
            <a:extLst>
              <a:ext uri="{FF2B5EF4-FFF2-40B4-BE49-F238E27FC236}">
                <a16:creationId xmlns:a16="http://schemas.microsoft.com/office/drawing/2014/main" id="{D387C125-08B7-4205-93A4-E4C872DED443}"/>
              </a:ext>
            </a:extLst>
          </p:cNvPr>
          <p:cNvSpPr/>
          <p:nvPr/>
        </p:nvSpPr>
        <p:spPr>
          <a:xfrm flipV="1">
            <a:off x="418953" y="3851370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4B62D3-CF92-448C-89FB-849EDEF42062}"/>
              </a:ext>
            </a:extLst>
          </p:cNvPr>
          <p:cNvSpPr/>
          <p:nvPr/>
        </p:nvSpPr>
        <p:spPr>
          <a:xfrm>
            <a:off x="1054275" y="3803037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E948BA-FEF6-4994-8A1A-65B5080F094A}"/>
              </a:ext>
            </a:extLst>
          </p:cNvPr>
          <p:cNvGrpSpPr/>
          <p:nvPr/>
        </p:nvGrpSpPr>
        <p:grpSpPr>
          <a:xfrm>
            <a:off x="1405215" y="-2294962"/>
            <a:ext cx="422033" cy="3118184"/>
            <a:chOff x="3202331" y="-468308"/>
            <a:chExt cx="422033" cy="311818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37C0C0-0E47-4997-8830-DCD241A6E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468308"/>
              <a:ext cx="0" cy="26117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D9FDF81-D8CF-444D-93C5-ED72B483F2D8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CD551D-B1C0-40AE-9CB5-5F9D2C964CE3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Manual Operation 24">
            <a:extLst>
              <a:ext uri="{FF2B5EF4-FFF2-40B4-BE49-F238E27FC236}">
                <a16:creationId xmlns:a16="http://schemas.microsoft.com/office/drawing/2014/main" id="{5988B715-34CC-4FE3-BACE-3AA205499FDB}"/>
              </a:ext>
            </a:extLst>
          </p:cNvPr>
          <p:cNvSpPr/>
          <p:nvPr/>
        </p:nvSpPr>
        <p:spPr>
          <a:xfrm flipV="1">
            <a:off x="160183" y="705145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1A4882E-ED58-41C3-A288-6A6DD484F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 b="16609"/>
          <a:stretch/>
        </p:blipFill>
        <p:spPr>
          <a:xfrm>
            <a:off x="272561" y="1715838"/>
            <a:ext cx="2764139" cy="2169045"/>
          </a:xfrm>
          <a:prstGeom prst="rect">
            <a:avLst/>
          </a:prstGeom>
          <a:effectLst/>
        </p:spPr>
      </p:pic>
      <p:sp>
        <p:nvSpPr>
          <p:cNvPr id="37" name="Flowchart: Manual Operation 36">
            <a:extLst>
              <a:ext uri="{FF2B5EF4-FFF2-40B4-BE49-F238E27FC236}">
                <a16:creationId xmlns:a16="http://schemas.microsoft.com/office/drawing/2014/main" id="{9463F349-C527-4606-8712-E498B7B34904}"/>
              </a:ext>
            </a:extLst>
          </p:cNvPr>
          <p:cNvSpPr/>
          <p:nvPr/>
        </p:nvSpPr>
        <p:spPr>
          <a:xfrm flipV="1">
            <a:off x="2571795" y="6523620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4174B9D-E612-420E-ACC7-269E15E1456F}"/>
              </a:ext>
            </a:extLst>
          </p:cNvPr>
          <p:cNvSpPr/>
          <p:nvPr/>
        </p:nvSpPr>
        <p:spPr>
          <a:xfrm>
            <a:off x="3207117" y="6475287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2320E4-512A-414E-AF02-F65FE351F5B0}"/>
              </a:ext>
            </a:extLst>
          </p:cNvPr>
          <p:cNvGrpSpPr/>
          <p:nvPr/>
        </p:nvGrpSpPr>
        <p:grpSpPr>
          <a:xfrm>
            <a:off x="3558057" y="0"/>
            <a:ext cx="422033" cy="3495472"/>
            <a:chOff x="3202331" y="-845596"/>
            <a:chExt cx="422033" cy="349547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561931-C214-4235-8460-8C7F4F348A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845596"/>
              <a:ext cx="0" cy="29890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E58B9B0-C9A2-4538-BC0A-7005D15A3D6A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547EA74-10C9-405A-9DFF-CC56FCA51F5C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lowchart: Manual Operation 24">
            <a:extLst>
              <a:ext uri="{FF2B5EF4-FFF2-40B4-BE49-F238E27FC236}">
                <a16:creationId xmlns:a16="http://schemas.microsoft.com/office/drawing/2014/main" id="{D49B30A6-F562-4DD7-A531-894ACEA7283D}"/>
              </a:ext>
            </a:extLst>
          </p:cNvPr>
          <p:cNvSpPr/>
          <p:nvPr/>
        </p:nvSpPr>
        <p:spPr>
          <a:xfrm flipV="1">
            <a:off x="2313025" y="3377395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F25C3B-DF00-4224-B675-D40633243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18563">
            <a:off x="2785383" y="5011335"/>
            <a:ext cx="1720480" cy="18394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296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8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AA4A48-A2DA-42B1-B121-EE49D67CB878}"/>
              </a:ext>
            </a:extLst>
          </p:cNvPr>
          <p:cNvGrpSpPr/>
          <p:nvPr/>
        </p:nvGrpSpPr>
        <p:grpSpPr>
          <a:xfrm>
            <a:off x="4272324" y="746277"/>
            <a:ext cx="7080058" cy="3768270"/>
            <a:chOff x="1664800" y="1248229"/>
            <a:chExt cx="7080058" cy="376827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68DED-21D9-4F78-B599-1EB7380821A2}"/>
                </a:ext>
              </a:extLst>
            </p:cNvPr>
            <p:cNvSpPr/>
            <p:nvPr/>
          </p:nvSpPr>
          <p:spPr>
            <a:xfrm>
              <a:off x="1664800" y="4232727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82935-BF88-4219-BF81-657BC357CDC1}"/>
                </a:ext>
              </a:extLst>
            </p:cNvPr>
            <p:cNvSpPr/>
            <p:nvPr/>
          </p:nvSpPr>
          <p:spPr>
            <a:xfrm>
              <a:off x="1714230" y="1248229"/>
              <a:ext cx="7030628" cy="3056760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0EDA25-CE8D-4C8A-861F-4F6F9A0A4660}"/>
                </a:ext>
              </a:extLst>
            </p:cNvPr>
            <p:cNvSpPr/>
            <p:nvPr/>
          </p:nvSpPr>
          <p:spPr>
            <a:xfrm>
              <a:off x="7829764" y="135370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4954419" y="1501303"/>
              <a:ext cx="2707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أٌفَكِّرُ وَأَتَحَدَّثُ :</a:t>
              </a:r>
            </a:p>
          </p:txBody>
        </p:sp>
      </p:grpSp>
      <p:sp>
        <p:nvSpPr>
          <p:cNvPr id="21" name="Flowchart: Manual Operation 20">
            <a:extLst>
              <a:ext uri="{FF2B5EF4-FFF2-40B4-BE49-F238E27FC236}">
                <a16:creationId xmlns:a16="http://schemas.microsoft.com/office/drawing/2014/main" id="{D387C125-08B7-4205-93A4-E4C872DED443}"/>
              </a:ext>
            </a:extLst>
          </p:cNvPr>
          <p:cNvSpPr/>
          <p:nvPr/>
        </p:nvSpPr>
        <p:spPr>
          <a:xfrm flipV="1">
            <a:off x="418953" y="3851370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4B62D3-CF92-448C-89FB-849EDEF42062}"/>
              </a:ext>
            </a:extLst>
          </p:cNvPr>
          <p:cNvSpPr/>
          <p:nvPr/>
        </p:nvSpPr>
        <p:spPr>
          <a:xfrm>
            <a:off x="1054275" y="3803037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E948BA-FEF6-4994-8A1A-65B5080F094A}"/>
              </a:ext>
            </a:extLst>
          </p:cNvPr>
          <p:cNvGrpSpPr/>
          <p:nvPr/>
        </p:nvGrpSpPr>
        <p:grpSpPr>
          <a:xfrm>
            <a:off x="1405215" y="-2294962"/>
            <a:ext cx="422033" cy="3118184"/>
            <a:chOff x="3202331" y="-468308"/>
            <a:chExt cx="422033" cy="311818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37C0C0-0E47-4997-8830-DCD241A6E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468308"/>
              <a:ext cx="0" cy="26117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D9FDF81-D8CF-444D-93C5-ED72B483F2D8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CD551D-B1C0-40AE-9CB5-5F9D2C964CE3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Manual Operation 24">
            <a:extLst>
              <a:ext uri="{FF2B5EF4-FFF2-40B4-BE49-F238E27FC236}">
                <a16:creationId xmlns:a16="http://schemas.microsoft.com/office/drawing/2014/main" id="{5988B715-34CC-4FE3-BACE-3AA205499FDB}"/>
              </a:ext>
            </a:extLst>
          </p:cNvPr>
          <p:cNvSpPr/>
          <p:nvPr/>
        </p:nvSpPr>
        <p:spPr>
          <a:xfrm flipV="1">
            <a:off x="160183" y="705145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1A4882E-ED58-41C3-A288-6A6DD484F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 b="16609"/>
          <a:stretch/>
        </p:blipFill>
        <p:spPr>
          <a:xfrm>
            <a:off x="272561" y="1715838"/>
            <a:ext cx="2764139" cy="2169045"/>
          </a:xfrm>
          <a:prstGeom prst="rect">
            <a:avLst/>
          </a:prstGeom>
          <a:effectLst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8C2509B-EDF0-4C30-A482-FC4E752E6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2" b="53625"/>
          <a:stretch/>
        </p:blipFill>
        <p:spPr bwMode="auto">
          <a:xfrm>
            <a:off x="3062403" y="1704709"/>
            <a:ext cx="8122370" cy="213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481C627-B256-4360-8036-C48C96A0B423}"/>
              </a:ext>
            </a:extLst>
          </p:cNvPr>
          <p:cNvGrpSpPr/>
          <p:nvPr/>
        </p:nvGrpSpPr>
        <p:grpSpPr>
          <a:xfrm>
            <a:off x="2972262" y="4138069"/>
            <a:ext cx="8397777" cy="2794430"/>
            <a:chOff x="347081" y="1248229"/>
            <a:chExt cx="8397777" cy="279443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751FA34-2F04-4A88-8D6C-0D87A9AAEA4E}"/>
                </a:ext>
              </a:extLst>
            </p:cNvPr>
            <p:cNvSpPr/>
            <p:nvPr/>
          </p:nvSpPr>
          <p:spPr>
            <a:xfrm>
              <a:off x="347081" y="3258887"/>
              <a:ext cx="8302652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A61F341-47F3-4460-A8C7-F1E9A7744E51}"/>
                </a:ext>
              </a:extLst>
            </p:cNvPr>
            <p:cNvSpPr/>
            <p:nvPr/>
          </p:nvSpPr>
          <p:spPr>
            <a:xfrm>
              <a:off x="411519" y="1248229"/>
              <a:ext cx="8333339" cy="2073104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AAD61A9-4D79-4C35-BAD6-86BC20CFF0D3}"/>
                </a:ext>
              </a:extLst>
            </p:cNvPr>
            <p:cNvSpPr/>
            <p:nvPr/>
          </p:nvSpPr>
          <p:spPr>
            <a:xfrm>
              <a:off x="7829764" y="135370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20B17CB-24D5-4E8A-84C5-54304A4F9E08}"/>
                </a:ext>
              </a:extLst>
            </p:cNvPr>
            <p:cNvSpPr txBox="1"/>
            <p:nvPr/>
          </p:nvSpPr>
          <p:spPr>
            <a:xfrm>
              <a:off x="5522748" y="1501303"/>
              <a:ext cx="2139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العلوم و الفن :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C796339-EE98-43BF-A26A-F303A45A28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876"/>
          <a:stretch/>
        </p:blipFill>
        <p:spPr>
          <a:xfrm>
            <a:off x="3036700" y="5037630"/>
            <a:ext cx="8126672" cy="13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lowchart: Manual Operation 24">
            <a:extLst>
              <a:ext uri="{FF2B5EF4-FFF2-40B4-BE49-F238E27FC236}">
                <a16:creationId xmlns:a16="http://schemas.microsoft.com/office/drawing/2014/main" id="{D49B30A6-F562-4DD7-A531-894ACEA7283D}"/>
              </a:ext>
            </a:extLst>
          </p:cNvPr>
          <p:cNvSpPr/>
          <p:nvPr/>
        </p:nvSpPr>
        <p:spPr>
          <a:xfrm flipV="1">
            <a:off x="1767009" y="3357805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AA4A48-A2DA-42B1-B121-EE49D67CB878}"/>
              </a:ext>
            </a:extLst>
          </p:cNvPr>
          <p:cNvGrpSpPr/>
          <p:nvPr/>
        </p:nvGrpSpPr>
        <p:grpSpPr>
          <a:xfrm>
            <a:off x="4464862" y="767462"/>
            <a:ext cx="7176892" cy="6298265"/>
            <a:chOff x="1567966" y="1248227"/>
            <a:chExt cx="7176892" cy="629826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68DED-21D9-4F78-B599-1EB7380821A2}"/>
                </a:ext>
              </a:extLst>
            </p:cNvPr>
            <p:cNvSpPr/>
            <p:nvPr/>
          </p:nvSpPr>
          <p:spPr>
            <a:xfrm>
              <a:off x="1746630" y="6762720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82935-BF88-4219-BF81-657BC357CDC1}"/>
                </a:ext>
              </a:extLst>
            </p:cNvPr>
            <p:cNvSpPr/>
            <p:nvPr/>
          </p:nvSpPr>
          <p:spPr>
            <a:xfrm>
              <a:off x="1714230" y="1248227"/>
              <a:ext cx="7030628" cy="567681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0EDA25-CE8D-4C8A-861F-4F6F9A0A4660}"/>
                </a:ext>
              </a:extLst>
            </p:cNvPr>
            <p:cNvSpPr/>
            <p:nvPr/>
          </p:nvSpPr>
          <p:spPr>
            <a:xfrm>
              <a:off x="7829764" y="135370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2694396" y="1501303"/>
              <a:ext cx="4967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 دَوْرَةُ حَياةِ الثعابين 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E0F872-BDD2-48E7-895A-E30899491C87}"/>
                </a:ext>
              </a:extLst>
            </p:cNvPr>
            <p:cNvSpPr txBox="1"/>
            <p:nvPr/>
          </p:nvSpPr>
          <p:spPr>
            <a:xfrm>
              <a:off x="1567966" y="2035646"/>
              <a:ext cx="6843005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SY" sz="2400" dirty="0"/>
                <a:t>الثَّعَابِينُ مِنَ الزَّوَاحِفِ، وَمُعْظَمُهَا يَبِيضُ. </a:t>
              </a: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endParaRPr lang="ar-SY" sz="2400" dirty="0"/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SY" sz="2400" dirty="0"/>
                <a:t>تَضَعُ الثَّعَابِينُ عَشْراً إِلَى خَمْسٍ وَعِشْرِينَ بَيْضَةً فِي</a:t>
              </a:r>
            </a:p>
            <a:p>
              <a:pPr algn="r" rtl="1"/>
              <a:r>
                <a:rPr lang="ar-SY" sz="2400" dirty="0"/>
                <a:t>الْمَرَّةِ الْوَاحِدَةِ.</a:t>
              </a:r>
            </a:p>
            <a:p>
              <a:pPr algn="r" rtl="1"/>
              <a:endParaRPr lang="ar-SY" sz="2400" dirty="0"/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SY" sz="2400" dirty="0"/>
                <a:t> لَوْنُ صِغَارِ الثَّعَابِينِ فَاتِحٌ، وَبَعْدَ فَتْرَةٍ مِنَ النُّمُوِّ تَتَلَوَّنُ بِأَلْوَانِ آبَائِهَا.</a:t>
              </a: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endParaRPr lang="ar-SY" sz="2400" dirty="0"/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SY" sz="2400" dirty="0"/>
                <a:t>لاَ تَعْتَمِدُ صِغَارُ الثَّعَابِينِ عَلَى أُمَّهَاتِهَا، فَبَعْدَ فَقْسِ الْبَيْضِ تَخْرُجُ الصِّغَارُ، وَتَعْتَمِدُ فَوْرًا عَلَى نَفْسِهَا فِي الْحُصُولِ على غِذَائِهَا.</a:t>
              </a: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endParaRPr lang="ar-SY" sz="2400" dirty="0"/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SY" sz="2400" dirty="0"/>
                <a:t> تَتَغَذَّى صِغَارُ الثَّعَابِينِ عَلَى الْحَشَرَاتِ.</a:t>
              </a: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endParaRPr lang="ar-SY" sz="2400" dirty="0"/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SY" sz="2400" dirty="0"/>
                <a:t>بَعْضُ الثَّعَابِينِ سَامَّةٌ، فَاحْتَرِسْ مِنْهَا!</a:t>
              </a:r>
            </a:p>
          </p:txBody>
        </p:sp>
      </p:grpSp>
      <p:sp>
        <p:nvSpPr>
          <p:cNvPr id="21" name="Flowchart: Manual Operation 20">
            <a:extLst>
              <a:ext uri="{FF2B5EF4-FFF2-40B4-BE49-F238E27FC236}">
                <a16:creationId xmlns:a16="http://schemas.microsoft.com/office/drawing/2014/main" id="{D387C125-08B7-4205-93A4-E4C872DED443}"/>
              </a:ext>
            </a:extLst>
          </p:cNvPr>
          <p:cNvSpPr/>
          <p:nvPr/>
        </p:nvSpPr>
        <p:spPr>
          <a:xfrm flipV="1">
            <a:off x="126366" y="4014843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4B62D3-CF92-448C-89FB-849EDEF42062}"/>
              </a:ext>
            </a:extLst>
          </p:cNvPr>
          <p:cNvSpPr/>
          <p:nvPr/>
        </p:nvSpPr>
        <p:spPr>
          <a:xfrm>
            <a:off x="478258" y="3963597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E948BA-FEF6-4994-8A1A-65B5080F094A}"/>
              </a:ext>
            </a:extLst>
          </p:cNvPr>
          <p:cNvGrpSpPr/>
          <p:nvPr/>
        </p:nvGrpSpPr>
        <p:grpSpPr>
          <a:xfrm>
            <a:off x="1112628" y="-2131489"/>
            <a:ext cx="422033" cy="3118184"/>
            <a:chOff x="3202331" y="-468308"/>
            <a:chExt cx="422033" cy="311818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37C0C0-0E47-4997-8830-DCD241A6E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468308"/>
              <a:ext cx="0" cy="26117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D9FDF81-D8CF-444D-93C5-ED72B483F2D8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CD551D-B1C0-40AE-9CB5-5F9D2C964CE3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Manual Operation 24">
            <a:extLst>
              <a:ext uri="{FF2B5EF4-FFF2-40B4-BE49-F238E27FC236}">
                <a16:creationId xmlns:a16="http://schemas.microsoft.com/office/drawing/2014/main" id="{5988B715-34CC-4FE3-BACE-3AA205499FDB}"/>
              </a:ext>
            </a:extLst>
          </p:cNvPr>
          <p:cNvSpPr/>
          <p:nvPr/>
        </p:nvSpPr>
        <p:spPr>
          <a:xfrm flipV="1">
            <a:off x="-132404" y="868618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1A4882E-ED58-41C3-A288-6A6DD484F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7" b="4817"/>
          <a:stretch/>
        </p:blipFill>
        <p:spPr>
          <a:xfrm>
            <a:off x="-20026" y="2202429"/>
            <a:ext cx="2764139" cy="1845927"/>
          </a:xfrm>
          <a:prstGeom prst="rect">
            <a:avLst/>
          </a:prstGeom>
          <a:effectLst/>
        </p:spPr>
      </p:pic>
      <p:sp>
        <p:nvSpPr>
          <p:cNvPr id="37" name="Flowchart: Manual Operation 36">
            <a:extLst>
              <a:ext uri="{FF2B5EF4-FFF2-40B4-BE49-F238E27FC236}">
                <a16:creationId xmlns:a16="http://schemas.microsoft.com/office/drawing/2014/main" id="{9463F349-C527-4606-8712-E498B7B34904}"/>
              </a:ext>
            </a:extLst>
          </p:cNvPr>
          <p:cNvSpPr/>
          <p:nvPr/>
        </p:nvSpPr>
        <p:spPr>
          <a:xfrm flipV="1">
            <a:off x="2025779" y="6504030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4174B9D-E612-420E-ACC7-269E15E1456F}"/>
              </a:ext>
            </a:extLst>
          </p:cNvPr>
          <p:cNvSpPr/>
          <p:nvPr/>
        </p:nvSpPr>
        <p:spPr>
          <a:xfrm>
            <a:off x="2661101" y="6455697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2320E4-512A-414E-AF02-F65FE351F5B0}"/>
              </a:ext>
            </a:extLst>
          </p:cNvPr>
          <p:cNvGrpSpPr/>
          <p:nvPr/>
        </p:nvGrpSpPr>
        <p:grpSpPr>
          <a:xfrm>
            <a:off x="3006548" y="-304800"/>
            <a:ext cx="422033" cy="3957705"/>
            <a:chOff x="3202331" y="-1307829"/>
            <a:chExt cx="422033" cy="395770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561931-C214-4235-8460-8C7F4F348A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1307829"/>
              <a:ext cx="0" cy="345126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E58B9B0-C9A2-4538-BC0A-7005D15A3D6A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547EA74-10C9-405A-9DFF-CC56FCA51F5C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82F25C3B-DF00-4224-B675-D40633243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9387" y="4577582"/>
            <a:ext cx="2764139" cy="206928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28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AA4A48-A2DA-42B1-B121-EE49D67CB878}"/>
              </a:ext>
            </a:extLst>
          </p:cNvPr>
          <p:cNvGrpSpPr/>
          <p:nvPr/>
        </p:nvGrpSpPr>
        <p:grpSpPr>
          <a:xfrm>
            <a:off x="4648924" y="135823"/>
            <a:ext cx="7030628" cy="1627732"/>
            <a:chOff x="1714230" y="1248228"/>
            <a:chExt cx="7030628" cy="162773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68DED-21D9-4F78-B599-1EB7380821A2}"/>
                </a:ext>
              </a:extLst>
            </p:cNvPr>
            <p:cNvSpPr/>
            <p:nvPr/>
          </p:nvSpPr>
          <p:spPr>
            <a:xfrm>
              <a:off x="1729753" y="209218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82935-BF88-4219-BF81-657BC357CDC1}"/>
                </a:ext>
              </a:extLst>
            </p:cNvPr>
            <p:cNvSpPr/>
            <p:nvPr/>
          </p:nvSpPr>
          <p:spPr>
            <a:xfrm>
              <a:off x="1714230" y="1248228"/>
              <a:ext cx="7030628" cy="98277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0EDA25-CE8D-4C8A-861F-4F6F9A0A4660}"/>
                </a:ext>
              </a:extLst>
            </p:cNvPr>
            <p:cNvSpPr/>
            <p:nvPr/>
          </p:nvSpPr>
          <p:spPr>
            <a:xfrm>
              <a:off x="7829764" y="135370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4581492" y="1501303"/>
              <a:ext cx="3080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مراجعة الفصل الثاني</a:t>
              </a: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0626CE4-8170-4DBD-A25D-4F86B85CA90A}"/>
              </a:ext>
            </a:extLst>
          </p:cNvPr>
          <p:cNvCxnSpPr>
            <a:cxnSpLocks/>
          </p:cNvCxnSpPr>
          <p:nvPr/>
        </p:nvCxnSpPr>
        <p:spPr>
          <a:xfrm flipH="1" flipV="1">
            <a:off x="3934626" y="1729047"/>
            <a:ext cx="4229612" cy="452342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8E17C86-45E0-4963-B0E2-4733DA21D99A}"/>
              </a:ext>
            </a:extLst>
          </p:cNvPr>
          <p:cNvGrpSpPr/>
          <p:nvPr/>
        </p:nvGrpSpPr>
        <p:grpSpPr>
          <a:xfrm>
            <a:off x="6939915" y="3025827"/>
            <a:ext cx="4739637" cy="1427046"/>
            <a:chOff x="638136" y="1248228"/>
            <a:chExt cx="8147321" cy="2017849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17C879F-45C2-43A5-912C-1FD8E087A676}"/>
                </a:ext>
              </a:extLst>
            </p:cNvPr>
            <p:cNvSpPr/>
            <p:nvPr/>
          </p:nvSpPr>
          <p:spPr>
            <a:xfrm>
              <a:off x="638136" y="2482304"/>
              <a:ext cx="8147321" cy="783773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173404B-DA1B-499F-AE51-B9321935FDF6}"/>
                </a:ext>
              </a:extLst>
            </p:cNvPr>
            <p:cNvSpPr/>
            <p:nvPr/>
          </p:nvSpPr>
          <p:spPr>
            <a:xfrm>
              <a:off x="638136" y="1248228"/>
              <a:ext cx="8106722" cy="13896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6F5211B-DB79-4F2E-87CD-24491D2707E9}"/>
                </a:ext>
              </a:extLst>
            </p:cNvPr>
            <p:cNvSpPr txBox="1"/>
            <p:nvPr/>
          </p:nvSpPr>
          <p:spPr>
            <a:xfrm>
              <a:off x="2169367" y="1370437"/>
              <a:ext cx="5714968" cy="8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800" dirty="0">
                <a:solidFill>
                  <a:srgbClr val="00AEEE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0B94199-CCEE-4CC8-A06C-024311CDB0EE}"/>
              </a:ext>
            </a:extLst>
          </p:cNvPr>
          <p:cNvGrpSpPr/>
          <p:nvPr/>
        </p:nvGrpSpPr>
        <p:grpSpPr>
          <a:xfrm>
            <a:off x="6322986" y="1492443"/>
            <a:ext cx="5467063" cy="1612493"/>
            <a:chOff x="1714227" y="1248228"/>
            <a:chExt cx="6106053" cy="161249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319777F-456F-4BB7-AD8A-1197CB33377C}"/>
                </a:ext>
              </a:extLst>
            </p:cNvPr>
            <p:cNvSpPr/>
            <p:nvPr/>
          </p:nvSpPr>
          <p:spPr>
            <a:xfrm>
              <a:off x="1714227" y="2076949"/>
              <a:ext cx="6106053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2FC66D8-9B9A-4215-8AD5-F462BD5880CB}"/>
                </a:ext>
              </a:extLst>
            </p:cNvPr>
            <p:cNvSpPr/>
            <p:nvPr/>
          </p:nvSpPr>
          <p:spPr>
            <a:xfrm>
              <a:off x="1714229" y="1248228"/>
              <a:ext cx="6011729" cy="98277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49BD1EF-3077-4190-BCF7-7B1591EE6D0C}"/>
                </a:ext>
              </a:extLst>
            </p:cNvPr>
            <p:cNvSpPr txBox="1"/>
            <p:nvPr/>
          </p:nvSpPr>
          <p:spPr>
            <a:xfrm>
              <a:off x="1870092" y="1501303"/>
              <a:ext cx="57920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أكمل كلا من الجمل التالية بالكلمة المناسبة :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0A9FD3E-8FF2-44A3-A5F0-92022E9BD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212" y="3091923"/>
            <a:ext cx="3859102" cy="1261981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1016BDC5-D6D2-4406-8052-4144FDE6AFD0}"/>
              </a:ext>
            </a:extLst>
          </p:cNvPr>
          <p:cNvGrpSpPr/>
          <p:nvPr/>
        </p:nvGrpSpPr>
        <p:grpSpPr>
          <a:xfrm>
            <a:off x="6928105" y="4281111"/>
            <a:ext cx="4739637" cy="1427046"/>
            <a:chOff x="638136" y="1248228"/>
            <a:chExt cx="8147321" cy="2017849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2114936-E06D-49BB-A37F-FCF981F88FB3}"/>
                </a:ext>
              </a:extLst>
            </p:cNvPr>
            <p:cNvSpPr/>
            <p:nvPr/>
          </p:nvSpPr>
          <p:spPr>
            <a:xfrm>
              <a:off x="638136" y="2482304"/>
              <a:ext cx="8147321" cy="783773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AC5F9E9-F0FF-42B0-B745-FDAC04154303}"/>
                </a:ext>
              </a:extLst>
            </p:cNvPr>
            <p:cNvSpPr/>
            <p:nvPr/>
          </p:nvSpPr>
          <p:spPr>
            <a:xfrm>
              <a:off x="694231" y="1248228"/>
              <a:ext cx="8050627" cy="13896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4CBFF01-3610-45BF-834E-9937D529CD51}"/>
                </a:ext>
              </a:extLst>
            </p:cNvPr>
            <p:cNvSpPr txBox="1"/>
            <p:nvPr/>
          </p:nvSpPr>
          <p:spPr>
            <a:xfrm>
              <a:off x="2169367" y="1370437"/>
              <a:ext cx="5714968" cy="8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800" dirty="0">
                <a:solidFill>
                  <a:srgbClr val="00AEEE"/>
                </a:solidFill>
                <a:latin typeface="Oswald" panose="02000503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C027646-7D6B-4BA7-868E-02AB711C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979" y="4497411"/>
            <a:ext cx="3865199" cy="83522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9249C215-EC1A-43DC-9CEF-3616D9278527}"/>
              </a:ext>
            </a:extLst>
          </p:cNvPr>
          <p:cNvGrpSpPr/>
          <p:nvPr/>
        </p:nvGrpSpPr>
        <p:grpSpPr>
          <a:xfrm>
            <a:off x="6888664" y="5563158"/>
            <a:ext cx="4739637" cy="1427046"/>
            <a:chOff x="638136" y="1248228"/>
            <a:chExt cx="8147321" cy="201784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CE4AE1F-5438-4B64-B377-87C1CB28730B}"/>
                </a:ext>
              </a:extLst>
            </p:cNvPr>
            <p:cNvSpPr/>
            <p:nvPr/>
          </p:nvSpPr>
          <p:spPr>
            <a:xfrm>
              <a:off x="638136" y="2482304"/>
              <a:ext cx="8147321" cy="783773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8E19928-ADD1-447B-A6F2-A863D95158C0}"/>
                </a:ext>
              </a:extLst>
            </p:cNvPr>
            <p:cNvSpPr/>
            <p:nvPr/>
          </p:nvSpPr>
          <p:spPr>
            <a:xfrm>
              <a:off x="694231" y="1248228"/>
              <a:ext cx="8050627" cy="13896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54F6670-1847-492F-AFBF-827E2701EC99}"/>
                </a:ext>
              </a:extLst>
            </p:cNvPr>
            <p:cNvSpPr txBox="1"/>
            <p:nvPr/>
          </p:nvSpPr>
          <p:spPr>
            <a:xfrm>
              <a:off x="2169367" y="1370438"/>
              <a:ext cx="5714969" cy="8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800" dirty="0">
                <a:solidFill>
                  <a:srgbClr val="00AEEE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3B4628B-FFF8-4657-BF9E-F764B834D8C9}"/>
              </a:ext>
            </a:extLst>
          </p:cNvPr>
          <p:cNvGrpSpPr/>
          <p:nvPr/>
        </p:nvGrpSpPr>
        <p:grpSpPr>
          <a:xfrm>
            <a:off x="751287" y="3025827"/>
            <a:ext cx="4739637" cy="1427046"/>
            <a:chOff x="638136" y="1248228"/>
            <a:chExt cx="8147321" cy="2017849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1C4DCF6-8D4B-4A09-A776-49388E9C82DE}"/>
                </a:ext>
              </a:extLst>
            </p:cNvPr>
            <p:cNvSpPr/>
            <p:nvPr/>
          </p:nvSpPr>
          <p:spPr>
            <a:xfrm>
              <a:off x="638136" y="2482304"/>
              <a:ext cx="8147321" cy="783773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7F45DC-D0EE-4A45-AF65-B677BDD61A7C}"/>
                </a:ext>
              </a:extLst>
            </p:cNvPr>
            <p:cNvSpPr/>
            <p:nvPr/>
          </p:nvSpPr>
          <p:spPr>
            <a:xfrm>
              <a:off x="638136" y="1248228"/>
              <a:ext cx="8106722" cy="13896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BC84136-1351-48D4-9E63-D1837FBDD4DD}"/>
                </a:ext>
              </a:extLst>
            </p:cNvPr>
            <p:cNvSpPr txBox="1"/>
            <p:nvPr/>
          </p:nvSpPr>
          <p:spPr>
            <a:xfrm>
              <a:off x="2169367" y="1370437"/>
              <a:ext cx="5714968" cy="8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800" dirty="0">
                <a:solidFill>
                  <a:srgbClr val="00AEEE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1E6B2A2-3073-47D1-8CDF-5800E73ADC18}"/>
              </a:ext>
            </a:extLst>
          </p:cNvPr>
          <p:cNvGrpSpPr/>
          <p:nvPr/>
        </p:nvGrpSpPr>
        <p:grpSpPr>
          <a:xfrm>
            <a:off x="739477" y="4281111"/>
            <a:ext cx="4739637" cy="1427046"/>
            <a:chOff x="638136" y="1248228"/>
            <a:chExt cx="8147321" cy="201784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E006028-6379-47FB-ADA4-EA1F5F6A10DE}"/>
                </a:ext>
              </a:extLst>
            </p:cNvPr>
            <p:cNvSpPr/>
            <p:nvPr/>
          </p:nvSpPr>
          <p:spPr>
            <a:xfrm>
              <a:off x="638136" y="2482304"/>
              <a:ext cx="8147321" cy="783773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935237B-D999-4629-A34D-74FD226FF920}"/>
                </a:ext>
              </a:extLst>
            </p:cNvPr>
            <p:cNvSpPr/>
            <p:nvPr/>
          </p:nvSpPr>
          <p:spPr>
            <a:xfrm>
              <a:off x="694231" y="1248228"/>
              <a:ext cx="8050627" cy="13896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0A2EEB3-997B-4902-86F3-1CADA903BEFD}"/>
                </a:ext>
              </a:extLst>
            </p:cNvPr>
            <p:cNvSpPr txBox="1"/>
            <p:nvPr/>
          </p:nvSpPr>
          <p:spPr>
            <a:xfrm>
              <a:off x="2169367" y="1370437"/>
              <a:ext cx="5714968" cy="8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800" dirty="0">
                <a:solidFill>
                  <a:srgbClr val="00AEEE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9E30931-1CCC-4C0B-A19A-5B69A877B718}"/>
              </a:ext>
            </a:extLst>
          </p:cNvPr>
          <p:cNvGrpSpPr/>
          <p:nvPr/>
        </p:nvGrpSpPr>
        <p:grpSpPr>
          <a:xfrm>
            <a:off x="700036" y="5563158"/>
            <a:ext cx="4739637" cy="1427046"/>
            <a:chOff x="638136" y="1248228"/>
            <a:chExt cx="8147321" cy="201784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FF01FDE-0A0D-4AF4-8857-44F5CD1E9A93}"/>
                </a:ext>
              </a:extLst>
            </p:cNvPr>
            <p:cNvSpPr/>
            <p:nvPr/>
          </p:nvSpPr>
          <p:spPr>
            <a:xfrm>
              <a:off x="638136" y="2482304"/>
              <a:ext cx="8147321" cy="783773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0F1409E-CAD6-4259-94B3-6E1A110BB771}"/>
                </a:ext>
              </a:extLst>
            </p:cNvPr>
            <p:cNvSpPr/>
            <p:nvPr/>
          </p:nvSpPr>
          <p:spPr>
            <a:xfrm>
              <a:off x="694231" y="1248228"/>
              <a:ext cx="8050627" cy="13896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88FD331-1C6B-485F-8F1C-837F10DA6C15}"/>
                </a:ext>
              </a:extLst>
            </p:cNvPr>
            <p:cNvSpPr txBox="1"/>
            <p:nvPr/>
          </p:nvSpPr>
          <p:spPr>
            <a:xfrm>
              <a:off x="2169367" y="1370438"/>
              <a:ext cx="5714969" cy="8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800" dirty="0">
                <a:solidFill>
                  <a:srgbClr val="00AEEE"/>
                </a:solidFill>
                <a:latin typeface="Oswald" panose="02000503000000000000" pitchFamily="2" charset="0"/>
              </a:endParaRPr>
            </a:p>
          </p:txBody>
        </p:sp>
      </p:grpSp>
      <p:pic>
        <p:nvPicPr>
          <p:cNvPr id="75" name="Picture 5">
            <a:extLst>
              <a:ext uri="{FF2B5EF4-FFF2-40B4-BE49-F238E27FC236}">
                <a16:creationId xmlns:a16="http://schemas.microsoft.com/office/drawing/2014/main" id="{56BFB4D5-6831-43B1-9D64-AC7974972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096" y="5869987"/>
            <a:ext cx="3988470" cy="38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05A269-83A7-4547-9087-25612B70A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109" y="3060335"/>
            <a:ext cx="3810330" cy="9449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A2B02-1DE8-4962-8AE6-0E000A99B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3496" y="4486874"/>
            <a:ext cx="5529551" cy="548688"/>
          </a:xfrm>
          <a:prstGeom prst="rect">
            <a:avLst/>
          </a:prstGeom>
        </p:spPr>
      </p:pic>
      <p:pic>
        <p:nvPicPr>
          <p:cNvPr id="80" name="Picture 10">
            <a:extLst>
              <a:ext uri="{FF2B5EF4-FFF2-40B4-BE49-F238E27FC236}">
                <a16:creationId xmlns:a16="http://schemas.microsoft.com/office/drawing/2014/main" id="{F18BD826-C5C7-4159-AC6C-8224DC7EE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621" y="5909673"/>
            <a:ext cx="3406818" cy="47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مربع نص 8">
            <a:extLst>
              <a:ext uri="{FF2B5EF4-FFF2-40B4-BE49-F238E27FC236}">
                <a16:creationId xmlns:a16="http://schemas.microsoft.com/office/drawing/2014/main" id="{5E149C43-8A4E-453F-BB10-DF13D9D95683}"/>
              </a:ext>
            </a:extLst>
          </p:cNvPr>
          <p:cNvSpPr txBox="1"/>
          <p:nvPr/>
        </p:nvSpPr>
        <p:spPr>
          <a:xfrm>
            <a:off x="5307304" y="1947595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برمائية </a:t>
            </a:r>
          </a:p>
        </p:txBody>
      </p:sp>
      <p:sp>
        <p:nvSpPr>
          <p:cNvPr id="82" name="مربع نص 9">
            <a:extLst>
              <a:ext uri="{FF2B5EF4-FFF2-40B4-BE49-F238E27FC236}">
                <a16:creationId xmlns:a16="http://schemas.microsoft.com/office/drawing/2014/main" id="{2B6931F5-0DCE-4CCB-A3C6-076CDB5FA549}"/>
              </a:ext>
            </a:extLst>
          </p:cNvPr>
          <p:cNvSpPr txBox="1"/>
          <p:nvPr/>
        </p:nvSpPr>
        <p:spPr>
          <a:xfrm>
            <a:off x="4493809" y="1954386"/>
            <a:ext cx="12782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الحشرة </a:t>
            </a:r>
          </a:p>
        </p:txBody>
      </p:sp>
      <p:sp>
        <p:nvSpPr>
          <p:cNvPr id="104" name="مربع نص 10">
            <a:extLst>
              <a:ext uri="{FF2B5EF4-FFF2-40B4-BE49-F238E27FC236}">
                <a16:creationId xmlns:a16="http://schemas.microsoft.com/office/drawing/2014/main" id="{6C1A02B4-22E8-4631-83AD-F4C37C686FAE}"/>
              </a:ext>
            </a:extLst>
          </p:cNvPr>
          <p:cNvSpPr txBox="1"/>
          <p:nvPr/>
        </p:nvSpPr>
        <p:spPr>
          <a:xfrm>
            <a:off x="3241279" y="1968329"/>
            <a:ext cx="13624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دورة الحياة </a:t>
            </a:r>
          </a:p>
        </p:txBody>
      </p:sp>
      <p:sp>
        <p:nvSpPr>
          <p:cNvPr id="106" name="مربع نص 11">
            <a:extLst>
              <a:ext uri="{FF2B5EF4-FFF2-40B4-BE49-F238E27FC236}">
                <a16:creationId xmlns:a16="http://schemas.microsoft.com/office/drawing/2014/main" id="{054B49AC-7EA9-4152-BB3B-0307D2F28E49}"/>
              </a:ext>
            </a:extLst>
          </p:cNvPr>
          <p:cNvSpPr txBox="1"/>
          <p:nvPr/>
        </p:nvSpPr>
        <p:spPr>
          <a:xfrm>
            <a:off x="2241935" y="1934527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الثديي </a:t>
            </a:r>
          </a:p>
        </p:txBody>
      </p:sp>
      <p:sp>
        <p:nvSpPr>
          <p:cNvPr id="107" name="مربع نص 12">
            <a:extLst>
              <a:ext uri="{FF2B5EF4-FFF2-40B4-BE49-F238E27FC236}">
                <a16:creationId xmlns:a16="http://schemas.microsoft.com/office/drawing/2014/main" id="{6D732053-A716-4DA8-8106-4A67C2E15DDF}"/>
              </a:ext>
            </a:extLst>
          </p:cNvPr>
          <p:cNvSpPr txBox="1"/>
          <p:nvPr/>
        </p:nvSpPr>
        <p:spPr>
          <a:xfrm>
            <a:off x="1252439" y="1954386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الزواحف </a:t>
            </a:r>
          </a:p>
        </p:txBody>
      </p:sp>
      <p:sp>
        <p:nvSpPr>
          <p:cNvPr id="108" name="مربع نص 13">
            <a:extLst>
              <a:ext uri="{FF2B5EF4-FFF2-40B4-BE49-F238E27FC236}">
                <a16:creationId xmlns:a16="http://schemas.microsoft.com/office/drawing/2014/main" id="{7F0D9DC9-4F74-4D09-B6E6-3D5423F94ACD}"/>
              </a:ext>
            </a:extLst>
          </p:cNvPr>
          <p:cNvSpPr txBox="1"/>
          <p:nvPr/>
        </p:nvSpPr>
        <p:spPr>
          <a:xfrm>
            <a:off x="486402" y="1960051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يرقة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3DB02F-BAE5-44CD-B249-1E72644408EF}"/>
              </a:ext>
            </a:extLst>
          </p:cNvPr>
          <p:cNvSpPr/>
          <p:nvPr/>
        </p:nvSpPr>
        <p:spPr>
          <a:xfrm>
            <a:off x="308815" y="2268738"/>
            <a:ext cx="5888785" cy="70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0" name="مربع نص 9">
            <a:extLst>
              <a:ext uri="{FF2B5EF4-FFF2-40B4-BE49-F238E27FC236}">
                <a16:creationId xmlns:a16="http://schemas.microsoft.com/office/drawing/2014/main" id="{608C3800-7062-47D6-9358-53D946723679}"/>
              </a:ext>
            </a:extLst>
          </p:cNvPr>
          <p:cNvSpPr txBox="1"/>
          <p:nvPr/>
        </p:nvSpPr>
        <p:spPr>
          <a:xfrm>
            <a:off x="2173050" y="3591572"/>
            <a:ext cx="12782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الحشرة </a:t>
            </a:r>
          </a:p>
        </p:txBody>
      </p:sp>
      <p:sp>
        <p:nvSpPr>
          <p:cNvPr id="115" name="مربع نص 10">
            <a:extLst>
              <a:ext uri="{FF2B5EF4-FFF2-40B4-BE49-F238E27FC236}">
                <a16:creationId xmlns:a16="http://schemas.microsoft.com/office/drawing/2014/main" id="{1166F8E1-1B17-4969-92FF-B6F61252667A}"/>
              </a:ext>
            </a:extLst>
          </p:cNvPr>
          <p:cNvSpPr txBox="1"/>
          <p:nvPr/>
        </p:nvSpPr>
        <p:spPr>
          <a:xfrm>
            <a:off x="9669480" y="5884422"/>
            <a:ext cx="13624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دورة الحياة </a:t>
            </a:r>
          </a:p>
        </p:txBody>
      </p:sp>
      <p:sp>
        <p:nvSpPr>
          <p:cNvPr id="119" name="مربع نص 11">
            <a:extLst>
              <a:ext uri="{FF2B5EF4-FFF2-40B4-BE49-F238E27FC236}">
                <a16:creationId xmlns:a16="http://schemas.microsoft.com/office/drawing/2014/main" id="{9A974B24-615A-446F-80AC-C3B4910082C8}"/>
              </a:ext>
            </a:extLst>
          </p:cNvPr>
          <p:cNvSpPr txBox="1"/>
          <p:nvPr/>
        </p:nvSpPr>
        <p:spPr>
          <a:xfrm>
            <a:off x="7068527" y="4511991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الثديي </a:t>
            </a:r>
          </a:p>
        </p:txBody>
      </p:sp>
      <p:sp>
        <p:nvSpPr>
          <p:cNvPr id="129" name="مربع نص 13">
            <a:extLst>
              <a:ext uri="{FF2B5EF4-FFF2-40B4-BE49-F238E27FC236}">
                <a16:creationId xmlns:a16="http://schemas.microsoft.com/office/drawing/2014/main" id="{2BF2D930-4AC0-449C-B9D5-1482EC3043A6}"/>
              </a:ext>
            </a:extLst>
          </p:cNvPr>
          <p:cNvSpPr txBox="1"/>
          <p:nvPr/>
        </p:nvSpPr>
        <p:spPr>
          <a:xfrm>
            <a:off x="2384147" y="5931955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يرقة </a:t>
            </a:r>
          </a:p>
        </p:txBody>
      </p:sp>
      <p:sp>
        <p:nvSpPr>
          <p:cNvPr id="130" name="مربع نص 12">
            <a:extLst>
              <a:ext uri="{FF2B5EF4-FFF2-40B4-BE49-F238E27FC236}">
                <a16:creationId xmlns:a16="http://schemas.microsoft.com/office/drawing/2014/main" id="{89127604-E0C0-415A-B0ED-9A24860F44DE}"/>
              </a:ext>
            </a:extLst>
          </p:cNvPr>
          <p:cNvSpPr txBox="1"/>
          <p:nvPr/>
        </p:nvSpPr>
        <p:spPr>
          <a:xfrm>
            <a:off x="212409" y="4587940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الزواحف </a:t>
            </a:r>
          </a:p>
        </p:txBody>
      </p:sp>
      <p:sp>
        <p:nvSpPr>
          <p:cNvPr id="131" name="مربع نص 8">
            <a:extLst>
              <a:ext uri="{FF2B5EF4-FFF2-40B4-BE49-F238E27FC236}">
                <a16:creationId xmlns:a16="http://schemas.microsoft.com/office/drawing/2014/main" id="{CBFCA45A-105E-4846-93E5-FD6C2F88E380}"/>
              </a:ext>
            </a:extLst>
          </p:cNvPr>
          <p:cNvSpPr txBox="1"/>
          <p:nvPr/>
        </p:nvSpPr>
        <p:spPr>
          <a:xfrm>
            <a:off x="7341444" y="3560065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برمائية </a:t>
            </a:r>
          </a:p>
        </p:txBody>
      </p:sp>
    </p:spTree>
    <p:extLst>
      <p:ext uri="{BB962C8B-B14F-4D97-AF65-F5344CB8AC3E}">
        <p14:creationId xmlns:p14="http://schemas.microsoft.com/office/powerpoint/2010/main" val="36719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104" grpId="0"/>
      <p:bldP spid="106" grpId="0"/>
      <p:bldP spid="107" grpId="0"/>
      <p:bldP spid="108" grpId="0"/>
      <p:bldP spid="110" grpId="0"/>
      <p:bldP spid="115" grpId="0"/>
      <p:bldP spid="119" grpId="0"/>
      <p:bldP spid="129" grpId="0"/>
      <p:bldP spid="130" grpId="0"/>
      <p:bldP spid="1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lowchart: Manual Operation 24">
            <a:extLst>
              <a:ext uri="{FF2B5EF4-FFF2-40B4-BE49-F238E27FC236}">
                <a16:creationId xmlns:a16="http://schemas.microsoft.com/office/drawing/2014/main" id="{B1121137-55BC-4D66-A7CE-01F972930C2C}"/>
              </a:ext>
            </a:extLst>
          </p:cNvPr>
          <p:cNvSpPr/>
          <p:nvPr/>
        </p:nvSpPr>
        <p:spPr>
          <a:xfrm flipV="1">
            <a:off x="1281270" y="3495943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AA4A48-A2DA-42B1-B121-EE49D67CB878}"/>
              </a:ext>
            </a:extLst>
          </p:cNvPr>
          <p:cNvGrpSpPr/>
          <p:nvPr/>
        </p:nvGrpSpPr>
        <p:grpSpPr>
          <a:xfrm>
            <a:off x="4888365" y="209668"/>
            <a:ext cx="7030628" cy="1627732"/>
            <a:chOff x="1714230" y="1248228"/>
            <a:chExt cx="7030628" cy="162773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68DED-21D9-4F78-B599-1EB7380821A2}"/>
                </a:ext>
              </a:extLst>
            </p:cNvPr>
            <p:cNvSpPr/>
            <p:nvPr/>
          </p:nvSpPr>
          <p:spPr>
            <a:xfrm>
              <a:off x="1729753" y="209218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82935-BF88-4219-BF81-657BC357CDC1}"/>
                </a:ext>
              </a:extLst>
            </p:cNvPr>
            <p:cNvSpPr/>
            <p:nvPr/>
          </p:nvSpPr>
          <p:spPr>
            <a:xfrm>
              <a:off x="1714230" y="1248228"/>
              <a:ext cx="7030628" cy="98277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0EDA25-CE8D-4C8A-861F-4F6F9A0A4660}"/>
                </a:ext>
              </a:extLst>
            </p:cNvPr>
            <p:cNvSpPr/>
            <p:nvPr/>
          </p:nvSpPr>
          <p:spPr>
            <a:xfrm>
              <a:off x="7829764" y="135370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4581492" y="1501303"/>
              <a:ext cx="3080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مراجعة الفصل الثاني</a:t>
              </a: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0626CE4-8170-4DBD-A25D-4F86B85CA90A}"/>
              </a:ext>
            </a:extLst>
          </p:cNvPr>
          <p:cNvCxnSpPr>
            <a:cxnSpLocks/>
          </p:cNvCxnSpPr>
          <p:nvPr/>
        </p:nvCxnSpPr>
        <p:spPr>
          <a:xfrm flipH="1" flipV="1">
            <a:off x="3934626" y="1729047"/>
            <a:ext cx="4229612" cy="452342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1FEE62-4086-455A-95D7-B95DB108A658}"/>
              </a:ext>
            </a:extLst>
          </p:cNvPr>
          <p:cNvGrpSpPr/>
          <p:nvPr/>
        </p:nvGrpSpPr>
        <p:grpSpPr>
          <a:xfrm>
            <a:off x="5330002" y="1566288"/>
            <a:ext cx="6699489" cy="1612493"/>
            <a:chOff x="5330002" y="1566288"/>
            <a:chExt cx="6699489" cy="161249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0B94199-CCEE-4CC8-A06C-024311CDB0EE}"/>
                </a:ext>
              </a:extLst>
            </p:cNvPr>
            <p:cNvGrpSpPr/>
            <p:nvPr/>
          </p:nvGrpSpPr>
          <p:grpSpPr>
            <a:xfrm>
              <a:off x="5330002" y="1566288"/>
              <a:ext cx="6699489" cy="1612493"/>
              <a:chOff x="337756" y="1248228"/>
              <a:chExt cx="7482525" cy="1612493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319777F-456F-4BB7-AD8A-1197CB33377C}"/>
                  </a:ext>
                </a:extLst>
              </p:cNvPr>
              <p:cNvSpPr/>
              <p:nvPr/>
            </p:nvSpPr>
            <p:spPr>
              <a:xfrm>
                <a:off x="337757" y="2076949"/>
                <a:ext cx="7482524" cy="783772"/>
              </a:xfrm>
              <a:custGeom>
                <a:avLst/>
                <a:gdLst>
                  <a:gd name="connsiteX0" fmla="*/ 0 w 4746172"/>
                  <a:gd name="connsiteY0" fmla="*/ 0 h 2373087"/>
                  <a:gd name="connsiteX1" fmla="*/ 4746172 w 4746172"/>
                  <a:gd name="connsiteY1" fmla="*/ 0 h 2373087"/>
                  <a:gd name="connsiteX2" fmla="*/ 4746172 w 4746172"/>
                  <a:gd name="connsiteY2" fmla="*/ 1 h 2373087"/>
                  <a:gd name="connsiteX3" fmla="*/ 2373086 w 4746172"/>
                  <a:gd name="connsiteY3" fmla="*/ 2373087 h 2373087"/>
                  <a:gd name="connsiteX4" fmla="*/ 0 w 4746172"/>
                  <a:gd name="connsiteY4" fmla="*/ 1 h 23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6172" h="2373087">
                    <a:moveTo>
                      <a:pt x="0" y="0"/>
                    </a:moveTo>
                    <a:lnTo>
                      <a:pt x="4746172" y="0"/>
                    </a:lnTo>
                    <a:lnTo>
                      <a:pt x="4746172" y="1"/>
                    </a:lnTo>
                    <a:cubicBezTo>
                      <a:pt x="4746172" y="1310620"/>
                      <a:pt x="3683705" y="2373087"/>
                      <a:pt x="2373086" y="2373087"/>
                    </a:cubicBezTo>
                    <a:cubicBezTo>
                      <a:pt x="1062467" y="2373087"/>
                      <a:pt x="0" y="131062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chemeClr val="tx1">
                      <a:alpha val="60000"/>
                    </a:schemeClr>
                  </a:gs>
                  <a:gs pos="100000">
                    <a:srgbClr val="D7D8DC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2FC66D8-9B9A-4215-8AD5-F462BD5880CB}"/>
                  </a:ext>
                </a:extLst>
              </p:cNvPr>
              <p:cNvSpPr/>
              <p:nvPr/>
            </p:nvSpPr>
            <p:spPr>
              <a:xfrm>
                <a:off x="337756" y="1248228"/>
                <a:ext cx="7388202" cy="982771"/>
              </a:xfrm>
              <a:prstGeom prst="rect">
                <a:avLst/>
              </a:prstGeom>
              <a:gradFill flip="none" rotWithShape="1">
                <a:gsLst>
                  <a:gs pos="10000">
                    <a:srgbClr val="D7D8DC"/>
                  </a:gs>
                  <a:gs pos="35000">
                    <a:srgbClr val="F3F3F3"/>
                  </a:gs>
                  <a:gs pos="64000">
                    <a:srgbClr val="F3F3F3"/>
                  </a:gs>
                  <a:gs pos="96000">
                    <a:srgbClr val="D7D8DC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CEA2712E-6287-41A5-832E-7E3E4BDB7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002" y="1727262"/>
              <a:ext cx="6511617" cy="64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DABDCF-16DE-47C5-B231-53809001A324}"/>
              </a:ext>
            </a:extLst>
          </p:cNvPr>
          <p:cNvGrpSpPr/>
          <p:nvPr/>
        </p:nvGrpSpPr>
        <p:grpSpPr>
          <a:xfrm>
            <a:off x="5504091" y="4813748"/>
            <a:ext cx="6699489" cy="1612493"/>
            <a:chOff x="5504091" y="4813748"/>
            <a:chExt cx="6699489" cy="161249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3341EE1-FA98-4B02-85EA-B4B1E0949363}"/>
                </a:ext>
              </a:extLst>
            </p:cNvPr>
            <p:cNvGrpSpPr/>
            <p:nvPr/>
          </p:nvGrpSpPr>
          <p:grpSpPr>
            <a:xfrm>
              <a:off x="5504091" y="4813748"/>
              <a:ext cx="6699489" cy="1612493"/>
              <a:chOff x="337756" y="1248228"/>
              <a:chExt cx="7482525" cy="1612493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343249E-C23A-4527-BF31-CCB1492E0A96}"/>
                  </a:ext>
                </a:extLst>
              </p:cNvPr>
              <p:cNvSpPr/>
              <p:nvPr/>
            </p:nvSpPr>
            <p:spPr>
              <a:xfrm>
                <a:off x="337757" y="2076949"/>
                <a:ext cx="7482524" cy="783772"/>
              </a:xfrm>
              <a:custGeom>
                <a:avLst/>
                <a:gdLst>
                  <a:gd name="connsiteX0" fmla="*/ 0 w 4746172"/>
                  <a:gd name="connsiteY0" fmla="*/ 0 h 2373087"/>
                  <a:gd name="connsiteX1" fmla="*/ 4746172 w 4746172"/>
                  <a:gd name="connsiteY1" fmla="*/ 0 h 2373087"/>
                  <a:gd name="connsiteX2" fmla="*/ 4746172 w 4746172"/>
                  <a:gd name="connsiteY2" fmla="*/ 1 h 2373087"/>
                  <a:gd name="connsiteX3" fmla="*/ 2373086 w 4746172"/>
                  <a:gd name="connsiteY3" fmla="*/ 2373087 h 2373087"/>
                  <a:gd name="connsiteX4" fmla="*/ 0 w 4746172"/>
                  <a:gd name="connsiteY4" fmla="*/ 1 h 23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6172" h="2373087">
                    <a:moveTo>
                      <a:pt x="0" y="0"/>
                    </a:moveTo>
                    <a:lnTo>
                      <a:pt x="4746172" y="0"/>
                    </a:lnTo>
                    <a:lnTo>
                      <a:pt x="4746172" y="1"/>
                    </a:lnTo>
                    <a:cubicBezTo>
                      <a:pt x="4746172" y="1310620"/>
                      <a:pt x="3683705" y="2373087"/>
                      <a:pt x="2373086" y="2373087"/>
                    </a:cubicBezTo>
                    <a:cubicBezTo>
                      <a:pt x="1062467" y="2373087"/>
                      <a:pt x="0" y="131062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chemeClr val="tx1">
                      <a:alpha val="60000"/>
                    </a:schemeClr>
                  </a:gs>
                  <a:gs pos="100000">
                    <a:srgbClr val="D7D8DC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13DCD94-F890-454E-936A-F750418EE76B}"/>
                  </a:ext>
                </a:extLst>
              </p:cNvPr>
              <p:cNvSpPr/>
              <p:nvPr/>
            </p:nvSpPr>
            <p:spPr>
              <a:xfrm>
                <a:off x="337756" y="1248228"/>
                <a:ext cx="7388202" cy="982771"/>
              </a:xfrm>
              <a:prstGeom prst="rect">
                <a:avLst/>
              </a:prstGeom>
              <a:gradFill flip="none" rotWithShape="1">
                <a:gsLst>
                  <a:gs pos="10000">
                    <a:srgbClr val="D7D8DC"/>
                  </a:gs>
                  <a:gs pos="35000">
                    <a:srgbClr val="F3F3F3"/>
                  </a:gs>
                  <a:gs pos="64000">
                    <a:srgbClr val="F3F3F3"/>
                  </a:gs>
                  <a:gs pos="96000">
                    <a:srgbClr val="D7D8DC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" name="Picture 6">
              <a:extLst>
                <a:ext uri="{FF2B5EF4-FFF2-40B4-BE49-F238E27FC236}">
                  <a16:creationId xmlns:a16="http://schemas.microsoft.com/office/drawing/2014/main" id="{2587A7A4-CFC8-41F7-A9E7-C2660271A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7366" y="5089679"/>
              <a:ext cx="4408824" cy="54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5622CF-F4BA-49E6-BAEF-799084321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446" y="2667045"/>
            <a:ext cx="1933575" cy="1695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E2F871A-FB32-42FF-8CF8-5DB1FC90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734" y="2167887"/>
            <a:ext cx="2253673" cy="10714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Flowchart: Manual Operation 77">
            <a:extLst>
              <a:ext uri="{FF2B5EF4-FFF2-40B4-BE49-F238E27FC236}">
                <a16:creationId xmlns:a16="http://schemas.microsoft.com/office/drawing/2014/main" id="{680029A9-1AF4-4EAB-B7B1-7F782CE40ECE}"/>
              </a:ext>
            </a:extLst>
          </p:cNvPr>
          <p:cNvSpPr/>
          <p:nvPr/>
        </p:nvSpPr>
        <p:spPr>
          <a:xfrm flipV="1">
            <a:off x="59440" y="3548336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522C923-55CB-4673-9839-D59AD15052ED}"/>
              </a:ext>
            </a:extLst>
          </p:cNvPr>
          <p:cNvSpPr/>
          <p:nvPr/>
        </p:nvSpPr>
        <p:spPr>
          <a:xfrm>
            <a:off x="829461" y="3522899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C7AF376-2458-4DCB-BD4A-9376D5BB546B}"/>
              </a:ext>
            </a:extLst>
          </p:cNvPr>
          <p:cNvGrpSpPr/>
          <p:nvPr/>
        </p:nvGrpSpPr>
        <p:grpSpPr>
          <a:xfrm>
            <a:off x="1045702" y="-2597996"/>
            <a:ext cx="422033" cy="3118184"/>
            <a:chOff x="3202331" y="-468308"/>
            <a:chExt cx="422033" cy="3118184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43F301D-BF37-4FF1-B8D2-B4E2520C5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468308"/>
              <a:ext cx="0" cy="26117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498A3587-2664-4419-A18A-254030F4BDA1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8C2A105-BA4B-41C2-AFD1-C4442279F3D2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Flowchart: Manual Operation 24">
            <a:extLst>
              <a:ext uri="{FF2B5EF4-FFF2-40B4-BE49-F238E27FC236}">
                <a16:creationId xmlns:a16="http://schemas.microsoft.com/office/drawing/2014/main" id="{53D45ECA-1854-435F-A131-E61AAB466843}"/>
              </a:ext>
            </a:extLst>
          </p:cNvPr>
          <p:cNvSpPr/>
          <p:nvPr/>
        </p:nvSpPr>
        <p:spPr>
          <a:xfrm flipV="1">
            <a:off x="-199330" y="402111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Manual Operation 97">
            <a:extLst>
              <a:ext uri="{FF2B5EF4-FFF2-40B4-BE49-F238E27FC236}">
                <a16:creationId xmlns:a16="http://schemas.microsoft.com/office/drawing/2014/main" id="{CF6CC070-B7EA-4364-87D8-9AFCE257BD1E}"/>
              </a:ext>
            </a:extLst>
          </p:cNvPr>
          <p:cNvSpPr/>
          <p:nvPr/>
        </p:nvSpPr>
        <p:spPr>
          <a:xfrm flipV="1">
            <a:off x="3351598" y="4261204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B548D1E-F508-46B5-9691-AA05191AD915}"/>
              </a:ext>
            </a:extLst>
          </p:cNvPr>
          <p:cNvSpPr/>
          <p:nvPr/>
        </p:nvSpPr>
        <p:spPr>
          <a:xfrm>
            <a:off x="3986920" y="4212871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797C3AC-2142-4BD3-99F2-B144644BB50C}"/>
              </a:ext>
            </a:extLst>
          </p:cNvPr>
          <p:cNvGrpSpPr/>
          <p:nvPr/>
        </p:nvGrpSpPr>
        <p:grpSpPr>
          <a:xfrm>
            <a:off x="4337860" y="-1885128"/>
            <a:ext cx="422033" cy="3118184"/>
            <a:chOff x="3202331" y="-468308"/>
            <a:chExt cx="422033" cy="3118184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74D7071-F616-4E04-AE91-4BE64B1375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468308"/>
              <a:ext cx="0" cy="26117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C72FA208-316A-44F0-9A86-E28B3329A74E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9A2FB34-24C9-42B0-86B7-8C05545EACB3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Flowchart: Manual Operation 24">
            <a:extLst>
              <a:ext uri="{FF2B5EF4-FFF2-40B4-BE49-F238E27FC236}">
                <a16:creationId xmlns:a16="http://schemas.microsoft.com/office/drawing/2014/main" id="{1C72AF18-1063-4935-8797-7157FBDF7FDD}"/>
              </a:ext>
            </a:extLst>
          </p:cNvPr>
          <p:cNvSpPr/>
          <p:nvPr/>
        </p:nvSpPr>
        <p:spPr>
          <a:xfrm flipV="1">
            <a:off x="3092828" y="1114979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1" name="Picture 4">
            <a:extLst>
              <a:ext uri="{FF2B5EF4-FFF2-40B4-BE49-F238E27FC236}">
                <a16:creationId xmlns:a16="http://schemas.microsoft.com/office/drawing/2014/main" id="{33B0416B-CB34-4DE5-B301-39F30FA15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9627" y="5197429"/>
            <a:ext cx="2051444" cy="14913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Flowchart: Manual Operation 111">
            <a:extLst>
              <a:ext uri="{FF2B5EF4-FFF2-40B4-BE49-F238E27FC236}">
                <a16:creationId xmlns:a16="http://schemas.microsoft.com/office/drawing/2014/main" id="{8865F476-D94F-4BA5-821C-F7169CB1A365}"/>
              </a:ext>
            </a:extLst>
          </p:cNvPr>
          <p:cNvSpPr/>
          <p:nvPr/>
        </p:nvSpPr>
        <p:spPr>
          <a:xfrm flipV="1">
            <a:off x="1540040" y="6642168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30F88F4-6A47-4AE2-9892-06AD906D8F15}"/>
              </a:ext>
            </a:extLst>
          </p:cNvPr>
          <p:cNvSpPr/>
          <p:nvPr/>
        </p:nvSpPr>
        <p:spPr>
          <a:xfrm>
            <a:off x="2175362" y="6593835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553985-70A0-4F98-A2E4-531A434CA590}"/>
              </a:ext>
            </a:extLst>
          </p:cNvPr>
          <p:cNvGrpSpPr/>
          <p:nvPr/>
        </p:nvGrpSpPr>
        <p:grpSpPr>
          <a:xfrm>
            <a:off x="2514389" y="-138643"/>
            <a:ext cx="422033" cy="3781172"/>
            <a:chOff x="3202331" y="-1131296"/>
            <a:chExt cx="422033" cy="3781172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C17BB04-6A35-4213-AF57-F0A1A24150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1131296"/>
              <a:ext cx="0" cy="32747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33A623B7-5049-4627-9FB2-9850CF62367D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9FB432A-E688-4C69-BA41-DAE6D84D4E60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17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7" grpId="0" animBg="1"/>
      <p:bldP spid="1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25FA8566-45A8-4614-89E6-9D59215457E8}"/>
              </a:ext>
            </a:extLst>
          </p:cNvPr>
          <p:cNvGrpSpPr/>
          <p:nvPr/>
        </p:nvGrpSpPr>
        <p:grpSpPr>
          <a:xfrm>
            <a:off x="6734453" y="44784"/>
            <a:ext cx="422033" cy="3118184"/>
            <a:chOff x="3202331" y="-468308"/>
            <a:chExt cx="422033" cy="311818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E7DA97A-5E52-45E1-B890-A029D2677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468308"/>
              <a:ext cx="0" cy="26117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7D1F970-AC10-41AD-A34F-B29213D389CA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BC1A178-28EF-4188-B06F-8CE8D8D4F620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Flowchart: Manual Operation 24">
            <a:extLst>
              <a:ext uri="{FF2B5EF4-FFF2-40B4-BE49-F238E27FC236}">
                <a16:creationId xmlns:a16="http://schemas.microsoft.com/office/drawing/2014/main" id="{B1121137-55BC-4D66-A7CE-01F972930C2C}"/>
              </a:ext>
            </a:extLst>
          </p:cNvPr>
          <p:cNvSpPr/>
          <p:nvPr/>
        </p:nvSpPr>
        <p:spPr>
          <a:xfrm flipV="1">
            <a:off x="1146571" y="3473047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AA4A48-A2DA-42B1-B121-EE49D67CB878}"/>
              </a:ext>
            </a:extLst>
          </p:cNvPr>
          <p:cNvGrpSpPr/>
          <p:nvPr/>
        </p:nvGrpSpPr>
        <p:grpSpPr>
          <a:xfrm>
            <a:off x="4870269" y="133042"/>
            <a:ext cx="7030628" cy="1627732"/>
            <a:chOff x="1714230" y="1248228"/>
            <a:chExt cx="7030628" cy="162773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68DED-21D9-4F78-B599-1EB7380821A2}"/>
                </a:ext>
              </a:extLst>
            </p:cNvPr>
            <p:cNvSpPr/>
            <p:nvPr/>
          </p:nvSpPr>
          <p:spPr>
            <a:xfrm>
              <a:off x="1729753" y="209218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82935-BF88-4219-BF81-657BC357CDC1}"/>
                </a:ext>
              </a:extLst>
            </p:cNvPr>
            <p:cNvSpPr/>
            <p:nvPr/>
          </p:nvSpPr>
          <p:spPr>
            <a:xfrm>
              <a:off x="1714230" y="1248228"/>
              <a:ext cx="7030628" cy="98277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0EDA25-CE8D-4C8A-861F-4F6F9A0A4660}"/>
                </a:ext>
              </a:extLst>
            </p:cNvPr>
            <p:cNvSpPr/>
            <p:nvPr/>
          </p:nvSpPr>
          <p:spPr>
            <a:xfrm>
              <a:off x="7829764" y="135370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4581492" y="1501303"/>
              <a:ext cx="3080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مراجعة الفصل الثاني</a:t>
              </a: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0626CE4-8170-4DBD-A25D-4F86B85CA90A}"/>
              </a:ext>
            </a:extLst>
          </p:cNvPr>
          <p:cNvCxnSpPr>
            <a:cxnSpLocks/>
          </p:cNvCxnSpPr>
          <p:nvPr/>
        </p:nvCxnSpPr>
        <p:spPr>
          <a:xfrm flipH="1" flipV="1">
            <a:off x="3934626" y="1729047"/>
            <a:ext cx="4229612" cy="452342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75622CF-F4BA-49E6-BAEF-799084321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51903" y="3032747"/>
            <a:ext cx="1742174" cy="1695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E2F871A-FB32-42FF-8CF8-5DB1FC90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864" y="2167887"/>
            <a:ext cx="1079413" cy="10714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Flowchart: Manual Operation 77">
            <a:extLst>
              <a:ext uri="{FF2B5EF4-FFF2-40B4-BE49-F238E27FC236}">
                <a16:creationId xmlns:a16="http://schemas.microsoft.com/office/drawing/2014/main" id="{680029A9-1AF4-4EAB-B7B1-7F782CE40ECE}"/>
              </a:ext>
            </a:extLst>
          </p:cNvPr>
          <p:cNvSpPr/>
          <p:nvPr/>
        </p:nvSpPr>
        <p:spPr>
          <a:xfrm flipV="1">
            <a:off x="-69747" y="3548336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522C923-55CB-4673-9839-D59AD15052ED}"/>
              </a:ext>
            </a:extLst>
          </p:cNvPr>
          <p:cNvSpPr/>
          <p:nvPr/>
        </p:nvSpPr>
        <p:spPr>
          <a:xfrm>
            <a:off x="506765" y="3548336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C7AF376-2458-4DCB-BD4A-9376D5BB546B}"/>
              </a:ext>
            </a:extLst>
          </p:cNvPr>
          <p:cNvGrpSpPr/>
          <p:nvPr/>
        </p:nvGrpSpPr>
        <p:grpSpPr>
          <a:xfrm>
            <a:off x="1045702" y="-2597996"/>
            <a:ext cx="422033" cy="3118184"/>
            <a:chOff x="3202331" y="-468308"/>
            <a:chExt cx="422033" cy="3118184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43F301D-BF37-4FF1-B8D2-B4E2520C5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468308"/>
              <a:ext cx="0" cy="26117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498A3587-2664-4419-A18A-254030F4BDA1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8C2A105-BA4B-41C2-AFD1-C4442279F3D2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Flowchart: Manual Operation 24">
            <a:extLst>
              <a:ext uri="{FF2B5EF4-FFF2-40B4-BE49-F238E27FC236}">
                <a16:creationId xmlns:a16="http://schemas.microsoft.com/office/drawing/2014/main" id="{53D45ECA-1854-435F-A131-E61AAB466843}"/>
              </a:ext>
            </a:extLst>
          </p:cNvPr>
          <p:cNvSpPr/>
          <p:nvPr/>
        </p:nvSpPr>
        <p:spPr>
          <a:xfrm flipV="1">
            <a:off x="-199330" y="402111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Manual Operation 97">
            <a:extLst>
              <a:ext uri="{FF2B5EF4-FFF2-40B4-BE49-F238E27FC236}">
                <a16:creationId xmlns:a16="http://schemas.microsoft.com/office/drawing/2014/main" id="{CF6CC070-B7EA-4364-87D8-9AFCE257BD1E}"/>
              </a:ext>
            </a:extLst>
          </p:cNvPr>
          <p:cNvSpPr/>
          <p:nvPr/>
        </p:nvSpPr>
        <p:spPr>
          <a:xfrm flipV="1">
            <a:off x="3306355" y="4626906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B548D1E-F508-46B5-9691-AA05191AD915}"/>
              </a:ext>
            </a:extLst>
          </p:cNvPr>
          <p:cNvSpPr/>
          <p:nvPr/>
        </p:nvSpPr>
        <p:spPr>
          <a:xfrm>
            <a:off x="3830755" y="4362750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797C3AC-2142-4BD3-99F2-B144644BB50C}"/>
              </a:ext>
            </a:extLst>
          </p:cNvPr>
          <p:cNvGrpSpPr/>
          <p:nvPr/>
        </p:nvGrpSpPr>
        <p:grpSpPr>
          <a:xfrm>
            <a:off x="4181695" y="-1735249"/>
            <a:ext cx="422033" cy="3118184"/>
            <a:chOff x="3202331" y="-468308"/>
            <a:chExt cx="422033" cy="3118184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74D7071-F616-4E04-AE91-4BE64B1375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468308"/>
              <a:ext cx="0" cy="26117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C72FA208-316A-44F0-9A86-E28B3329A74E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9A2FB34-24C9-42B0-86B7-8C05545EACB3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Flowchart: Manual Operation 24">
            <a:extLst>
              <a:ext uri="{FF2B5EF4-FFF2-40B4-BE49-F238E27FC236}">
                <a16:creationId xmlns:a16="http://schemas.microsoft.com/office/drawing/2014/main" id="{1C72AF18-1063-4935-8797-7157FBDF7FDD}"/>
              </a:ext>
            </a:extLst>
          </p:cNvPr>
          <p:cNvSpPr/>
          <p:nvPr/>
        </p:nvSpPr>
        <p:spPr>
          <a:xfrm flipV="1">
            <a:off x="2936663" y="1264858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1" name="Picture 4">
            <a:extLst>
              <a:ext uri="{FF2B5EF4-FFF2-40B4-BE49-F238E27FC236}">
                <a16:creationId xmlns:a16="http://schemas.microsoft.com/office/drawing/2014/main" id="{33B0416B-CB34-4DE5-B301-39F30FA15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0684" y="5174533"/>
            <a:ext cx="1639933" cy="14913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Flowchart: Manual Operation 111">
            <a:extLst>
              <a:ext uri="{FF2B5EF4-FFF2-40B4-BE49-F238E27FC236}">
                <a16:creationId xmlns:a16="http://schemas.microsoft.com/office/drawing/2014/main" id="{8865F476-D94F-4BA5-821C-F7169CB1A365}"/>
              </a:ext>
            </a:extLst>
          </p:cNvPr>
          <p:cNvSpPr/>
          <p:nvPr/>
        </p:nvSpPr>
        <p:spPr>
          <a:xfrm flipV="1">
            <a:off x="1405341" y="6619272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30F88F4-6A47-4AE2-9892-06AD906D8F15}"/>
              </a:ext>
            </a:extLst>
          </p:cNvPr>
          <p:cNvSpPr/>
          <p:nvPr/>
        </p:nvSpPr>
        <p:spPr>
          <a:xfrm>
            <a:off x="2040663" y="6570939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553985-70A0-4F98-A2E4-531A434CA590}"/>
              </a:ext>
            </a:extLst>
          </p:cNvPr>
          <p:cNvGrpSpPr/>
          <p:nvPr/>
        </p:nvGrpSpPr>
        <p:grpSpPr>
          <a:xfrm>
            <a:off x="2379690" y="-161539"/>
            <a:ext cx="422033" cy="3781172"/>
            <a:chOff x="3202331" y="-1131296"/>
            <a:chExt cx="422033" cy="3781172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C17BB04-6A35-4213-AF57-F0A1A24150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1131296"/>
              <a:ext cx="0" cy="32747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33A623B7-5049-4627-9FB2-9850CF62367D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9FB432A-E688-4C69-BA41-DAE6D84D4E60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C5127F-E3BD-4D8B-99F4-03AFFC17A61A}"/>
              </a:ext>
            </a:extLst>
          </p:cNvPr>
          <p:cNvGrpSpPr/>
          <p:nvPr/>
        </p:nvGrpSpPr>
        <p:grpSpPr>
          <a:xfrm>
            <a:off x="4992894" y="1489662"/>
            <a:ext cx="7199106" cy="1549833"/>
            <a:chOff x="4992894" y="1489662"/>
            <a:chExt cx="7199106" cy="154983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0B94199-CCEE-4CC8-A06C-024311CDB0EE}"/>
                </a:ext>
              </a:extLst>
            </p:cNvPr>
            <p:cNvGrpSpPr/>
            <p:nvPr/>
          </p:nvGrpSpPr>
          <p:grpSpPr>
            <a:xfrm>
              <a:off x="5015142" y="1489662"/>
              <a:ext cx="7176858" cy="1549833"/>
              <a:chOff x="337756" y="1248228"/>
              <a:chExt cx="7675682" cy="1549833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319777F-456F-4BB7-AD8A-1197CB33377C}"/>
                  </a:ext>
                </a:extLst>
              </p:cNvPr>
              <p:cNvSpPr/>
              <p:nvPr/>
            </p:nvSpPr>
            <p:spPr>
              <a:xfrm>
                <a:off x="530914" y="2014289"/>
                <a:ext cx="7482524" cy="783772"/>
              </a:xfrm>
              <a:custGeom>
                <a:avLst/>
                <a:gdLst>
                  <a:gd name="connsiteX0" fmla="*/ 0 w 4746172"/>
                  <a:gd name="connsiteY0" fmla="*/ 0 h 2373087"/>
                  <a:gd name="connsiteX1" fmla="*/ 4746172 w 4746172"/>
                  <a:gd name="connsiteY1" fmla="*/ 0 h 2373087"/>
                  <a:gd name="connsiteX2" fmla="*/ 4746172 w 4746172"/>
                  <a:gd name="connsiteY2" fmla="*/ 1 h 2373087"/>
                  <a:gd name="connsiteX3" fmla="*/ 2373086 w 4746172"/>
                  <a:gd name="connsiteY3" fmla="*/ 2373087 h 2373087"/>
                  <a:gd name="connsiteX4" fmla="*/ 0 w 4746172"/>
                  <a:gd name="connsiteY4" fmla="*/ 1 h 23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6172" h="2373087">
                    <a:moveTo>
                      <a:pt x="0" y="0"/>
                    </a:moveTo>
                    <a:lnTo>
                      <a:pt x="4746172" y="0"/>
                    </a:lnTo>
                    <a:lnTo>
                      <a:pt x="4746172" y="1"/>
                    </a:lnTo>
                    <a:cubicBezTo>
                      <a:pt x="4746172" y="1310620"/>
                      <a:pt x="3683705" y="2373087"/>
                      <a:pt x="2373086" y="2373087"/>
                    </a:cubicBezTo>
                    <a:cubicBezTo>
                      <a:pt x="1062467" y="2373087"/>
                      <a:pt x="0" y="131062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chemeClr val="tx1">
                      <a:alpha val="60000"/>
                    </a:schemeClr>
                  </a:gs>
                  <a:gs pos="100000">
                    <a:srgbClr val="D7D8DC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2FC66D8-9B9A-4215-8AD5-F462BD5880CB}"/>
                  </a:ext>
                </a:extLst>
              </p:cNvPr>
              <p:cNvSpPr/>
              <p:nvPr/>
            </p:nvSpPr>
            <p:spPr>
              <a:xfrm>
                <a:off x="337756" y="1248228"/>
                <a:ext cx="7388202" cy="982771"/>
              </a:xfrm>
              <a:prstGeom prst="rect">
                <a:avLst/>
              </a:prstGeom>
              <a:gradFill flip="none" rotWithShape="1">
                <a:gsLst>
                  <a:gs pos="10000">
                    <a:srgbClr val="D7D8DC"/>
                  </a:gs>
                  <a:gs pos="35000">
                    <a:srgbClr val="F3F3F3"/>
                  </a:gs>
                  <a:gs pos="64000">
                    <a:srgbClr val="F3F3F3"/>
                  </a:gs>
                  <a:gs pos="96000">
                    <a:srgbClr val="D7D8DC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0" name="Picture 6">
              <a:extLst>
                <a:ext uri="{FF2B5EF4-FFF2-40B4-BE49-F238E27FC236}">
                  <a16:creationId xmlns:a16="http://schemas.microsoft.com/office/drawing/2014/main" id="{B5C861CB-37EE-4A0B-B13A-ED7ACEB0F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894" y="1549996"/>
              <a:ext cx="6712704" cy="73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3D71358D-B7CE-475C-8C9A-08A69F427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/>
          <a:stretch/>
        </p:blipFill>
        <p:spPr bwMode="auto">
          <a:xfrm>
            <a:off x="6180329" y="4601223"/>
            <a:ext cx="1724135" cy="1695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Flowchart: Manual Operation 41">
            <a:extLst>
              <a:ext uri="{FF2B5EF4-FFF2-40B4-BE49-F238E27FC236}">
                <a16:creationId xmlns:a16="http://schemas.microsoft.com/office/drawing/2014/main" id="{EB4550AA-24B5-4CAA-9364-C46916715A20}"/>
              </a:ext>
            </a:extLst>
          </p:cNvPr>
          <p:cNvSpPr/>
          <p:nvPr/>
        </p:nvSpPr>
        <p:spPr>
          <a:xfrm flipV="1">
            <a:off x="5748191" y="6191116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30AE575-B239-4792-8E8B-09A5756DF071}"/>
              </a:ext>
            </a:extLst>
          </p:cNvPr>
          <p:cNvSpPr/>
          <p:nvPr/>
        </p:nvSpPr>
        <p:spPr>
          <a:xfrm>
            <a:off x="6383513" y="6142783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Flowchart: Manual Operation 24">
            <a:extLst>
              <a:ext uri="{FF2B5EF4-FFF2-40B4-BE49-F238E27FC236}">
                <a16:creationId xmlns:a16="http://schemas.microsoft.com/office/drawing/2014/main" id="{92465F5D-EA55-4711-822C-0322F8C4B18B}"/>
              </a:ext>
            </a:extLst>
          </p:cNvPr>
          <p:cNvSpPr/>
          <p:nvPr/>
        </p:nvSpPr>
        <p:spPr>
          <a:xfrm flipV="1">
            <a:off x="5512886" y="3065161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7" grpId="0" animBg="1"/>
      <p:bldP spid="109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3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EBFC5EC9-B011-4F7F-A9A2-CF3FC7046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3" y="0"/>
            <a:ext cx="2997457" cy="299745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4942CA7-2236-42F3-B93C-E0D8517FF5D4}"/>
              </a:ext>
            </a:extLst>
          </p:cNvPr>
          <p:cNvSpPr txBox="1"/>
          <p:nvPr/>
        </p:nvSpPr>
        <p:spPr>
          <a:xfrm>
            <a:off x="1141208" y="2900834"/>
            <a:ext cx="8624454" cy="1569660"/>
          </a:xfrm>
          <a:prstGeom prst="rect">
            <a:avLst/>
          </a:prstGeom>
          <a:solidFill>
            <a:srgbClr val="80A895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تم تصميم الدرس بواسطة : </a:t>
            </a:r>
          </a:p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موقع حلول </a:t>
            </a:r>
            <a:r>
              <a:rPr lang="en-US" sz="48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hulul.online</a:t>
            </a:r>
            <a:endParaRPr lang="en-US" sz="6600" b="1" dirty="0">
              <a:latin typeface="Calibri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A89069C-5529-4A34-9056-DE8CCFB2E79C}"/>
              </a:ext>
            </a:extLst>
          </p:cNvPr>
          <p:cNvSpPr txBox="1"/>
          <p:nvPr/>
        </p:nvSpPr>
        <p:spPr>
          <a:xfrm>
            <a:off x="1138412" y="4561854"/>
            <a:ext cx="8624454" cy="830997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قناة </a:t>
            </a:r>
            <a:r>
              <a:rPr lang="ar-SA" sz="4800" b="1" dirty="0" err="1">
                <a:solidFill>
                  <a:schemeClr val="accent6">
                    <a:lumMod val="50000"/>
                  </a:schemeClr>
                </a:solidFill>
              </a:rPr>
              <a:t>تليجرام</a:t>
            </a:r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 : </a:t>
            </a:r>
            <a:r>
              <a:rPr lang="en-US" sz="4800" b="1" dirty="0" err="1">
                <a:solidFill>
                  <a:srgbClr val="3F3D4A"/>
                </a:solidFill>
              </a:rPr>
              <a:t>hulul_online</a:t>
            </a:r>
            <a:r>
              <a:rPr lang="ar-SA" sz="3200" b="1" dirty="0">
                <a:solidFill>
                  <a:srgbClr val="3F3D4A"/>
                </a:solidFill>
              </a:rPr>
              <a:t>@</a:t>
            </a:r>
            <a:endParaRPr lang="en-US" sz="6600" b="1" dirty="0">
              <a:solidFill>
                <a:srgbClr val="3F3D4A"/>
              </a:solidFill>
              <a:latin typeface="Calibri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38F87A5-2E2F-4675-898B-082395821913}"/>
              </a:ext>
            </a:extLst>
          </p:cNvPr>
          <p:cNvSpPr txBox="1"/>
          <p:nvPr/>
        </p:nvSpPr>
        <p:spPr>
          <a:xfrm>
            <a:off x="1138412" y="5484211"/>
            <a:ext cx="8624454" cy="461665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لا نحلل حذف الحقوق</a:t>
            </a:r>
            <a:endParaRPr lang="en-US" sz="3600" b="1" dirty="0">
              <a:solidFill>
                <a:srgbClr val="3F3D4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3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F0D8E94-97AB-4358-AAFD-3B9316A78739}"/>
              </a:ext>
            </a:extLst>
          </p:cNvPr>
          <p:cNvSpPr/>
          <p:nvPr/>
        </p:nvSpPr>
        <p:spPr>
          <a:xfrm rot="9756537">
            <a:off x="4726324" y="1426500"/>
            <a:ext cx="1754034" cy="1781076"/>
          </a:xfrm>
          <a:custGeom>
            <a:avLst/>
            <a:gdLst>
              <a:gd name="connsiteX0" fmla="*/ 656341 w 1516932"/>
              <a:gd name="connsiteY0" fmla="*/ 1540318 h 1540318"/>
              <a:gd name="connsiteX1" fmla="*/ 507125 w 1516932"/>
              <a:gd name="connsiteY1" fmla="*/ 1440342 h 1540318"/>
              <a:gd name="connsiteX2" fmla="*/ 9557 w 1516932"/>
              <a:gd name="connsiteY2" fmla="*/ 893369 h 1540318"/>
              <a:gd name="connsiteX3" fmla="*/ 0 w 1516932"/>
              <a:gd name="connsiteY3" fmla="*/ 875802 h 1540318"/>
              <a:gd name="connsiteX4" fmla="*/ 1516932 w 1516932"/>
              <a:gd name="connsiteY4" fmla="*/ 0 h 1540318"/>
              <a:gd name="connsiteX5" fmla="*/ 656341 w 1516932"/>
              <a:gd name="connsiteY5" fmla="*/ 1540318 h 154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6932" h="1540318">
                <a:moveTo>
                  <a:pt x="656341" y="1540318"/>
                </a:moveTo>
                <a:lnTo>
                  <a:pt x="507125" y="1440342"/>
                </a:lnTo>
                <a:cubicBezTo>
                  <a:pt x="306097" y="1290795"/>
                  <a:pt x="137710" y="1104304"/>
                  <a:pt x="9557" y="893369"/>
                </a:cubicBezTo>
                <a:lnTo>
                  <a:pt x="0" y="875802"/>
                </a:lnTo>
                <a:lnTo>
                  <a:pt x="1516932" y="0"/>
                </a:lnTo>
                <a:lnTo>
                  <a:pt x="656341" y="1540318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47F4292-A07E-442F-9A91-3B4F4D1F6580}"/>
              </a:ext>
            </a:extLst>
          </p:cNvPr>
          <p:cNvSpPr/>
          <p:nvPr/>
        </p:nvSpPr>
        <p:spPr>
          <a:xfrm rot="9756537">
            <a:off x="4924352" y="2204209"/>
            <a:ext cx="1996994" cy="1001054"/>
          </a:xfrm>
          <a:custGeom>
            <a:avLst/>
            <a:gdLst>
              <a:gd name="connsiteX0" fmla="*/ 227551 w 1727050"/>
              <a:gd name="connsiteY0" fmla="*/ 865736 h 865736"/>
              <a:gd name="connsiteX1" fmla="*/ 189635 w 1727050"/>
              <a:gd name="connsiteY1" fmla="*/ 796041 h 865736"/>
              <a:gd name="connsiteX2" fmla="*/ 946 w 1727050"/>
              <a:gd name="connsiteY2" fmla="*/ 77454 h 865736"/>
              <a:gd name="connsiteX3" fmla="*/ 0 w 1727050"/>
              <a:gd name="connsiteY3" fmla="*/ 0 h 865736"/>
              <a:gd name="connsiteX4" fmla="*/ 1727050 w 1727050"/>
              <a:gd name="connsiteY4" fmla="*/ 0 h 865736"/>
              <a:gd name="connsiteX5" fmla="*/ 227551 w 1727050"/>
              <a:gd name="connsiteY5" fmla="*/ 865736 h 86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7050" h="865736">
                <a:moveTo>
                  <a:pt x="227551" y="865736"/>
                </a:moveTo>
                <a:lnTo>
                  <a:pt x="189635" y="796041"/>
                </a:lnTo>
                <a:cubicBezTo>
                  <a:pt x="82075" y="573666"/>
                  <a:pt x="16647" y="329970"/>
                  <a:pt x="946" y="77454"/>
                </a:cubicBezTo>
                <a:lnTo>
                  <a:pt x="0" y="0"/>
                </a:lnTo>
                <a:lnTo>
                  <a:pt x="1727050" y="0"/>
                </a:lnTo>
                <a:lnTo>
                  <a:pt x="227551" y="86573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91C7DA-FFC3-4A18-BE7F-770C79B8434F}"/>
              </a:ext>
            </a:extLst>
          </p:cNvPr>
          <p:cNvSpPr/>
          <p:nvPr/>
        </p:nvSpPr>
        <p:spPr>
          <a:xfrm rot="9756537">
            <a:off x="5211542" y="3260219"/>
            <a:ext cx="2044281" cy="1021341"/>
          </a:xfrm>
          <a:custGeom>
            <a:avLst/>
            <a:gdLst>
              <a:gd name="connsiteX0" fmla="*/ 338 w 1767945"/>
              <a:gd name="connsiteY0" fmla="*/ 883281 h 883281"/>
              <a:gd name="connsiteX1" fmla="*/ 0 w 1767945"/>
              <a:gd name="connsiteY1" fmla="*/ 855615 h 883281"/>
              <a:gd name="connsiteX2" fmla="*/ 54124 w 1767945"/>
              <a:gd name="connsiteY2" fmla="*/ 468689 h 883281"/>
              <a:gd name="connsiteX3" fmla="*/ 184385 w 1767945"/>
              <a:gd name="connsiteY3" fmla="*/ 100350 h 883281"/>
              <a:gd name="connsiteX4" fmla="*/ 238056 w 1767945"/>
              <a:gd name="connsiteY4" fmla="*/ 0 h 883281"/>
              <a:gd name="connsiteX5" fmla="*/ 1767945 w 1767945"/>
              <a:gd name="connsiteY5" fmla="*/ 883281 h 883281"/>
              <a:gd name="connsiteX6" fmla="*/ 338 w 1767945"/>
              <a:gd name="connsiteY6" fmla="*/ 883281 h 88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7945" h="883281">
                <a:moveTo>
                  <a:pt x="338" y="883281"/>
                </a:moveTo>
                <a:lnTo>
                  <a:pt x="0" y="855615"/>
                </a:lnTo>
                <a:cubicBezTo>
                  <a:pt x="4818" y="727543"/>
                  <a:pt x="22543" y="598046"/>
                  <a:pt x="54124" y="468689"/>
                </a:cubicBezTo>
                <a:cubicBezTo>
                  <a:pt x="85704" y="339331"/>
                  <a:pt x="129645" y="216235"/>
                  <a:pt x="184385" y="100350"/>
                </a:cubicBezTo>
                <a:lnTo>
                  <a:pt x="238056" y="0"/>
                </a:lnTo>
                <a:lnTo>
                  <a:pt x="1767945" y="883281"/>
                </a:lnTo>
                <a:lnTo>
                  <a:pt x="338" y="883281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E30EC15-3D16-427F-9E31-482F72567ABB}"/>
              </a:ext>
            </a:extLst>
          </p:cNvPr>
          <p:cNvSpPr/>
          <p:nvPr/>
        </p:nvSpPr>
        <p:spPr>
          <a:xfrm rot="9756537">
            <a:off x="5308156" y="3380672"/>
            <a:ext cx="1770940" cy="1770820"/>
          </a:xfrm>
          <a:custGeom>
            <a:avLst/>
            <a:gdLst>
              <a:gd name="connsiteX0" fmla="*/ 1531553 w 1531553"/>
              <a:gd name="connsiteY0" fmla="*/ 1531449 h 1531449"/>
              <a:gd name="connsiteX1" fmla="*/ 0 w 1531553"/>
              <a:gd name="connsiteY1" fmla="*/ 647207 h 1531449"/>
              <a:gd name="connsiteX2" fmla="*/ 100180 w 1531553"/>
              <a:gd name="connsiteY2" fmla="*/ 497685 h 1531449"/>
              <a:gd name="connsiteX3" fmla="*/ 647153 w 1531553"/>
              <a:gd name="connsiteY3" fmla="*/ 117 h 1531449"/>
              <a:gd name="connsiteX4" fmla="*/ 647370 w 1531553"/>
              <a:gd name="connsiteY4" fmla="*/ 0 h 1531449"/>
              <a:gd name="connsiteX5" fmla="*/ 1531553 w 1531553"/>
              <a:gd name="connsiteY5" fmla="*/ 1531449 h 153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1553" h="1531449">
                <a:moveTo>
                  <a:pt x="1531553" y="1531449"/>
                </a:moveTo>
                <a:lnTo>
                  <a:pt x="0" y="647207"/>
                </a:lnTo>
                <a:lnTo>
                  <a:pt x="100180" y="497685"/>
                </a:lnTo>
                <a:cubicBezTo>
                  <a:pt x="249727" y="296658"/>
                  <a:pt x="436218" y="128270"/>
                  <a:pt x="647153" y="117"/>
                </a:cubicBezTo>
                <a:lnTo>
                  <a:pt x="647370" y="0"/>
                </a:lnTo>
                <a:lnTo>
                  <a:pt x="1531553" y="1531449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CDB446F-90AA-44C1-BC70-13DFA7A1A171}"/>
              </a:ext>
            </a:extLst>
          </p:cNvPr>
          <p:cNvSpPr/>
          <p:nvPr/>
        </p:nvSpPr>
        <p:spPr>
          <a:xfrm rot="9756537">
            <a:off x="5298817" y="3559472"/>
            <a:ext cx="1021126" cy="2042674"/>
          </a:xfrm>
          <a:custGeom>
            <a:avLst/>
            <a:gdLst>
              <a:gd name="connsiteX0" fmla="*/ 883095 w 883095"/>
              <a:gd name="connsiteY0" fmla="*/ 1766555 h 1766555"/>
              <a:gd name="connsiteX1" fmla="*/ 0 w 883095"/>
              <a:gd name="connsiteY1" fmla="*/ 236990 h 1766555"/>
              <a:gd name="connsiteX2" fmla="*/ 87046 w 883095"/>
              <a:gd name="connsiteY2" fmla="*/ 189636 h 1766555"/>
              <a:gd name="connsiteX3" fmla="*/ 805633 w 883095"/>
              <a:gd name="connsiteY3" fmla="*/ 947 h 1766555"/>
              <a:gd name="connsiteX4" fmla="*/ 883095 w 883095"/>
              <a:gd name="connsiteY4" fmla="*/ 0 h 1766555"/>
              <a:gd name="connsiteX5" fmla="*/ 883095 w 883095"/>
              <a:gd name="connsiteY5" fmla="*/ 1766555 h 176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095" h="1766555">
                <a:moveTo>
                  <a:pt x="883095" y="1766555"/>
                </a:moveTo>
                <a:lnTo>
                  <a:pt x="0" y="236990"/>
                </a:lnTo>
                <a:lnTo>
                  <a:pt x="87046" y="189636"/>
                </a:lnTo>
                <a:cubicBezTo>
                  <a:pt x="309422" y="82075"/>
                  <a:pt x="553117" y="16647"/>
                  <a:pt x="805633" y="947"/>
                </a:cubicBezTo>
                <a:lnTo>
                  <a:pt x="883095" y="0"/>
                </a:lnTo>
                <a:lnTo>
                  <a:pt x="883095" y="1766555"/>
                </a:lnTo>
                <a:close/>
              </a:path>
            </a:pathLst>
          </a:cu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FBAE678-B080-4B5D-B2ED-A08FDDEF98F9}"/>
              </a:ext>
            </a:extLst>
          </p:cNvPr>
          <p:cNvSpPr/>
          <p:nvPr/>
        </p:nvSpPr>
        <p:spPr>
          <a:xfrm rot="18256494">
            <a:off x="5624190" y="1389008"/>
            <a:ext cx="621222" cy="387535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5CA58E2-A66D-4C8A-A7D4-1AB8BD9F075A}"/>
              </a:ext>
            </a:extLst>
          </p:cNvPr>
          <p:cNvSpPr/>
          <p:nvPr/>
        </p:nvSpPr>
        <p:spPr>
          <a:xfrm rot="19535131">
            <a:off x="6510503" y="2236730"/>
            <a:ext cx="621222" cy="387535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35C3947-1687-4611-AF8A-B515D2EDCB6E}"/>
              </a:ext>
            </a:extLst>
          </p:cNvPr>
          <p:cNvSpPr/>
          <p:nvPr/>
        </p:nvSpPr>
        <p:spPr>
          <a:xfrm>
            <a:off x="6799806" y="3301464"/>
            <a:ext cx="621222" cy="387535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6750D18-EF0E-4AA8-AB6B-42E2AC7C0B73}"/>
              </a:ext>
            </a:extLst>
          </p:cNvPr>
          <p:cNvSpPr/>
          <p:nvPr/>
        </p:nvSpPr>
        <p:spPr>
          <a:xfrm rot="1685336">
            <a:off x="6494254" y="4462299"/>
            <a:ext cx="621222" cy="387535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AFC312-BF3C-4A3F-85C5-322DC4D86E84}"/>
              </a:ext>
            </a:extLst>
          </p:cNvPr>
          <p:cNvSpPr/>
          <p:nvPr/>
        </p:nvSpPr>
        <p:spPr>
          <a:xfrm rot="3199589">
            <a:off x="5777985" y="5227650"/>
            <a:ext cx="621222" cy="387535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B025B1-3C31-4DB9-92F4-68951DB6F141}"/>
              </a:ext>
            </a:extLst>
          </p:cNvPr>
          <p:cNvSpPr/>
          <p:nvPr/>
        </p:nvSpPr>
        <p:spPr>
          <a:xfrm>
            <a:off x="7527053" y="3047419"/>
            <a:ext cx="863829" cy="86382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BB6E57-B02E-488B-BC5A-7E208B84BF2D}"/>
              </a:ext>
            </a:extLst>
          </p:cNvPr>
          <p:cNvSpPr/>
          <p:nvPr/>
        </p:nvSpPr>
        <p:spPr>
          <a:xfrm>
            <a:off x="7062006" y="1538477"/>
            <a:ext cx="863829" cy="863829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DE146F-0B17-492E-BB30-1B03BD206466}"/>
              </a:ext>
            </a:extLst>
          </p:cNvPr>
          <p:cNvSpPr/>
          <p:nvPr/>
        </p:nvSpPr>
        <p:spPr>
          <a:xfrm>
            <a:off x="5967544" y="480131"/>
            <a:ext cx="863829" cy="863829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AD36AC-4714-4B7E-AB46-8AB1107D9B96}"/>
              </a:ext>
            </a:extLst>
          </p:cNvPr>
          <p:cNvSpPr/>
          <p:nvPr/>
        </p:nvSpPr>
        <p:spPr>
          <a:xfrm>
            <a:off x="6050038" y="5702279"/>
            <a:ext cx="863829" cy="863829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E33AB3-39AC-4001-9810-3859634F146F}"/>
              </a:ext>
            </a:extLst>
          </p:cNvPr>
          <p:cNvSpPr/>
          <p:nvPr/>
        </p:nvSpPr>
        <p:spPr>
          <a:xfrm>
            <a:off x="7115857" y="4538487"/>
            <a:ext cx="863829" cy="86382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FEB3BF-E548-4118-8532-E987C7149D14}"/>
              </a:ext>
            </a:extLst>
          </p:cNvPr>
          <p:cNvSpPr txBox="1"/>
          <p:nvPr/>
        </p:nvSpPr>
        <p:spPr>
          <a:xfrm>
            <a:off x="6627752" y="361101"/>
            <a:ext cx="3762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+mj-lt"/>
              </a:rPr>
              <a:t>التَّشَابُهِ و الاخْتِلاَفِ بَيْنَ الصِّغَارِ وَبَيْنَ الْكِبَارِ؟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F1EEF2-4FF3-4023-959A-AC2022F280BF}"/>
              </a:ext>
            </a:extLst>
          </p:cNvPr>
          <p:cNvSpPr txBox="1"/>
          <p:nvPr/>
        </p:nvSpPr>
        <p:spPr>
          <a:xfrm>
            <a:off x="8097140" y="1642487"/>
            <a:ext cx="229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latin typeface="+mj-lt"/>
              </a:rPr>
              <a:t>دَوْرَةُ الْحَياةِ</a:t>
            </a:r>
            <a:endParaRPr lang="en-US" sz="2400" b="1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C11F3F-A9C3-4DD7-B849-CD93B60A8F60}"/>
              </a:ext>
            </a:extLst>
          </p:cNvPr>
          <p:cNvSpPr txBox="1"/>
          <p:nvPr/>
        </p:nvSpPr>
        <p:spPr>
          <a:xfrm>
            <a:off x="8616328" y="3246858"/>
            <a:ext cx="229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latin typeface="+mj-lt"/>
              </a:rPr>
              <a:t>دَوْرَةُ حَياةِ الْمَاعِزِ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6FEC02-4EEB-4CFB-9613-F267E0C9AEC3}"/>
              </a:ext>
            </a:extLst>
          </p:cNvPr>
          <p:cNvSpPr txBox="1"/>
          <p:nvPr/>
        </p:nvSpPr>
        <p:spPr>
          <a:xfrm>
            <a:off x="8122558" y="4888060"/>
            <a:ext cx="229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latin typeface="+mj-lt"/>
              </a:rPr>
              <a:t>دَوْرَةُ حَياةِ الْفَراشَةُ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42AF2E-BE76-4D00-BD83-7DDCF6822471}"/>
              </a:ext>
            </a:extLst>
          </p:cNvPr>
          <p:cNvSpPr txBox="1"/>
          <p:nvPr/>
        </p:nvSpPr>
        <p:spPr>
          <a:xfrm>
            <a:off x="7008068" y="6156067"/>
            <a:ext cx="229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latin typeface="+mj-lt"/>
              </a:rPr>
              <a:t>دَوْرَةُ حَياةِ الثعابين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C644A6C-3A57-4809-BD2D-07441D3EFB68}"/>
              </a:ext>
            </a:extLst>
          </p:cNvPr>
          <p:cNvSpPr/>
          <p:nvPr/>
        </p:nvSpPr>
        <p:spPr>
          <a:xfrm>
            <a:off x="2920990" y="1627765"/>
            <a:ext cx="3857625" cy="3857625"/>
          </a:xfrm>
          <a:prstGeom prst="ellipse">
            <a:avLst/>
          </a:prstGeom>
          <a:gradFill>
            <a:gsLst>
              <a:gs pos="100000">
                <a:srgbClr val="F8F8F8"/>
              </a:gs>
              <a:gs pos="24000">
                <a:srgbClr val="E0DEDF"/>
              </a:gs>
            </a:gsLst>
            <a:lin ang="2700000" scaled="1"/>
          </a:gradFill>
          <a:ln w="149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306D90-EF7B-4848-84B2-4604350F5955}"/>
              </a:ext>
            </a:extLst>
          </p:cNvPr>
          <p:cNvSpPr txBox="1"/>
          <p:nvPr/>
        </p:nvSpPr>
        <p:spPr>
          <a:xfrm>
            <a:off x="2977303" y="3135258"/>
            <a:ext cx="3175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dirty="0">
                <a:latin typeface="Cooper Black" panose="0208090404030B020404" pitchFamily="18" charset="0"/>
              </a:rPr>
              <a:t>الحيوانات تنمو وتتغير</a:t>
            </a:r>
          </a:p>
        </p:txBody>
      </p:sp>
    </p:spTree>
    <p:extLst>
      <p:ext uri="{BB962C8B-B14F-4D97-AF65-F5344CB8AC3E}">
        <p14:creationId xmlns:p14="http://schemas.microsoft.com/office/powerpoint/2010/main" val="93564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21" grpId="0" animBg="1"/>
      <p:bldP spid="24" grpId="0" animBg="1"/>
      <p:bldP spid="27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649205" y="865227"/>
            <a:ext cx="5297715" cy="1872343"/>
            <a:chOff x="3447142" y="1248229"/>
            <a:chExt cx="5297715" cy="187234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6010698" y="1436554"/>
              <a:ext cx="1560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أنظر وأتساءل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000ED-9E85-4759-9B94-60FA58077DAB}"/>
                </a:ext>
              </a:extLst>
            </p:cNvPr>
            <p:cNvSpPr txBox="1"/>
            <p:nvPr/>
          </p:nvSpPr>
          <p:spPr>
            <a:xfrm>
              <a:off x="3505586" y="1736636"/>
              <a:ext cx="4194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كَيْفَ تَخْتَلِفُ صِغارُ الْحَيَواناتِ عَنْ آبائِها؟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FA47D3E-DA04-43C8-A0C6-CF2E5C8F23E2}"/>
              </a:ext>
            </a:extLst>
          </p:cNvPr>
          <p:cNvGrpSpPr/>
          <p:nvPr/>
        </p:nvGrpSpPr>
        <p:grpSpPr>
          <a:xfrm>
            <a:off x="2616062" y="4057837"/>
            <a:ext cx="2464900" cy="2626598"/>
            <a:chOff x="2616062" y="4057837"/>
            <a:chExt cx="2464900" cy="2626598"/>
          </a:xfrm>
        </p:grpSpPr>
        <p:sp>
          <p:nvSpPr>
            <p:cNvPr id="9" name="Flowchart: Manual Operation 24">
              <a:extLst>
                <a:ext uri="{FF2B5EF4-FFF2-40B4-BE49-F238E27FC236}">
                  <a16:creationId xmlns:a16="http://schemas.microsoft.com/office/drawing/2014/main" id="{6E632B6B-A032-43BC-984C-DDBC847733BC}"/>
                </a:ext>
              </a:extLst>
            </p:cNvPr>
            <p:cNvSpPr/>
            <p:nvPr/>
          </p:nvSpPr>
          <p:spPr>
            <a:xfrm flipV="1">
              <a:off x="2616062" y="4057837"/>
              <a:ext cx="2464900" cy="183550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1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14AC0F5-4D99-4A57-87E5-F2038C3321F6}"/>
                </a:ext>
              </a:extLst>
            </p:cNvPr>
            <p:cNvSpPr/>
            <p:nvPr/>
          </p:nvSpPr>
          <p:spPr>
            <a:xfrm>
              <a:off x="3265448" y="6364811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" name="Flowchart: Manual Operation 9">
            <a:extLst>
              <a:ext uri="{FF2B5EF4-FFF2-40B4-BE49-F238E27FC236}">
                <a16:creationId xmlns:a16="http://schemas.microsoft.com/office/drawing/2014/main" id="{467E53E2-1684-4F66-AFFD-A94DD63628F0}"/>
              </a:ext>
            </a:extLst>
          </p:cNvPr>
          <p:cNvSpPr/>
          <p:nvPr/>
        </p:nvSpPr>
        <p:spPr>
          <a:xfrm flipV="1">
            <a:off x="2630126" y="6413144"/>
            <a:ext cx="2366430" cy="182880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D16575-3259-4BF6-9666-397D687D4795}"/>
              </a:ext>
            </a:extLst>
          </p:cNvPr>
          <p:cNvGrpSpPr/>
          <p:nvPr/>
        </p:nvGrpSpPr>
        <p:grpSpPr>
          <a:xfrm>
            <a:off x="3602324" y="-304800"/>
            <a:ext cx="422033" cy="4501266"/>
            <a:chOff x="3202331" y="-1851390"/>
            <a:chExt cx="422033" cy="450126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6D77B4-2742-4EAA-BDC2-CFBDAD61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1851390"/>
              <a:ext cx="0" cy="399483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931F958-4986-44B8-BC3F-CAF3D2E00873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25D8363-7684-4F55-AE88-DDC8D5A42E66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C977DD-2BF2-4280-B939-25EDCA923F73}"/>
              </a:ext>
            </a:extLst>
          </p:cNvPr>
          <p:cNvGrpSpPr/>
          <p:nvPr/>
        </p:nvGrpSpPr>
        <p:grpSpPr>
          <a:xfrm>
            <a:off x="4300473" y="1354372"/>
            <a:ext cx="2464900" cy="2626598"/>
            <a:chOff x="4300473" y="1354372"/>
            <a:chExt cx="2464900" cy="2626598"/>
          </a:xfrm>
        </p:grpSpPr>
        <p:sp>
          <p:nvSpPr>
            <p:cNvPr id="19" name="Flowchart: Manual Operation 24">
              <a:extLst>
                <a:ext uri="{FF2B5EF4-FFF2-40B4-BE49-F238E27FC236}">
                  <a16:creationId xmlns:a16="http://schemas.microsoft.com/office/drawing/2014/main" id="{5AF7D00B-6F64-488E-870C-32511ECBF788}"/>
                </a:ext>
              </a:extLst>
            </p:cNvPr>
            <p:cNvSpPr/>
            <p:nvPr/>
          </p:nvSpPr>
          <p:spPr>
            <a:xfrm flipV="1">
              <a:off x="4300473" y="1354372"/>
              <a:ext cx="2464900" cy="183550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1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6E37F0B-A23B-4486-85A9-FE977C40DD18}"/>
                </a:ext>
              </a:extLst>
            </p:cNvPr>
            <p:cNvSpPr/>
            <p:nvPr/>
          </p:nvSpPr>
          <p:spPr>
            <a:xfrm>
              <a:off x="4949859" y="3661346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20" name="Flowchart: Manual Operation 19">
            <a:extLst>
              <a:ext uri="{FF2B5EF4-FFF2-40B4-BE49-F238E27FC236}">
                <a16:creationId xmlns:a16="http://schemas.microsoft.com/office/drawing/2014/main" id="{750E284E-32FA-41CC-9DFE-CEFE75576D2E}"/>
              </a:ext>
            </a:extLst>
          </p:cNvPr>
          <p:cNvSpPr/>
          <p:nvPr/>
        </p:nvSpPr>
        <p:spPr>
          <a:xfrm flipV="1">
            <a:off x="4314537" y="3709679"/>
            <a:ext cx="2366430" cy="182880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C7AB03-73DB-4D51-90DB-8346A08E1D64}"/>
              </a:ext>
            </a:extLst>
          </p:cNvPr>
          <p:cNvGrpSpPr/>
          <p:nvPr/>
        </p:nvGrpSpPr>
        <p:grpSpPr>
          <a:xfrm>
            <a:off x="5286735" y="-1625183"/>
            <a:ext cx="422033" cy="3118184"/>
            <a:chOff x="3202331" y="-468308"/>
            <a:chExt cx="422033" cy="311818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7874B0-A2D5-488D-800A-EF37A31BD0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468308"/>
              <a:ext cx="0" cy="26117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605DF3A-1F6F-4C88-883C-009070E00182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C3392CF-2DE2-496B-9A59-9BA16FA28F5B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C6BC3D-BFC6-4BFE-9801-DBA06CC938D0}"/>
              </a:ext>
            </a:extLst>
          </p:cNvPr>
          <p:cNvGrpSpPr/>
          <p:nvPr/>
        </p:nvGrpSpPr>
        <p:grpSpPr>
          <a:xfrm>
            <a:off x="1955323" y="739951"/>
            <a:ext cx="2464900" cy="2626598"/>
            <a:chOff x="1955323" y="739951"/>
            <a:chExt cx="2464900" cy="2626598"/>
          </a:xfrm>
        </p:grpSpPr>
        <p:sp>
          <p:nvSpPr>
            <p:cNvPr id="28" name="Flowchart: Manual Operation 24">
              <a:extLst>
                <a:ext uri="{FF2B5EF4-FFF2-40B4-BE49-F238E27FC236}">
                  <a16:creationId xmlns:a16="http://schemas.microsoft.com/office/drawing/2014/main" id="{6ED9779F-76EB-4325-981B-87B14BFA0087}"/>
                </a:ext>
              </a:extLst>
            </p:cNvPr>
            <p:cNvSpPr/>
            <p:nvPr/>
          </p:nvSpPr>
          <p:spPr>
            <a:xfrm flipV="1">
              <a:off x="1955323" y="739951"/>
              <a:ext cx="2464900" cy="183550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1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D5AD7E-9796-4267-A29E-3E673E0A96C3}"/>
                </a:ext>
              </a:extLst>
            </p:cNvPr>
            <p:cNvSpPr/>
            <p:nvPr/>
          </p:nvSpPr>
          <p:spPr>
            <a:xfrm>
              <a:off x="2604709" y="3046925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9" name="Flowchart: Manual Operation 28">
            <a:extLst>
              <a:ext uri="{FF2B5EF4-FFF2-40B4-BE49-F238E27FC236}">
                <a16:creationId xmlns:a16="http://schemas.microsoft.com/office/drawing/2014/main" id="{0DB7C4FF-1307-4726-AE6D-BF242ACABB01}"/>
              </a:ext>
            </a:extLst>
          </p:cNvPr>
          <p:cNvSpPr/>
          <p:nvPr/>
        </p:nvSpPr>
        <p:spPr>
          <a:xfrm flipV="1">
            <a:off x="1969387" y="3095258"/>
            <a:ext cx="2366430" cy="182880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57EC01-C8E1-4C09-AAC6-AF6169448A1D}"/>
              </a:ext>
            </a:extLst>
          </p:cNvPr>
          <p:cNvGrpSpPr/>
          <p:nvPr/>
        </p:nvGrpSpPr>
        <p:grpSpPr>
          <a:xfrm>
            <a:off x="2941585" y="-2239604"/>
            <a:ext cx="422033" cy="3118184"/>
            <a:chOff x="3202331" y="-468308"/>
            <a:chExt cx="422033" cy="311818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BDC83E2-1E91-4A63-80B4-0C7F903D6B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468308"/>
              <a:ext cx="0" cy="26117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B374E4D-08B8-4C99-8517-9966C95F6FDB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9E1BC7-F617-4C91-96C0-B60A4D29F942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38553BF-B758-4374-8099-6E304AC9E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786" y="2286691"/>
            <a:ext cx="2143449" cy="1428965"/>
          </a:xfrm>
          <a:prstGeom prst="rect">
            <a:avLst/>
          </a:prstGeom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5D4CB6-FD87-4427-B97D-E4300A160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382" y="1898482"/>
            <a:ext cx="2133309" cy="1219033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896979-DDB6-4F15-A89F-6DCBA44E1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1056" y="4975589"/>
            <a:ext cx="1958943" cy="1465290"/>
          </a:xfrm>
          <a:prstGeom prst="rect">
            <a:avLst/>
          </a:prstGeom>
          <a:effectLst/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0E2ED4C-8BCC-4D2B-90DF-AB8572523982}"/>
              </a:ext>
            </a:extLst>
          </p:cNvPr>
          <p:cNvGrpSpPr/>
          <p:nvPr/>
        </p:nvGrpSpPr>
        <p:grpSpPr>
          <a:xfrm>
            <a:off x="32637" y="2941455"/>
            <a:ext cx="2464900" cy="2626598"/>
            <a:chOff x="1955323" y="739951"/>
            <a:chExt cx="2464900" cy="2626598"/>
          </a:xfrm>
        </p:grpSpPr>
        <p:sp>
          <p:nvSpPr>
            <p:cNvPr id="47" name="Flowchart: Manual Operation 24">
              <a:extLst>
                <a:ext uri="{FF2B5EF4-FFF2-40B4-BE49-F238E27FC236}">
                  <a16:creationId xmlns:a16="http://schemas.microsoft.com/office/drawing/2014/main" id="{4F955496-2175-43D6-A3D0-316927FD90C2}"/>
                </a:ext>
              </a:extLst>
            </p:cNvPr>
            <p:cNvSpPr/>
            <p:nvPr/>
          </p:nvSpPr>
          <p:spPr>
            <a:xfrm flipV="1">
              <a:off x="1955323" y="739951"/>
              <a:ext cx="2464900" cy="183550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1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49C605B-9675-4127-B664-7C7BEDE7FEA8}"/>
                </a:ext>
              </a:extLst>
            </p:cNvPr>
            <p:cNvSpPr/>
            <p:nvPr/>
          </p:nvSpPr>
          <p:spPr>
            <a:xfrm>
              <a:off x="2604709" y="3046925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0" name="Flowchart: Manual Operation 49">
            <a:extLst>
              <a:ext uri="{FF2B5EF4-FFF2-40B4-BE49-F238E27FC236}">
                <a16:creationId xmlns:a16="http://schemas.microsoft.com/office/drawing/2014/main" id="{48BF7F80-8A97-4567-9AF5-59F9BF5DDE1A}"/>
              </a:ext>
            </a:extLst>
          </p:cNvPr>
          <p:cNvSpPr/>
          <p:nvPr/>
        </p:nvSpPr>
        <p:spPr>
          <a:xfrm flipV="1">
            <a:off x="46701" y="5296762"/>
            <a:ext cx="2366430" cy="182880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E13192-5EC3-4D46-A1B8-37E04EC5CFE2}"/>
              </a:ext>
            </a:extLst>
          </p:cNvPr>
          <p:cNvGrpSpPr/>
          <p:nvPr/>
        </p:nvGrpSpPr>
        <p:grpSpPr>
          <a:xfrm>
            <a:off x="1018899" y="-38100"/>
            <a:ext cx="422033" cy="3118184"/>
            <a:chOff x="3202331" y="-468308"/>
            <a:chExt cx="422033" cy="311818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3369603-7E40-4430-9FBE-F3169B9728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468308"/>
              <a:ext cx="0" cy="26117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EE726348-99FB-47AC-8B87-7E1B9842E006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D5BE2F0-0658-49DB-A9AA-CD229A9F4C38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D6816565-7457-42B8-A87A-41C191132F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0" b="6752"/>
          <a:stretch/>
        </p:blipFill>
        <p:spPr>
          <a:xfrm>
            <a:off x="446821" y="4013019"/>
            <a:ext cx="1636532" cy="1315792"/>
          </a:xfrm>
          <a:prstGeom prst="rect">
            <a:avLst/>
          </a:prstGeom>
          <a:effectLst/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E660BCA9-AB75-4D36-BE50-D7D361B54E30}"/>
              </a:ext>
            </a:extLst>
          </p:cNvPr>
          <p:cNvGrpSpPr/>
          <p:nvPr/>
        </p:nvGrpSpPr>
        <p:grpSpPr>
          <a:xfrm>
            <a:off x="6649204" y="3335550"/>
            <a:ext cx="5297715" cy="1872343"/>
            <a:chOff x="3447142" y="1248229"/>
            <a:chExt cx="5297715" cy="187234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617BF13-D3B6-4A7F-896A-0B4A950DC9E4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335C3AB-C522-4C02-B2B1-DB74A0E8963F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1AF5628-7C75-4521-9A90-ECB07BB23E2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C30EFF6-5B5A-4EC4-9CCA-D73BBC44A3E1}"/>
                </a:ext>
              </a:extLst>
            </p:cNvPr>
            <p:cNvSpPr txBox="1"/>
            <p:nvPr/>
          </p:nvSpPr>
          <p:spPr>
            <a:xfrm>
              <a:off x="6010698" y="1436554"/>
              <a:ext cx="1560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أنظر وأتساءل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3750B5F-C312-4564-80B2-E8D27266C3D3}"/>
                </a:ext>
              </a:extLst>
            </p:cNvPr>
            <p:cNvSpPr txBox="1"/>
            <p:nvPr/>
          </p:nvSpPr>
          <p:spPr>
            <a:xfrm>
              <a:off x="3505586" y="1736636"/>
              <a:ext cx="4194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مَا أَوْجُهُ التَّشَابُهِ بَيْنَ الصِّغَارِ وَبَيْنَ الْكِبَارِ؟ </a:t>
              </a:r>
            </a:p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وَمَا أَوْجُهُ الاخْتِلاَفِ؟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00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AA4A48-A2DA-42B1-B121-EE49D67CB878}"/>
              </a:ext>
            </a:extLst>
          </p:cNvPr>
          <p:cNvGrpSpPr/>
          <p:nvPr/>
        </p:nvGrpSpPr>
        <p:grpSpPr>
          <a:xfrm>
            <a:off x="6054666" y="746277"/>
            <a:ext cx="5297715" cy="2747968"/>
            <a:chOff x="3447142" y="1248229"/>
            <a:chExt cx="5297715" cy="274796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68DED-21D9-4F78-B599-1EB7380821A2}"/>
                </a:ext>
              </a:extLst>
            </p:cNvPr>
            <p:cNvSpPr/>
            <p:nvPr/>
          </p:nvSpPr>
          <p:spPr>
            <a:xfrm>
              <a:off x="4308939" y="3212425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0EDA25-CE8D-4C8A-861F-4F6F9A0A4660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82935-BF88-4219-BF81-657BC357CDC1}"/>
                </a:ext>
              </a:extLst>
            </p:cNvPr>
            <p:cNvSpPr/>
            <p:nvPr/>
          </p:nvSpPr>
          <p:spPr>
            <a:xfrm>
              <a:off x="3447142" y="1248229"/>
              <a:ext cx="5297715" cy="2073104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6010698" y="1436554"/>
              <a:ext cx="1560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أنظر وأتساءل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E0F872-BDD2-48E7-895A-E30899491C87}"/>
                </a:ext>
              </a:extLst>
            </p:cNvPr>
            <p:cNvSpPr txBox="1"/>
            <p:nvPr/>
          </p:nvSpPr>
          <p:spPr>
            <a:xfrm>
              <a:off x="3463995" y="1750985"/>
              <a:ext cx="48285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مَا الأَشْياءُ الَّتِي يَقومُ بِهَا الصِّغارُ؟</a:t>
              </a:r>
            </a:p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مَا الأَشْياءُ الَّتِي يَقومُ بِها الكِبارُ؟</a:t>
              </a:r>
            </a:p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أُقارِنُ. أسْتَخْدِمُ الرّسْمَ التَّخْطِيطِيَّ لكَيْ أُقارِنَ</a:t>
              </a:r>
            </a:p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بَيْنَ مَا يقُومُ بِهِ الصِّغارُ وَبَيْنَ مَا يقُومُ بِهِ الْكِبارُ.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61560C-CC98-41C9-8811-15F55D7038C0}"/>
              </a:ext>
            </a:extLst>
          </p:cNvPr>
          <p:cNvGrpSpPr/>
          <p:nvPr/>
        </p:nvGrpSpPr>
        <p:grpSpPr>
          <a:xfrm>
            <a:off x="6037148" y="4472577"/>
            <a:ext cx="5297715" cy="2385423"/>
            <a:chOff x="3533916" y="1356072"/>
            <a:chExt cx="5297715" cy="23854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715855A-AEFB-4C95-9F4E-37FA3C21CD74}"/>
                </a:ext>
              </a:extLst>
            </p:cNvPr>
            <p:cNvSpPr/>
            <p:nvPr/>
          </p:nvSpPr>
          <p:spPr>
            <a:xfrm>
              <a:off x="4331616" y="2957723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98E203B-445E-4B07-A36E-95EC4D1F454F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4DFA3C-6B8F-48D9-9040-5704D71A36A9}"/>
                </a:ext>
              </a:extLst>
            </p:cNvPr>
            <p:cNvSpPr/>
            <p:nvPr/>
          </p:nvSpPr>
          <p:spPr>
            <a:xfrm>
              <a:off x="3533916" y="1356072"/>
              <a:ext cx="5297715" cy="1688736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CCC83E-DBC1-4B23-96E9-4EC1D9F4BFFD}"/>
                </a:ext>
              </a:extLst>
            </p:cNvPr>
            <p:cNvSpPr txBox="1"/>
            <p:nvPr/>
          </p:nvSpPr>
          <p:spPr>
            <a:xfrm>
              <a:off x="6010698" y="1436554"/>
              <a:ext cx="1560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rgbClr val="00AEEE"/>
                  </a:solidFill>
                  <a:latin typeface="Oswald" panose="02000503000000000000" pitchFamily="2" charset="0"/>
                </a:rPr>
                <a:t>أنظر وأتساءل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46C1B6-BEC7-4F74-AE14-7996DA12D3FF}"/>
                </a:ext>
              </a:extLst>
            </p:cNvPr>
            <p:cNvSpPr txBox="1"/>
            <p:nvPr/>
          </p:nvSpPr>
          <p:spPr>
            <a:xfrm>
              <a:off x="3592360" y="1844479"/>
              <a:ext cx="4194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فِيمَ تَتَشابَهُ صِغارُ الإِنْسانِ وَصِغارُ النُّمُورِ؟</a:t>
              </a:r>
            </a:p>
            <a:p>
              <a:pPr algn="r"/>
              <a:endParaRPr lang="ar-SY" sz="2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وَفِيمَ تَخْتَلِفَانِ؟</a:t>
              </a:r>
            </a:p>
          </p:txBody>
        </p:sp>
      </p:grpSp>
      <p:sp>
        <p:nvSpPr>
          <p:cNvPr id="21" name="Flowchart: Manual Operation 20">
            <a:extLst>
              <a:ext uri="{FF2B5EF4-FFF2-40B4-BE49-F238E27FC236}">
                <a16:creationId xmlns:a16="http://schemas.microsoft.com/office/drawing/2014/main" id="{D387C125-08B7-4205-93A4-E4C872DED443}"/>
              </a:ext>
            </a:extLst>
          </p:cNvPr>
          <p:cNvSpPr/>
          <p:nvPr/>
        </p:nvSpPr>
        <p:spPr>
          <a:xfrm flipV="1">
            <a:off x="1757553" y="5521842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4B62D3-CF92-448C-89FB-849EDEF42062}"/>
              </a:ext>
            </a:extLst>
          </p:cNvPr>
          <p:cNvSpPr/>
          <p:nvPr/>
        </p:nvSpPr>
        <p:spPr>
          <a:xfrm>
            <a:off x="2392875" y="5473509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E948BA-FEF6-4994-8A1A-65B5080F094A}"/>
              </a:ext>
            </a:extLst>
          </p:cNvPr>
          <p:cNvGrpSpPr/>
          <p:nvPr/>
        </p:nvGrpSpPr>
        <p:grpSpPr>
          <a:xfrm>
            <a:off x="2743815" y="-624490"/>
            <a:ext cx="422033" cy="3118184"/>
            <a:chOff x="3202331" y="-468308"/>
            <a:chExt cx="422033" cy="311818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37C0C0-0E47-4997-8830-DCD241A6E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468308"/>
              <a:ext cx="0" cy="26117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D9FDF81-D8CF-444D-93C5-ED72B483F2D8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CD551D-B1C0-40AE-9CB5-5F9D2C964CE3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Manual Operation 24">
            <a:extLst>
              <a:ext uri="{FF2B5EF4-FFF2-40B4-BE49-F238E27FC236}">
                <a16:creationId xmlns:a16="http://schemas.microsoft.com/office/drawing/2014/main" id="{5988B715-34CC-4FE3-BACE-3AA205499FDB}"/>
              </a:ext>
            </a:extLst>
          </p:cNvPr>
          <p:cNvSpPr/>
          <p:nvPr/>
        </p:nvSpPr>
        <p:spPr>
          <a:xfrm flipV="1">
            <a:off x="1498783" y="2375617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1A4882E-ED58-41C3-A288-6A6DD484F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1027" y="3448738"/>
            <a:ext cx="2764139" cy="20731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2680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AA4A48-A2DA-42B1-B121-EE49D67CB878}"/>
              </a:ext>
            </a:extLst>
          </p:cNvPr>
          <p:cNvGrpSpPr/>
          <p:nvPr/>
        </p:nvGrpSpPr>
        <p:grpSpPr>
          <a:xfrm>
            <a:off x="4321754" y="746276"/>
            <a:ext cx="7127153" cy="4151522"/>
            <a:chOff x="1714230" y="1248228"/>
            <a:chExt cx="7127153" cy="415152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68DED-21D9-4F78-B599-1EB7380821A2}"/>
                </a:ext>
              </a:extLst>
            </p:cNvPr>
            <p:cNvSpPr/>
            <p:nvPr/>
          </p:nvSpPr>
          <p:spPr>
            <a:xfrm>
              <a:off x="1845129" y="461597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82935-BF88-4219-BF81-657BC357CDC1}"/>
                </a:ext>
              </a:extLst>
            </p:cNvPr>
            <p:cNvSpPr/>
            <p:nvPr/>
          </p:nvSpPr>
          <p:spPr>
            <a:xfrm>
              <a:off x="1714230" y="1248228"/>
              <a:ext cx="7030628" cy="348479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0EDA25-CE8D-4C8A-861F-4F6F9A0A4660}"/>
                </a:ext>
              </a:extLst>
            </p:cNvPr>
            <p:cNvSpPr/>
            <p:nvPr/>
          </p:nvSpPr>
          <p:spPr>
            <a:xfrm>
              <a:off x="7829764" y="135370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2</a:t>
              </a:r>
              <a:endParaRPr lang="en-US" sz="3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5522748" y="1501303"/>
              <a:ext cx="2139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ما دَوْرَةُ الْحَياةِ؟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E0F872-BDD2-48E7-895A-E30899491C87}"/>
                </a:ext>
              </a:extLst>
            </p:cNvPr>
            <p:cNvSpPr txBox="1"/>
            <p:nvPr/>
          </p:nvSpPr>
          <p:spPr>
            <a:xfrm>
              <a:off x="1810755" y="2217790"/>
              <a:ext cx="665538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SY" sz="2400" dirty="0"/>
                <a:t>الْحَشَراتُ وَالطُّيورُ وَاْلأَسْماكُ وَالْزَّواحِفُ وَالْبَرّمائِيّاتُ كُلُّها تَبِيضُ. أَمَّا الثّدْييّاتُ فَتَلِدُ صِغارًا.</a:t>
              </a: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endParaRPr lang="ar-SY" sz="2400" dirty="0"/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SY" sz="2400" dirty="0"/>
                <a:t>جَميعُ الْحَيَواناتِ لَها دَوْرَةُ حَياةٍ. دَوْرَةُ الْحَياةِ تُبَيِّنُ كَيْفَ تَبْدَأُ حَيَاةُ الْحَيَوانِ، وكَيْفَ يَنْمُو لِيَصِيْرَ كَبيرًا لَهُ صِغارٌ، ثُمَّ يَمُوتُ</a:t>
              </a:r>
              <a:r>
                <a:rPr lang="ar-SY" sz="2400" dirty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</a:p>
          </p:txBody>
        </p:sp>
      </p:grpSp>
      <p:sp>
        <p:nvSpPr>
          <p:cNvPr id="21" name="Flowchart: Manual Operation 20">
            <a:extLst>
              <a:ext uri="{FF2B5EF4-FFF2-40B4-BE49-F238E27FC236}">
                <a16:creationId xmlns:a16="http://schemas.microsoft.com/office/drawing/2014/main" id="{D387C125-08B7-4205-93A4-E4C872DED443}"/>
              </a:ext>
            </a:extLst>
          </p:cNvPr>
          <p:cNvSpPr/>
          <p:nvPr/>
        </p:nvSpPr>
        <p:spPr>
          <a:xfrm flipV="1">
            <a:off x="418953" y="3851370"/>
            <a:ext cx="2366430" cy="182880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4B62D3-CF92-448C-89FB-849EDEF42062}"/>
              </a:ext>
            </a:extLst>
          </p:cNvPr>
          <p:cNvSpPr/>
          <p:nvPr/>
        </p:nvSpPr>
        <p:spPr>
          <a:xfrm>
            <a:off x="1054275" y="3803037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E948BA-FEF6-4994-8A1A-65B5080F094A}"/>
              </a:ext>
            </a:extLst>
          </p:cNvPr>
          <p:cNvGrpSpPr/>
          <p:nvPr/>
        </p:nvGrpSpPr>
        <p:grpSpPr>
          <a:xfrm>
            <a:off x="1405215" y="-2294962"/>
            <a:ext cx="422033" cy="3118184"/>
            <a:chOff x="3202331" y="-468308"/>
            <a:chExt cx="422033" cy="311818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37C0C0-0E47-4997-8830-DCD241A6E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468308"/>
              <a:ext cx="0" cy="26117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D9FDF81-D8CF-444D-93C5-ED72B483F2D8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CD551D-B1C0-40AE-9CB5-5F9D2C964CE3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Manual Operation 24">
            <a:extLst>
              <a:ext uri="{FF2B5EF4-FFF2-40B4-BE49-F238E27FC236}">
                <a16:creationId xmlns:a16="http://schemas.microsoft.com/office/drawing/2014/main" id="{5988B715-34CC-4FE3-BACE-3AA205499FDB}"/>
              </a:ext>
            </a:extLst>
          </p:cNvPr>
          <p:cNvSpPr/>
          <p:nvPr/>
        </p:nvSpPr>
        <p:spPr>
          <a:xfrm flipV="1">
            <a:off x="160183" y="705145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1A4882E-ED58-41C3-A288-6A6DD484F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4"/>
          <a:stretch/>
        </p:blipFill>
        <p:spPr>
          <a:xfrm>
            <a:off x="272561" y="2038956"/>
            <a:ext cx="2764139" cy="1845927"/>
          </a:xfrm>
          <a:prstGeom prst="rect">
            <a:avLst/>
          </a:prstGeom>
          <a:effectLst/>
        </p:spPr>
      </p:pic>
      <p:sp>
        <p:nvSpPr>
          <p:cNvPr id="37" name="Flowchart: Manual Operation 36">
            <a:extLst>
              <a:ext uri="{FF2B5EF4-FFF2-40B4-BE49-F238E27FC236}">
                <a16:creationId xmlns:a16="http://schemas.microsoft.com/office/drawing/2014/main" id="{9463F349-C527-4606-8712-E498B7B34904}"/>
              </a:ext>
            </a:extLst>
          </p:cNvPr>
          <p:cNvSpPr/>
          <p:nvPr/>
        </p:nvSpPr>
        <p:spPr>
          <a:xfrm flipV="1">
            <a:off x="2571795" y="6523620"/>
            <a:ext cx="2366430" cy="182880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4174B9D-E612-420E-ACC7-269E15E1456F}"/>
              </a:ext>
            </a:extLst>
          </p:cNvPr>
          <p:cNvSpPr/>
          <p:nvPr/>
        </p:nvSpPr>
        <p:spPr>
          <a:xfrm>
            <a:off x="3207117" y="6475287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2320E4-512A-414E-AF02-F65FE351F5B0}"/>
              </a:ext>
            </a:extLst>
          </p:cNvPr>
          <p:cNvGrpSpPr/>
          <p:nvPr/>
        </p:nvGrpSpPr>
        <p:grpSpPr>
          <a:xfrm>
            <a:off x="3558057" y="0"/>
            <a:ext cx="422033" cy="3495472"/>
            <a:chOff x="3202331" y="-845596"/>
            <a:chExt cx="422033" cy="349547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561931-C214-4235-8460-8C7F4F348A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845596"/>
              <a:ext cx="0" cy="29890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E58B9B0-C9A2-4538-BC0A-7005D15A3D6A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547EA74-10C9-405A-9DFF-CC56FCA51F5C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lowchart: Manual Operation 24">
            <a:extLst>
              <a:ext uri="{FF2B5EF4-FFF2-40B4-BE49-F238E27FC236}">
                <a16:creationId xmlns:a16="http://schemas.microsoft.com/office/drawing/2014/main" id="{D49B30A6-F562-4DD7-A531-894ACEA7283D}"/>
              </a:ext>
            </a:extLst>
          </p:cNvPr>
          <p:cNvSpPr/>
          <p:nvPr/>
        </p:nvSpPr>
        <p:spPr>
          <a:xfrm flipV="1">
            <a:off x="2313025" y="3377395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F25C3B-DF00-4224-B675-D40633243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5403" y="4493446"/>
            <a:ext cx="2764139" cy="20704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537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8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AA4A48-A2DA-42B1-B121-EE49D67CB878}"/>
              </a:ext>
            </a:extLst>
          </p:cNvPr>
          <p:cNvGrpSpPr/>
          <p:nvPr/>
        </p:nvGrpSpPr>
        <p:grpSpPr>
          <a:xfrm>
            <a:off x="4321754" y="746276"/>
            <a:ext cx="7127153" cy="4151522"/>
            <a:chOff x="1714230" y="1248228"/>
            <a:chExt cx="7127153" cy="415152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68DED-21D9-4F78-B599-1EB7380821A2}"/>
                </a:ext>
              </a:extLst>
            </p:cNvPr>
            <p:cNvSpPr/>
            <p:nvPr/>
          </p:nvSpPr>
          <p:spPr>
            <a:xfrm>
              <a:off x="1845129" y="461597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82935-BF88-4219-BF81-657BC357CDC1}"/>
                </a:ext>
              </a:extLst>
            </p:cNvPr>
            <p:cNvSpPr/>
            <p:nvPr/>
          </p:nvSpPr>
          <p:spPr>
            <a:xfrm>
              <a:off x="1714230" y="1248228"/>
              <a:ext cx="7030628" cy="348479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0EDA25-CE8D-4C8A-861F-4F6F9A0A4660}"/>
                </a:ext>
              </a:extLst>
            </p:cNvPr>
            <p:cNvSpPr/>
            <p:nvPr/>
          </p:nvSpPr>
          <p:spPr>
            <a:xfrm>
              <a:off x="7829764" y="135370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2</a:t>
              </a:r>
              <a:endParaRPr lang="en-US" sz="3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5522748" y="1501303"/>
              <a:ext cx="2139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دَوْرَةُ حَياةِ الْمَاعِزِ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E0F872-BDD2-48E7-895A-E30899491C87}"/>
                </a:ext>
              </a:extLst>
            </p:cNvPr>
            <p:cNvSpPr txBox="1"/>
            <p:nvPr/>
          </p:nvSpPr>
          <p:spPr>
            <a:xfrm>
              <a:off x="1810755" y="2217790"/>
              <a:ext cx="66553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SY" sz="2400" dirty="0"/>
                <a:t>يَتَكَوَّنُ صَغيرُ الْمَاعِز فِي بَطْنِ أُمِّهِ. وَعِنْدَمَا تَلِدُهُ فإنَّها تُرضِعُهُ حَلِيبَها حَتَّى يَنْمُوَ. وَعِنْدَما يَكْبَرُ فإنَّهُ يُنْجِبُ صِغارًا، وَتَبْدَأُ دَوْرَةُ حَياةٍ جَدِيدَةٌ.</a:t>
              </a:r>
            </a:p>
          </p:txBody>
        </p:sp>
      </p:grpSp>
      <p:sp>
        <p:nvSpPr>
          <p:cNvPr id="21" name="Flowchart: Manual Operation 20">
            <a:extLst>
              <a:ext uri="{FF2B5EF4-FFF2-40B4-BE49-F238E27FC236}">
                <a16:creationId xmlns:a16="http://schemas.microsoft.com/office/drawing/2014/main" id="{D387C125-08B7-4205-93A4-E4C872DED443}"/>
              </a:ext>
            </a:extLst>
          </p:cNvPr>
          <p:cNvSpPr/>
          <p:nvPr/>
        </p:nvSpPr>
        <p:spPr>
          <a:xfrm flipV="1">
            <a:off x="418953" y="3851370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4B62D3-CF92-448C-89FB-849EDEF42062}"/>
              </a:ext>
            </a:extLst>
          </p:cNvPr>
          <p:cNvSpPr/>
          <p:nvPr/>
        </p:nvSpPr>
        <p:spPr>
          <a:xfrm>
            <a:off x="1054275" y="3803037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E948BA-FEF6-4994-8A1A-65B5080F094A}"/>
              </a:ext>
            </a:extLst>
          </p:cNvPr>
          <p:cNvGrpSpPr/>
          <p:nvPr/>
        </p:nvGrpSpPr>
        <p:grpSpPr>
          <a:xfrm>
            <a:off x="1405215" y="-2294962"/>
            <a:ext cx="422033" cy="3118184"/>
            <a:chOff x="3202331" y="-468308"/>
            <a:chExt cx="422033" cy="311818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37C0C0-0E47-4997-8830-DCD241A6E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468308"/>
              <a:ext cx="0" cy="26117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D9FDF81-D8CF-444D-93C5-ED72B483F2D8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CD551D-B1C0-40AE-9CB5-5F9D2C964CE3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Manual Operation 24">
            <a:extLst>
              <a:ext uri="{FF2B5EF4-FFF2-40B4-BE49-F238E27FC236}">
                <a16:creationId xmlns:a16="http://schemas.microsoft.com/office/drawing/2014/main" id="{5988B715-34CC-4FE3-BACE-3AA205499FDB}"/>
              </a:ext>
            </a:extLst>
          </p:cNvPr>
          <p:cNvSpPr/>
          <p:nvPr/>
        </p:nvSpPr>
        <p:spPr>
          <a:xfrm flipV="1">
            <a:off x="160183" y="705145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1A4882E-ED58-41C3-A288-6A6DD484F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177"/>
          <a:stretch/>
        </p:blipFill>
        <p:spPr>
          <a:xfrm>
            <a:off x="272561" y="2038956"/>
            <a:ext cx="2764139" cy="1845927"/>
          </a:xfrm>
          <a:prstGeom prst="rect">
            <a:avLst/>
          </a:prstGeom>
          <a:effectLst/>
        </p:spPr>
      </p:pic>
      <p:sp>
        <p:nvSpPr>
          <p:cNvPr id="37" name="Flowchart: Manual Operation 36">
            <a:extLst>
              <a:ext uri="{FF2B5EF4-FFF2-40B4-BE49-F238E27FC236}">
                <a16:creationId xmlns:a16="http://schemas.microsoft.com/office/drawing/2014/main" id="{9463F349-C527-4606-8712-E498B7B34904}"/>
              </a:ext>
            </a:extLst>
          </p:cNvPr>
          <p:cNvSpPr/>
          <p:nvPr/>
        </p:nvSpPr>
        <p:spPr>
          <a:xfrm flipV="1">
            <a:off x="2571795" y="6523620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4174B9D-E612-420E-ACC7-269E15E1456F}"/>
              </a:ext>
            </a:extLst>
          </p:cNvPr>
          <p:cNvSpPr/>
          <p:nvPr/>
        </p:nvSpPr>
        <p:spPr>
          <a:xfrm>
            <a:off x="3207117" y="6475287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2320E4-512A-414E-AF02-F65FE351F5B0}"/>
              </a:ext>
            </a:extLst>
          </p:cNvPr>
          <p:cNvGrpSpPr/>
          <p:nvPr/>
        </p:nvGrpSpPr>
        <p:grpSpPr>
          <a:xfrm>
            <a:off x="3558057" y="0"/>
            <a:ext cx="422033" cy="3495472"/>
            <a:chOff x="3202331" y="-845596"/>
            <a:chExt cx="422033" cy="349547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561931-C214-4235-8460-8C7F4F348A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845596"/>
              <a:ext cx="0" cy="29890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E58B9B0-C9A2-4538-BC0A-7005D15A3D6A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547EA74-10C9-405A-9DFF-CC56FCA51F5C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lowchart: Manual Operation 24">
            <a:extLst>
              <a:ext uri="{FF2B5EF4-FFF2-40B4-BE49-F238E27FC236}">
                <a16:creationId xmlns:a16="http://schemas.microsoft.com/office/drawing/2014/main" id="{D49B30A6-F562-4DD7-A531-894ACEA7283D}"/>
              </a:ext>
            </a:extLst>
          </p:cNvPr>
          <p:cNvSpPr/>
          <p:nvPr/>
        </p:nvSpPr>
        <p:spPr>
          <a:xfrm flipV="1">
            <a:off x="2313025" y="3377395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F25C3B-DF00-4224-B675-D40633243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5403" y="4712111"/>
            <a:ext cx="2764139" cy="18394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2745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8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AA4A48-A2DA-42B1-B121-EE49D67CB878}"/>
              </a:ext>
            </a:extLst>
          </p:cNvPr>
          <p:cNvGrpSpPr/>
          <p:nvPr/>
        </p:nvGrpSpPr>
        <p:grpSpPr>
          <a:xfrm>
            <a:off x="4321754" y="746276"/>
            <a:ext cx="7030628" cy="1627732"/>
            <a:chOff x="1714230" y="1248228"/>
            <a:chExt cx="7030628" cy="162773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68DED-21D9-4F78-B599-1EB7380821A2}"/>
                </a:ext>
              </a:extLst>
            </p:cNvPr>
            <p:cNvSpPr/>
            <p:nvPr/>
          </p:nvSpPr>
          <p:spPr>
            <a:xfrm>
              <a:off x="1729753" y="209218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82935-BF88-4219-BF81-657BC357CDC1}"/>
                </a:ext>
              </a:extLst>
            </p:cNvPr>
            <p:cNvSpPr/>
            <p:nvPr/>
          </p:nvSpPr>
          <p:spPr>
            <a:xfrm>
              <a:off x="1714230" y="1248228"/>
              <a:ext cx="7030628" cy="98277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0EDA25-CE8D-4C8A-861F-4F6F9A0A4660}"/>
                </a:ext>
              </a:extLst>
            </p:cNvPr>
            <p:cNvSpPr/>
            <p:nvPr/>
          </p:nvSpPr>
          <p:spPr>
            <a:xfrm>
              <a:off x="7829764" y="135370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3</a:t>
              </a:r>
              <a:endParaRPr lang="en-US" sz="3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5522748" y="1501303"/>
              <a:ext cx="2139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دَوْرَةُ حَياةِ الْمَاعِزِ</a:t>
              </a:r>
            </a:p>
          </p:txBody>
        </p:sp>
      </p:grpSp>
      <p:sp>
        <p:nvSpPr>
          <p:cNvPr id="83" name="Trapezoid 1">
            <a:extLst>
              <a:ext uri="{FF2B5EF4-FFF2-40B4-BE49-F238E27FC236}">
                <a16:creationId xmlns:a16="http://schemas.microsoft.com/office/drawing/2014/main" id="{32AACDAA-0E1F-472A-90D8-95F8E1268EC9}"/>
              </a:ext>
            </a:extLst>
          </p:cNvPr>
          <p:cNvSpPr/>
          <p:nvPr/>
        </p:nvSpPr>
        <p:spPr>
          <a:xfrm rot="19407971">
            <a:off x="2256310" y="2245214"/>
            <a:ext cx="2903772" cy="2359943"/>
          </a:xfrm>
          <a:custGeom>
            <a:avLst/>
            <a:gdLst>
              <a:gd name="connsiteX0" fmla="*/ 0 w 2631361"/>
              <a:gd name="connsiteY0" fmla="*/ 2210551 h 2210551"/>
              <a:gd name="connsiteX1" fmla="*/ 552638 w 2631361"/>
              <a:gd name="connsiteY1" fmla="*/ 0 h 2210551"/>
              <a:gd name="connsiteX2" fmla="*/ 2078723 w 2631361"/>
              <a:gd name="connsiteY2" fmla="*/ 0 h 2210551"/>
              <a:gd name="connsiteX3" fmla="*/ 2631361 w 2631361"/>
              <a:gd name="connsiteY3" fmla="*/ 2210551 h 2210551"/>
              <a:gd name="connsiteX4" fmla="*/ 0 w 2631361"/>
              <a:gd name="connsiteY4" fmla="*/ 2210551 h 2210551"/>
              <a:gd name="connsiteX0" fmla="*/ 0 w 3071784"/>
              <a:gd name="connsiteY0" fmla="*/ 1954284 h 2210551"/>
              <a:gd name="connsiteX1" fmla="*/ 993061 w 3071784"/>
              <a:gd name="connsiteY1" fmla="*/ 0 h 2210551"/>
              <a:gd name="connsiteX2" fmla="*/ 2519146 w 3071784"/>
              <a:gd name="connsiteY2" fmla="*/ 0 h 2210551"/>
              <a:gd name="connsiteX3" fmla="*/ 3071784 w 3071784"/>
              <a:gd name="connsiteY3" fmla="*/ 2210551 h 2210551"/>
              <a:gd name="connsiteX4" fmla="*/ 0 w 3071784"/>
              <a:gd name="connsiteY4" fmla="*/ 1954284 h 2210551"/>
              <a:gd name="connsiteX0" fmla="*/ 0 w 2819313"/>
              <a:gd name="connsiteY0" fmla="*/ 1954284 h 2338643"/>
              <a:gd name="connsiteX1" fmla="*/ 993061 w 2819313"/>
              <a:gd name="connsiteY1" fmla="*/ 0 h 2338643"/>
              <a:gd name="connsiteX2" fmla="*/ 2519146 w 2819313"/>
              <a:gd name="connsiteY2" fmla="*/ 0 h 2338643"/>
              <a:gd name="connsiteX3" fmla="*/ 2819313 w 2819313"/>
              <a:gd name="connsiteY3" fmla="*/ 2338643 h 2338643"/>
              <a:gd name="connsiteX4" fmla="*/ 0 w 2819313"/>
              <a:gd name="connsiteY4" fmla="*/ 1954284 h 2338643"/>
              <a:gd name="connsiteX0" fmla="*/ 0 w 2819313"/>
              <a:gd name="connsiteY0" fmla="*/ 1954284 h 2338643"/>
              <a:gd name="connsiteX1" fmla="*/ 993061 w 2819313"/>
              <a:gd name="connsiteY1" fmla="*/ 0 h 2338643"/>
              <a:gd name="connsiteX2" fmla="*/ 2651970 w 2819313"/>
              <a:gd name="connsiteY2" fmla="*/ 27649 h 2338643"/>
              <a:gd name="connsiteX3" fmla="*/ 2819313 w 2819313"/>
              <a:gd name="connsiteY3" fmla="*/ 2338643 h 2338643"/>
              <a:gd name="connsiteX4" fmla="*/ 0 w 2819313"/>
              <a:gd name="connsiteY4" fmla="*/ 1954284 h 2338643"/>
              <a:gd name="connsiteX0" fmla="*/ 0 w 2903772"/>
              <a:gd name="connsiteY0" fmla="*/ 1954284 h 2359943"/>
              <a:gd name="connsiteX1" fmla="*/ 993061 w 2903772"/>
              <a:gd name="connsiteY1" fmla="*/ 0 h 2359943"/>
              <a:gd name="connsiteX2" fmla="*/ 2651970 w 2903772"/>
              <a:gd name="connsiteY2" fmla="*/ 27649 h 2359943"/>
              <a:gd name="connsiteX3" fmla="*/ 2903772 w 2903772"/>
              <a:gd name="connsiteY3" fmla="*/ 2359943 h 2359943"/>
              <a:gd name="connsiteX4" fmla="*/ 0 w 2903772"/>
              <a:gd name="connsiteY4" fmla="*/ 1954284 h 235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3772" h="2359943">
                <a:moveTo>
                  <a:pt x="0" y="1954284"/>
                </a:moveTo>
                <a:lnTo>
                  <a:pt x="993061" y="0"/>
                </a:lnTo>
                <a:lnTo>
                  <a:pt x="2651970" y="27649"/>
                </a:lnTo>
                <a:lnTo>
                  <a:pt x="2903772" y="2359943"/>
                </a:lnTo>
                <a:lnTo>
                  <a:pt x="0" y="1954284"/>
                </a:lnTo>
                <a:close/>
              </a:path>
            </a:pathLst>
          </a:custGeom>
          <a:gradFill>
            <a:gsLst>
              <a:gs pos="97345">
                <a:schemeClr val="bg1"/>
              </a:gs>
              <a:gs pos="0">
                <a:schemeClr val="accent1">
                  <a:lumMod val="40000"/>
                  <a:lumOff val="60000"/>
                </a:schemeClr>
              </a:gs>
              <a:gs pos="4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Top Corners Rounded 83">
            <a:extLst>
              <a:ext uri="{FF2B5EF4-FFF2-40B4-BE49-F238E27FC236}">
                <a16:creationId xmlns:a16="http://schemas.microsoft.com/office/drawing/2014/main" id="{26424DFB-FB51-4730-B664-B96BCB790EE8}"/>
              </a:ext>
            </a:extLst>
          </p:cNvPr>
          <p:cNvSpPr/>
          <p:nvPr/>
        </p:nvSpPr>
        <p:spPr>
          <a:xfrm rot="4519641">
            <a:off x="-378294" y="4026107"/>
            <a:ext cx="1767709" cy="123066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07F14070-8477-4D16-B7F4-5A81E77105DC}"/>
              </a:ext>
            </a:extLst>
          </p:cNvPr>
          <p:cNvSpPr/>
          <p:nvPr/>
        </p:nvSpPr>
        <p:spPr>
          <a:xfrm rot="20803231">
            <a:off x="66728" y="5603588"/>
            <a:ext cx="2129936" cy="1346545"/>
          </a:xfrm>
          <a:prstGeom prst="arc">
            <a:avLst>
              <a:gd name="adj1" fmla="val 11687829"/>
              <a:gd name="adj2" fmla="val 17499597"/>
            </a:avLst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: Top Corners Rounded 85">
            <a:extLst>
              <a:ext uri="{FF2B5EF4-FFF2-40B4-BE49-F238E27FC236}">
                <a16:creationId xmlns:a16="http://schemas.microsoft.com/office/drawing/2014/main" id="{EF6EE283-C2E1-4067-99E0-D5582F7CFBFC}"/>
              </a:ext>
            </a:extLst>
          </p:cNvPr>
          <p:cNvSpPr/>
          <p:nvPr/>
        </p:nvSpPr>
        <p:spPr>
          <a:xfrm rot="20714053">
            <a:off x="584774" y="4965644"/>
            <a:ext cx="467711" cy="682189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Top Corners Rounded 86">
            <a:extLst>
              <a:ext uri="{FF2B5EF4-FFF2-40B4-BE49-F238E27FC236}">
                <a16:creationId xmlns:a16="http://schemas.microsoft.com/office/drawing/2014/main" id="{8843C67D-5487-4F69-9711-AE9C7FDA2F8D}"/>
              </a:ext>
            </a:extLst>
          </p:cNvPr>
          <p:cNvSpPr/>
          <p:nvPr/>
        </p:nvSpPr>
        <p:spPr>
          <a:xfrm>
            <a:off x="28639" y="6252466"/>
            <a:ext cx="2294201" cy="605533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7171A1B-AE01-46D5-940A-58E2A857F29E}"/>
              </a:ext>
            </a:extLst>
          </p:cNvPr>
          <p:cNvGrpSpPr/>
          <p:nvPr/>
        </p:nvGrpSpPr>
        <p:grpSpPr>
          <a:xfrm>
            <a:off x="7115" y="2798313"/>
            <a:ext cx="442479" cy="442479"/>
            <a:chOff x="4362042" y="2456043"/>
            <a:chExt cx="507200" cy="507200"/>
          </a:xfrm>
          <a:solidFill>
            <a:schemeClr val="bg1">
              <a:lumMod val="65000"/>
            </a:schemeClr>
          </a:solidFill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4813758-E1B7-405C-BDF1-8D5149F7F94C}"/>
                </a:ext>
              </a:extLst>
            </p:cNvPr>
            <p:cNvSpPr/>
            <p:nvPr/>
          </p:nvSpPr>
          <p:spPr>
            <a:xfrm rot="4519641">
              <a:off x="4362042" y="2456043"/>
              <a:ext cx="507200" cy="5072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796634A-E3C2-4CFC-91D4-D095927684FF}"/>
                </a:ext>
              </a:extLst>
            </p:cNvPr>
            <p:cNvSpPr/>
            <p:nvPr/>
          </p:nvSpPr>
          <p:spPr>
            <a:xfrm rot="4519641">
              <a:off x="4488842" y="2582842"/>
              <a:ext cx="253600" cy="2536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: Top Corners Rounded 90">
            <a:extLst>
              <a:ext uri="{FF2B5EF4-FFF2-40B4-BE49-F238E27FC236}">
                <a16:creationId xmlns:a16="http://schemas.microsoft.com/office/drawing/2014/main" id="{7AE3B118-65A9-41E0-B0A2-E8D6DAFEB65F}"/>
              </a:ext>
            </a:extLst>
          </p:cNvPr>
          <p:cNvSpPr/>
          <p:nvPr/>
        </p:nvSpPr>
        <p:spPr>
          <a:xfrm rot="18919641">
            <a:off x="138725" y="2194878"/>
            <a:ext cx="1767709" cy="123066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AC9CD74-3861-4DDA-A365-09B22E59F6AA}"/>
              </a:ext>
            </a:extLst>
          </p:cNvPr>
          <p:cNvGrpSpPr/>
          <p:nvPr/>
        </p:nvGrpSpPr>
        <p:grpSpPr>
          <a:xfrm>
            <a:off x="1595675" y="1237743"/>
            <a:ext cx="442479" cy="442479"/>
            <a:chOff x="4362042" y="2456043"/>
            <a:chExt cx="507200" cy="507200"/>
          </a:xfrm>
          <a:solidFill>
            <a:schemeClr val="bg1">
              <a:lumMod val="65000"/>
            </a:schemeClr>
          </a:solidFill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23F4E25-BD35-4D59-BA56-5A0F71C78AAB}"/>
                </a:ext>
              </a:extLst>
            </p:cNvPr>
            <p:cNvSpPr/>
            <p:nvPr/>
          </p:nvSpPr>
          <p:spPr>
            <a:xfrm rot="4519641">
              <a:off x="4362042" y="2456043"/>
              <a:ext cx="507200" cy="5072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699CC22-0108-4085-B50B-4A5A15D25D79}"/>
                </a:ext>
              </a:extLst>
            </p:cNvPr>
            <p:cNvSpPr/>
            <p:nvPr/>
          </p:nvSpPr>
          <p:spPr>
            <a:xfrm rot="4519641">
              <a:off x="4488842" y="2582842"/>
              <a:ext cx="253600" cy="25360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2CEC69F-5A17-4C8D-BF5A-149BE36276A6}"/>
              </a:ext>
            </a:extLst>
          </p:cNvPr>
          <p:cNvGrpSpPr/>
          <p:nvPr/>
        </p:nvGrpSpPr>
        <p:grpSpPr>
          <a:xfrm rot="167652">
            <a:off x="2081812" y="522188"/>
            <a:ext cx="1705359" cy="1800484"/>
            <a:chOff x="4124160" y="344601"/>
            <a:chExt cx="1705359" cy="1800484"/>
          </a:xfrm>
          <a:solidFill>
            <a:schemeClr val="bg1">
              <a:lumMod val="65000"/>
            </a:schemeClr>
          </a:solidFill>
        </p:grpSpPr>
        <p:sp>
          <p:nvSpPr>
            <p:cNvPr id="96" name="Rectangle: Top Corners Rounded 95">
              <a:extLst>
                <a:ext uri="{FF2B5EF4-FFF2-40B4-BE49-F238E27FC236}">
                  <a16:creationId xmlns:a16="http://schemas.microsoft.com/office/drawing/2014/main" id="{780AECD6-5BCA-4057-B9AA-53F6A8020E14}"/>
                </a:ext>
              </a:extLst>
            </p:cNvPr>
            <p:cNvSpPr/>
            <p:nvPr/>
          </p:nvSpPr>
          <p:spPr>
            <a:xfrm rot="19412907">
              <a:off x="4124160" y="344601"/>
              <a:ext cx="556643" cy="93194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Rectangle: Top Corners Rounded 96">
              <a:extLst>
                <a:ext uri="{FF2B5EF4-FFF2-40B4-BE49-F238E27FC236}">
                  <a16:creationId xmlns:a16="http://schemas.microsoft.com/office/drawing/2014/main" id="{6B3556E5-FF4C-48CA-8B6A-9272BE3F5902}"/>
                </a:ext>
              </a:extLst>
            </p:cNvPr>
            <p:cNvSpPr/>
            <p:nvPr/>
          </p:nvSpPr>
          <p:spPr>
            <a:xfrm rot="19317739">
              <a:off x="4229472" y="1064739"/>
              <a:ext cx="1600047" cy="108034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331C8BB-5CC0-4FBB-BF06-A60CCC4CD5E1}"/>
              </a:ext>
            </a:extLst>
          </p:cNvPr>
          <p:cNvCxnSpPr>
            <a:cxnSpLocks/>
          </p:cNvCxnSpPr>
          <p:nvPr/>
        </p:nvCxnSpPr>
        <p:spPr>
          <a:xfrm flipV="1">
            <a:off x="1957655" y="1160694"/>
            <a:ext cx="187269" cy="17989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B7AAE61-BABD-4A2F-84C4-93FC8C379D78}"/>
              </a:ext>
            </a:extLst>
          </p:cNvPr>
          <p:cNvSpPr/>
          <p:nvPr/>
        </p:nvSpPr>
        <p:spPr>
          <a:xfrm>
            <a:off x="1499105" y="832290"/>
            <a:ext cx="554619" cy="461260"/>
          </a:xfrm>
          <a:custGeom>
            <a:avLst/>
            <a:gdLst>
              <a:gd name="connsiteX0" fmla="*/ 106901 w 556843"/>
              <a:gd name="connsiteY0" fmla="*/ 415245 h 415245"/>
              <a:gd name="connsiteX1" fmla="*/ 5301 w 556843"/>
              <a:gd name="connsiteY1" fmla="*/ 52388 h 415245"/>
              <a:gd name="connsiteX2" fmla="*/ 252043 w 556843"/>
              <a:gd name="connsiteY2" fmla="*/ 23359 h 415245"/>
              <a:gd name="connsiteX3" fmla="*/ 368158 w 556843"/>
              <a:gd name="connsiteY3" fmla="*/ 255588 h 415245"/>
              <a:gd name="connsiteX4" fmla="*/ 556843 w 556843"/>
              <a:gd name="connsiteY4" fmla="*/ 139474 h 415245"/>
              <a:gd name="connsiteX0" fmla="*/ 104677 w 554619"/>
              <a:gd name="connsiteY0" fmla="*/ 461260 h 461260"/>
              <a:gd name="connsiteX1" fmla="*/ 3077 w 554619"/>
              <a:gd name="connsiteY1" fmla="*/ 98403 h 461260"/>
              <a:gd name="connsiteX2" fmla="*/ 206276 w 554619"/>
              <a:gd name="connsiteY2" fmla="*/ 11317 h 461260"/>
              <a:gd name="connsiteX3" fmla="*/ 365934 w 554619"/>
              <a:gd name="connsiteY3" fmla="*/ 301603 h 461260"/>
              <a:gd name="connsiteX4" fmla="*/ 554619 w 554619"/>
              <a:gd name="connsiteY4" fmla="*/ 185489 h 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619" h="461260">
                <a:moveTo>
                  <a:pt x="104677" y="461260"/>
                </a:moveTo>
                <a:cubicBezTo>
                  <a:pt x="41782" y="312488"/>
                  <a:pt x="-13856" y="173393"/>
                  <a:pt x="3077" y="98403"/>
                </a:cubicBezTo>
                <a:cubicBezTo>
                  <a:pt x="20010" y="23413"/>
                  <a:pt x="145800" y="-22550"/>
                  <a:pt x="206276" y="11317"/>
                </a:cubicBezTo>
                <a:cubicBezTo>
                  <a:pt x="266752" y="45184"/>
                  <a:pt x="307877" y="272574"/>
                  <a:pt x="365934" y="301603"/>
                </a:cubicBezTo>
                <a:cubicBezTo>
                  <a:pt x="423991" y="330632"/>
                  <a:pt x="485676" y="253222"/>
                  <a:pt x="554619" y="185489"/>
                </a:cubicBezTo>
              </a:path>
            </a:pathLst>
          </a:cu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0EEB09C-A4CF-48EF-8822-3F5BE47337D7}"/>
              </a:ext>
            </a:extLst>
          </p:cNvPr>
          <p:cNvSpPr/>
          <p:nvPr/>
        </p:nvSpPr>
        <p:spPr>
          <a:xfrm>
            <a:off x="3171324" y="5962182"/>
            <a:ext cx="4992914" cy="5805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838D21E-4B3D-460A-96D8-6AF51D636F6F}"/>
              </a:ext>
            </a:extLst>
          </p:cNvPr>
          <p:cNvCxnSpPr>
            <a:cxnSpLocks/>
            <a:stCxn id="100" idx="2"/>
          </p:cNvCxnSpPr>
          <p:nvPr/>
        </p:nvCxnSpPr>
        <p:spPr>
          <a:xfrm flipH="1" flipV="1">
            <a:off x="2606246" y="2687457"/>
            <a:ext cx="565078" cy="356501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0626CE4-8170-4DBD-A25D-4F86B85CA90A}"/>
              </a:ext>
            </a:extLst>
          </p:cNvPr>
          <p:cNvCxnSpPr>
            <a:cxnSpLocks/>
            <a:stCxn id="100" idx="6"/>
          </p:cNvCxnSpPr>
          <p:nvPr/>
        </p:nvCxnSpPr>
        <p:spPr>
          <a:xfrm flipH="1" flipV="1">
            <a:off x="3934626" y="1729047"/>
            <a:ext cx="4229612" cy="452342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639A5AD3-78A5-4A86-B905-D5EF0F0E0039}"/>
              </a:ext>
            </a:extLst>
          </p:cNvPr>
          <p:cNvSpPr txBox="1"/>
          <p:nvPr/>
        </p:nvSpPr>
        <p:spPr>
          <a:xfrm rot="19573020">
            <a:off x="2269901" y="1886347"/>
            <a:ext cx="184331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53DB434C-1F55-4551-A933-03C37DB5A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634" y="5548500"/>
            <a:ext cx="914400" cy="698739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80329A66-9398-4CFE-BD68-140CFEA20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54358">
            <a:off x="4755929" y="4821444"/>
            <a:ext cx="1642602" cy="1308738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D5F8AACA-6396-45EB-AD7F-23651976C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3112" y="4856552"/>
            <a:ext cx="1967308" cy="1541057"/>
          </a:xfrm>
          <a:prstGeom prst="rect">
            <a:avLst/>
          </a:prstGeom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8B41E0B-0E43-4FFB-A346-9B9B97ED31EA}"/>
              </a:ext>
            </a:extLst>
          </p:cNvPr>
          <p:cNvCxnSpPr>
            <a:cxnSpLocks/>
          </p:cNvCxnSpPr>
          <p:nvPr/>
        </p:nvCxnSpPr>
        <p:spPr>
          <a:xfrm flipH="1">
            <a:off x="-1124906" y="6431607"/>
            <a:ext cx="115354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8D0AF55F-8372-485E-A9CF-1A8CB532DF5C}"/>
              </a:ext>
            </a:extLst>
          </p:cNvPr>
          <p:cNvCxnSpPr>
            <a:stCxn id="105" idx="1"/>
          </p:cNvCxnSpPr>
          <p:nvPr/>
        </p:nvCxnSpPr>
        <p:spPr>
          <a:xfrm rot="10800000">
            <a:off x="6334126" y="5881688"/>
            <a:ext cx="428509" cy="16182"/>
          </a:xfrm>
          <a:prstGeom prst="curvedConnector3">
            <a:avLst>
              <a:gd name="adj1" fmla="val 307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Curved 113">
            <a:extLst>
              <a:ext uri="{FF2B5EF4-FFF2-40B4-BE49-F238E27FC236}">
                <a16:creationId xmlns:a16="http://schemas.microsoft.com/office/drawing/2014/main" id="{96B42DB6-147E-4CFB-BDD8-0B0A553F50E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41716" y="5881965"/>
            <a:ext cx="428511" cy="1590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9C58093-E9FD-43E6-A608-750DDBBA99DB}"/>
              </a:ext>
            </a:extLst>
          </p:cNvPr>
          <p:cNvGrpSpPr/>
          <p:nvPr/>
        </p:nvGrpSpPr>
        <p:grpSpPr>
          <a:xfrm>
            <a:off x="8069071" y="2663199"/>
            <a:ext cx="3264460" cy="982771"/>
            <a:chOff x="1714230" y="1248228"/>
            <a:chExt cx="7030628" cy="1627732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462C1BA-D138-452C-95DD-94207A6B4B82}"/>
                </a:ext>
              </a:extLst>
            </p:cNvPr>
            <p:cNvSpPr/>
            <p:nvPr/>
          </p:nvSpPr>
          <p:spPr>
            <a:xfrm>
              <a:off x="1729753" y="209218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3A7B022-3217-4673-B3DB-497A04FAE3DF}"/>
                </a:ext>
              </a:extLst>
            </p:cNvPr>
            <p:cNvSpPr/>
            <p:nvPr/>
          </p:nvSpPr>
          <p:spPr>
            <a:xfrm>
              <a:off x="1714230" y="1248228"/>
              <a:ext cx="7030628" cy="98277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6F69BFF-D8A2-4FBF-A349-12964419B696}"/>
                </a:ext>
              </a:extLst>
            </p:cNvPr>
            <p:cNvSpPr txBox="1"/>
            <p:nvPr/>
          </p:nvSpPr>
          <p:spPr>
            <a:xfrm>
              <a:off x="2169367" y="1370437"/>
              <a:ext cx="5714968" cy="8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ماعزحديث الولادة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8E17C86-45E0-4963-B0E2-4733DA21D99A}"/>
              </a:ext>
            </a:extLst>
          </p:cNvPr>
          <p:cNvGrpSpPr/>
          <p:nvPr/>
        </p:nvGrpSpPr>
        <p:grpSpPr>
          <a:xfrm>
            <a:off x="8069071" y="3706652"/>
            <a:ext cx="3264460" cy="982771"/>
            <a:chOff x="1714230" y="1248228"/>
            <a:chExt cx="7030628" cy="1627732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17C879F-45C2-43A5-912C-1FD8E087A676}"/>
                </a:ext>
              </a:extLst>
            </p:cNvPr>
            <p:cNvSpPr/>
            <p:nvPr/>
          </p:nvSpPr>
          <p:spPr>
            <a:xfrm>
              <a:off x="1729753" y="209218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173404B-DA1B-499F-AE51-B9321935FDF6}"/>
                </a:ext>
              </a:extLst>
            </p:cNvPr>
            <p:cNvSpPr/>
            <p:nvPr/>
          </p:nvSpPr>
          <p:spPr>
            <a:xfrm>
              <a:off x="1714230" y="1248228"/>
              <a:ext cx="7030628" cy="98277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6F5211B-DB79-4F2E-87CD-24491D2707E9}"/>
                </a:ext>
              </a:extLst>
            </p:cNvPr>
            <p:cNvSpPr txBox="1"/>
            <p:nvPr/>
          </p:nvSpPr>
          <p:spPr>
            <a:xfrm>
              <a:off x="2169367" y="1370437"/>
              <a:ext cx="5714968" cy="8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ماعز صغير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1998508-3A6B-4046-A16A-100C5625670B}"/>
              </a:ext>
            </a:extLst>
          </p:cNvPr>
          <p:cNvGrpSpPr/>
          <p:nvPr/>
        </p:nvGrpSpPr>
        <p:grpSpPr>
          <a:xfrm>
            <a:off x="8069071" y="4750105"/>
            <a:ext cx="3264460" cy="982771"/>
            <a:chOff x="1714230" y="1248228"/>
            <a:chExt cx="7030628" cy="1627732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BE5DE2D-BA59-4F9D-A04E-EB2616229950}"/>
                </a:ext>
              </a:extLst>
            </p:cNvPr>
            <p:cNvSpPr/>
            <p:nvPr/>
          </p:nvSpPr>
          <p:spPr>
            <a:xfrm>
              <a:off x="1729753" y="2092188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B663776-9774-43F8-8F0F-8D8480A05321}"/>
                </a:ext>
              </a:extLst>
            </p:cNvPr>
            <p:cNvSpPr/>
            <p:nvPr/>
          </p:nvSpPr>
          <p:spPr>
            <a:xfrm>
              <a:off x="1714230" y="1248228"/>
              <a:ext cx="7030628" cy="982771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ECCEA6B-372F-4708-8B62-4106793BA598}"/>
                </a:ext>
              </a:extLst>
            </p:cNvPr>
            <p:cNvSpPr txBox="1"/>
            <p:nvPr/>
          </p:nvSpPr>
          <p:spPr>
            <a:xfrm>
              <a:off x="2169367" y="1370437"/>
              <a:ext cx="5714968" cy="8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ماعز مكتمل الولادة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3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lowchart: Manual Operation 24">
            <a:extLst>
              <a:ext uri="{FF2B5EF4-FFF2-40B4-BE49-F238E27FC236}">
                <a16:creationId xmlns:a16="http://schemas.microsoft.com/office/drawing/2014/main" id="{D49B30A6-F562-4DD7-A531-894ACEA7283D}"/>
              </a:ext>
            </a:extLst>
          </p:cNvPr>
          <p:cNvSpPr/>
          <p:nvPr/>
        </p:nvSpPr>
        <p:spPr>
          <a:xfrm flipV="1">
            <a:off x="1767009" y="3357805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AA4A48-A2DA-42B1-B121-EE49D67CB878}"/>
              </a:ext>
            </a:extLst>
          </p:cNvPr>
          <p:cNvGrpSpPr/>
          <p:nvPr/>
        </p:nvGrpSpPr>
        <p:grpSpPr>
          <a:xfrm>
            <a:off x="4394111" y="767463"/>
            <a:ext cx="7247643" cy="5902961"/>
            <a:chOff x="1497215" y="1248228"/>
            <a:chExt cx="7247643" cy="590296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68DED-21D9-4F78-B599-1EB7380821A2}"/>
                </a:ext>
              </a:extLst>
            </p:cNvPr>
            <p:cNvSpPr/>
            <p:nvPr/>
          </p:nvSpPr>
          <p:spPr>
            <a:xfrm>
              <a:off x="1497215" y="6367417"/>
              <a:ext cx="6996254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82935-BF88-4219-BF81-657BC357CDC1}"/>
                </a:ext>
              </a:extLst>
            </p:cNvPr>
            <p:cNvSpPr/>
            <p:nvPr/>
          </p:nvSpPr>
          <p:spPr>
            <a:xfrm>
              <a:off x="1714230" y="1248228"/>
              <a:ext cx="7030628" cy="470422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0EDA25-CE8D-4C8A-861F-4F6F9A0A4660}"/>
                </a:ext>
              </a:extLst>
            </p:cNvPr>
            <p:cNvSpPr/>
            <p:nvPr/>
          </p:nvSpPr>
          <p:spPr>
            <a:xfrm>
              <a:off x="7829764" y="1353703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600" dirty="0"/>
                <a:t>3</a:t>
              </a:r>
              <a:endParaRPr lang="en-US" sz="3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BFE7E-57E8-43B9-ABF2-13778F465B17}"/>
                </a:ext>
              </a:extLst>
            </p:cNvPr>
            <p:cNvSpPr txBox="1"/>
            <p:nvPr/>
          </p:nvSpPr>
          <p:spPr>
            <a:xfrm>
              <a:off x="2694396" y="1501303"/>
              <a:ext cx="4967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dirty="0">
                  <a:solidFill>
                    <a:srgbClr val="00AEEE"/>
                  </a:solidFill>
                  <a:latin typeface="Oswald" panose="02000503000000000000" pitchFamily="2" charset="0"/>
                </a:rPr>
                <a:t>ما دَوْراتُ حَياةِ بَعْضِ الْحَيَواناتِ الأُخْرَى؟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E0F872-BDD2-48E7-895A-E30899491C87}"/>
                </a:ext>
              </a:extLst>
            </p:cNvPr>
            <p:cNvSpPr txBox="1"/>
            <p:nvPr/>
          </p:nvSpPr>
          <p:spPr>
            <a:xfrm>
              <a:off x="1901852" y="2004950"/>
              <a:ext cx="6655383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SY" sz="2400" dirty="0"/>
                <a:t>بَعْضُ الْحَيَواناتِ  ومِنْها الْفَراشات وَالضَّفادِعُ وَسَرطَاناتُ الْبَحْرِ  لا تُشْبِهُ آباءَها وَهِيَ صَغيرَةٌ، بَلْ تَتَغَيَّرُ خِلالَ حَياتِها.</a:t>
              </a: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endParaRPr lang="ar-SY" sz="2400" dirty="0"/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SY" sz="2400" dirty="0"/>
                <a:t>لَقَدْ شاءتْ حِكْمَةُ اللّهِ أنْ :</a:t>
              </a:r>
            </a:p>
            <a:p>
              <a:pPr marL="457200" indent="-457200" algn="r" rtl="1">
                <a:buFont typeface="+mj-lt"/>
                <a:buAutoNum type="arabicPeriod"/>
              </a:pPr>
              <a:r>
                <a:rPr lang="ar-SY" sz="2400" dirty="0"/>
                <a:t> تَبْدَأَ الْفَراشَةُ حَياتَها مِنْ بَيْضَةٍ، تَتَكَوَّنُ في داخِلِها يرَقَةَ.ٌ</a:t>
              </a:r>
            </a:p>
            <a:p>
              <a:pPr marL="457200" indent="-457200" algn="r" rtl="1">
                <a:buFont typeface="+mj-lt"/>
                <a:buAutoNum type="arabicPeriod"/>
              </a:pPr>
              <a:r>
                <a:rPr lang="ar-SY" sz="2400" dirty="0"/>
                <a:t> تخَرْجُ اليَرقَةُ مِنَ الْبَيْضَةِ، وَتَأكُلُ النَّبَاتاتِ، وَتَنْمُو. </a:t>
              </a:r>
            </a:p>
            <a:p>
              <a:pPr marL="457200" indent="-457200" algn="r" rtl="1">
                <a:buFont typeface="+mj-lt"/>
                <a:buAutoNum type="arabicPeriod"/>
              </a:pPr>
              <a:r>
                <a:rPr lang="ar-SY" sz="2400" dirty="0"/>
                <a:t>وَعِنْدَما تَصِيرُ جَاهِزَةً لِلتَّحَوُّلِ تَتَوَقَّفُ عَنِ الْحرَكَةِ، وَيُصْبِحُ جِلْدُها قِشْرَةً صُلْبَةً. </a:t>
              </a:r>
            </a:p>
            <a:p>
              <a:pPr marL="457200" indent="-457200" algn="r" rtl="1">
                <a:buFont typeface="+mj-lt"/>
                <a:buAutoNum type="arabicPeriod"/>
              </a:pPr>
              <a:r>
                <a:rPr lang="ar-SY" sz="2400" dirty="0"/>
                <a:t>في داخِلِ الْقِشْرَةِ تَتَحَوَّلُ الْيَرَقَةُ بِبُطْءٍ، وَهَذِهِ هِيَ مرَحْلةَ الشَّرْنَقَةِ</a:t>
              </a:r>
            </a:p>
            <a:p>
              <a:pPr marL="457200" indent="-457200" algn="r" rtl="1">
                <a:buFont typeface="+mj-lt"/>
                <a:buAutoNum type="arabicPeriod"/>
              </a:pPr>
              <a:endParaRPr lang="ar-SY" sz="2400" dirty="0"/>
            </a:p>
            <a:p>
              <a:pPr marL="457200" indent="-457200" algn="r" rtl="1">
                <a:buFont typeface="+mj-lt"/>
                <a:buAutoNum type="arabicPeriod"/>
              </a:pPr>
              <a:r>
                <a:rPr lang="ar-SY" sz="2400" dirty="0"/>
                <a:t>بَعْدَ ذَلِكَ تَخْرُجُ الْفَراشَةُ مِنَ الشَّرْنَقَةِ وَتَطيرُ.</a:t>
              </a:r>
            </a:p>
          </p:txBody>
        </p:sp>
      </p:grpSp>
      <p:sp>
        <p:nvSpPr>
          <p:cNvPr id="21" name="Flowchart: Manual Operation 20">
            <a:extLst>
              <a:ext uri="{FF2B5EF4-FFF2-40B4-BE49-F238E27FC236}">
                <a16:creationId xmlns:a16="http://schemas.microsoft.com/office/drawing/2014/main" id="{D387C125-08B7-4205-93A4-E4C872DED443}"/>
              </a:ext>
            </a:extLst>
          </p:cNvPr>
          <p:cNvSpPr/>
          <p:nvPr/>
        </p:nvSpPr>
        <p:spPr>
          <a:xfrm flipV="1">
            <a:off x="418953" y="3851370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4B62D3-CF92-448C-89FB-849EDEF42062}"/>
              </a:ext>
            </a:extLst>
          </p:cNvPr>
          <p:cNvSpPr/>
          <p:nvPr/>
        </p:nvSpPr>
        <p:spPr>
          <a:xfrm>
            <a:off x="1053740" y="3799755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E948BA-FEF6-4994-8A1A-65B5080F094A}"/>
              </a:ext>
            </a:extLst>
          </p:cNvPr>
          <p:cNvGrpSpPr/>
          <p:nvPr/>
        </p:nvGrpSpPr>
        <p:grpSpPr>
          <a:xfrm>
            <a:off x="1405215" y="-2294962"/>
            <a:ext cx="422033" cy="3118184"/>
            <a:chOff x="3202331" y="-468308"/>
            <a:chExt cx="422033" cy="311818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37C0C0-0E47-4997-8830-DCD241A6E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468308"/>
              <a:ext cx="0" cy="26117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D9FDF81-D8CF-444D-93C5-ED72B483F2D8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CD551D-B1C0-40AE-9CB5-5F9D2C964CE3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Manual Operation 24">
            <a:extLst>
              <a:ext uri="{FF2B5EF4-FFF2-40B4-BE49-F238E27FC236}">
                <a16:creationId xmlns:a16="http://schemas.microsoft.com/office/drawing/2014/main" id="{5988B715-34CC-4FE3-BACE-3AA205499FDB}"/>
              </a:ext>
            </a:extLst>
          </p:cNvPr>
          <p:cNvSpPr/>
          <p:nvPr/>
        </p:nvSpPr>
        <p:spPr>
          <a:xfrm flipV="1">
            <a:off x="160183" y="705145"/>
            <a:ext cx="2988896" cy="2073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  <a:lumMod val="94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1A4882E-ED58-41C3-A288-6A6DD484F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4"/>
          <a:stretch/>
        </p:blipFill>
        <p:spPr>
          <a:xfrm>
            <a:off x="272561" y="2038956"/>
            <a:ext cx="2764139" cy="1845927"/>
          </a:xfrm>
          <a:prstGeom prst="rect">
            <a:avLst/>
          </a:prstGeom>
          <a:effectLst/>
        </p:spPr>
      </p:pic>
      <p:sp>
        <p:nvSpPr>
          <p:cNvPr id="37" name="Flowchart: Manual Operation 36">
            <a:extLst>
              <a:ext uri="{FF2B5EF4-FFF2-40B4-BE49-F238E27FC236}">
                <a16:creationId xmlns:a16="http://schemas.microsoft.com/office/drawing/2014/main" id="{9463F349-C527-4606-8712-E498B7B34904}"/>
              </a:ext>
            </a:extLst>
          </p:cNvPr>
          <p:cNvSpPr/>
          <p:nvPr/>
        </p:nvSpPr>
        <p:spPr>
          <a:xfrm flipV="1">
            <a:off x="2025779" y="6504030"/>
            <a:ext cx="2366430" cy="18288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4174B9D-E612-420E-ACC7-269E15E1456F}"/>
              </a:ext>
            </a:extLst>
          </p:cNvPr>
          <p:cNvSpPr/>
          <p:nvPr/>
        </p:nvSpPr>
        <p:spPr>
          <a:xfrm>
            <a:off x="2661101" y="6455697"/>
            <a:ext cx="1130160" cy="319624"/>
          </a:xfrm>
          <a:prstGeom prst="ellips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2320E4-512A-414E-AF02-F65FE351F5B0}"/>
              </a:ext>
            </a:extLst>
          </p:cNvPr>
          <p:cNvGrpSpPr/>
          <p:nvPr/>
        </p:nvGrpSpPr>
        <p:grpSpPr>
          <a:xfrm>
            <a:off x="3012041" y="-19590"/>
            <a:ext cx="422033" cy="3495472"/>
            <a:chOff x="3202331" y="-845596"/>
            <a:chExt cx="422033" cy="349547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561931-C214-4235-8460-8C7F4F348A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48" y="-845596"/>
              <a:ext cx="0" cy="29890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E58B9B0-C9A2-4538-BC0A-7005D15A3D6A}"/>
                </a:ext>
              </a:extLst>
            </p:cNvPr>
            <p:cNvSpPr/>
            <p:nvPr/>
          </p:nvSpPr>
          <p:spPr>
            <a:xfrm rot="16200000">
              <a:off x="3160129" y="2185641"/>
              <a:ext cx="506437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547EA74-10C9-405A-9DFF-CC56FCA51F5C}"/>
                </a:ext>
              </a:extLst>
            </p:cNvPr>
            <p:cNvSpPr/>
            <p:nvPr/>
          </p:nvSpPr>
          <p:spPr>
            <a:xfrm>
              <a:off x="3202332" y="2131673"/>
              <a:ext cx="422032" cy="4833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82F25C3B-DF00-4224-B675-D40633243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9387" y="4577007"/>
            <a:ext cx="2764139" cy="20704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565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2" grpId="0" animBg="1"/>
      <p:bldP spid="2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429</Words>
  <Application>Microsoft Office PowerPoint</Application>
  <PresentationFormat>شاشة عريضة</PresentationFormat>
  <Paragraphs>91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Cooper Black</vt:lpstr>
      <vt:lpstr>Oswald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hammoud nasser</cp:lastModifiedBy>
  <cp:revision>34</cp:revision>
  <dcterms:created xsi:type="dcterms:W3CDTF">2020-09-22T10:26:44Z</dcterms:created>
  <dcterms:modified xsi:type="dcterms:W3CDTF">2020-09-25T21:22:08Z</dcterms:modified>
</cp:coreProperties>
</file>