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3" r:id="rId2"/>
    <p:sldId id="272" r:id="rId3"/>
    <p:sldId id="273" r:id="rId4"/>
    <p:sldId id="265" r:id="rId5"/>
    <p:sldId id="256" r:id="rId6"/>
    <p:sldId id="266" r:id="rId7"/>
    <p:sldId id="257" r:id="rId8"/>
    <p:sldId id="274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54" autoAdjust="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ounded Rectangle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0" name="Subtitle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4656A2D-1888-4100-B55A-CB216DB113A1}" type="datetimeFigureOut">
              <a:rPr lang="en-US" smtClean="0"/>
              <a:pPr/>
              <a:t>11/3/2013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0A94FE1-C5E1-422F-8F4D-1B77EA76596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4656A2D-1888-4100-B55A-CB216DB113A1}" type="datetimeFigureOut">
              <a:rPr lang="en-US" smtClean="0"/>
              <a:pPr/>
              <a:t>11/3/2013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0A94FE1-C5E1-422F-8F4D-1B77EA76596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4656A2D-1888-4100-B55A-CB216DB113A1}" type="datetimeFigureOut">
              <a:rPr lang="en-US" smtClean="0"/>
              <a:pPr/>
              <a:t>11/3/2013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0A94FE1-C5E1-422F-8F4D-1B77EA76596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4656A2D-1888-4100-B55A-CB216DB113A1}" type="datetimeFigureOut">
              <a:rPr lang="en-US" smtClean="0"/>
              <a:pPr/>
              <a:t>11/3/2013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0A94FE1-C5E1-422F-8F4D-1B77EA76596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ounded Rectangle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4656A2D-1888-4100-B55A-CB216DB113A1}" type="datetimeFigureOut">
              <a:rPr lang="en-US" smtClean="0"/>
              <a:pPr/>
              <a:t>11/3/2013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0A94FE1-C5E1-422F-8F4D-1B77EA76596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4656A2D-1888-4100-B55A-CB216DB113A1}" type="datetimeFigureOut">
              <a:rPr lang="en-US" smtClean="0"/>
              <a:pPr/>
              <a:t>11/3/2013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0A94FE1-C5E1-422F-8F4D-1B77EA76596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4656A2D-1888-4100-B55A-CB216DB113A1}" type="datetimeFigureOut">
              <a:rPr lang="en-US" smtClean="0"/>
              <a:pPr/>
              <a:t>11/3/2013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0A94FE1-C5E1-422F-8F4D-1B77EA76596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4656A2D-1888-4100-B55A-CB216DB113A1}" type="datetimeFigureOut">
              <a:rPr lang="en-US" smtClean="0"/>
              <a:pPr/>
              <a:t>11/3/2013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0A94FE1-C5E1-422F-8F4D-1B77EA76596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4656A2D-1888-4100-B55A-CB216DB113A1}" type="datetimeFigureOut">
              <a:rPr lang="en-US" smtClean="0"/>
              <a:pPr/>
              <a:t>11/3/2013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0A94FE1-C5E1-422F-8F4D-1B77EA76596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4656A2D-1888-4100-B55A-CB216DB113A1}" type="datetimeFigureOut">
              <a:rPr lang="en-US" smtClean="0"/>
              <a:pPr/>
              <a:t>11/3/2013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0A94FE1-C5E1-422F-8F4D-1B77EA76596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ound Single Corner Rectangle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4656A2D-1888-4100-B55A-CB216DB113A1}" type="datetimeFigureOut">
              <a:rPr lang="en-US" smtClean="0"/>
              <a:pPr/>
              <a:t>11/3/2013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0A94FE1-C5E1-422F-8F4D-1B77EA76596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ounded Rectangle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Title Placeholder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04656A2D-1888-4100-B55A-CB216DB113A1}" type="datetimeFigureOut">
              <a:rPr lang="en-US" smtClean="0"/>
              <a:pPr/>
              <a:t>11/3/2013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40A94FE1-C5E1-422F-8F4D-1B77EA76596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google.com/url?sa=i&amp;rct=j&amp;q=&amp;esrc=s&amp;frm=1&amp;source=images&amp;cd=&amp;cad=rja&amp;docid=aubQZBrillw3PM&amp;tbnid=mQQc3bC9vjaKUM:&amp;ved=0CAUQjRw&amp;url=http://www.ontha.com/2013/10/01/%D8%AA%D8%B9%D8%B1%D9%81%D9%8A-%D8%B9%D9%84%D9%89-6-%D8%A7%D8%B3%D8%AA%D8%AE%D8%AF%D8%A7%D9%85%D8%A7%D8%AA-%D8%AC%D8%AF%D9%8A%D8%AF%D8%A9-%D9%84%D9%84%D9%8A%D9%85%D9%88%D9%86/&amp;ei=tw1sUs3BIIjIswac84D4CA&amp;bvm=bv.55123115,d.Yms&amp;psig=AFQjCNGhihxGBYA3Hy4lmUG9cAcYHz2AJg&amp;ust=1382899508100062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www.google.com/url?sa=i&amp;rct=j&amp;q=&amp;esrc=s&amp;frm=1&amp;source=images&amp;cd=&amp;cad=rja&amp;docid=D5rY7ub2sWaB5M&amp;tbnid=KPjK1WUoP125WM:&amp;ved=0CAUQjRw&amp;url=http://www.aliexpress.com/price/electronic-toys-organisms-price.html&amp;ei=3g5sUuo_yZy0BvKygNAP&amp;bvm=bv.55123115,d.Yms&amp;psig=AFQjCNGOYKtaPzstOoSxmPPtmJbRcnRWJQ&amp;ust=1382899800868789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www.google.com/url?sa=i&amp;rct=j&amp;q=&amp;esrc=s&amp;frm=1&amp;source=images&amp;cd=&amp;cad=rja&amp;docid=lp0iAs6CALh7pM&amp;tbnid=HCef5uRZjQrrkM:&amp;ved=0CAUQjRw&amp;url=http://www.enjaztech.com/vb/t49369.html&amp;ei=Uw9sUvfuAcnAtQbtvYCABQ&amp;bvm=bv.55123115,d.Yms&amp;psig=AFQjCNHSNnfyY8AXchcCXPfYJfY0f6Tdhw&amp;ust=1382899920109590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www.google.com/url?sa=i&amp;rct=j&amp;q=&amp;esrc=s&amp;frm=1&amp;source=images&amp;cd=&amp;cad=rja&amp;docid=LBjdgw4Ldu2IfM&amp;tbnid=CoIV7IigLiy44M:&amp;ved=0CAUQjRw&amp;url=http://www.coins4arab.com/vb/showthread.php?t=41301&amp;ei=ug9sUrytBJHGswaj2IDoDw&amp;bvm=bv.55123115,d.Yms&amp;psig=AFQjCNHSNnfyY8AXchcCXPfYJfY0f6Tdhw&amp;ust=1382899920109590" TargetMode="Externa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www.google.com/url?sa=i&amp;rct=j&amp;q=&amp;esrc=s&amp;frm=1&amp;source=images&amp;cd=&amp;cad=rja&amp;docid=a495v-xKvahC0M&amp;tbnid=nNnB1ZjRW6WfeM:&amp;ved=0CAUQjRw&amp;url=http://www.mayyar.com/album/details.php?image_id=4944&amp;ei=IRBsUomVI8iotAaS0oCYBw&amp;bvm=bv.55123115,d.Yms&amp;psig=AFQjCNENzWEoiq-ER5FrVAcpugWMlx2GFw&amp;ust=1382900109005693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www.google.com/url?sa=i&amp;rct=j&amp;q=&amp;esrc=s&amp;frm=1&amp;source=images&amp;cd=&amp;cad=rja&amp;docid=a_WRc0cgCpi2PM&amp;tbnid=9HmrpXs_RSpgyM:&amp;ved=0CAUQjRw&amp;url=http://www.alnaharegypt.com/t56911&amp;ei=ghBsUpDGCISXtQbcoYCoAQ&amp;bvm=bv.55123115,d.Yms&amp;psig=AFQjCNEfoHrfCiMtLToloybHq4Ah0b9_xg&amp;ust=1382900219703078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51520" y="764704"/>
            <a:ext cx="8496944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QA" sz="9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صوت الحرف</a:t>
            </a:r>
          </a:p>
          <a:p>
            <a:pPr algn="ctr"/>
            <a:r>
              <a:rPr lang="ar-QA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(ل)</a:t>
            </a:r>
            <a:endParaRPr lang="en-US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47664" y="4797152"/>
            <a:ext cx="48652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ar-QA" sz="8800" b="1" dirty="0" smtClean="0">
                <a:solidFill>
                  <a:srgbClr val="FF0000"/>
                </a:solidFill>
              </a:rPr>
              <a:t>لـ</a:t>
            </a:r>
            <a:r>
              <a:rPr lang="ar-QA" sz="8800" b="1" dirty="0" smtClean="0"/>
              <a:t>يـمـون</a:t>
            </a:r>
            <a:endParaRPr lang="en-US" sz="8800" b="1" dirty="0"/>
          </a:p>
        </p:txBody>
      </p:sp>
      <p:sp>
        <p:nvSpPr>
          <p:cNvPr id="6146" name="AutoShape 2" descr="data:image/jpeg;base64,/9j/4AAQSkZJRgABAQAAAQABAAD/2wCEAAkGBxISEhUUEhQVFRUXFRUXGBgXFxcVFhUWFRUXGBcWGBUYHCggGBolHBQUITEhJSkrLi4uFx8zODMsNygtLisBCgoKDg0OGhAQGzAkICYsLC8vNCwvLC8sMi0sLCwsLCwsLDQuLCwvLCw0LCwsNCwsLTQsLCwsLCwsLCwsLCwtLP/AABEIALcBEwMBIgACEQEDEQH/xAAbAAEAAgMBAQAAAAAAAAAAAAAAAwQBAgUGB//EADYQAAIBAgQEBAQGAQQDAAAAAAABAgMRBCExQQUSUWFxgbHwIpGh0QYTMsHh8RQVI2LCQlJy/8QAGgEBAAMBAQEAAAAAAAAAAAAAAAIDBAEFBv/EADIRAAIBAwMCAwUHBQAAAAAAAAABAgMRIQQSMUFRBRORIjKBsfAUFWFxodHhBiMzQlL/2gAMAwEAAhEDEQA/APuIAAAAAAAAAAAAAAAAAAAAAAAAAAABpUqxjq7HG0ldi1zcFGXFKe135fcLicej+hnesof9Is8qfYvArRxsGTQqp6NFsa1OXutEXFrlG4ALCIAAAAAAAAAAAAAAAAAAAAAAAAAAAAAAAAABi4uAZBq5Jas0eJh1RCVSEfeaR1JvglOfi+KRi2orma16LzI+L4uX5bVG7k8rrKy3d2eelTqxWcXf5+h5Gv8AEnTeylnu1n4L8TVQoKWZHUxHE6kt+VdFr8znzrN5tleNV+/fciq1M9b/ANHz2o1VSeZNs2xglhFn/ISJoYtd/wBjlSncx+b0MkdTNE9qPQquno8/f0J4yyvqeajjHu8++VvMu4TiXX1ef7G2nrFf2iuVPsehp4qS3y7+hbpYxPXL0OJh8bCW9s875WuTwd9fI9ehrZr3ZXRmnRT5R3EzJyKGIcdHl7+R0qNdS016Hr6fVwq44ZlnScSUAGsrAAAAAAAAAAAAAAAAAAAAAAMXMXAM3MEVXEKPd9EVKtWUtXZdEZ6mojHEVd/XUsjBstVMTFd32+5VqYiT35V2+5Wq19oq+1+j6EEaTf6ncw1a05Yb9ML15ZdGCRZ/Oj1v3MzrRSu2R1GnokvQp13dvLsrdbr+Shz2XskTUbln/Mj0ZtGrFlS7Vk0nZp22v367EMk9VfJ+RU67XKTJ7EWsXhFNO+uz6fweYxEZQm4vJLXPZK+u6Z6rDVOaOeuhyvxJhrwU0s4/WP8ABk12ng4ebAnSm09rOJ+ftoZlV+WhznIQqnjumaS856+JlSsVo1DdSI7QWo12nrqvD3oXKONkpK/XPLO+9uhzGb8/b7nVdZQPQYfGuTSb2Tvnv126F7D4h2utF0/g81TrW/Tl+zb2e6yOng8Smk1k1dWSybffPovma6Ndp2bK5RR6vBYznyeT9S2eahUzTjfRPS2eR3MDieePfc+n0Gt8z+3Pnp+J59ajt9pcFkAHqGcAAAAAAAAAAAAAAAGGzJowA2Uq+KvlF2XX7ElafNdbLXv2OXWbk7JfDdrzX7LI87U128R4+f8ABfTh3N/zXLKC8zEaTbv78CenG2Wr0z2fz8DFOTSvk7bdL9bamTHUtv2NIKzffPTdMmqxd77dfFNevoV6kvC6byWlrkkJLlV2r2ut9tPGyCn0DRDWjbJX/tf2RUoXklfW+m17Wz27+DEsTLmytfS72zvp1yRidLlir5yea6peeme/YqbTyiZivTcb7q9k8lfy3IJpvTNa9iT8uTzab23e/wA7m2JjypdNNc35J+j8SDhe76Ek7EuDaStuZxNO8Wn0ZXwlNppt+Xcuy7ls1u07TIPEz5xjaTpzce/02IXI7H4mw3LNd16HDbPAisZNvKuSwmyeFQppksWJROF+M9ffc3c+jz08inSmTQnr8/Mr22OlmM/VPLsW6FTO6dt77q23Q5re/gi1Slr/AGl7zIg7VDFZt80r2ztn2u09H5l3A4twkm3q+qeXdo4kKt87LTJarzzy3LFLELtollt8yca8oSUk+MnHFNWPdQkmk1ozY5HA8ZzfA/FHXPuNJqFqKSqL6Z5FSDhKwABpIAAAAAAAAAAAw2AGVcbV5UktX9Fuyzc5eIrfqm9NvAy6qo1HauX+i6sspxu7mmO4lGnFRUc9kc5V0lrrm7Xyfe67lGUpP4pZ379/4Lk+aUb/AAqK7Rjn5eh5E6zn8OMGtQUS1PFfCknd3zi/DW+5q8Q01zeFtMvF6leNkkrXvpdK2dtO4bcclJ2bd1fK3n9iDmzqii5RtzZNNNPxjZPNryIa02ubLbv2t06rbciwNRcz+L/r87ZElaum+SNrrXbLrcshDdC5x4ZpOtFZQu1azdtc8n16mtXEttpW1zfhp9UiDEVnfTljfLJPx13+RLTipRTk/C7edtby0XkvMhfLRK1jNOm27r6aJ+LyNnCcmkrXzVlrk+yyNqdG+cFzZWaT5mu6uvqiKVlrnlb/ANZL6EfdQ5IbSum9pW8zryZRpw+Jxs0rp2d7rfV9i1Wlk/AnfbSm2ReWjzv4nheCf/Jfv9keWqHp/wAS1P8AbX/0l9GeYkzxTXHg0i7G8WQtmyJWDLEX37ksZeWRWp55ef8ABPQlmr6Nr6EWjhZT+G990t+jLdOyim0rbLd97/Io4Z7vva+l9rl2ErKOudvHwa2WZDajtyeDyvnn2/fxsSqVt17RDCSStdaa26X6dbm8X5b+XuxRVR1HX4RiOWa9+9z2R4DCSzXvQ95S/SvBeh9J/T835co/kYdaspm4APojEAAAAAAADDADZgwG7anDpDjJWjbrl9zl8Qg3FJaXV7ateZNiKrlNdNvA5/HKrUVFbvOx49Suqkpy6LH16mqEGrIqQppSfNZLZJ5rtp4rM3dTmza08Ve/YpU1Zq+l1fRF2V1ZRv8AFna6bb00jp89mY08F7RvUns7J9Fn7+e5UnNbf14Es6V972S6vTVX6X6dCK1k9dbdF71Iyu+TqIZL36G/5j5bN9336XMu2WXW9/p77GskcirXO8mE5R8OmvzV+5PhanLZp8jel7NZeOhFKzeSt2LOHpqSacZu1laMV31v9jq5wcfGSfnk0nJyutGnly22tv37IxUrXVmk27Z2zy92IoYhprLK+jtfpsr3OnGC1t7RdTh5t7Mrk9pBQp8qblqyti660v0M47FJLucfF4tQi5SemvfsjHrK6/ww4J04t+0zmfiTFXlGHTN+L/j1ONzCviHOTk9W/aX0InJmOxqSsjZv9jKZG2ZiztiLJ4vZEjlq9srIrx1J2vfYizhcjt0y095aFijUe7s371KlP35G8SmTydLtPJW2u7+2SuRThImUmVzaasdR0sBFykl796H0CKsrHifw8k6sfFPz1PaJn03gVNRpSl3fyMOsd2kbgA94xAAAAAAA1ZszUAIo42td8q0Wv2LOJqcsb76LxOFxDEKHKnu1fwvmYNbW2rb6/t8S+jC7uTQq3ksslp0dyHjFGTScVmnfuVcPiUp5NWUVonna7vprnmdqE1JXPLoSUnKLfJomnGzOFSs7uUvid3O6W8slHXN2vsbf5O0dbWTsubbK/Qn41GWXKrrf9mU8NJpcqV273a11tZOz6Cd4S2kllXN1J6bX2dl9fUx+RN2fLLPTJ28blh1uRv4Y/DFxyd0rpXbW728zNLEuMJaNSyu7vma1cfO93oRsurF30KkaWl1rmvBP+Gib/Gja7kuiSs5NrZrZa59jNCF525tE2r2yvnbs8y1Rpzg248n/AJtaczb0vbQnThdcHJSK+JtDk5afJd6vNvledk3dWfdXFVqny35XKLtJK7cr2bbl9LGamGrVMpWjnd6ZtvWy3zZPCnTp/qze7z27Hdjd3wu7/Y5dI1w2HUpOTXLHm5oxdvrf0I+IY6zaW2RXx3EL5aK2n8nJqVXJ5matqlCOyl6kowbd5G1So2zzHGOIfmStH9MdP+T3fh0O5xB2pyXVNHk5RsefSs23yzVFdSSDMpkRvFlrR1mxsjUkiiLIm0UT0iFIlplcjhPEmiQomgUtHTeKJYy2WpFOVkQxmRUc5OnawNdwknumvme8wtdTipLdHzanV93PV/hfG3vB75rx3PW8H1Hl1nTfEvmZ9TDdG/Y9REyaxNj608wAAAAAAGDIAOfi5Xnbp6nA4jWkqkrJNRVmmr62zXR56ndqP45eJxuK4F83PGSV7Xu8stDwdTumpOPO5m6lZWv2KP8Ak2d48yl3yt37ljh+PUWo5267J+tvEgWGd0puXVZffV5GMRCzatZWyXXzT8fkedJTWeDR7LweiUkyF4ZZ8vwt7pK/ldZeRw6GNcMr5F2OOvoS+9FH2aiK3QfQs/4MeXlv5vPpeyeS0NpYWHRLwv8AuypPHMr1Mazj8T08eIjyZvqddTitl6GlTFxS29X/AAcGeLk9yvWxNtX4lc/GpPEIklpu52MRxS+/bLc5eJxre5z6mLR0OHYDnXNPJbLt1M6q6nUysT8uMFcqxblpmySMbanRxDjFWil5HPbKqkXF7U7nU75IK+sV3/k4vFsOk20jtP8AVforfMpY6N0ejptPalnqRc8nnVI2Rpi8O07orKvKOquHQl0J70X4ksWUqWJi+xahURRODXKFyxBEsEV4yJlIpaBZgTwXUgoQb0u2drBcI5v1ysuizfz2LqWnlUeERlJI8/iK93Y1Uz3Efw9hWknT8+aV/UrVvwfSf6Kko+KUvsapeGVbXVmQVeB5aFU9F+D+ade60im36L1JKH4Nz+Krddo2f1Z6ThHB6VC7pxzlrJttu3d6Lsi3R+GVFVU5qyTI1a8drSOvA3NYo2PpjzQAAAAAAYZk1kAUMQvj8Ucnjt7RW1/2O1i4XWW3oVa9JVI2ayPHrQalOC65Rrpy4Zw6c48tp5tvK8pXivJNakM5ap2vfO+fKrWXbSxJisLODaSus81e9nlZkMrTUmo5pK9rJLNK/wDSPLnfhrJqjbkrVoPJtPO+ezt097kV3HRl/wDKcpXu5RVknKyvbW7vkrv6lXGXT0W681rnv5dUZalFW3MtjLoRfny6/RGtapK2phNWMJq5kdJE7infd5GtXh87/CnJPz8ixhqEpu0VvrsjuUYKCsbdNo1NXlhdyqpV28HLwPCEviqWfbbzLuJrpLI1xOKtkzkYis3uW1KsIRcKX8lWZO8iadW5DUl0NIy7imr5lVCg6krEm7Ixy2RDUhctWHIe4qaSsijccbEYS5Rnw5s9R+Rc3hgrkvJObzyceEt7E0OCs9jR4b2LlLhfYmqBF1DxMOEvuWqPCX3Pb0+FLoTw4cuh37JHsc85nmMFw5rY7WGwzOvTwS6FqGGRdHTpFbq3OfRw7LUcOXI0zflNCppEHIqxok8IG9jJNKxG4QAOnAAAAAAAasyzABHJFOvTazj8i+0aTiZ61FVFZlkJWZzozT1IpcPpt3sr9ifE4fdZP6MpRxDjk1Y8irUlRdqquu5qityvFjF4Dmjyxk0ung7r6nMxGFrNKMoKSTvdSzs9c3nm7fI7CxSsHiVfYhOdCpm9jqc49DiLhcpJf7ai085c36l0sk0i1R4LBO7d9MrNLxzbLtTGorYjiKRXfSwzyS3VGTT5YJJWSOXjMd0KmKxjZSlK5lq6mVXEcIlGFss2qVLsiYlKxC6hUkkTLNKF/AsKJjC0nZHVwmBbPe0tBQgsZM1SeSjTw7ZdocPb2O9hOHJbF+GGSN8aJndQ4VHhZbpcOSOuqZtylqgkQ3MoQwiJo0CzYySscuQqkbqmbg6cMKJkAAAAAAAAAAAAAAAAAAAAGGjIAIp0yjiMLc6ZhxKp0oyVmSjNo85VwLWn1KdelNao9XKiiKWGR5lXwmlLMcGiOpa5PHVG9ytUZ7WWCRG8AjP9z2/2/Qs+0rseHdCT0TCwUj2/+nIx/piL4eFxjzkg9QeJ/wBNb1J6HCM1qewjw1dCaGCS2NMdDTTu1kg67OJhOHHbwuFSLEKKRKkbYwSKXK4UTIBMiAAAAAAAAAAAAAAAAAAAAAAAAAAAAAAAAAAAAAAADFjIAFhYAAWAAAAAAAAAAAAAAAAAAAAAAAAAAAAAAAAB/9k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155575" y="-1951038"/>
            <a:ext cx="6115050" cy="40767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48" name="AutoShape 4" descr="data:image/jpeg;base64,/9j/4AAQSkZJRgABAQAAAQABAAD/2wCEAAkGBxISEhUUEhQVFRUXFRUXGBgXFxcVFhUWFRUXGBcWGBUYHCggGBolHBQUITEhJSkrLi4uFx8zODMsNygtLisBCgoKDg0OGhAQGzAkICYsLC8vNCwvLC8sMi0sLCwsLCwsLDQuLCwvLCw0LCwsNCwsLTQsLCwsLCwsLCwsLCwtLP/AABEIALcBEwMBIgACEQEDEQH/xAAbAAEAAgMBAQAAAAAAAAAAAAAAAwQBAgUGB//EADYQAAIBAgQEBAQGAQQDAAAAAAABAgMRBCExQQUSUWFxgbHwIpGh0QYTMsHh8RQVI2LCQlJy/8QAGgEBAAMBAQEAAAAAAAAAAAAAAAIDBAEFBv/EADIRAAIBAwMCAwUHBQAAAAAAAAABAgMRIQQSMUFRBRORIjKBsfAUFWFxodHhBiMzQlL/2gAMAwEAAhEDEQA/APuIAAAAAAAAAAAAAAAAAAAAAAAAAAABpUqxjq7HG0ldi1zcFGXFKe135fcLicej+hnesof9Is8qfYvArRxsGTQqp6NFsa1OXutEXFrlG4ALCIAAAAAAAAAAAAAAAAAAAAAAAAAAAAAAAAABi4uAZBq5Jas0eJh1RCVSEfeaR1JvglOfi+KRi2orma16LzI+L4uX5bVG7k8rrKy3d2eelTqxWcXf5+h5Gv8AEnTeylnu1n4L8TVQoKWZHUxHE6kt+VdFr8znzrN5tleNV+/fciq1M9b/ANHz2o1VSeZNs2xglhFn/ISJoYtd/wBjlSncx+b0MkdTNE9qPQquno8/f0J4yyvqeajjHu8++VvMu4TiXX1ef7G2nrFf2iuVPsehp4qS3y7+hbpYxPXL0OJh8bCW9s875WuTwd9fI9ehrZr3ZXRmnRT5R3EzJyKGIcdHl7+R0qNdS016Hr6fVwq44ZlnScSUAGsrAAAAAAAAAAAAAAAAAAAAAAMXMXAM3MEVXEKPd9EVKtWUtXZdEZ6mojHEVd/XUsjBstVMTFd32+5VqYiT35V2+5Wq19oq+1+j6EEaTf6ncw1a05Yb9ML15ZdGCRZ/Oj1v3MzrRSu2R1GnokvQp13dvLsrdbr+Shz2XskTUbln/Mj0ZtGrFlS7Vk0nZp22v367EMk9VfJ+RU67XKTJ7EWsXhFNO+uz6fweYxEZQm4vJLXPZK+u6Z6rDVOaOeuhyvxJhrwU0s4/WP8ABk12ng4ebAnSm09rOJ+ftoZlV+WhznIQqnjumaS856+JlSsVo1DdSI7QWo12nrqvD3oXKONkpK/XPLO+9uhzGb8/b7nVdZQPQYfGuTSb2Tvnv126F7D4h2utF0/g81TrW/Tl+zb2e6yOng8Smk1k1dWSybffPovma6Ndp2bK5RR6vBYznyeT9S2eahUzTjfRPS2eR3MDieePfc+n0Gt8z+3Pnp+J59ajt9pcFkAHqGcAAAAAAAAAAAAAAAGGzJowA2Uq+KvlF2XX7ElafNdbLXv2OXWbk7JfDdrzX7LI87U128R4+f8ABfTh3N/zXLKC8zEaTbv78CenG2Wr0z2fz8DFOTSvk7bdL9bamTHUtv2NIKzffPTdMmqxd77dfFNevoV6kvC6byWlrkkJLlV2r2ut9tPGyCn0DRDWjbJX/tf2RUoXklfW+m17Wz27+DEsTLmytfS72zvp1yRidLlir5yea6peeme/YqbTyiZivTcb7q9k8lfy3IJpvTNa9iT8uTzab23e/wA7m2JjypdNNc35J+j8SDhe76Ek7EuDaStuZxNO8Wn0ZXwlNppt+Xcuy7ls1u07TIPEz5xjaTpzce/02IXI7H4mw3LNd16HDbPAisZNvKuSwmyeFQppksWJROF+M9ffc3c+jz08inSmTQnr8/Mr22OlmM/VPLsW6FTO6dt77q23Q5re/gi1Slr/AGl7zIg7VDFZt80r2ztn2u09H5l3A4twkm3q+qeXdo4kKt87LTJarzzy3LFLELtollt8yca8oSUk+MnHFNWPdQkmk1ozY5HA8ZzfA/FHXPuNJqFqKSqL6Z5FSDhKwABpIAAAAAAAAAAAw2AGVcbV5UktX9Fuyzc5eIrfqm9NvAy6qo1HauX+i6sspxu7mmO4lGnFRUc9kc5V0lrrm7Xyfe67lGUpP4pZ379/4Lk+aUb/AAqK7Rjn5eh5E6zn8OMGtQUS1PFfCknd3zi/DW+5q8Q01zeFtMvF6leNkkrXvpdK2dtO4bcclJ2bd1fK3n9iDmzqii5RtzZNNNPxjZPNryIa02ubLbv2t06rbciwNRcz+L/r87ZElaum+SNrrXbLrcshDdC5x4ZpOtFZQu1azdtc8n16mtXEttpW1zfhp9UiDEVnfTljfLJPx13+RLTipRTk/C7edtby0XkvMhfLRK1jNOm27r6aJ+LyNnCcmkrXzVlrk+yyNqdG+cFzZWaT5mu6uvqiKVlrnlb/ANZL6EfdQ5IbSum9pW8zryZRpw+Jxs0rp2d7rfV9i1Wlk/AnfbSm2ReWjzv4nheCf/Jfv9keWqHp/wAS1P8AbX/0l9GeYkzxTXHg0i7G8WQtmyJWDLEX37ksZeWRWp55ef8ABPQlmr6Nr6EWjhZT+G990t+jLdOyim0rbLd97/Io4Z7vva+l9rl2ErKOudvHwa2WZDajtyeDyvnn2/fxsSqVt17RDCSStdaa26X6dbm8X5b+XuxRVR1HX4RiOWa9+9z2R4DCSzXvQ95S/SvBeh9J/T835co/kYdaspm4APojEAAAAAAADDADZgwG7anDpDjJWjbrl9zl8Qg3FJaXV7ateZNiKrlNdNvA5/HKrUVFbvOx49Suqkpy6LH16mqEGrIqQppSfNZLZJ5rtp4rM3dTmza08Ve/YpU1Zq+l1fRF2V1ZRv8AFna6bb00jp89mY08F7RvUns7J9Fn7+e5UnNbf14Es6V972S6vTVX6X6dCK1k9dbdF71Iyu+TqIZL36G/5j5bN9336XMu2WXW9/p77GskcirXO8mE5R8OmvzV+5PhanLZp8jel7NZeOhFKzeSt2LOHpqSacZu1laMV31v9jq5wcfGSfnk0nJyutGnly22tv37IxUrXVmk27Z2zy92IoYhprLK+jtfpsr3OnGC1t7RdTh5t7Mrk9pBQp8qblqyti660v0M47FJLucfF4tQi5SemvfsjHrK6/ww4J04t+0zmfiTFXlGHTN+L/j1ONzCviHOTk9W/aX0InJmOxqSsjZv9jKZG2ZiztiLJ4vZEjlq9srIrx1J2vfYizhcjt0y095aFijUe7s371KlP35G8SmTydLtPJW2u7+2SuRThImUmVzaasdR0sBFykl796H0CKsrHifw8k6sfFPz1PaJn03gVNRpSl3fyMOsd2kbgA94xAAAAAAA1ZszUAIo42td8q0Wv2LOJqcsb76LxOFxDEKHKnu1fwvmYNbW2rb6/t8S+jC7uTQq3ksslp0dyHjFGTScVmnfuVcPiUp5NWUVonna7vprnmdqE1JXPLoSUnKLfJomnGzOFSs7uUvid3O6W8slHXN2vsbf5O0dbWTsubbK/Qn41GWXKrrf9mU8NJpcqV273a11tZOz6Cd4S2kllXN1J6bX2dl9fUx+RN2fLLPTJ28blh1uRv4Y/DFxyd0rpXbW728zNLEuMJaNSyu7vma1cfO93oRsurF30KkaWl1rmvBP+Gib/Gja7kuiSs5NrZrZa59jNCF525tE2r2yvnbs8y1Rpzg248n/AJtaczb0vbQnThdcHJSK+JtDk5afJd6vNvledk3dWfdXFVqny35XKLtJK7cr2bbl9LGamGrVMpWjnd6ZtvWy3zZPCnTp/qze7z27Hdjd3wu7/Y5dI1w2HUpOTXLHm5oxdvrf0I+IY6zaW2RXx3EL5aK2n8nJqVXJ5matqlCOyl6kowbd5G1So2zzHGOIfmStH9MdP+T3fh0O5xB2pyXVNHk5RsefSs23yzVFdSSDMpkRvFlrR1mxsjUkiiLIm0UT0iFIlplcjhPEmiQomgUtHTeKJYy2WpFOVkQxmRUc5OnawNdwknumvme8wtdTipLdHzanV93PV/hfG3vB75rx3PW8H1Hl1nTfEvmZ9TDdG/Y9REyaxNj608wAAAAAAGDIAOfi5Xnbp6nA4jWkqkrJNRVmmr62zXR56ndqP45eJxuK4F83PGSV7Xu8stDwdTumpOPO5m6lZWv2KP8Ak2d48yl3yt37ljh+PUWo5267J+tvEgWGd0puXVZffV5GMRCzatZWyXXzT8fkedJTWeDR7LweiUkyF4ZZ8vwt7pK/ldZeRw6GNcMr5F2OOvoS+9FH2aiK3QfQs/4MeXlv5vPpeyeS0NpYWHRLwv8AuypPHMr1Mazj8T08eIjyZvqddTitl6GlTFxS29X/AAcGeLk9yvWxNtX4lc/GpPEIklpu52MRxS+/bLc5eJxre5z6mLR0OHYDnXNPJbLt1M6q6nUysT8uMFcqxblpmySMbanRxDjFWil5HPbKqkXF7U7nU75IK+sV3/k4vFsOk20jtP8AVforfMpY6N0ejptPalnqRc8nnVI2Rpi8O07orKvKOquHQl0J70X4ksWUqWJi+xahURRODXKFyxBEsEV4yJlIpaBZgTwXUgoQb0u2drBcI5v1ysuizfz2LqWnlUeERlJI8/iK93Y1Uz3Efw9hWknT8+aV/UrVvwfSf6Kko+KUvsapeGVbXVmQVeB5aFU9F+D+ade60im36L1JKH4Nz+Krddo2f1Z6ThHB6VC7pxzlrJttu3d6Lsi3R+GVFVU5qyTI1a8drSOvA3NYo2PpjzQAAAAAAYZk1kAUMQvj8Ucnjt7RW1/2O1i4XWW3oVa9JVI2ayPHrQalOC65Rrpy4Zw6c48tp5tvK8pXivJNakM5ap2vfO+fKrWXbSxJisLODaSus81e9nlZkMrTUmo5pK9rJLNK/wDSPLnfhrJqjbkrVoPJtPO+ezt097kV3HRl/wDKcpXu5RVknKyvbW7vkrv6lXGXT0W681rnv5dUZalFW3MtjLoRfny6/RGtapK2phNWMJq5kdJE7infd5GtXh87/CnJPz8ixhqEpu0VvrsjuUYKCsbdNo1NXlhdyqpV28HLwPCEviqWfbbzLuJrpLI1xOKtkzkYis3uW1KsIRcKX8lWZO8iadW5DUl0NIy7imr5lVCg6krEm7Ixy2RDUhctWHIe4qaSsijccbEYS5Rnw5s9R+Rc3hgrkvJObzyceEt7E0OCs9jR4b2LlLhfYmqBF1DxMOEvuWqPCX3Pb0+FLoTw4cuh37JHsc85nmMFw5rY7WGwzOvTwS6FqGGRdHTpFbq3OfRw7LUcOXI0zflNCppEHIqxok8IG9jJNKxG4QAOnAAAAAAAasyzABHJFOvTazj8i+0aTiZ61FVFZlkJWZzozT1IpcPpt3sr9ifE4fdZP6MpRxDjk1Y8irUlRdqquu5qityvFjF4Dmjyxk0ung7r6nMxGFrNKMoKSTvdSzs9c3nm7fI7CxSsHiVfYhOdCpm9jqc49DiLhcpJf7ai085c36l0sk0i1R4LBO7d9MrNLxzbLtTGorYjiKRXfSwzyS3VGTT5YJJWSOXjMd0KmKxjZSlK5lq6mVXEcIlGFss2qVLsiYlKxC6hUkkTLNKF/AsKJjC0nZHVwmBbPe0tBQgsZM1SeSjTw7ZdocPb2O9hOHJbF+GGSN8aJndQ4VHhZbpcOSOuqZtylqgkQ3MoQwiJo0CzYySscuQqkbqmbg6cMKJkAAAAAAAAAAAAAAAAAAAAGGjIAIp0yjiMLc6ZhxKp0oyVmSjNo85VwLWn1KdelNao9XKiiKWGR5lXwmlLMcGiOpa5PHVG9ytUZ7WWCRG8AjP9z2/2/Qs+0rseHdCT0TCwUj2/+nIx/piL4eFxjzkg9QeJ/wBNb1J6HCM1qewjw1dCaGCS2NMdDTTu1kg67OJhOHHbwuFSLEKKRKkbYwSKXK4UTIBMiAAAAAAAAAAAAAAAAAAAAAAAAAAAAAAAAAAAAAAADFjIAFhYAAWAAAAAAAAAAAAAAAAAAAAAAAAAAAAAAAAB/9k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155575" y="-1951038"/>
            <a:ext cx="6115050" cy="40767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150" name="Picture 6" descr="http://www.ontha.com/wp-content/uploads/%D9%84%D9%8A%D9%85%D9%88%D9%861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 l="9615" t="3500" r="4808" b="6500"/>
          <a:stretch>
            <a:fillRect/>
          </a:stretch>
        </p:blipFill>
        <p:spPr bwMode="auto">
          <a:xfrm>
            <a:off x="1187624" y="548680"/>
            <a:ext cx="6840760" cy="46117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691680" y="4869160"/>
            <a:ext cx="457721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ar-QA" sz="8800" b="1" dirty="0" smtClean="0">
                <a:solidFill>
                  <a:srgbClr val="FF0000"/>
                </a:solidFill>
              </a:rPr>
              <a:t>لُـ</a:t>
            </a:r>
            <a:r>
              <a:rPr lang="ar-QA" sz="8800" b="1" dirty="0" smtClean="0"/>
              <a:t>عـبـة</a:t>
            </a:r>
            <a:endParaRPr lang="en-US" sz="8800" b="1" dirty="0"/>
          </a:p>
        </p:txBody>
      </p:sp>
      <p:pic>
        <p:nvPicPr>
          <p:cNvPr id="5124" name="Picture 4" descr="http://i01.i.aliimg.com/wsphoto/v0/643912557/Educational-font-b-toys-b-font-child-orgatron-baby-font-b-toy-b-font-cartoon-font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548680"/>
            <a:ext cx="6408712" cy="42484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987824" y="5013176"/>
            <a:ext cx="32403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ar-QA" sz="7200" b="1" dirty="0" smtClean="0">
                <a:solidFill>
                  <a:srgbClr val="FF0000"/>
                </a:solidFill>
              </a:rPr>
              <a:t>لُـ</a:t>
            </a:r>
            <a:r>
              <a:rPr lang="ar-QA" sz="7200" b="1" dirty="0" smtClean="0"/>
              <a:t>ؤلـؤ</a:t>
            </a:r>
            <a:endParaRPr lang="en-US" sz="4400" b="1" dirty="0"/>
          </a:p>
        </p:txBody>
      </p:sp>
      <p:pic>
        <p:nvPicPr>
          <p:cNvPr id="4100" name="Picture 4" descr="http://www.enjaztech.com/vb/uploadcenter/uploads/01-2013/PIC-428-1359522665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 l="3516" r="3890" b="2852"/>
          <a:stretch>
            <a:fillRect/>
          </a:stretch>
        </p:blipFill>
        <p:spPr bwMode="auto">
          <a:xfrm>
            <a:off x="1340805" y="404664"/>
            <a:ext cx="6516069" cy="45365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339752" y="4941168"/>
            <a:ext cx="450521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QA" sz="8000" b="1" dirty="0" smtClean="0">
                <a:solidFill>
                  <a:srgbClr val="FF0000"/>
                </a:solidFill>
              </a:rPr>
              <a:t>لُـ</a:t>
            </a:r>
            <a:r>
              <a:rPr lang="ar-QA" sz="8000" b="1" dirty="0" smtClean="0"/>
              <a:t>ؤلـؤ</a:t>
            </a:r>
            <a:endParaRPr lang="en-US" sz="8000" b="1" dirty="0"/>
          </a:p>
        </p:txBody>
      </p:sp>
      <p:pic>
        <p:nvPicPr>
          <p:cNvPr id="3074" name="Picture 2" descr="http://www.coins4arab.com/vb/attachment.php?attachmentid=117225&amp;stc=1&amp;d=1339200865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 l="14731" t="5970" r="11761" b="16418"/>
          <a:stretch>
            <a:fillRect/>
          </a:stretch>
        </p:blipFill>
        <p:spPr bwMode="auto">
          <a:xfrm>
            <a:off x="1691680" y="764704"/>
            <a:ext cx="5616624" cy="411885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907704" y="5157192"/>
            <a:ext cx="424847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QA" sz="8800" b="1" dirty="0" smtClean="0">
                <a:solidFill>
                  <a:srgbClr val="FF0000"/>
                </a:solidFill>
              </a:rPr>
              <a:t>لَـ</a:t>
            </a:r>
            <a:r>
              <a:rPr lang="ar-QA" sz="8800" b="1" dirty="0" smtClean="0"/>
              <a:t>يـل</a:t>
            </a:r>
            <a:endParaRPr lang="en-US" sz="8800" b="1" dirty="0"/>
          </a:p>
        </p:txBody>
      </p:sp>
      <p:pic>
        <p:nvPicPr>
          <p:cNvPr id="2050" name="Picture 2" descr="http://www.mayyar.com/album/data/media/74/KINGC032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548680"/>
            <a:ext cx="7056784" cy="46704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555776" y="5013176"/>
            <a:ext cx="374441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ar-QA" sz="8000" b="1" dirty="0" smtClean="0">
                <a:solidFill>
                  <a:srgbClr val="FF0000"/>
                </a:solidFill>
              </a:rPr>
              <a:t>لِـ</a:t>
            </a:r>
            <a:r>
              <a:rPr lang="ar-QA" sz="8000" b="1" dirty="0" smtClean="0"/>
              <a:t>سان</a:t>
            </a:r>
            <a:endParaRPr lang="en-US" sz="8000" b="1" dirty="0"/>
          </a:p>
        </p:txBody>
      </p:sp>
      <p:pic>
        <p:nvPicPr>
          <p:cNvPr id="1028" name="Picture 4" descr="http://www.alnaharegypt.com/upload/press/n/63000/63448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620688"/>
            <a:ext cx="6696744" cy="44644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555776" y="44624"/>
            <a:ext cx="3530790" cy="644791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QA" sz="413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ل</a:t>
            </a:r>
            <a:endParaRPr lang="en-US" sz="413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spect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211</TotalTime>
  <Words>12</Words>
  <Application>Microsoft Office PowerPoint</Application>
  <PresentationFormat>On-screen Show (4:3)</PresentationFormat>
  <Paragraphs>9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Aspect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noor</dc:creator>
  <cp:lastModifiedBy>noor</cp:lastModifiedBy>
  <cp:revision>28</cp:revision>
  <dcterms:created xsi:type="dcterms:W3CDTF">2011-10-02T15:27:37Z</dcterms:created>
  <dcterms:modified xsi:type="dcterms:W3CDTF">2013-11-03T18:09:29Z</dcterms:modified>
</cp:coreProperties>
</file>