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75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clock-24.ru/images/stories/clock_strel/XpoH/Ctpel/vtor_clock_p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91012" y="2424621"/>
            <a:ext cx="6620434" cy="165515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433313" y="2414369"/>
            <a:ext cx="3367612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r>
              <a:rPr lang="ar-SA" sz="1200" b="1" dirty="0"/>
              <a:t>شريط طوله 24متراً قسمته المعلمة إلى أجزاء طول كل جزء منه 6أمتارفما عدد الأجزاء ؟</a:t>
            </a:r>
            <a:r>
              <a:rPr lang="ar-SA" sz="1200" b="1" dirty="0">
                <a:solidFill>
                  <a:schemeClr val="tx1"/>
                </a:solidFill>
              </a:rPr>
              <a:t>    </a:t>
            </a:r>
          </a:p>
          <a:p>
            <a:r>
              <a:rPr lang="ar-SA" sz="1200" b="1" u="sng" dirty="0"/>
              <a:t>المعطيات : </a:t>
            </a:r>
            <a:r>
              <a:rPr lang="ar-SA" sz="1200" b="1" dirty="0"/>
              <a:t>شريط طوله ..........متراً قسمته المعلمة إلى أجزاء طول كل جزء منهم ..........</a:t>
            </a:r>
          </a:p>
          <a:p>
            <a:r>
              <a:rPr lang="ar-SA" sz="1200" b="1" u="sng" dirty="0">
                <a:solidFill>
                  <a:schemeClr val="tx1"/>
                </a:solidFill>
              </a:rPr>
              <a:t>المطلوب: </a:t>
            </a:r>
            <a:r>
              <a:rPr lang="ar-SA" sz="1200" b="1" dirty="0">
                <a:solidFill>
                  <a:schemeClr val="tx1"/>
                </a:solidFill>
              </a:rPr>
              <a:t>ما...........................................؟</a:t>
            </a:r>
          </a:p>
          <a:p>
            <a:r>
              <a:rPr lang="ar-SA" sz="1200" b="1" u="sng" dirty="0"/>
              <a:t>الحل </a:t>
            </a:r>
            <a:r>
              <a:rPr lang="ar-SA" sz="1200" b="1" dirty="0"/>
              <a:t>:..........................................................</a:t>
            </a:r>
            <a:r>
              <a:rPr lang="ar-SA" sz="1200" b="1" dirty="0">
                <a:solidFill>
                  <a:schemeClr val="tx1"/>
                </a:solidFill>
              </a:rPr>
              <a:t>   </a:t>
            </a: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06918" y="4197740"/>
            <a:ext cx="4041937" cy="19697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:ضعي علامة (</a:t>
            </a:r>
            <a:r>
              <a:rPr lang="ar-SA" sz="1200" b="1" u="sng" dirty="0"/>
              <a:t>&gt; ,  &lt; , =)</a:t>
            </a:r>
          </a:p>
          <a:p>
            <a:endParaRPr lang="ar-SA" sz="1200" b="1" u="sng" dirty="0"/>
          </a:p>
          <a:p>
            <a:r>
              <a:rPr lang="ar-SA" sz="1200" dirty="0">
                <a:solidFill>
                  <a:schemeClr val="tx1"/>
                </a:solidFill>
              </a:rPr>
              <a:t>25</a:t>
            </a:r>
            <a:r>
              <a:rPr lang="ar-SA" sz="1200" dirty="0"/>
              <a:t>÷ 5</a:t>
            </a:r>
            <a:r>
              <a:rPr lang="ar-SA" sz="1200" dirty="0">
                <a:solidFill>
                  <a:schemeClr val="tx1"/>
                </a:solidFill>
              </a:rPr>
              <a:t>             24</a:t>
            </a:r>
            <a:r>
              <a:rPr lang="ar-SA" sz="1200" dirty="0"/>
              <a:t>÷ 4</a:t>
            </a:r>
          </a:p>
          <a:p>
            <a:endParaRPr lang="ar-SA" sz="1200" dirty="0"/>
          </a:p>
          <a:p>
            <a:r>
              <a:rPr lang="ar-SA" sz="1200" dirty="0"/>
              <a:t>12÷ 4            18 ÷ 2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/>
              <a:t>35÷ 5            16÷ 4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02486" y="4114506"/>
            <a:ext cx="6590314" cy="22125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:قدري طول كل مما يلي باختيار الوحدة المناسبة  ( ملم – سم –كلم )  :      </a:t>
            </a:r>
          </a:p>
          <a:p>
            <a:r>
              <a:rPr lang="ar-SA" dirty="0"/>
              <a:t>1- طول قلم           (        )</a:t>
            </a:r>
          </a:p>
          <a:p>
            <a:r>
              <a:rPr lang="ar-SA" dirty="0"/>
              <a:t>2-طول ملعب         (        )</a:t>
            </a:r>
          </a:p>
          <a:p>
            <a:r>
              <a:rPr lang="ar-SA" dirty="0"/>
              <a:t>3-عرض الإصبع     (        )</a:t>
            </a:r>
          </a:p>
          <a:p>
            <a:r>
              <a:rPr lang="ar-SA" dirty="0"/>
              <a:t>4- طول مشبك ورق  (       )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06080" y="6444660"/>
            <a:ext cx="6590313" cy="22237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(3)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250596"/>
              </p:ext>
            </p:extLst>
          </p:nvPr>
        </p:nvGraphicFramePr>
        <p:xfrm>
          <a:off x="102280" y="4135567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563037"/>
              </p:ext>
            </p:extLst>
          </p:nvPr>
        </p:nvGraphicFramePr>
        <p:xfrm>
          <a:off x="102485" y="6451533"/>
          <a:ext cx="344132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4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0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1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6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5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658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258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564820"/>
              </p:ext>
            </p:extLst>
          </p:nvPr>
        </p:nvGraphicFramePr>
        <p:xfrm>
          <a:off x="106987" y="2421428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  <p:sp>
        <p:nvSpPr>
          <p:cNvPr id="35" name="شكل بيضاوي 34"/>
          <p:cNvSpPr/>
          <p:nvPr/>
        </p:nvSpPr>
        <p:spPr>
          <a:xfrm>
            <a:off x="5883215" y="4554748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/>
          <p:cNvSpPr/>
          <p:nvPr/>
        </p:nvSpPr>
        <p:spPr>
          <a:xfrm>
            <a:off x="5863087" y="4914182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شكل بيضاوي 38"/>
          <p:cNvSpPr/>
          <p:nvPr/>
        </p:nvSpPr>
        <p:spPr>
          <a:xfrm>
            <a:off x="5842959" y="5273616"/>
            <a:ext cx="241540" cy="2415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68604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/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7549" y="361951"/>
            <a:ext cx="3460859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السؤال الرابع:اختار الوحدة الأنسب (جرام, كيلو جرام)</a:t>
            </a:r>
          </a:p>
          <a:p>
            <a:r>
              <a:rPr lang="ar-SA" sz="1200" b="1" u="sng" dirty="0"/>
              <a:t>لقياس كتلة كل مما يلي 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542364" y="7947218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9341" y="3300968"/>
            <a:ext cx="6519066" cy="419747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310494" y="3261828"/>
            <a:ext cx="6296759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الخامس: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                 ...............                              ...............</a:t>
            </a:r>
          </a:p>
        </p:txBody>
      </p:sp>
      <p:graphicFrame>
        <p:nvGraphicFramePr>
          <p:cNvPr id="19" name="جدول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814618"/>
              </p:ext>
            </p:extLst>
          </p:nvPr>
        </p:nvGraphicFramePr>
        <p:xfrm>
          <a:off x="3980330" y="923365"/>
          <a:ext cx="2581834" cy="1854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90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الوحدة المناسبة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حبة شمام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كتاب رياضيات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غسالة</a:t>
                      </a:r>
                      <a:r>
                        <a:rPr lang="ar-SA" b="1" baseline="0" dirty="0"/>
                        <a:t> كهربائية 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طفل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722798" y="3622801"/>
            <a:ext cx="2850776" cy="815135"/>
          </a:xfrm>
          <a:prstGeom prst="cloudCallout">
            <a:avLst>
              <a:gd name="adj1" fmla="val -33713"/>
              <a:gd name="adj2" fmla="val 48565"/>
            </a:avLst>
          </a:prstGeom>
          <a:gradFill rotWithShape="1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أكتب الزمن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الذى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تشير </a:t>
            </a:r>
            <a:r>
              <a:rPr kumimoji="0" lang="ar-SA" sz="1200" b="1" i="0" u="none" strike="noStrike" cap="none" normalizeH="0" baseline="0" dirty="0" err="1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اليه</a:t>
            </a:r>
            <a:r>
              <a:rPr kumimoji="0" lang="ar-SA" sz="1200" b="1" i="0" u="none" strike="noStrike" cap="none" normalizeH="0" baseline="0" dirty="0">
                <a:ln>
                  <a:noFill/>
                </a:ln>
                <a:solidFill>
                  <a:srgbClr val="333300"/>
                </a:solidFill>
                <a:effectLst/>
                <a:latin typeface="Arabic Transparent" charset="0"/>
                <a:ea typeface="Arial" pitchFamily="34" charset="0"/>
                <a:cs typeface="Arial" pitchFamily="34" charset="0"/>
              </a:rPr>
              <a:t> الساعة الرقمية أو الساعة العادية </a:t>
            </a:r>
            <a:endParaRPr kumimoji="0" lang="ar-S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www.clock-24.ru/images/stories/clock_strel/XpoH/Ctpel/vtor_clock_p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187798" y="4823136"/>
            <a:ext cx="1498388" cy="1491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صورة 2"/>
          <p:cNvPicPr>
            <a:picLocks noChangeAspect="1" noChangeArrowheads="1"/>
          </p:cNvPicPr>
          <p:nvPr/>
        </p:nvPicPr>
        <p:blipFill>
          <a:blip r:embed="rId4"/>
          <a:srcRect l="75552" t="39185" r="12978" b="49062"/>
          <a:stretch>
            <a:fillRect/>
          </a:stretch>
        </p:blipFill>
        <p:spPr bwMode="auto">
          <a:xfrm>
            <a:off x="1536477" y="5298896"/>
            <a:ext cx="133508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36910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386</Words>
  <Application>Microsoft Office PowerPoint</Application>
  <PresentationFormat>On-screen Show (4:3)</PresentationFormat>
  <Paragraphs>134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Arabic Transparent</vt:lpstr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2017-03-08T22:01:42Z</dcterms:modified>
</cp:coreProperties>
</file>