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EBF162-1273-4939-ABC1-81B4CDAA0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1D5A1C9-7D19-4901-9914-5DB2CFFF5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88173D1-83F1-4402-9C83-C9F36206F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8E56-DF0B-46BF-9697-30A4A49AB78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F8F0D8E-6E3D-40C2-8B86-1B63A757A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23D1CB4-3076-490D-884B-4C82BB11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484B-7D1F-4FF4-8A41-601E4A91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7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547252-71AE-4B72-80B6-ACE72BF70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6A8E547-5AEA-4471-B4AF-18D4C7730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490E3CA-80D7-4DF8-81FC-C42B1B837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8E56-DF0B-46BF-9697-30A4A49AB78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7E1D46E-8FD6-47E0-BB40-503ADB57F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616A07-FC3A-47F4-9231-4DC538554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484B-7D1F-4FF4-8A41-601E4A91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36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584B9D6-7E05-4B9E-A1F2-6279D81E09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149CC63-5726-4A2B-B6B9-891DE5A11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6607D1-FB52-46CE-ADBA-B7314DF4A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8E56-DF0B-46BF-9697-30A4A49AB78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04A13C9-2726-4E15-B78D-FC42AAC41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9668CD4-C0B2-4C8D-B7CA-A8E1FB739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484B-7D1F-4FF4-8A41-601E4A91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90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4FF531-4645-4F41-B879-7BE0ED80F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2AFEDDA-7521-4534-A16A-8C4E9955B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9B617C-64EE-4E1B-8DAE-CC9037647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8E56-DF0B-46BF-9697-30A4A49AB78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B76958D-A12E-4DCA-9B53-943DCD710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1AFC9EE-93A0-4014-B76E-B321CD9DF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484B-7D1F-4FF4-8A41-601E4A91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38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C424C6-9549-46A6-9A0D-937FA4AA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442B266-B619-4181-B280-059F1250F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161137A-56B8-4D7C-B47F-0B5E50DA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8E56-DF0B-46BF-9697-30A4A49AB78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CF25439-65D4-48B5-90B5-70692D251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9D035D3-C56D-41DF-B4FC-078C89A80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484B-7D1F-4FF4-8A41-601E4A91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78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007F44-4A40-497C-9596-6FD967AC8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C8803B2-4B02-41C2-BB86-4A513EED0A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1C78D74-1AAC-464A-872A-B90E4BEEC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95EBBB4-BAC6-4625-A565-5ED84435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8E56-DF0B-46BF-9697-30A4A49AB78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3FD5A9E-4246-4E6D-A12A-1DDF5FA2D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2D1681C-FA76-4B48-A36C-FC5B1A105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484B-7D1F-4FF4-8A41-601E4A91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25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46BC1C-1563-4CDA-9157-6BB17412C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4FCB857-4F50-4A8C-AFDC-4E76A3498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B496F98-F3FC-4BD7-8CFF-F4E800B17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1505497-3F21-4772-B35A-443BFC9A44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CB120F7-30D3-4C36-A97E-4734C3DAF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A76873F-B9D4-4B07-8650-9B57FBE70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8E56-DF0B-46BF-9697-30A4A49AB78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860C5E6-F476-48AF-86D5-A9B198EFE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80E556F-02D9-4CEE-AF84-225ADF369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484B-7D1F-4FF4-8A41-601E4A91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70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648C07-754C-4757-B5D8-2E12C2080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8C02E6E-DC59-412F-B456-54F852851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8E56-DF0B-46BF-9697-30A4A49AB78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2F17CF9-0935-4A0D-821A-5AAC4D21B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88CC17E-8C5D-4830-8198-7C06E1535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484B-7D1F-4FF4-8A41-601E4A91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29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513B919-1F1B-40E9-98A5-E70CA043E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8E56-DF0B-46BF-9697-30A4A49AB78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845FA50-FC56-424F-909A-E7B9A558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16E1730-9B02-48C7-B0AB-6A5BCB2CD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484B-7D1F-4FF4-8A41-601E4A91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56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B5594F-740E-4C2F-8A3E-D4691EF1E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CF12A68-ECDF-4218-AEDF-42DC6F5D6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E46E69D-FA16-4B54-AC2A-B58E91719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9D98A67-0EF9-4F00-A80E-7BC56B9A1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8E56-DF0B-46BF-9697-30A4A49AB78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EF3D921-97A6-4415-9F32-D800C42D1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3DC4571-78CB-45C1-BA5F-C72F233B3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484B-7D1F-4FF4-8A41-601E4A91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89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4482465-47E4-4E37-A15F-4FB97A8D1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A604B75-F79F-4CF7-87F6-21466B122B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5FE5C2F-D7B4-4571-8848-CAF6295F4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A704902-4AEC-457F-9C82-5F1A0541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8E56-DF0B-46BF-9697-30A4A49AB78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EF983AA-51C6-4744-98FB-4834F7D23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EB183D7-AE36-4419-97F1-6B39E6F72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484B-7D1F-4FF4-8A41-601E4A91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23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6DDBCF0-CDD5-457F-97B1-6537DBFBE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0405835-2FA0-41BD-9C54-377CB680F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C2ADDB7-430B-40E8-ADCD-795A90CE9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08E56-DF0B-46BF-9697-30A4A49AB78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99AAE8C-D11B-4B1B-A422-4F747C9896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425EC54-E656-4E52-B3C9-E4C468D10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5484B-7D1F-4FF4-8A41-601E4A91F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DEAD202-7ED1-473B-AEC8-2CB0A4A99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6" t="19381" r="25232" b="7766"/>
          <a:stretch/>
        </p:blipFill>
        <p:spPr>
          <a:xfrm>
            <a:off x="-1" y="0"/>
            <a:ext cx="12253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73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4513802-E3B4-4AF7-A88A-9A2F5131E0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" t="18556" r="24691" b="7217"/>
          <a:stretch/>
        </p:blipFill>
        <p:spPr>
          <a:xfrm>
            <a:off x="0" y="0"/>
            <a:ext cx="12280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19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23A5166-856C-49F0-80CA-E9CAC522D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56" r="25850" b="7629"/>
          <a:stretch/>
        </p:blipFill>
        <p:spPr>
          <a:xfrm>
            <a:off x="0" y="-1"/>
            <a:ext cx="12036906" cy="67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36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EFB072F-8AD6-484E-AAAD-027081B2F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8" t="18831" r="25310" b="73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37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1CBBC6C-30ED-4ACD-9987-B5C4ED30F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8" t="18144" r="25078" b="7629"/>
          <a:stretch/>
        </p:blipFill>
        <p:spPr>
          <a:xfrm>
            <a:off x="-32994" y="0"/>
            <a:ext cx="12257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16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207A193-2239-4A01-96BA-D8580DEB9A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8" t="19381" r="24923" b="8866"/>
          <a:stretch/>
        </p:blipFill>
        <p:spPr>
          <a:xfrm>
            <a:off x="0" y="0"/>
            <a:ext cx="12157648" cy="661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6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16C2A25-32F2-45A6-81B3-70CEC097F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69" r="26160" b="7904"/>
          <a:stretch/>
        </p:blipFill>
        <p:spPr>
          <a:xfrm>
            <a:off x="-1" y="0"/>
            <a:ext cx="12150119" cy="676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03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5C2BF07-11E2-492B-AF78-C87DC8380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5" t="20344" r="25077" b="6941"/>
          <a:stretch/>
        </p:blipFill>
        <p:spPr>
          <a:xfrm>
            <a:off x="0" y="235669"/>
            <a:ext cx="12192000" cy="670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8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278A7EB-7FD4-457B-B37D-1DAD0179F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" t="17595" r="24846" b="7216"/>
          <a:stretch/>
        </p:blipFill>
        <p:spPr>
          <a:xfrm>
            <a:off x="0" y="0"/>
            <a:ext cx="12192000" cy="677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73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05ADDA0-E63B-4CDD-AC9F-8698A5D794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" t="19244" r="24922" b="7079"/>
          <a:stretch/>
        </p:blipFill>
        <p:spPr>
          <a:xfrm>
            <a:off x="0" y="-1"/>
            <a:ext cx="12156355" cy="67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01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AA296B3-ACED-4CAD-B840-D38882B1A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5" t="19657" r="26701" b="8454"/>
          <a:stretch/>
        </p:blipFill>
        <p:spPr>
          <a:xfrm>
            <a:off x="-12569" y="-1"/>
            <a:ext cx="11999258" cy="671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45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E4ECDB8-D364-413D-A17B-83920DEE6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" t="18419" r="25233" b="8041"/>
          <a:stretch/>
        </p:blipFill>
        <p:spPr>
          <a:xfrm>
            <a:off x="0" y="0"/>
            <a:ext cx="1216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84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884F5D9-7ADA-4B69-893A-F2E4A17BE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" t="18282" r="25386" b="7629"/>
          <a:stretch/>
        </p:blipFill>
        <p:spPr>
          <a:xfrm>
            <a:off x="0" y="0"/>
            <a:ext cx="12163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8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4C0B3B2-2ED4-4763-ADAA-3BD820F6E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" t="18419" r="24614" b="8041"/>
          <a:stretch/>
        </p:blipFill>
        <p:spPr>
          <a:xfrm>
            <a:off x="0" y="0"/>
            <a:ext cx="12212839" cy="677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2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F86A239-7BE4-498F-B8B5-457395E35A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" t="18282" r="24614" b="7629"/>
          <a:stretch/>
        </p:blipFill>
        <p:spPr>
          <a:xfrm>
            <a:off x="0" y="0"/>
            <a:ext cx="12265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73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9C99B28-31DA-4939-BB89-305880DC8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2" t="18419" r="25387" b="707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913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شاشة عريضة</PresentationFormat>
  <Paragraphs>0</Paragraphs>
  <Slides>16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غدير بن عتيق</dc:creator>
  <cp:lastModifiedBy>غدير بن عتيق</cp:lastModifiedBy>
  <cp:revision>1</cp:revision>
  <dcterms:created xsi:type="dcterms:W3CDTF">2021-10-24T18:54:52Z</dcterms:created>
  <dcterms:modified xsi:type="dcterms:W3CDTF">2021-10-24T18:55:20Z</dcterms:modified>
</cp:coreProperties>
</file>