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409" r:id="rId3"/>
    <p:sldId id="440" r:id="rId4"/>
    <p:sldId id="441" r:id="rId5"/>
    <p:sldId id="439" r:id="rId6"/>
    <p:sldId id="443" r:id="rId7"/>
    <p:sldId id="335" r:id="rId8"/>
    <p:sldId id="442" r:id="rId9"/>
    <p:sldId id="389" r:id="rId10"/>
    <p:sldId id="444" r:id="rId11"/>
    <p:sldId id="396" r:id="rId12"/>
    <p:sldId id="381" r:id="rId13"/>
    <p:sldId id="446" r:id="rId14"/>
    <p:sldId id="340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47">
          <p15:clr>
            <a:srgbClr val="A4A3A4"/>
          </p15:clr>
        </p15:guide>
        <p15:guide id="4" pos="39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5" autoAdjust="0"/>
    <p:restoredTop sz="99364" autoAdjust="0"/>
  </p:normalViewPr>
  <p:slideViewPr>
    <p:cSldViewPr snapToGrid="0">
      <p:cViewPr varScale="1">
        <p:scale>
          <a:sx n="61" d="100"/>
          <a:sy n="61" d="100"/>
        </p:scale>
        <p:origin x="72" y="1398"/>
      </p:cViewPr>
      <p:guideLst>
        <p:guide orient="horz" pos="2183"/>
        <p:guide pos="3840"/>
        <p:guide orient="horz" pos="2247"/>
        <p:guide pos="39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حلوى الموز مع العسل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127999" y="217711"/>
            <a:ext cx="3608727" cy="972613"/>
            <a:chOff x="1437353" y="902494"/>
            <a:chExt cx="4194689" cy="97261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902494"/>
              <a:ext cx="4194689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464454" y="1388801"/>
              <a:ext cx="3032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من فوائد الموز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67" y="3413279"/>
            <a:ext cx="1884145" cy="2315836"/>
            <a:chOff x="10080949" y="2824983"/>
            <a:chExt cx="1884145" cy="23158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49" y="2824983"/>
              <a:ext cx="1884145" cy="2315836"/>
              <a:chOff x="395817" y="4308237"/>
              <a:chExt cx="1884145" cy="231583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9" y="4715858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حلوى الموز مع العسل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68426" y="4039035"/>
              <a:ext cx="1569643" cy="84833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847" y="4576428"/>
            <a:ext cx="1378772" cy="2384903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8953670" y="4252211"/>
            <a:ext cx="852013" cy="414083"/>
          </a:xfrm>
          <a:custGeom>
            <a:avLst/>
            <a:gdLst>
              <a:gd name="connsiteX0" fmla="*/ 852013 w 852013"/>
              <a:gd name="connsiteY0" fmla="*/ 329162 h 414083"/>
              <a:gd name="connsiteX1" fmla="*/ 466968 w 852013"/>
              <a:gd name="connsiteY1" fmla="*/ 395292 h 414083"/>
              <a:gd name="connsiteX2" fmla="*/ 262157 w 852013"/>
              <a:gd name="connsiteY2" fmla="*/ 31582 h 414083"/>
              <a:gd name="connsiteX3" fmla="*/ 0 w 852013"/>
              <a:gd name="connsiteY3" fmla="*/ 42604 h 4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13" h="414083" extrusionOk="0">
                <a:moveTo>
                  <a:pt x="852013" y="329162"/>
                </a:moveTo>
                <a:cubicBezTo>
                  <a:pt x="706269" y="397739"/>
                  <a:pt x="580259" y="445731"/>
                  <a:pt x="466968" y="395292"/>
                </a:cubicBezTo>
                <a:cubicBezTo>
                  <a:pt x="351200" y="342007"/>
                  <a:pt x="359588" y="126957"/>
                  <a:pt x="262157" y="31582"/>
                </a:cubicBezTo>
                <a:cubicBezTo>
                  <a:pt x="155410" y="-60823"/>
                  <a:pt x="109161" y="36113"/>
                  <a:pt x="0" y="4260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6415314" y="1952262"/>
            <a:ext cx="4122057" cy="21914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/>
              <a:t>إن تناول الموز بانتظام يفيد الهيكل العظمي و الأعصاب و المفاصل . </a:t>
            </a:r>
            <a:endParaRPr lang="ar-SY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34" y="2869735"/>
            <a:ext cx="3707980" cy="302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331200" y="1044262"/>
            <a:ext cx="3363303" cy="719472"/>
            <a:chOff x="1437353" y="1240016"/>
            <a:chExt cx="3363303" cy="71947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6"/>
              <a:ext cx="282627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0" y="1436268"/>
              <a:ext cx="260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إرشادات عامة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442857" y="2262738"/>
            <a:ext cx="560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لا أنسى أن أقول : ( بسم الله ) قبل بداية كل عمل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2656" y="3412897"/>
            <a:ext cx="1896800" cy="2282763"/>
            <a:chOff x="10079838" y="2824601"/>
            <a:chExt cx="1896800" cy="22827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9838" y="2824601"/>
              <a:ext cx="1896800" cy="2282763"/>
              <a:chOff x="395817" y="4308237"/>
              <a:chExt cx="1896800" cy="228276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1056" y="468278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حلوى الموز مع العسل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2244" y="3875844"/>
              <a:ext cx="1567357" cy="84709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27874" cy="2187972"/>
            <a:chOff x="7624954" y="1603531"/>
            <a:chExt cx="2227874" cy="218797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27874" cy="2187972"/>
              <a:chOff x="2728686" y="1944914"/>
              <a:chExt cx="3033090" cy="297876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86658" y="2403271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878286" y="3100101"/>
            <a:ext cx="513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أغسل يديَّ قبل البدء في العمل و بعد الانتهاء منه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631648" y="3667476"/>
            <a:ext cx="2062856" cy="7356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252685" y="3974811"/>
            <a:ext cx="6679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أحافظ على النظافة أثناء إعداد الصَّنف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653418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326743" y="4898678"/>
            <a:ext cx="568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أفرِّش أسناني بعد تناول الحلويّات لحمايتها من الإصابة بالتسوّس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212825" y="47342"/>
            <a:ext cx="2837531" cy="765100"/>
            <a:chOff x="1437356" y="1110008"/>
            <a:chExt cx="2837531" cy="76510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6" y="1110008"/>
              <a:ext cx="2659615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459005" y="1351888"/>
              <a:ext cx="1815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</a:rPr>
                <a:t>هيّا نمرح :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1417" y="3413290"/>
            <a:ext cx="1886180" cy="2245036"/>
            <a:chOff x="10078599" y="2824994"/>
            <a:chExt cx="1886180" cy="224503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8599" y="2824994"/>
              <a:ext cx="1886180" cy="2245036"/>
              <a:chOff x="395817" y="4308237"/>
              <a:chExt cx="1886180" cy="224503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10436" y="4645058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حلوى الموز مع العسل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83660" y="3970381"/>
              <a:ext cx="1532949" cy="82850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51638" y="1240514"/>
            <a:ext cx="2185292" cy="1940316"/>
            <a:chOff x="7616161" y="1603531"/>
            <a:chExt cx="2185292" cy="194031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16161" y="1603531"/>
              <a:ext cx="2185292" cy="1940316"/>
              <a:chOff x="2716715" y="1944914"/>
              <a:chExt cx="2975118" cy="26416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716715" y="1980499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488491" y="957879"/>
            <a:ext cx="2547003" cy="14925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أحيط مقادير طبق حلوى الموز مع العسل :      </a:t>
            </a:r>
          </a:p>
        </p:txBody>
      </p:sp>
      <p:pic>
        <p:nvPicPr>
          <p:cNvPr id="2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93" y="1345388"/>
            <a:ext cx="4858398" cy="4568345"/>
          </a:xfrm>
          <a:prstGeom prst="rect">
            <a:avLst/>
          </a:prstGeom>
        </p:spPr>
      </p:pic>
      <p:sp>
        <p:nvSpPr>
          <p:cNvPr id="69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6820581" y="1637965"/>
            <a:ext cx="1409019" cy="12317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0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5514295" y="3036154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3993304" y="4508964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015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27" grpId="0" animBg="1"/>
      <p:bldP spid="69" grpId="0" animBg="1"/>
      <p:bldP spid="70" grpId="0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024913" y="951725"/>
            <a:ext cx="4669587" cy="750454"/>
            <a:chOff x="1437356" y="1147479"/>
            <a:chExt cx="4669587" cy="75045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6" y="1147479"/>
              <a:ext cx="4451872" cy="727628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3" y="1436268"/>
              <a:ext cx="3907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صفي خطوات العمل الآتي :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7" y="3413151"/>
            <a:ext cx="1884145" cy="2433187"/>
            <a:chOff x="10084839" y="2824855"/>
            <a:chExt cx="1884145" cy="243318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9" y="2824855"/>
              <a:ext cx="1884145" cy="2433187"/>
              <a:chOff x="395817" y="4308237"/>
              <a:chExt cx="1884145" cy="243318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1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حلوى الموز مع العسل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2244" y="3875844"/>
              <a:ext cx="1567357" cy="84709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302263" cy="2247443"/>
            <a:chOff x="7624954" y="1603531"/>
            <a:chExt cx="2302263" cy="224744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302263" cy="2247443"/>
              <a:chOff x="2728686" y="1944914"/>
              <a:chExt cx="3134366" cy="305973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87934" y="2484237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13" y="2047440"/>
            <a:ext cx="2294244" cy="3353967"/>
          </a:xfrm>
          <a:prstGeom prst="rect">
            <a:avLst/>
          </a:prstGeom>
        </p:spPr>
      </p:pic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442857" y="2262738"/>
            <a:ext cx="560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ندخل عوداً في وسط التفاحة ثم نغمسها في الشوكولاتة المذابة ثم  نمررها على المكسرات المجروشة .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692571" y="217713"/>
            <a:ext cx="4044156" cy="979890"/>
            <a:chOff x="1437352" y="902496"/>
            <a:chExt cx="4700820" cy="97989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902496"/>
              <a:ext cx="4700820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156890" y="1420721"/>
              <a:ext cx="3829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حلوى الموز مع العسل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7264968" y="1796621"/>
            <a:ext cx="4438451" cy="672823"/>
            <a:chOff x="1437362" y="1240011"/>
            <a:chExt cx="8164124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1"/>
              <a:ext cx="816412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92" y="1512724"/>
              <a:ext cx="7230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000" dirty="0">
                  <a:solidFill>
                    <a:schemeClr val="bg1"/>
                  </a:solidFill>
                </a:rPr>
                <a:t>لم  تعتبر الحلويات من ال</a:t>
              </a:r>
              <a:r>
                <a:rPr lang="ar-SY" sz="2000" dirty="0">
                  <a:solidFill>
                    <a:schemeClr val="bg1"/>
                  </a:solidFill>
                </a:rPr>
                <a:t>أ</a:t>
              </a:r>
              <a:r>
                <a:rPr lang="ar-SA" sz="2000" dirty="0">
                  <a:solidFill>
                    <a:schemeClr val="bg1"/>
                  </a:solidFill>
                </a:rPr>
                <a:t>طباق المفضلة لدينا</a:t>
              </a:r>
              <a:r>
                <a:rPr lang="ar-SY" sz="2000" dirty="0">
                  <a:solidFill>
                    <a:schemeClr val="bg1"/>
                  </a:solidFill>
                </a:rPr>
                <a:t> ؟</a:t>
              </a:r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67" y="3413279"/>
            <a:ext cx="1884145" cy="2315836"/>
            <a:chOff x="10080949" y="2824983"/>
            <a:chExt cx="1884145" cy="23158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49" y="2824983"/>
              <a:ext cx="1884145" cy="2315836"/>
              <a:chOff x="395817" y="4308237"/>
              <a:chExt cx="1884145" cy="231583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9" y="4715858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حلوى الموز مع العسل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03630" y="4040832"/>
              <a:ext cx="1499237" cy="810281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50" y="4227268"/>
            <a:ext cx="1260143" cy="2179707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576203" y="4601200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4209143" y="3024221"/>
            <a:ext cx="4078513" cy="1750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تعتبر الحلويات من الأطباق المفضلة لدينا </a:t>
            </a:r>
            <a:r>
              <a:rPr lang="ar-SA" sz="2000" dirty="0"/>
              <a:t>لأن م</a:t>
            </a:r>
            <a:r>
              <a:rPr lang="ar-SY" sz="2000" dirty="0"/>
              <a:t>ذ</a:t>
            </a:r>
            <a:r>
              <a:rPr lang="ar-SA" sz="2000" dirty="0"/>
              <a:t>اقها حلو</a:t>
            </a:r>
            <a:endParaRPr lang="ar-SY" sz="2000" dirty="0"/>
          </a:p>
        </p:txBody>
      </p:sp>
    </p:spTree>
    <p:extLst>
      <p:ext uri="{BB962C8B-B14F-4D97-AF65-F5344CB8AC3E}">
        <p14:creationId xmlns:p14="http://schemas.microsoft.com/office/powerpoint/2010/main" val="7255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264968" y="217712"/>
            <a:ext cx="4471759" cy="979891"/>
            <a:chOff x="1437352" y="902495"/>
            <a:chExt cx="5197854" cy="979891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902495"/>
              <a:ext cx="5197854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156890" y="1420721"/>
              <a:ext cx="4478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dirty="0">
                  <a:solidFill>
                    <a:schemeClr val="bg1"/>
                  </a:solidFill>
                </a:rPr>
                <a:t>الأطعمة الحلوة المذاق</a:t>
              </a:r>
              <a:r>
                <a:rPr lang="ar-SY" sz="2400" dirty="0">
                  <a:solidFill>
                    <a:schemeClr val="bg1"/>
                  </a:solidFill>
                </a:rPr>
                <a:t> :</a:t>
              </a:r>
              <a:r>
                <a:rPr lang="ar-SA" sz="2400" dirty="0">
                  <a:solidFill>
                    <a:schemeClr val="bg1"/>
                  </a:solidFill>
                </a:rPr>
                <a:t> 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67" y="3413279"/>
            <a:ext cx="1884145" cy="2315836"/>
            <a:chOff x="10080949" y="2824983"/>
            <a:chExt cx="1884145" cy="23158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49" y="2824983"/>
              <a:ext cx="1884145" cy="2315836"/>
              <a:chOff x="395817" y="4308237"/>
              <a:chExt cx="1884145" cy="231583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9" y="4715858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حلوى الموز مع العسل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2089" y="4086279"/>
              <a:ext cx="1494749" cy="80785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621" y="4576428"/>
            <a:ext cx="998997" cy="1727995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9133619" y="4563403"/>
            <a:ext cx="734455" cy="238939"/>
          </a:xfrm>
          <a:custGeom>
            <a:avLst/>
            <a:gdLst>
              <a:gd name="connsiteX0" fmla="*/ 734455 w 734455"/>
              <a:gd name="connsiteY0" fmla="*/ 189937 h 238939"/>
              <a:gd name="connsiteX1" fmla="*/ 402537 w 734455"/>
              <a:gd name="connsiteY1" fmla="*/ 228096 h 238939"/>
              <a:gd name="connsiteX2" fmla="*/ 225986 w 734455"/>
              <a:gd name="connsiteY2" fmla="*/ 18224 h 238939"/>
              <a:gd name="connsiteX3" fmla="*/ 0 w 734455"/>
              <a:gd name="connsiteY3" fmla="*/ 24584 h 2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55" h="238939" extrusionOk="0">
                <a:moveTo>
                  <a:pt x="734455" y="189937"/>
                </a:moveTo>
                <a:cubicBezTo>
                  <a:pt x="605458" y="245401"/>
                  <a:pt x="516698" y="258243"/>
                  <a:pt x="402537" y="228096"/>
                </a:cubicBezTo>
                <a:cubicBezTo>
                  <a:pt x="299400" y="196558"/>
                  <a:pt x="312127" y="82586"/>
                  <a:pt x="225986" y="18224"/>
                </a:cubicBezTo>
                <a:cubicBezTo>
                  <a:pt x="141050" y="-31390"/>
                  <a:pt x="94168" y="22989"/>
                  <a:pt x="0" y="2458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213951" y="2869735"/>
            <a:ext cx="2323420" cy="14315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dirty="0">
                <a:solidFill>
                  <a:schemeClr val="bg1"/>
                </a:solidFill>
              </a:rPr>
              <a:t>أتناول الأطعمة الحلوة المذاق مثل</a:t>
            </a:r>
            <a:r>
              <a:rPr lang="ar-SY" sz="2000" dirty="0">
                <a:solidFill>
                  <a:schemeClr val="bg1"/>
                </a:solidFill>
              </a:rPr>
              <a:t> :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27" y="1349562"/>
            <a:ext cx="5597088" cy="22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38990" y="815950"/>
            <a:ext cx="1536829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466507" y="0"/>
            <a:ext cx="2414268" cy="786229"/>
            <a:chOff x="1437355" y="1110008"/>
            <a:chExt cx="2414268" cy="7862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5" y="1110008"/>
              <a:ext cx="2281936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62604" y="1434572"/>
              <a:ext cx="1789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solidFill>
                    <a:schemeClr val="bg1"/>
                  </a:solidFill>
                </a:rPr>
                <a:t>نشاط 1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059924" y="929991"/>
            <a:ext cx="595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اقترحي</a:t>
            </a:r>
            <a:r>
              <a:rPr lang="ar-SY" sz="2000" dirty="0"/>
              <a:t> </a:t>
            </a:r>
            <a:r>
              <a:rPr lang="ar-SA" sz="2000" dirty="0"/>
              <a:t>وأصنافاً من الحلوى يمكن إعدادها باستخدام مكونين او أكثر من المكونات ( العسل ، الشوكولاته، الفواكه )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3210" y="3413042"/>
            <a:ext cx="1891950" cy="2299183"/>
            <a:chOff x="10080392" y="2824746"/>
            <a:chExt cx="1891950" cy="229918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0392" y="2824746"/>
              <a:ext cx="1891950" cy="2299183"/>
              <a:chOff x="395817" y="4308237"/>
              <a:chExt cx="1891950" cy="22991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16206" y="46992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حلوى الموز مع العسل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5342" y="3837215"/>
              <a:ext cx="1644954" cy="88903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1965776"/>
            <a:chOff x="7624954" y="1603531"/>
            <a:chExt cx="2244499" cy="1965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1965776"/>
              <a:chOff x="2728686" y="1944914"/>
              <a:chExt cx="3055724" cy="267626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10076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38990" y="1582527"/>
            <a:ext cx="1536829" cy="635091"/>
            <a:chOff x="1431941" y="2643418"/>
            <a:chExt cx="1834212" cy="635091"/>
          </a:xfrm>
        </p:grpSpPr>
        <p:sp>
          <p:nvSpPr>
            <p:cNvPr id="8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5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610078" y="1884477"/>
            <a:ext cx="5351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نغمس الفواكه بالشوكولاته المذابة </a:t>
            </a:r>
            <a:r>
              <a:rPr lang="ar-SY" sz="2000" dirty="0"/>
              <a:t> , </a:t>
            </a:r>
            <a:r>
              <a:rPr lang="ar-SA" sz="2000" dirty="0">
                <a:solidFill>
                  <a:srgbClr val="FF0000"/>
                </a:solidFill>
              </a:rPr>
              <a:t>خطوات العمل :</a:t>
            </a:r>
            <a:r>
              <a:rPr lang="ar-SA" sz="2000" dirty="0"/>
              <a:t> 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91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1430" y="2272456"/>
            <a:ext cx="1536829" cy="635091"/>
            <a:chOff x="1431941" y="2643418"/>
            <a:chExt cx="1834212" cy="635091"/>
          </a:xfrm>
        </p:grpSpPr>
        <p:sp>
          <p:nvSpPr>
            <p:cNvPr id="9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503398" y="2541187"/>
            <a:ext cx="332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اقطعي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76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703492" y="496287"/>
            <a:ext cx="1316038" cy="128267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35000" t="-1000" r="-13000" b="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18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325504" y="572322"/>
            <a:ext cx="134882" cy="20808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9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38990" y="3005142"/>
            <a:ext cx="1536829" cy="635091"/>
            <a:chOff x="1431941" y="2643418"/>
            <a:chExt cx="1834212" cy="635091"/>
          </a:xfrm>
        </p:grpSpPr>
        <p:sp>
          <p:nvSpPr>
            <p:cNvPr id="87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9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290919" y="3256965"/>
            <a:ext cx="1641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 أدخلي العود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90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376264" y="1631117"/>
            <a:ext cx="1316038" cy="128267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3000" t="-62000" r="-1000" b="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5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966842" y="1637877"/>
            <a:ext cx="134882" cy="20808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6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2271" y="3742407"/>
            <a:ext cx="1536829" cy="635091"/>
            <a:chOff x="1431941" y="2643418"/>
            <a:chExt cx="1834212" cy="635091"/>
          </a:xfrm>
        </p:grpSpPr>
        <p:sp>
          <p:nvSpPr>
            <p:cNvPr id="104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6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048020" y="4015058"/>
            <a:ext cx="182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 قشري  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07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649384" y="2766057"/>
            <a:ext cx="1316039" cy="128267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-19000" t="-14000" r="-28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8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245597" y="2860025"/>
            <a:ext cx="134882" cy="20808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3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6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11800" y="4471581"/>
            <a:ext cx="1536829" cy="635091"/>
            <a:chOff x="1431941" y="2643418"/>
            <a:chExt cx="1834212" cy="635091"/>
          </a:xfrm>
        </p:grpSpPr>
        <p:sp>
          <p:nvSpPr>
            <p:cNvPr id="117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115280" y="4744232"/>
            <a:ext cx="182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 ادهني بالعسل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65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443705" y="3863509"/>
            <a:ext cx="1316038" cy="128267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-32000" b="-1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66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034284" y="3920430"/>
            <a:ext cx="134882" cy="20808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7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8638" y="5185730"/>
            <a:ext cx="1536829" cy="635091"/>
            <a:chOff x="1431941" y="2643418"/>
            <a:chExt cx="1834212" cy="635091"/>
          </a:xfrm>
        </p:grpSpPr>
        <p:sp>
          <p:nvSpPr>
            <p:cNvPr id="17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7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9001527" y="5444459"/>
            <a:ext cx="182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زينّ</a:t>
            </a:r>
            <a:r>
              <a:rPr lang="ar-SY" sz="2000" dirty="0"/>
              <a:t>ي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74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715910" y="4960967"/>
            <a:ext cx="1316036" cy="128267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9"/>
            <a:srcRect/>
            <a:stretch>
              <a:fillRect l="-31000" t="-3000" r="-17000" b="-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75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287708" y="5032202"/>
            <a:ext cx="134882" cy="20808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6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034998" y="5931515"/>
            <a:ext cx="1536829" cy="635091"/>
            <a:chOff x="1431941" y="2643418"/>
            <a:chExt cx="1834212" cy="635091"/>
          </a:xfrm>
        </p:grpSpPr>
        <p:sp>
          <p:nvSpPr>
            <p:cNvPr id="18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8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8847455" y="6204166"/>
            <a:ext cx="182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قدّمي بعد التزيين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83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251925" y="5404599"/>
            <a:ext cx="1316036" cy="128267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10"/>
            <a:srcRect/>
            <a:stretch>
              <a:fillRect l="-18000" t="5000" r="-14000" b="4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8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909943" y="5475834"/>
            <a:ext cx="134882" cy="20808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5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9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9" dur="2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"/>
                            </p:stCondLst>
                            <p:childTnLst>
                              <p:par>
                                <p:cTn id="9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"/>
                            </p:stCondLst>
                            <p:childTnLst>
                              <p:par>
                                <p:cTn id="9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9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"/>
                            </p:stCondLst>
                            <p:childTnLst>
                              <p:par>
                                <p:cTn id="12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43" dur="200" fill="hold"/>
                                        <p:tgtEl>
                                          <p:spTgt spid="10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"/>
                            </p:stCondLst>
                            <p:childTnLst>
                              <p:par>
                                <p:cTn id="14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50"/>
                            </p:stCondLst>
                            <p:childTnLst>
                              <p:par>
                                <p:cTn id="15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70" dur="200" fill="hold"/>
                                        <p:tgtEl>
                                          <p:spTgt spid="1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50"/>
                            </p:stCondLst>
                            <p:childTnLst>
                              <p:par>
                                <p:cTn id="17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97" dur="200" fill="hold"/>
                                        <p:tgtEl>
                                          <p:spTgt spid="17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50"/>
                            </p:stCondLst>
                            <p:childTnLst>
                              <p:par>
                                <p:cTn id="19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50"/>
                            </p:stCondLst>
                            <p:childTnLst>
                              <p:par>
                                <p:cTn id="2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24" dur="200" fill="hold"/>
                                        <p:tgtEl>
                                          <p:spTgt spid="18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85" grpId="0"/>
      <p:bldP spid="94" grpId="0"/>
      <p:bldP spid="76" grpId="0" animBg="1"/>
      <p:bldP spid="76" grpId="1" animBg="1"/>
      <p:bldP spid="89" grpId="0"/>
      <p:bldP spid="90" grpId="0" animBg="1"/>
      <p:bldP spid="90" grpId="1" animBg="1"/>
      <p:bldP spid="106" grpId="0"/>
      <p:bldP spid="107" grpId="0" animBg="1"/>
      <p:bldP spid="107" grpId="1" animBg="1"/>
      <p:bldP spid="133" grpId="0"/>
      <p:bldP spid="165" grpId="0" animBg="1"/>
      <p:bldP spid="165" grpId="1" animBg="1"/>
      <p:bldP spid="173" grpId="0"/>
      <p:bldP spid="174" grpId="0" animBg="1"/>
      <p:bldP spid="174" grpId="1" animBg="1"/>
      <p:bldP spid="182" grpId="0"/>
      <p:bldP spid="183" grpId="0" animBg="1"/>
      <p:bldP spid="18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1775" y="1608779"/>
            <a:ext cx="1536829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153883" y="493486"/>
            <a:ext cx="2594560" cy="786229"/>
            <a:chOff x="1437355" y="1110008"/>
            <a:chExt cx="2594560" cy="7862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5" y="1110008"/>
              <a:ext cx="1986450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62603" y="1434572"/>
              <a:ext cx="1969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dirty="0">
                  <a:solidFill>
                    <a:schemeClr val="bg1"/>
                  </a:solidFill>
                </a:rPr>
                <a:t>نشاط ٢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048000" y="1871548"/>
            <a:ext cx="810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بالتعاون مع زميلاتك و معلمتك طبّقي خطوات إعداد الطبق السابق مستب</a:t>
            </a:r>
            <a:r>
              <a:rPr lang="ar-SY" sz="2000" dirty="0"/>
              <a:t>د</a:t>
            </a:r>
            <a:r>
              <a:rPr lang="ar-SA" sz="2000" dirty="0"/>
              <a:t>ل</a:t>
            </a:r>
            <a:r>
              <a:rPr lang="ar-SY" sz="2000" dirty="0"/>
              <a:t>ة </a:t>
            </a:r>
            <a:r>
              <a:rPr lang="ar-SA" sz="2000" dirty="0"/>
              <a:t>بالعسل</a:t>
            </a:r>
            <a:r>
              <a:rPr lang="ar-SY" sz="2000" dirty="0"/>
              <a:t> </a:t>
            </a:r>
            <a:r>
              <a:rPr lang="ar-SA" sz="2000" dirty="0"/>
              <a:t>و الموز مكونات أخرى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3454" y="3413050"/>
            <a:ext cx="1891461" cy="2306535"/>
            <a:chOff x="10080636" y="2824754"/>
            <a:chExt cx="1891461" cy="230653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0636" y="2824754"/>
              <a:ext cx="1891461" cy="2306535"/>
              <a:chOff x="395817" y="4308237"/>
              <a:chExt cx="1891461" cy="230653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15717" y="4706557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حلوى الموز مع العسل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5342" y="3837215"/>
              <a:ext cx="1644954" cy="88903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1965776"/>
            <a:chOff x="7624954" y="1603531"/>
            <a:chExt cx="2244499" cy="1965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1965776"/>
              <a:chOff x="2728686" y="1944914"/>
              <a:chExt cx="3055724" cy="267626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10076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1775" y="2375356"/>
            <a:ext cx="1536829" cy="635091"/>
            <a:chOff x="1431941" y="2643418"/>
            <a:chExt cx="1834212" cy="635091"/>
          </a:xfrm>
        </p:grpSpPr>
        <p:sp>
          <p:nvSpPr>
            <p:cNvPr id="8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5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723432" y="2596819"/>
            <a:ext cx="3221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أحضر قط</a:t>
            </a:r>
            <a:r>
              <a:rPr lang="ar-SY" sz="2000" dirty="0"/>
              <a:t>ع</a:t>
            </a:r>
            <a:r>
              <a:rPr lang="ar-SA" sz="2000" dirty="0"/>
              <a:t>ة فراولة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91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1775" y="3115223"/>
            <a:ext cx="1536829" cy="635091"/>
            <a:chOff x="1431941" y="2643418"/>
            <a:chExt cx="1834212" cy="635091"/>
          </a:xfrm>
        </p:grpSpPr>
        <p:sp>
          <p:nvSpPr>
            <p:cNvPr id="9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605336" y="3383126"/>
            <a:ext cx="332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أنزع منها الجزء الأخضر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0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51775" y="3920387"/>
            <a:ext cx="1536829" cy="635091"/>
            <a:chOff x="1431941" y="2643418"/>
            <a:chExt cx="1834212" cy="635091"/>
          </a:xfrm>
        </p:grpSpPr>
        <p:sp>
          <p:nvSpPr>
            <p:cNvPr id="10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326113" y="4155368"/>
            <a:ext cx="4649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أدخل بها عوداً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09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43382" y="4694648"/>
            <a:ext cx="1536829" cy="635091"/>
            <a:chOff x="1431941" y="2643418"/>
            <a:chExt cx="1834212" cy="635091"/>
          </a:xfrm>
        </p:grpSpPr>
        <p:sp>
          <p:nvSpPr>
            <p:cNvPr id="110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605336" y="4967299"/>
            <a:ext cx="337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أغمسها في الشوكولاته المذابة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6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132082" y="5491265"/>
            <a:ext cx="1536829" cy="635091"/>
            <a:chOff x="1431941" y="2643418"/>
            <a:chExt cx="1834212" cy="635091"/>
          </a:xfrm>
        </p:grpSpPr>
        <p:sp>
          <p:nvSpPr>
            <p:cNvPr id="63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8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594036" y="5763916"/>
            <a:ext cx="337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أزينها ، ثم أقدمها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85" grpId="0"/>
      <p:bldP spid="94" grpId="0"/>
      <p:bldP spid="103" grpId="0"/>
      <p:bldP spid="112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191334" y="217711"/>
            <a:ext cx="2545392" cy="972613"/>
            <a:chOff x="1437353" y="902494"/>
            <a:chExt cx="2958696" cy="97261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902494"/>
              <a:ext cx="2744440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156891" y="1347597"/>
              <a:ext cx="223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</a:rPr>
                <a:t>العسل :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67" y="3413279"/>
            <a:ext cx="1884145" cy="2315836"/>
            <a:chOff x="10080949" y="2824983"/>
            <a:chExt cx="1884145" cy="23158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49" y="2824983"/>
              <a:ext cx="1884145" cy="2315836"/>
              <a:chOff x="395817" y="4308237"/>
              <a:chExt cx="1884145" cy="231583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9" y="4715858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حلوى الموز مع العسل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75023" y="4091302"/>
              <a:ext cx="1356455" cy="73311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621" y="4576428"/>
            <a:ext cx="998997" cy="1727995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9133619" y="4563403"/>
            <a:ext cx="734455" cy="238939"/>
          </a:xfrm>
          <a:custGeom>
            <a:avLst/>
            <a:gdLst>
              <a:gd name="connsiteX0" fmla="*/ 734455 w 734455"/>
              <a:gd name="connsiteY0" fmla="*/ 189937 h 238939"/>
              <a:gd name="connsiteX1" fmla="*/ 402537 w 734455"/>
              <a:gd name="connsiteY1" fmla="*/ 228096 h 238939"/>
              <a:gd name="connsiteX2" fmla="*/ 225986 w 734455"/>
              <a:gd name="connsiteY2" fmla="*/ 18224 h 238939"/>
              <a:gd name="connsiteX3" fmla="*/ 0 w 734455"/>
              <a:gd name="connsiteY3" fmla="*/ 24584 h 2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55" h="238939" extrusionOk="0">
                <a:moveTo>
                  <a:pt x="734455" y="189937"/>
                </a:moveTo>
                <a:cubicBezTo>
                  <a:pt x="605458" y="245401"/>
                  <a:pt x="516698" y="258243"/>
                  <a:pt x="402537" y="228096"/>
                </a:cubicBezTo>
                <a:cubicBezTo>
                  <a:pt x="299400" y="196558"/>
                  <a:pt x="312127" y="82586"/>
                  <a:pt x="225986" y="18224"/>
                </a:cubicBezTo>
                <a:cubicBezTo>
                  <a:pt x="141050" y="-31390"/>
                  <a:pt x="94168" y="22989"/>
                  <a:pt x="0" y="2458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8213951" y="2869735"/>
            <a:ext cx="2323420" cy="14315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>
                <a:solidFill>
                  <a:schemeClr val="bg1"/>
                </a:solidFill>
              </a:rPr>
              <a:t>أنا أعرف كيف يصنع النحل العسل :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34" y="1627951"/>
            <a:ext cx="5249008" cy="267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CA2F8D-5BA3-4EA4-BA5F-8399C6545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484910F-32B4-4719-8083-5694B970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D28504B-715B-4F34-B19D-D67EDD9D4638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064354D-9BE3-476E-87C0-657AF4B29371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2F28E96B-904A-4019-80BC-690D16BA5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264968" y="217712"/>
            <a:ext cx="4471759" cy="979891"/>
            <a:chOff x="1437352" y="902495"/>
            <a:chExt cx="5197854" cy="979891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902495"/>
              <a:ext cx="5197854" cy="97261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156890" y="1420721"/>
              <a:ext cx="4478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صغيرتي عليك بتناول العسل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67" y="3413279"/>
            <a:ext cx="1884145" cy="2315836"/>
            <a:chOff x="10080949" y="2824983"/>
            <a:chExt cx="1884145" cy="23158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49" y="2824983"/>
              <a:ext cx="1884145" cy="2315836"/>
              <a:chOff x="395817" y="4308237"/>
              <a:chExt cx="1884145" cy="231583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949" y="4715858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حلوى الموز مع العسل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13363" y="3929687"/>
              <a:ext cx="1551953" cy="83877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30417" cy="1940316"/>
            <a:chOff x="7624954" y="1603531"/>
            <a:chExt cx="2230417" cy="19403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30417" cy="1940316"/>
              <a:chOff x="2728686" y="1944914"/>
              <a:chExt cx="3036552" cy="264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790120" y="20055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621" y="4576428"/>
            <a:ext cx="998997" cy="1727995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9133619" y="4563403"/>
            <a:ext cx="734455" cy="238939"/>
          </a:xfrm>
          <a:custGeom>
            <a:avLst/>
            <a:gdLst>
              <a:gd name="connsiteX0" fmla="*/ 734455 w 734455"/>
              <a:gd name="connsiteY0" fmla="*/ 189937 h 238939"/>
              <a:gd name="connsiteX1" fmla="*/ 402537 w 734455"/>
              <a:gd name="connsiteY1" fmla="*/ 228096 h 238939"/>
              <a:gd name="connsiteX2" fmla="*/ 225986 w 734455"/>
              <a:gd name="connsiteY2" fmla="*/ 18224 h 238939"/>
              <a:gd name="connsiteX3" fmla="*/ 0 w 734455"/>
              <a:gd name="connsiteY3" fmla="*/ 24584 h 2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55" h="238939" extrusionOk="0">
                <a:moveTo>
                  <a:pt x="734455" y="189937"/>
                </a:moveTo>
                <a:cubicBezTo>
                  <a:pt x="605458" y="245401"/>
                  <a:pt x="516698" y="258243"/>
                  <a:pt x="402537" y="228096"/>
                </a:cubicBezTo>
                <a:cubicBezTo>
                  <a:pt x="299400" y="196558"/>
                  <a:pt x="312127" y="82586"/>
                  <a:pt x="225986" y="18224"/>
                </a:cubicBezTo>
                <a:cubicBezTo>
                  <a:pt x="141050" y="-31390"/>
                  <a:pt x="94168" y="22989"/>
                  <a:pt x="0" y="2458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6415314" y="2109821"/>
            <a:ext cx="4122057" cy="21914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dirty="0"/>
              <a:t>أتناول العسل لفوائده العديدة ، منها إمداده الجسم بالطاقة و الحيوية .</a:t>
            </a:r>
            <a:r>
              <a:rPr lang="ar-SY" sz="2000" dirty="0"/>
              <a:t> </a:t>
            </a:r>
            <a:r>
              <a:rPr lang="ar-SA" sz="2000" dirty="0"/>
              <a:t>كما أنه يحتوي على الكثير من الفيتامينات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2567021"/>
            <a:ext cx="2795681" cy="40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2" y="2266306"/>
            <a:ext cx="736292" cy="635091"/>
            <a:chOff x="1431941" y="2643418"/>
            <a:chExt cx="73629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52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216535" y="841804"/>
            <a:ext cx="2477968" cy="876917"/>
            <a:chOff x="1437353" y="998186"/>
            <a:chExt cx="2477968" cy="87691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998186"/>
              <a:ext cx="2195554" cy="876917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73643" y="1394421"/>
              <a:ext cx="174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نشاط 2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86663" y="2469448"/>
            <a:ext cx="387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لمَ يسودّ الموز بعد تقشيره ؟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2845" y="3413113"/>
            <a:ext cx="1890224" cy="2288094"/>
            <a:chOff x="10080027" y="2824817"/>
            <a:chExt cx="1890224" cy="228809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0027" y="2824817"/>
              <a:ext cx="1890224" cy="2288094"/>
              <a:chOff x="395817" y="4308237"/>
              <a:chExt cx="1890224" cy="228809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14480" y="4688116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حلوى الموز مع العسل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52289" y="3853995"/>
              <a:ext cx="1477809" cy="7987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03956" y="1240514"/>
            <a:ext cx="2185292" cy="1995329"/>
            <a:chOff x="7568479" y="1603531"/>
            <a:chExt cx="2185292" cy="199532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568479" y="1603531"/>
              <a:ext cx="2185292" cy="1995329"/>
              <a:chOff x="2651799" y="1944914"/>
              <a:chExt cx="2975118" cy="271649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651799" y="2141002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10958213" y="3436527"/>
            <a:ext cx="705366" cy="635091"/>
            <a:chOff x="1431941" y="2643418"/>
            <a:chExt cx="705366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8" y="2671223"/>
              <a:ext cx="522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339771" y="3719915"/>
            <a:ext cx="6669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يسود الموز بعد تقشيره لأنه يتفاعل مع الأكسجين الذي في الهواء</a:t>
            </a:r>
          </a:p>
        </p:txBody>
      </p:sp>
      <p:pic>
        <p:nvPicPr>
          <p:cNvPr id="34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34" y="2869735"/>
            <a:ext cx="3707980" cy="302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366</Words>
  <Application>Microsoft Office PowerPoint</Application>
  <PresentationFormat>شاشة عريضة</PresentationFormat>
  <Paragraphs>193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1239</cp:revision>
  <dcterms:created xsi:type="dcterms:W3CDTF">2020-10-10T04:32:51Z</dcterms:created>
  <dcterms:modified xsi:type="dcterms:W3CDTF">2021-01-23T14:01:31Z</dcterms:modified>
</cp:coreProperties>
</file>